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90" r:id="rId3"/>
    <p:sldId id="283" r:id="rId4"/>
    <p:sldId id="284" r:id="rId5"/>
    <p:sldId id="291" r:id="rId6"/>
    <p:sldId id="355" r:id="rId7"/>
    <p:sldId id="359" r:id="rId8"/>
    <p:sldId id="292" r:id="rId9"/>
    <p:sldId id="356" r:id="rId10"/>
    <p:sldId id="293" r:id="rId11"/>
    <p:sldId id="357" r:id="rId12"/>
    <p:sldId id="358" r:id="rId13"/>
    <p:sldId id="361" r:id="rId14"/>
    <p:sldId id="364" r:id="rId15"/>
    <p:sldId id="294" r:id="rId16"/>
    <p:sldId id="296" r:id="rId17"/>
    <p:sldId id="295" r:id="rId18"/>
    <p:sldId id="362" r:id="rId19"/>
    <p:sldId id="366" r:id="rId20"/>
    <p:sldId id="365" r:id="rId21"/>
    <p:sldId id="354" r:id="rId22"/>
    <p:sldId id="367" r:id="rId23"/>
    <p:sldId id="368" r:id="rId24"/>
    <p:sldId id="297" r:id="rId25"/>
    <p:sldId id="363" r:id="rId26"/>
    <p:sldId id="29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0" d="100"/>
          <a:sy n="70" d="100"/>
        </p:scale>
        <p:origin x="53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61075-D49D-4035-83B2-3AD9BC0FFC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752A107-338B-45BD-B557-AD213DFCB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FE05F69D-F481-428B-A7A6-412F6A37DB5C}"/>
              </a:ext>
            </a:extLst>
          </p:cNvPr>
          <p:cNvSpPr>
            <a:spLocks noGrp="1"/>
          </p:cNvSpPr>
          <p:nvPr>
            <p:ph type="dt" sz="half" idx="10"/>
          </p:nvPr>
        </p:nvSpPr>
        <p:spPr/>
        <p:txBody>
          <a:bodyPr/>
          <a:lstStyle/>
          <a:p>
            <a:fld id="{2B50440D-828F-4A02-BDD0-49EEC4C7494F}" type="datetimeFigureOut">
              <a:rPr lang="en-US" smtClean="0"/>
              <a:t>9/22/2023</a:t>
            </a:fld>
            <a:endParaRPr lang="en-US"/>
          </a:p>
        </p:txBody>
      </p:sp>
      <p:sp>
        <p:nvSpPr>
          <p:cNvPr id="5" name="Footer Placeholder 4">
            <a:extLst>
              <a:ext uri="{FF2B5EF4-FFF2-40B4-BE49-F238E27FC236}">
                <a16:creationId xmlns="" xmlns:a16="http://schemas.microsoft.com/office/drawing/2014/main" id="{0ECE33F9-9487-434F-B6DF-0917EB55F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7A1FE9A-87E9-475B-AF90-556D45318507}"/>
              </a:ext>
            </a:extLst>
          </p:cNvPr>
          <p:cNvSpPr>
            <a:spLocks noGrp="1"/>
          </p:cNvSpPr>
          <p:nvPr>
            <p:ph type="sldNum" sz="quarter" idx="12"/>
          </p:nvPr>
        </p:nvSpPr>
        <p:spPr/>
        <p:txBody>
          <a:bodyPr/>
          <a:lstStyle/>
          <a:p>
            <a:fld id="{C6B4983C-310F-425D-A507-6AAB76E56422}" type="slidenum">
              <a:rPr lang="en-US" smtClean="0"/>
              <a:t>‹#›</a:t>
            </a:fld>
            <a:endParaRPr lang="en-US"/>
          </a:p>
        </p:txBody>
      </p:sp>
    </p:spTree>
    <p:extLst>
      <p:ext uri="{BB962C8B-B14F-4D97-AF65-F5344CB8AC3E}">
        <p14:creationId xmlns:p14="http://schemas.microsoft.com/office/powerpoint/2010/main" val="3892357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52D398-25D2-42E7-843F-067694FC09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8D7399C-CC1A-42A5-A137-C2FC4D36B4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9F3E302-07D3-46AE-A5E2-7CA84FC78D11}"/>
              </a:ext>
            </a:extLst>
          </p:cNvPr>
          <p:cNvSpPr>
            <a:spLocks noGrp="1"/>
          </p:cNvSpPr>
          <p:nvPr>
            <p:ph type="dt" sz="half" idx="10"/>
          </p:nvPr>
        </p:nvSpPr>
        <p:spPr/>
        <p:txBody>
          <a:bodyPr/>
          <a:lstStyle/>
          <a:p>
            <a:fld id="{2B50440D-828F-4A02-BDD0-49EEC4C7494F}" type="datetimeFigureOut">
              <a:rPr lang="en-US" smtClean="0"/>
              <a:t>9/22/2023</a:t>
            </a:fld>
            <a:endParaRPr lang="en-US"/>
          </a:p>
        </p:txBody>
      </p:sp>
      <p:sp>
        <p:nvSpPr>
          <p:cNvPr id="5" name="Footer Placeholder 4">
            <a:extLst>
              <a:ext uri="{FF2B5EF4-FFF2-40B4-BE49-F238E27FC236}">
                <a16:creationId xmlns="" xmlns:a16="http://schemas.microsoft.com/office/drawing/2014/main" id="{09D20EAE-F825-492D-9A55-8411F117D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5E3FEE8-CE71-478F-9C94-8C1AD23EC67B}"/>
              </a:ext>
            </a:extLst>
          </p:cNvPr>
          <p:cNvSpPr>
            <a:spLocks noGrp="1"/>
          </p:cNvSpPr>
          <p:nvPr>
            <p:ph type="sldNum" sz="quarter" idx="12"/>
          </p:nvPr>
        </p:nvSpPr>
        <p:spPr/>
        <p:txBody>
          <a:bodyPr/>
          <a:lstStyle/>
          <a:p>
            <a:fld id="{C6B4983C-310F-425D-A507-6AAB76E56422}" type="slidenum">
              <a:rPr lang="en-US" smtClean="0"/>
              <a:t>‹#›</a:t>
            </a:fld>
            <a:endParaRPr lang="en-US"/>
          </a:p>
        </p:txBody>
      </p:sp>
    </p:spTree>
    <p:extLst>
      <p:ext uri="{BB962C8B-B14F-4D97-AF65-F5344CB8AC3E}">
        <p14:creationId xmlns:p14="http://schemas.microsoft.com/office/powerpoint/2010/main" val="3210379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DAE0FA2-85C0-4F55-B96A-88BA2466AC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1E2FD82-60B4-45A5-AD42-B0DBC0172F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BF197EC-29E4-4BF5-90C4-9C98E12E3FA4}"/>
              </a:ext>
            </a:extLst>
          </p:cNvPr>
          <p:cNvSpPr>
            <a:spLocks noGrp="1"/>
          </p:cNvSpPr>
          <p:nvPr>
            <p:ph type="dt" sz="half" idx="10"/>
          </p:nvPr>
        </p:nvSpPr>
        <p:spPr/>
        <p:txBody>
          <a:bodyPr/>
          <a:lstStyle/>
          <a:p>
            <a:fld id="{2B50440D-828F-4A02-BDD0-49EEC4C7494F}" type="datetimeFigureOut">
              <a:rPr lang="en-US" smtClean="0"/>
              <a:t>9/22/2023</a:t>
            </a:fld>
            <a:endParaRPr lang="en-US"/>
          </a:p>
        </p:txBody>
      </p:sp>
      <p:sp>
        <p:nvSpPr>
          <p:cNvPr id="5" name="Footer Placeholder 4">
            <a:extLst>
              <a:ext uri="{FF2B5EF4-FFF2-40B4-BE49-F238E27FC236}">
                <a16:creationId xmlns="" xmlns:a16="http://schemas.microsoft.com/office/drawing/2014/main" id="{52F085BC-37F3-41F1-A514-684DC9BE06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6674D49-62E6-4CEC-9A35-B3541086DA77}"/>
              </a:ext>
            </a:extLst>
          </p:cNvPr>
          <p:cNvSpPr>
            <a:spLocks noGrp="1"/>
          </p:cNvSpPr>
          <p:nvPr>
            <p:ph type="sldNum" sz="quarter" idx="12"/>
          </p:nvPr>
        </p:nvSpPr>
        <p:spPr/>
        <p:txBody>
          <a:bodyPr/>
          <a:lstStyle/>
          <a:p>
            <a:fld id="{C6B4983C-310F-425D-A507-6AAB76E56422}" type="slidenum">
              <a:rPr lang="en-US" smtClean="0"/>
              <a:t>‹#›</a:t>
            </a:fld>
            <a:endParaRPr lang="en-US"/>
          </a:p>
        </p:txBody>
      </p:sp>
    </p:spTree>
    <p:extLst>
      <p:ext uri="{BB962C8B-B14F-4D97-AF65-F5344CB8AC3E}">
        <p14:creationId xmlns:p14="http://schemas.microsoft.com/office/powerpoint/2010/main" val="2147180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A01D46-66EB-4440-A4BA-8AB65463AA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997281D-F98B-4BAB-9D5F-DE1BC374AE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03FD63-4A85-420C-8853-AFAC7547C4CA}"/>
              </a:ext>
            </a:extLst>
          </p:cNvPr>
          <p:cNvSpPr>
            <a:spLocks noGrp="1"/>
          </p:cNvSpPr>
          <p:nvPr>
            <p:ph type="dt" sz="half" idx="10"/>
          </p:nvPr>
        </p:nvSpPr>
        <p:spPr/>
        <p:txBody>
          <a:bodyPr/>
          <a:lstStyle/>
          <a:p>
            <a:fld id="{2B50440D-828F-4A02-BDD0-49EEC4C7494F}" type="datetimeFigureOut">
              <a:rPr lang="en-US" smtClean="0"/>
              <a:t>9/22/2023</a:t>
            </a:fld>
            <a:endParaRPr lang="en-US"/>
          </a:p>
        </p:txBody>
      </p:sp>
      <p:sp>
        <p:nvSpPr>
          <p:cNvPr id="5" name="Footer Placeholder 4">
            <a:extLst>
              <a:ext uri="{FF2B5EF4-FFF2-40B4-BE49-F238E27FC236}">
                <a16:creationId xmlns="" xmlns:a16="http://schemas.microsoft.com/office/drawing/2014/main" id="{5000398A-5160-4BA5-A268-A80E197294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696E49F-F042-466C-9617-F33194CA9E2C}"/>
              </a:ext>
            </a:extLst>
          </p:cNvPr>
          <p:cNvSpPr>
            <a:spLocks noGrp="1"/>
          </p:cNvSpPr>
          <p:nvPr>
            <p:ph type="sldNum" sz="quarter" idx="12"/>
          </p:nvPr>
        </p:nvSpPr>
        <p:spPr/>
        <p:txBody>
          <a:bodyPr/>
          <a:lstStyle/>
          <a:p>
            <a:fld id="{C6B4983C-310F-425D-A507-6AAB76E56422}" type="slidenum">
              <a:rPr lang="en-US" smtClean="0"/>
              <a:t>‹#›</a:t>
            </a:fld>
            <a:endParaRPr lang="en-US"/>
          </a:p>
        </p:txBody>
      </p:sp>
    </p:spTree>
    <p:extLst>
      <p:ext uri="{BB962C8B-B14F-4D97-AF65-F5344CB8AC3E}">
        <p14:creationId xmlns:p14="http://schemas.microsoft.com/office/powerpoint/2010/main" val="1008554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3E2CFF-EE44-48F8-83D4-2BB666A6A4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B5F75BF5-D166-4AA5-A1EC-4D41D875A0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F03800E-7942-44D4-9921-20FA3FF45559}"/>
              </a:ext>
            </a:extLst>
          </p:cNvPr>
          <p:cNvSpPr>
            <a:spLocks noGrp="1"/>
          </p:cNvSpPr>
          <p:nvPr>
            <p:ph type="dt" sz="half" idx="10"/>
          </p:nvPr>
        </p:nvSpPr>
        <p:spPr/>
        <p:txBody>
          <a:bodyPr/>
          <a:lstStyle/>
          <a:p>
            <a:fld id="{2B50440D-828F-4A02-BDD0-49EEC4C7494F}" type="datetimeFigureOut">
              <a:rPr lang="en-US" smtClean="0"/>
              <a:t>9/22/2023</a:t>
            </a:fld>
            <a:endParaRPr lang="en-US"/>
          </a:p>
        </p:txBody>
      </p:sp>
      <p:sp>
        <p:nvSpPr>
          <p:cNvPr id="5" name="Footer Placeholder 4">
            <a:extLst>
              <a:ext uri="{FF2B5EF4-FFF2-40B4-BE49-F238E27FC236}">
                <a16:creationId xmlns="" xmlns:a16="http://schemas.microsoft.com/office/drawing/2014/main" id="{09413D6B-963C-4D72-8F5B-649DCB948E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77947AF-C1B3-493E-890C-4241355292F7}"/>
              </a:ext>
            </a:extLst>
          </p:cNvPr>
          <p:cNvSpPr>
            <a:spLocks noGrp="1"/>
          </p:cNvSpPr>
          <p:nvPr>
            <p:ph type="sldNum" sz="quarter" idx="12"/>
          </p:nvPr>
        </p:nvSpPr>
        <p:spPr/>
        <p:txBody>
          <a:bodyPr/>
          <a:lstStyle/>
          <a:p>
            <a:fld id="{C6B4983C-310F-425D-A507-6AAB76E56422}" type="slidenum">
              <a:rPr lang="en-US" smtClean="0"/>
              <a:t>‹#›</a:t>
            </a:fld>
            <a:endParaRPr lang="en-US"/>
          </a:p>
        </p:txBody>
      </p:sp>
    </p:spTree>
    <p:extLst>
      <p:ext uri="{BB962C8B-B14F-4D97-AF65-F5344CB8AC3E}">
        <p14:creationId xmlns:p14="http://schemas.microsoft.com/office/powerpoint/2010/main" val="1465635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C80F6C-04A4-452A-8E4A-915F33FCCD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31BDB76-296B-4A88-A757-8558E832AC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CA9B1EF-7C56-4ADB-802C-85FF0AFA98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366E068-E287-40B6-821E-E42722B4735A}"/>
              </a:ext>
            </a:extLst>
          </p:cNvPr>
          <p:cNvSpPr>
            <a:spLocks noGrp="1"/>
          </p:cNvSpPr>
          <p:nvPr>
            <p:ph type="dt" sz="half" idx="10"/>
          </p:nvPr>
        </p:nvSpPr>
        <p:spPr/>
        <p:txBody>
          <a:bodyPr/>
          <a:lstStyle/>
          <a:p>
            <a:fld id="{2B50440D-828F-4A02-BDD0-49EEC4C7494F}" type="datetimeFigureOut">
              <a:rPr lang="en-US" smtClean="0"/>
              <a:t>9/22/2023</a:t>
            </a:fld>
            <a:endParaRPr lang="en-US"/>
          </a:p>
        </p:txBody>
      </p:sp>
      <p:sp>
        <p:nvSpPr>
          <p:cNvPr id="6" name="Footer Placeholder 5">
            <a:extLst>
              <a:ext uri="{FF2B5EF4-FFF2-40B4-BE49-F238E27FC236}">
                <a16:creationId xmlns="" xmlns:a16="http://schemas.microsoft.com/office/drawing/2014/main" id="{7160D0A4-B81F-4DF1-B30F-A09C4C8C4F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4C7B8B5-A616-41BC-8AD0-235F8622A9BD}"/>
              </a:ext>
            </a:extLst>
          </p:cNvPr>
          <p:cNvSpPr>
            <a:spLocks noGrp="1"/>
          </p:cNvSpPr>
          <p:nvPr>
            <p:ph type="sldNum" sz="quarter" idx="12"/>
          </p:nvPr>
        </p:nvSpPr>
        <p:spPr/>
        <p:txBody>
          <a:bodyPr/>
          <a:lstStyle/>
          <a:p>
            <a:fld id="{C6B4983C-310F-425D-A507-6AAB76E56422}" type="slidenum">
              <a:rPr lang="en-US" smtClean="0"/>
              <a:t>‹#›</a:t>
            </a:fld>
            <a:endParaRPr lang="en-US"/>
          </a:p>
        </p:txBody>
      </p:sp>
    </p:spTree>
    <p:extLst>
      <p:ext uri="{BB962C8B-B14F-4D97-AF65-F5344CB8AC3E}">
        <p14:creationId xmlns:p14="http://schemas.microsoft.com/office/powerpoint/2010/main" val="1186986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D2F291-67B6-4A15-A7BC-D9BD53AB9F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01F961B-D171-40B7-817D-5C5BD0E4B5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B8FDE54-C319-4539-8808-CB8FD612CD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5716A83-606A-47D2-834F-0C6F635C86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789BD0D-B738-4FAC-ABC0-53134B214B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9F9558B-7808-423E-8CF9-47152C99DFC0}"/>
              </a:ext>
            </a:extLst>
          </p:cNvPr>
          <p:cNvSpPr>
            <a:spLocks noGrp="1"/>
          </p:cNvSpPr>
          <p:nvPr>
            <p:ph type="dt" sz="half" idx="10"/>
          </p:nvPr>
        </p:nvSpPr>
        <p:spPr/>
        <p:txBody>
          <a:bodyPr/>
          <a:lstStyle/>
          <a:p>
            <a:fld id="{2B50440D-828F-4A02-BDD0-49EEC4C7494F}" type="datetimeFigureOut">
              <a:rPr lang="en-US" smtClean="0"/>
              <a:t>9/22/2023</a:t>
            </a:fld>
            <a:endParaRPr lang="en-US"/>
          </a:p>
        </p:txBody>
      </p:sp>
      <p:sp>
        <p:nvSpPr>
          <p:cNvPr id="8" name="Footer Placeholder 7">
            <a:extLst>
              <a:ext uri="{FF2B5EF4-FFF2-40B4-BE49-F238E27FC236}">
                <a16:creationId xmlns="" xmlns:a16="http://schemas.microsoft.com/office/drawing/2014/main" id="{0A3D3359-9657-447A-866F-385966225C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16E9C496-74F1-499A-B7FE-14A4F7124CD3}"/>
              </a:ext>
            </a:extLst>
          </p:cNvPr>
          <p:cNvSpPr>
            <a:spLocks noGrp="1"/>
          </p:cNvSpPr>
          <p:nvPr>
            <p:ph type="sldNum" sz="quarter" idx="12"/>
          </p:nvPr>
        </p:nvSpPr>
        <p:spPr/>
        <p:txBody>
          <a:bodyPr/>
          <a:lstStyle/>
          <a:p>
            <a:fld id="{C6B4983C-310F-425D-A507-6AAB76E56422}" type="slidenum">
              <a:rPr lang="en-US" smtClean="0"/>
              <a:t>‹#›</a:t>
            </a:fld>
            <a:endParaRPr lang="en-US"/>
          </a:p>
        </p:txBody>
      </p:sp>
    </p:spTree>
    <p:extLst>
      <p:ext uri="{BB962C8B-B14F-4D97-AF65-F5344CB8AC3E}">
        <p14:creationId xmlns:p14="http://schemas.microsoft.com/office/powerpoint/2010/main" val="4121709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E28A96-05D4-45EB-82DB-A9621291C3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9FD301B-D0C5-4232-A97A-8BB436AA81E9}"/>
              </a:ext>
            </a:extLst>
          </p:cNvPr>
          <p:cNvSpPr>
            <a:spLocks noGrp="1"/>
          </p:cNvSpPr>
          <p:nvPr>
            <p:ph type="dt" sz="half" idx="10"/>
          </p:nvPr>
        </p:nvSpPr>
        <p:spPr/>
        <p:txBody>
          <a:bodyPr/>
          <a:lstStyle/>
          <a:p>
            <a:fld id="{2B50440D-828F-4A02-BDD0-49EEC4C7494F}" type="datetimeFigureOut">
              <a:rPr lang="en-US" smtClean="0"/>
              <a:t>9/22/2023</a:t>
            </a:fld>
            <a:endParaRPr lang="en-US"/>
          </a:p>
        </p:txBody>
      </p:sp>
      <p:sp>
        <p:nvSpPr>
          <p:cNvPr id="4" name="Footer Placeholder 3">
            <a:extLst>
              <a:ext uri="{FF2B5EF4-FFF2-40B4-BE49-F238E27FC236}">
                <a16:creationId xmlns="" xmlns:a16="http://schemas.microsoft.com/office/drawing/2014/main" id="{0F3550EC-4008-48E4-A339-4C181070B5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6D5EF59-7E55-41CD-80D4-8877374D5622}"/>
              </a:ext>
            </a:extLst>
          </p:cNvPr>
          <p:cNvSpPr>
            <a:spLocks noGrp="1"/>
          </p:cNvSpPr>
          <p:nvPr>
            <p:ph type="sldNum" sz="quarter" idx="12"/>
          </p:nvPr>
        </p:nvSpPr>
        <p:spPr/>
        <p:txBody>
          <a:bodyPr/>
          <a:lstStyle/>
          <a:p>
            <a:fld id="{C6B4983C-310F-425D-A507-6AAB76E56422}" type="slidenum">
              <a:rPr lang="en-US" smtClean="0"/>
              <a:t>‹#›</a:t>
            </a:fld>
            <a:endParaRPr lang="en-US"/>
          </a:p>
        </p:txBody>
      </p:sp>
    </p:spTree>
    <p:extLst>
      <p:ext uri="{BB962C8B-B14F-4D97-AF65-F5344CB8AC3E}">
        <p14:creationId xmlns:p14="http://schemas.microsoft.com/office/powerpoint/2010/main" val="93333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0801D97-34A2-488B-A925-1DDE0B599935}"/>
              </a:ext>
            </a:extLst>
          </p:cNvPr>
          <p:cNvSpPr>
            <a:spLocks noGrp="1"/>
          </p:cNvSpPr>
          <p:nvPr>
            <p:ph type="dt" sz="half" idx="10"/>
          </p:nvPr>
        </p:nvSpPr>
        <p:spPr/>
        <p:txBody>
          <a:bodyPr/>
          <a:lstStyle/>
          <a:p>
            <a:fld id="{2B50440D-828F-4A02-BDD0-49EEC4C7494F}" type="datetimeFigureOut">
              <a:rPr lang="en-US" smtClean="0"/>
              <a:t>9/22/2023</a:t>
            </a:fld>
            <a:endParaRPr lang="en-US"/>
          </a:p>
        </p:txBody>
      </p:sp>
      <p:sp>
        <p:nvSpPr>
          <p:cNvPr id="3" name="Footer Placeholder 2">
            <a:extLst>
              <a:ext uri="{FF2B5EF4-FFF2-40B4-BE49-F238E27FC236}">
                <a16:creationId xmlns="" xmlns:a16="http://schemas.microsoft.com/office/drawing/2014/main" id="{9B6DA6FE-8689-4537-9623-BB0716031E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0CA7D0D8-72CC-4AEB-AA1F-BBA89ED2B446}"/>
              </a:ext>
            </a:extLst>
          </p:cNvPr>
          <p:cNvSpPr>
            <a:spLocks noGrp="1"/>
          </p:cNvSpPr>
          <p:nvPr>
            <p:ph type="sldNum" sz="quarter" idx="12"/>
          </p:nvPr>
        </p:nvSpPr>
        <p:spPr/>
        <p:txBody>
          <a:bodyPr/>
          <a:lstStyle/>
          <a:p>
            <a:fld id="{C6B4983C-310F-425D-A507-6AAB76E56422}" type="slidenum">
              <a:rPr lang="en-US" smtClean="0"/>
              <a:t>‹#›</a:t>
            </a:fld>
            <a:endParaRPr lang="en-US"/>
          </a:p>
        </p:txBody>
      </p:sp>
    </p:spTree>
    <p:extLst>
      <p:ext uri="{BB962C8B-B14F-4D97-AF65-F5344CB8AC3E}">
        <p14:creationId xmlns:p14="http://schemas.microsoft.com/office/powerpoint/2010/main" val="211090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8602EE-9874-4C0F-9C60-C30FB848E7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9486248-A84C-4D32-AFC7-00A4D00FA0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419DEE0-A0A7-49A1-A2E8-583698DE47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C35450B-61C7-4FB8-93AD-C66BDAD65FA9}"/>
              </a:ext>
            </a:extLst>
          </p:cNvPr>
          <p:cNvSpPr>
            <a:spLocks noGrp="1"/>
          </p:cNvSpPr>
          <p:nvPr>
            <p:ph type="dt" sz="half" idx="10"/>
          </p:nvPr>
        </p:nvSpPr>
        <p:spPr/>
        <p:txBody>
          <a:bodyPr/>
          <a:lstStyle/>
          <a:p>
            <a:fld id="{2B50440D-828F-4A02-BDD0-49EEC4C7494F}" type="datetimeFigureOut">
              <a:rPr lang="en-US" smtClean="0"/>
              <a:t>9/22/2023</a:t>
            </a:fld>
            <a:endParaRPr lang="en-US"/>
          </a:p>
        </p:txBody>
      </p:sp>
      <p:sp>
        <p:nvSpPr>
          <p:cNvPr id="6" name="Footer Placeholder 5">
            <a:extLst>
              <a:ext uri="{FF2B5EF4-FFF2-40B4-BE49-F238E27FC236}">
                <a16:creationId xmlns="" xmlns:a16="http://schemas.microsoft.com/office/drawing/2014/main" id="{C9ED03B8-B290-4996-B3F2-EB89E28FEE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35A7CA7-5C06-4723-91D3-E8590FF27576}"/>
              </a:ext>
            </a:extLst>
          </p:cNvPr>
          <p:cNvSpPr>
            <a:spLocks noGrp="1"/>
          </p:cNvSpPr>
          <p:nvPr>
            <p:ph type="sldNum" sz="quarter" idx="12"/>
          </p:nvPr>
        </p:nvSpPr>
        <p:spPr/>
        <p:txBody>
          <a:bodyPr/>
          <a:lstStyle/>
          <a:p>
            <a:fld id="{C6B4983C-310F-425D-A507-6AAB76E56422}" type="slidenum">
              <a:rPr lang="en-US" smtClean="0"/>
              <a:t>‹#›</a:t>
            </a:fld>
            <a:endParaRPr lang="en-US"/>
          </a:p>
        </p:txBody>
      </p:sp>
    </p:spTree>
    <p:extLst>
      <p:ext uri="{BB962C8B-B14F-4D97-AF65-F5344CB8AC3E}">
        <p14:creationId xmlns:p14="http://schemas.microsoft.com/office/powerpoint/2010/main" val="1469098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206982-56E8-49C1-B590-A93B39939B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FA7E06A-1BF6-4727-9918-FCDA2174E4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7EF3A5E8-D703-438F-A24D-7F6DC73A5C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0F18B5F-FA23-4234-9739-4D3F66FCB1FD}"/>
              </a:ext>
            </a:extLst>
          </p:cNvPr>
          <p:cNvSpPr>
            <a:spLocks noGrp="1"/>
          </p:cNvSpPr>
          <p:nvPr>
            <p:ph type="dt" sz="half" idx="10"/>
          </p:nvPr>
        </p:nvSpPr>
        <p:spPr/>
        <p:txBody>
          <a:bodyPr/>
          <a:lstStyle/>
          <a:p>
            <a:fld id="{2B50440D-828F-4A02-BDD0-49EEC4C7494F}" type="datetimeFigureOut">
              <a:rPr lang="en-US" smtClean="0"/>
              <a:t>9/22/2023</a:t>
            </a:fld>
            <a:endParaRPr lang="en-US"/>
          </a:p>
        </p:txBody>
      </p:sp>
      <p:sp>
        <p:nvSpPr>
          <p:cNvPr id="6" name="Footer Placeholder 5">
            <a:extLst>
              <a:ext uri="{FF2B5EF4-FFF2-40B4-BE49-F238E27FC236}">
                <a16:creationId xmlns="" xmlns:a16="http://schemas.microsoft.com/office/drawing/2014/main" id="{DFFC8E64-7EFF-47D1-892E-BBC668B741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E95C3B5-5B1B-497F-8672-4CDE53ACC331}"/>
              </a:ext>
            </a:extLst>
          </p:cNvPr>
          <p:cNvSpPr>
            <a:spLocks noGrp="1"/>
          </p:cNvSpPr>
          <p:nvPr>
            <p:ph type="sldNum" sz="quarter" idx="12"/>
          </p:nvPr>
        </p:nvSpPr>
        <p:spPr/>
        <p:txBody>
          <a:bodyPr/>
          <a:lstStyle/>
          <a:p>
            <a:fld id="{C6B4983C-310F-425D-A507-6AAB76E56422}" type="slidenum">
              <a:rPr lang="en-US" smtClean="0"/>
              <a:t>‹#›</a:t>
            </a:fld>
            <a:endParaRPr lang="en-US"/>
          </a:p>
        </p:txBody>
      </p:sp>
    </p:spTree>
    <p:extLst>
      <p:ext uri="{BB962C8B-B14F-4D97-AF65-F5344CB8AC3E}">
        <p14:creationId xmlns:p14="http://schemas.microsoft.com/office/powerpoint/2010/main" val="2055208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A8E2DDF-B1E5-4568-9C50-685C6E2340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69BEA78-8F50-44A9-90CA-F5017A267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5670A54-56C0-42EC-AB04-2D2A23EDA9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0440D-828F-4A02-BDD0-49EEC4C7494F}" type="datetimeFigureOut">
              <a:rPr lang="en-US" smtClean="0"/>
              <a:t>9/22/2023</a:t>
            </a:fld>
            <a:endParaRPr lang="en-US"/>
          </a:p>
        </p:txBody>
      </p:sp>
      <p:sp>
        <p:nvSpPr>
          <p:cNvPr id="5" name="Footer Placeholder 4">
            <a:extLst>
              <a:ext uri="{FF2B5EF4-FFF2-40B4-BE49-F238E27FC236}">
                <a16:creationId xmlns="" xmlns:a16="http://schemas.microsoft.com/office/drawing/2014/main" id="{ED62F159-ACA9-4820-BE5B-5943C3DC33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ED5380DD-98E5-435E-88AB-5CA90D4C53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4983C-310F-425D-A507-6AAB76E56422}" type="slidenum">
              <a:rPr lang="en-US" smtClean="0"/>
              <a:t>‹#›</a:t>
            </a:fld>
            <a:endParaRPr lang="en-US"/>
          </a:p>
        </p:txBody>
      </p:sp>
    </p:spTree>
    <p:extLst>
      <p:ext uri="{BB962C8B-B14F-4D97-AF65-F5344CB8AC3E}">
        <p14:creationId xmlns:p14="http://schemas.microsoft.com/office/powerpoint/2010/main" val="3409385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4.svg"/><Relationship Id="rId3" Type="http://schemas.microsoft.com/office/2007/relationships/hdphoto" Target="../media/hdphoto5.wdp"/><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6.jpeg"/><Relationship Id="rId10" Type="http://schemas.openxmlformats.org/officeDocument/2006/relationships/image" Target="../media/image36.svg"/><Relationship Id="rId4" Type="http://schemas.openxmlformats.org/officeDocument/2006/relationships/image" Target="../media/image26.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3.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3.wdp"/></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50.sv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svg"/><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image" Target="../media/image12.sv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56CA2D4E-C193-46FD-B10C-73EF710C2E03}"/>
              </a:ext>
            </a:extLst>
          </p:cNvPr>
          <p:cNvSpPr/>
          <p:nvPr/>
        </p:nvSpPr>
        <p:spPr>
          <a:xfrm>
            <a:off x="0" y="0"/>
            <a:ext cx="2030154" cy="6858000"/>
          </a:xfrm>
          <a:prstGeom prst="rect">
            <a:avLst/>
          </a:prstGeom>
          <a:blipFill>
            <a:blip r:embed="rId2"/>
            <a:srcRect/>
            <a:stretch>
              <a:fillRect l="-22525" r="-21528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 xmlns:a16="http://schemas.microsoft.com/office/drawing/2014/main" id="{4AC9EFBF-EC18-49CB-AD60-7C11305A465E}"/>
              </a:ext>
            </a:extLst>
          </p:cNvPr>
          <p:cNvSpPr/>
          <p:nvPr/>
        </p:nvSpPr>
        <p:spPr>
          <a:xfrm>
            <a:off x="2015612" y="0"/>
            <a:ext cx="2094271" cy="6858000"/>
          </a:xfrm>
          <a:prstGeom prst="rect">
            <a:avLst/>
          </a:prstGeom>
          <a:blipFill>
            <a:blip r:embed="rId3"/>
            <a:srcRect/>
            <a:stretch>
              <a:fillRect l="-227040" r="-80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 xmlns:a16="http://schemas.microsoft.com/office/drawing/2014/main" id="{9346A7F3-4E18-4E12-AA1D-C7AD43EE772E}"/>
              </a:ext>
            </a:extLst>
          </p:cNvPr>
          <p:cNvSpPr/>
          <p:nvPr/>
        </p:nvSpPr>
        <p:spPr>
          <a:xfrm>
            <a:off x="6096000" y="0"/>
            <a:ext cx="2045110" cy="6858000"/>
          </a:xfrm>
          <a:prstGeom prst="rect">
            <a:avLst/>
          </a:prstGeom>
          <a:blipFill>
            <a:blip r:embed="rId3"/>
            <a:srcRect/>
            <a:stretch>
              <a:fillRect l="-19619" r="-21818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 xmlns:a16="http://schemas.microsoft.com/office/drawing/2014/main" id="{73A3F407-6C4C-4C70-8145-863062B7BCE9}"/>
              </a:ext>
            </a:extLst>
          </p:cNvPr>
          <p:cNvSpPr/>
          <p:nvPr/>
        </p:nvSpPr>
        <p:spPr>
          <a:xfrm>
            <a:off x="4090219" y="0"/>
            <a:ext cx="2005781" cy="6858000"/>
          </a:xfrm>
          <a:prstGeom prst="rect">
            <a:avLst/>
          </a:prstGeom>
          <a:blipFill>
            <a:blip r:embed="rId2"/>
            <a:srcRect/>
            <a:stretch>
              <a:fillRect l="-119528" r="-1274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 xmlns:a16="http://schemas.microsoft.com/office/drawing/2014/main" id="{D71ACF7A-3BF3-4709-994B-02C933F426AD}"/>
              </a:ext>
            </a:extLst>
          </p:cNvPr>
          <p:cNvSpPr/>
          <p:nvPr/>
        </p:nvSpPr>
        <p:spPr>
          <a:xfrm>
            <a:off x="10161847" y="0"/>
            <a:ext cx="2030154" cy="6858000"/>
          </a:xfrm>
          <a:prstGeom prst="rect">
            <a:avLst/>
          </a:prstGeom>
          <a:blipFill>
            <a:blip r:embed="rId3"/>
            <a:srcRect/>
            <a:stretch>
              <a:fillRect l="-89360" r="-1484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 xmlns:a16="http://schemas.microsoft.com/office/drawing/2014/main" id="{76233725-6F28-4B5C-8D5E-4FB407DDA6AC}"/>
              </a:ext>
            </a:extLst>
          </p:cNvPr>
          <p:cNvSpPr/>
          <p:nvPr/>
        </p:nvSpPr>
        <p:spPr>
          <a:xfrm>
            <a:off x="8129476" y="0"/>
            <a:ext cx="2046911" cy="6858000"/>
          </a:xfrm>
          <a:prstGeom prst="rect">
            <a:avLst/>
          </a:prstGeom>
          <a:blipFill>
            <a:blip r:embed="rId2"/>
            <a:srcRect/>
            <a:stretch>
              <a:fillRect l="-207345" r="-276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 xmlns:a16="http://schemas.microsoft.com/office/drawing/2014/main" id="{7A91BCCC-0395-4C54-8477-4BED6DB9CBD1}"/>
              </a:ext>
            </a:extLst>
          </p:cNvPr>
          <p:cNvSpPr/>
          <p:nvPr/>
        </p:nvSpPr>
        <p:spPr>
          <a:xfrm>
            <a:off x="0" y="0"/>
            <a:ext cx="2030154"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 xmlns:a16="http://schemas.microsoft.com/office/drawing/2014/main" id="{012AE801-0A46-4132-940B-AA866DE63EE6}"/>
              </a:ext>
            </a:extLst>
          </p:cNvPr>
          <p:cNvSpPr/>
          <p:nvPr/>
        </p:nvSpPr>
        <p:spPr>
          <a:xfrm>
            <a:off x="2006376" y="0"/>
            <a:ext cx="2094271"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 xmlns:a16="http://schemas.microsoft.com/office/drawing/2014/main" id="{CB41371A-2F8F-4DE0-87F2-4F12EE8F884F}"/>
              </a:ext>
            </a:extLst>
          </p:cNvPr>
          <p:cNvSpPr/>
          <p:nvPr/>
        </p:nvSpPr>
        <p:spPr>
          <a:xfrm>
            <a:off x="6096000" y="0"/>
            <a:ext cx="204511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 xmlns:a16="http://schemas.microsoft.com/office/drawing/2014/main" id="{98153F86-A685-43B0-A318-CDE3FC0C13EE}"/>
              </a:ext>
            </a:extLst>
          </p:cNvPr>
          <p:cNvSpPr/>
          <p:nvPr/>
        </p:nvSpPr>
        <p:spPr>
          <a:xfrm>
            <a:off x="4090219" y="0"/>
            <a:ext cx="2005781"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 xmlns:a16="http://schemas.microsoft.com/office/drawing/2014/main" id="{BB2621E8-614F-4DA4-9B46-418D1FBA8649}"/>
              </a:ext>
            </a:extLst>
          </p:cNvPr>
          <p:cNvSpPr/>
          <p:nvPr/>
        </p:nvSpPr>
        <p:spPr>
          <a:xfrm>
            <a:off x="10161847" y="0"/>
            <a:ext cx="2030154"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 xmlns:a16="http://schemas.microsoft.com/office/drawing/2014/main" id="{99E7587C-DDC0-4625-BA62-84F1B144D101}"/>
              </a:ext>
            </a:extLst>
          </p:cNvPr>
          <p:cNvSpPr/>
          <p:nvPr/>
        </p:nvSpPr>
        <p:spPr>
          <a:xfrm>
            <a:off x="8119645" y="0"/>
            <a:ext cx="2046911"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 xmlns:a16="http://schemas.microsoft.com/office/drawing/2014/main" id="{6130D300-D217-49FF-BC54-7A170DEE6473}"/>
              </a:ext>
            </a:extLst>
          </p:cNvPr>
          <p:cNvGrpSpPr/>
          <p:nvPr/>
        </p:nvGrpSpPr>
        <p:grpSpPr>
          <a:xfrm>
            <a:off x="4008583" y="838184"/>
            <a:ext cx="3546763" cy="4387121"/>
            <a:chOff x="4557440" y="902542"/>
            <a:chExt cx="1766107" cy="2184562"/>
          </a:xfrm>
          <a:solidFill>
            <a:schemeClr val="tx1"/>
          </a:solidFill>
        </p:grpSpPr>
        <p:sp>
          <p:nvSpPr>
            <p:cNvPr id="17" name="Freeform: Shape 16">
              <a:extLst>
                <a:ext uri="{FF2B5EF4-FFF2-40B4-BE49-F238E27FC236}">
                  <a16:creationId xmlns="" xmlns:a16="http://schemas.microsoft.com/office/drawing/2014/main" id="{A75C5A6E-F956-40AA-B4CF-E1295BEF952D}"/>
                </a:ext>
              </a:extLst>
            </p:cNvPr>
            <p:cNvSpPr/>
            <p:nvPr/>
          </p:nvSpPr>
          <p:spPr>
            <a:xfrm flipV="1">
              <a:off x="4557440" y="902542"/>
              <a:ext cx="1766107" cy="2184562"/>
            </a:xfrm>
            <a:custGeom>
              <a:avLst/>
              <a:gdLst>
                <a:gd name="connsiteX0" fmla="*/ 752867 w 1766107"/>
                <a:gd name="connsiteY0" fmla="*/ 2175203 h 2184562"/>
                <a:gd name="connsiteX1" fmla="*/ 625518 w 1766107"/>
                <a:gd name="connsiteY1" fmla="*/ 1957175 h 2184562"/>
                <a:gd name="connsiteX2" fmla="*/ 634852 w 1766107"/>
                <a:gd name="connsiteY2" fmla="*/ 1922504 h 2184562"/>
                <a:gd name="connsiteX3" fmla="*/ 542174 w 1766107"/>
                <a:gd name="connsiteY3" fmla="*/ 1922504 h 2184562"/>
                <a:gd name="connsiteX4" fmla="*/ 448829 w 1766107"/>
                <a:gd name="connsiteY4" fmla="*/ 1922504 h 2184562"/>
                <a:gd name="connsiteX5" fmla="*/ 429493 w 1766107"/>
                <a:gd name="connsiteY5" fmla="*/ 1903169 h 2184562"/>
                <a:gd name="connsiteX6" fmla="*/ 410157 w 1766107"/>
                <a:gd name="connsiteY6" fmla="*/ 1799822 h 2184562"/>
                <a:gd name="connsiteX7" fmla="*/ 410157 w 1766107"/>
                <a:gd name="connsiteY7" fmla="*/ 1715812 h 2184562"/>
                <a:gd name="connsiteX8" fmla="*/ 326147 w 1766107"/>
                <a:gd name="connsiteY8" fmla="*/ 1715812 h 2184562"/>
                <a:gd name="connsiteX9" fmla="*/ 222801 w 1766107"/>
                <a:gd name="connsiteY9" fmla="*/ 1696476 h 2184562"/>
                <a:gd name="connsiteX10" fmla="*/ 210132 w 1766107"/>
                <a:gd name="connsiteY10" fmla="*/ 1601798 h 2184562"/>
                <a:gd name="connsiteX11" fmla="*/ 444162 w 1766107"/>
                <a:gd name="connsiteY11" fmla="*/ 1356434 h 2184562"/>
                <a:gd name="connsiteX12" fmla="*/ 598848 w 1766107"/>
                <a:gd name="connsiteY12" fmla="*/ 1349099 h 2184562"/>
                <a:gd name="connsiteX13" fmla="*/ 723530 w 1766107"/>
                <a:gd name="connsiteY13" fmla="*/ 1349099 h 2184562"/>
                <a:gd name="connsiteX14" fmla="*/ 723530 w 1766107"/>
                <a:gd name="connsiteY14" fmla="*/ 1281758 h 2184562"/>
                <a:gd name="connsiteX15" fmla="*/ 723530 w 1766107"/>
                <a:gd name="connsiteY15" fmla="*/ 1215083 h 2184562"/>
                <a:gd name="connsiteX16" fmla="*/ 698860 w 1766107"/>
                <a:gd name="connsiteY16" fmla="*/ 1205081 h 2184562"/>
                <a:gd name="connsiteX17" fmla="*/ 266806 w 1766107"/>
                <a:gd name="connsiteY17" fmla="*/ 683016 h 2184562"/>
                <a:gd name="connsiteX18" fmla="*/ 256805 w 1766107"/>
                <a:gd name="connsiteY18" fmla="*/ 364976 h 2184562"/>
                <a:gd name="connsiteX19" fmla="*/ 256805 w 1766107"/>
                <a:gd name="connsiteY19" fmla="*/ 102277 h 2184562"/>
                <a:gd name="connsiteX20" fmla="*/ 143457 w 1766107"/>
                <a:gd name="connsiteY20" fmla="*/ 102277 h 2184562"/>
                <a:gd name="connsiteX21" fmla="*/ 13441 w 1766107"/>
                <a:gd name="connsiteY21" fmla="*/ 85608 h 2184562"/>
                <a:gd name="connsiteX22" fmla="*/ 38111 w 1766107"/>
                <a:gd name="connsiteY22" fmla="*/ -1070 h 2184562"/>
                <a:gd name="connsiteX23" fmla="*/ 895551 w 1766107"/>
                <a:gd name="connsiteY23" fmla="*/ -3070 h 2184562"/>
                <a:gd name="connsiteX24" fmla="*/ 1738323 w 1766107"/>
                <a:gd name="connsiteY24" fmla="*/ -1070 h 2184562"/>
                <a:gd name="connsiteX25" fmla="*/ 1750992 w 1766107"/>
                <a:gd name="connsiteY25" fmla="*/ 14932 h 2184562"/>
                <a:gd name="connsiteX26" fmla="*/ 1748325 w 1766107"/>
                <a:gd name="connsiteY26" fmla="*/ 87608 h 2184562"/>
                <a:gd name="connsiteX27" fmla="*/ 1672315 w 1766107"/>
                <a:gd name="connsiteY27" fmla="*/ 102277 h 2184562"/>
                <a:gd name="connsiteX28" fmla="*/ 1611641 w 1766107"/>
                <a:gd name="connsiteY28" fmla="*/ 102277 h 2184562"/>
                <a:gd name="connsiteX29" fmla="*/ 1608974 w 1766107"/>
                <a:gd name="connsiteY29" fmla="*/ 387646 h 2184562"/>
                <a:gd name="connsiteX30" fmla="*/ 1588971 w 1766107"/>
                <a:gd name="connsiteY30" fmla="*/ 736356 h 2184562"/>
                <a:gd name="connsiteX31" fmla="*/ 1408282 w 1766107"/>
                <a:gd name="connsiteY31" fmla="*/ 1049729 h 2184562"/>
                <a:gd name="connsiteX32" fmla="*/ 1192255 w 1766107"/>
                <a:gd name="connsiteY32" fmla="*/ 1194413 h 2184562"/>
                <a:gd name="connsiteX33" fmla="*/ 1143582 w 1766107"/>
                <a:gd name="connsiteY33" fmla="*/ 1212416 h 2184562"/>
                <a:gd name="connsiteX34" fmla="*/ 1143582 w 1766107"/>
                <a:gd name="connsiteY34" fmla="*/ 1281091 h 2184562"/>
                <a:gd name="connsiteX35" fmla="*/ 1143582 w 1766107"/>
                <a:gd name="connsiteY35" fmla="*/ 1349099 h 2184562"/>
                <a:gd name="connsiteX36" fmla="*/ 1268931 w 1766107"/>
                <a:gd name="connsiteY36" fmla="*/ 1349099 h 2184562"/>
                <a:gd name="connsiteX37" fmla="*/ 1490292 w 1766107"/>
                <a:gd name="connsiteY37" fmla="*/ 1382437 h 2184562"/>
                <a:gd name="connsiteX38" fmla="*/ 1659647 w 1766107"/>
                <a:gd name="connsiteY38" fmla="*/ 1644470 h 2184562"/>
                <a:gd name="connsiteX39" fmla="*/ 1641645 w 1766107"/>
                <a:gd name="connsiteY39" fmla="*/ 1699810 h 2184562"/>
                <a:gd name="connsiteX40" fmla="*/ 1540299 w 1766107"/>
                <a:gd name="connsiteY40" fmla="*/ 1715812 h 2184562"/>
                <a:gd name="connsiteX41" fmla="*/ 1458288 w 1766107"/>
                <a:gd name="connsiteY41" fmla="*/ 1715812 h 2184562"/>
                <a:gd name="connsiteX42" fmla="*/ 1455621 w 1766107"/>
                <a:gd name="connsiteY42" fmla="*/ 1803156 h 2184562"/>
                <a:gd name="connsiteX43" fmla="*/ 1434952 w 1766107"/>
                <a:gd name="connsiteY43" fmla="*/ 1906502 h 2184562"/>
                <a:gd name="connsiteX44" fmla="*/ 1323605 w 1766107"/>
                <a:gd name="connsiteY44" fmla="*/ 1922504 h 2184562"/>
                <a:gd name="connsiteX45" fmla="*/ 1230260 w 1766107"/>
                <a:gd name="connsiteY45" fmla="*/ 1922504 h 2184562"/>
                <a:gd name="connsiteX46" fmla="*/ 1236927 w 1766107"/>
                <a:gd name="connsiteY46" fmla="*/ 1939840 h 2184562"/>
                <a:gd name="connsiteX47" fmla="*/ 1235594 w 1766107"/>
                <a:gd name="connsiteY47" fmla="*/ 2056521 h 2184562"/>
                <a:gd name="connsiteX48" fmla="*/ 1100244 w 1766107"/>
                <a:gd name="connsiteY48" fmla="*/ 2176536 h 2184562"/>
                <a:gd name="connsiteX49" fmla="*/ 968227 w 1766107"/>
                <a:gd name="connsiteY49" fmla="*/ 2153200 h 2184562"/>
                <a:gd name="connsiteX50" fmla="*/ 930889 w 1766107"/>
                <a:gd name="connsiteY50" fmla="*/ 2130530 h 2184562"/>
                <a:gd name="connsiteX51" fmla="*/ 908886 w 1766107"/>
                <a:gd name="connsiteY51" fmla="*/ 2146532 h 2184562"/>
                <a:gd name="connsiteX52" fmla="*/ 752867 w 1766107"/>
                <a:gd name="connsiteY52" fmla="*/ 2175203 h 2184562"/>
                <a:gd name="connsiteX53" fmla="*/ 836877 w 1766107"/>
                <a:gd name="connsiteY53" fmla="*/ 2065856 h 2184562"/>
                <a:gd name="connsiteX54" fmla="*/ 876882 w 1766107"/>
                <a:gd name="connsiteY54" fmla="*/ 1997180 h 2184562"/>
                <a:gd name="connsiteX55" fmla="*/ 760201 w 1766107"/>
                <a:gd name="connsiteY55" fmla="*/ 1937173 h 2184562"/>
                <a:gd name="connsiteX56" fmla="*/ 762868 w 1766107"/>
                <a:gd name="connsiteY56" fmla="*/ 2060522 h 2184562"/>
                <a:gd name="connsiteX57" fmla="*/ 836877 w 1766107"/>
                <a:gd name="connsiteY57" fmla="*/ 2065856 h 2184562"/>
                <a:gd name="connsiteX58" fmla="*/ 1096910 w 1766107"/>
                <a:gd name="connsiteY58" fmla="*/ 2065856 h 2184562"/>
                <a:gd name="connsiteX59" fmla="*/ 1136915 w 1766107"/>
                <a:gd name="connsiteY59" fmla="*/ 1997180 h 2184562"/>
                <a:gd name="connsiteX60" fmla="*/ 1114245 w 1766107"/>
                <a:gd name="connsiteY60" fmla="*/ 1945174 h 2184562"/>
                <a:gd name="connsiteX61" fmla="*/ 1064239 w 1766107"/>
                <a:gd name="connsiteY61" fmla="*/ 1922504 h 2184562"/>
                <a:gd name="connsiteX62" fmla="*/ 987563 w 1766107"/>
                <a:gd name="connsiteY62" fmla="*/ 1983179 h 2184562"/>
                <a:gd name="connsiteX63" fmla="*/ 1024901 w 1766107"/>
                <a:gd name="connsiteY63" fmla="*/ 2062522 h 2184562"/>
                <a:gd name="connsiteX64" fmla="*/ 1096910 w 1766107"/>
                <a:gd name="connsiteY64" fmla="*/ 2065856 h 2184562"/>
                <a:gd name="connsiteX65" fmla="*/ 1343607 w 1766107"/>
                <a:gd name="connsiteY65" fmla="*/ 1765818 h 2184562"/>
                <a:gd name="connsiteX66" fmla="*/ 1343607 w 1766107"/>
                <a:gd name="connsiteY66" fmla="*/ 1715812 h 2184562"/>
                <a:gd name="connsiteX67" fmla="*/ 930222 w 1766107"/>
                <a:gd name="connsiteY67" fmla="*/ 1715812 h 2184562"/>
                <a:gd name="connsiteX68" fmla="*/ 516837 w 1766107"/>
                <a:gd name="connsiteY68" fmla="*/ 1715812 h 2184562"/>
                <a:gd name="connsiteX69" fmla="*/ 516837 w 1766107"/>
                <a:gd name="connsiteY69" fmla="*/ 1765818 h 2184562"/>
                <a:gd name="connsiteX70" fmla="*/ 516837 w 1766107"/>
                <a:gd name="connsiteY70" fmla="*/ 1815824 h 2184562"/>
                <a:gd name="connsiteX71" fmla="*/ 930222 w 1766107"/>
                <a:gd name="connsiteY71" fmla="*/ 1815824 h 2184562"/>
                <a:gd name="connsiteX72" fmla="*/ 1343607 w 1766107"/>
                <a:gd name="connsiteY72" fmla="*/ 1815824 h 2184562"/>
                <a:gd name="connsiteX73" fmla="*/ 1343607 w 1766107"/>
                <a:gd name="connsiteY73" fmla="*/ 1765818 h 2184562"/>
                <a:gd name="connsiteX74" fmla="*/ 1543632 w 1766107"/>
                <a:gd name="connsiteY74" fmla="*/ 1599131 h 2184562"/>
                <a:gd name="connsiteX75" fmla="*/ 1440953 w 1766107"/>
                <a:gd name="connsiteY75" fmla="*/ 1477115 h 2184562"/>
                <a:gd name="connsiteX76" fmla="*/ 1406949 w 1766107"/>
                <a:gd name="connsiteY76" fmla="*/ 1459113 h 2184562"/>
                <a:gd name="connsiteX77" fmla="*/ 944224 w 1766107"/>
                <a:gd name="connsiteY77" fmla="*/ 1457113 h 2184562"/>
                <a:gd name="connsiteX78" fmla="*/ 383487 w 1766107"/>
                <a:gd name="connsiteY78" fmla="*/ 1507119 h 2184562"/>
                <a:gd name="connsiteX79" fmla="*/ 323480 w 1766107"/>
                <a:gd name="connsiteY79" fmla="*/ 1592463 h 2184562"/>
                <a:gd name="connsiteX80" fmla="*/ 316812 w 1766107"/>
                <a:gd name="connsiteY80" fmla="*/ 1609132 h 2184562"/>
                <a:gd name="connsiteX81" fmla="*/ 930222 w 1766107"/>
                <a:gd name="connsiteY81" fmla="*/ 1609132 h 2184562"/>
                <a:gd name="connsiteX82" fmla="*/ 1543632 w 1766107"/>
                <a:gd name="connsiteY82" fmla="*/ 1599131 h 2184562"/>
                <a:gd name="connsiteX83" fmla="*/ 1036902 w 1766107"/>
                <a:gd name="connsiteY83" fmla="*/ 1296426 h 2184562"/>
                <a:gd name="connsiteX84" fmla="*/ 1036902 w 1766107"/>
                <a:gd name="connsiteY84" fmla="*/ 1244420 h 2184562"/>
                <a:gd name="connsiteX85" fmla="*/ 933556 w 1766107"/>
                <a:gd name="connsiteY85" fmla="*/ 1244420 h 2184562"/>
                <a:gd name="connsiteX86" fmla="*/ 830210 w 1766107"/>
                <a:gd name="connsiteY86" fmla="*/ 1245086 h 2184562"/>
                <a:gd name="connsiteX87" fmla="*/ 830210 w 1766107"/>
                <a:gd name="connsiteY87" fmla="*/ 1297093 h 2184562"/>
                <a:gd name="connsiteX88" fmla="*/ 830210 w 1766107"/>
                <a:gd name="connsiteY88" fmla="*/ 1349099 h 2184562"/>
                <a:gd name="connsiteX89" fmla="*/ 933556 w 1766107"/>
                <a:gd name="connsiteY89" fmla="*/ 1349099 h 2184562"/>
                <a:gd name="connsiteX90" fmla="*/ 1036902 w 1766107"/>
                <a:gd name="connsiteY90" fmla="*/ 1349099 h 2184562"/>
                <a:gd name="connsiteX91" fmla="*/ 1036902 w 1766107"/>
                <a:gd name="connsiteY91" fmla="*/ 1296426 h 2184562"/>
                <a:gd name="connsiteX92" fmla="*/ 1056905 w 1766107"/>
                <a:gd name="connsiteY92" fmla="*/ 1125071 h 2184562"/>
                <a:gd name="connsiteX93" fmla="*/ 1484958 w 1766107"/>
                <a:gd name="connsiteY93" fmla="*/ 712353 h 2184562"/>
                <a:gd name="connsiteX94" fmla="*/ 1502294 w 1766107"/>
                <a:gd name="connsiteY94" fmla="*/ 380978 h 2184562"/>
                <a:gd name="connsiteX95" fmla="*/ 1504294 w 1766107"/>
                <a:gd name="connsiteY95" fmla="*/ 102277 h 2184562"/>
                <a:gd name="connsiteX96" fmla="*/ 933556 w 1766107"/>
                <a:gd name="connsiteY96" fmla="*/ 102277 h 2184562"/>
                <a:gd name="connsiteX97" fmla="*/ 362818 w 1766107"/>
                <a:gd name="connsiteY97" fmla="*/ 102277 h 2184562"/>
                <a:gd name="connsiteX98" fmla="*/ 364818 w 1766107"/>
                <a:gd name="connsiteY98" fmla="*/ 387646 h 2184562"/>
                <a:gd name="connsiteX99" fmla="*/ 382154 w 1766107"/>
                <a:gd name="connsiteY99" fmla="*/ 721021 h 2184562"/>
                <a:gd name="connsiteX100" fmla="*/ 1056905 w 1766107"/>
                <a:gd name="connsiteY100" fmla="*/ 1125071 h 218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766107" h="2184562">
                  <a:moveTo>
                    <a:pt x="752867" y="2175203"/>
                  </a:moveTo>
                  <a:cubicBezTo>
                    <a:pt x="662189" y="2149199"/>
                    <a:pt x="602848" y="2046520"/>
                    <a:pt x="625518" y="1957175"/>
                  </a:cubicBezTo>
                  <a:lnTo>
                    <a:pt x="634852" y="1922504"/>
                  </a:lnTo>
                  <a:lnTo>
                    <a:pt x="542174" y="1922504"/>
                  </a:lnTo>
                  <a:lnTo>
                    <a:pt x="448829" y="1922504"/>
                  </a:lnTo>
                  <a:lnTo>
                    <a:pt x="429493" y="1903169"/>
                  </a:lnTo>
                  <a:cubicBezTo>
                    <a:pt x="410157" y="1883833"/>
                    <a:pt x="410157" y="1883166"/>
                    <a:pt x="410157" y="1799822"/>
                  </a:cubicBezTo>
                  <a:lnTo>
                    <a:pt x="410157" y="1715812"/>
                  </a:lnTo>
                  <a:lnTo>
                    <a:pt x="326147" y="1715812"/>
                  </a:lnTo>
                  <a:cubicBezTo>
                    <a:pt x="242803" y="1715812"/>
                    <a:pt x="242136" y="1715812"/>
                    <a:pt x="222801" y="1696476"/>
                  </a:cubicBezTo>
                  <a:cubicBezTo>
                    <a:pt x="201465" y="1674473"/>
                    <a:pt x="199464" y="1659138"/>
                    <a:pt x="210132" y="1601798"/>
                  </a:cubicBezTo>
                  <a:cubicBezTo>
                    <a:pt x="232135" y="1486450"/>
                    <a:pt x="331481" y="1382437"/>
                    <a:pt x="444162" y="1356434"/>
                  </a:cubicBezTo>
                  <a:cubicBezTo>
                    <a:pt x="460164" y="1352433"/>
                    <a:pt x="529506" y="1349099"/>
                    <a:pt x="598848" y="1349099"/>
                  </a:cubicBezTo>
                  <a:lnTo>
                    <a:pt x="723530" y="1349099"/>
                  </a:lnTo>
                  <a:lnTo>
                    <a:pt x="723530" y="1281758"/>
                  </a:lnTo>
                  <a:lnTo>
                    <a:pt x="723530" y="1215083"/>
                  </a:lnTo>
                  <a:lnTo>
                    <a:pt x="698860" y="1205081"/>
                  </a:lnTo>
                  <a:cubicBezTo>
                    <a:pt x="467498" y="1113737"/>
                    <a:pt x="308145" y="921712"/>
                    <a:pt x="266806" y="683016"/>
                  </a:cubicBezTo>
                  <a:cubicBezTo>
                    <a:pt x="258805" y="640344"/>
                    <a:pt x="256805" y="565668"/>
                    <a:pt x="256805" y="364976"/>
                  </a:cubicBezTo>
                  <a:lnTo>
                    <a:pt x="256805" y="102277"/>
                  </a:lnTo>
                  <a:lnTo>
                    <a:pt x="143457" y="102277"/>
                  </a:lnTo>
                  <a:cubicBezTo>
                    <a:pt x="31443" y="102277"/>
                    <a:pt x="29443" y="102277"/>
                    <a:pt x="13441" y="85608"/>
                  </a:cubicBezTo>
                  <a:cubicBezTo>
                    <a:pt x="-16563" y="56271"/>
                    <a:pt x="-2561" y="8932"/>
                    <a:pt x="38111" y="-1070"/>
                  </a:cubicBezTo>
                  <a:cubicBezTo>
                    <a:pt x="46779" y="-3070"/>
                    <a:pt x="432827" y="-3737"/>
                    <a:pt x="895551" y="-3070"/>
                  </a:cubicBezTo>
                  <a:lnTo>
                    <a:pt x="1738323" y="-1070"/>
                  </a:lnTo>
                  <a:lnTo>
                    <a:pt x="1750992" y="14932"/>
                  </a:lnTo>
                  <a:cubicBezTo>
                    <a:pt x="1768327" y="36268"/>
                    <a:pt x="1767660" y="69606"/>
                    <a:pt x="1748325" y="87608"/>
                  </a:cubicBezTo>
                  <a:cubicBezTo>
                    <a:pt x="1734990" y="100276"/>
                    <a:pt x="1724988" y="102277"/>
                    <a:pt x="1672315" y="102277"/>
                  </a:cubicBezTo>
                  <a:lnTo>
                    <a:pt x="1611641" y="102277"/>
                  </a:lnTo>
                  <a:lnTo>
                    <a:pt x="1608974" y="387646"/>
                  </a:lnTo>
                  <a:cubicBezTo>
                    <a:pt x="1606307" y="669681"/>
                    <a:pt x="1606307" y="673015"/>
                    <a:pt x="1588971" y="736356"/>
                  </a:cubicBezTo>
                  <a:cubicBezTo>
                    <a:pt x="1556301" y="858371"/>
                    <a:pt x="1496293" y="961717"/>
                    <a:pt x="1408282" y="1049729"/>
                  </a:cubicBezTo>
                  <a:cubicBezTo>
                    <a:pt x="1350275" y="1107069"/>
                    <a:pt x="1256930" y="1169744"/>
                    <a:pt x="1192255" y="1194413"/>
                  </a:cubicBezTo>
                  <a:lnTo>
                    <a:pt x="1143582" y="1212416"/>
                  </a:lnTo>
                  <a:lnTo>
                    <a:pt x="1143582" y="1281091"/>
                  </a:lnTo>
                  <a:lnTo>
                    <a:pt x="1143582" y="1349099"/>
                  </a:lnTo>
                  <a:lnTo>
                    <a:pt x="1268931" y="1349099"/>
                  </a:lnTo>
                  <a:cubicBezTo>
                    <a:pt x="1400948" y="1349099"/>
                    <a:pt x="1435619" y="1354433"/>
                    <a:pt x="1490292" y="1382437"/>
                  </a:cubicBezTo>
                  <a:cubicBezTo>
                    <a:pt x="1588305" y="1432443"/>
                    <a:pt x="1657647" y="1539123"/>
                    <a:pt x="1659647" y="1644470"/>
                  </a:cubicBezTo>
                  <a:cubicBezTo>
                    <a:pt x="1660314" y="1679807"/>
                    <a:pt x="1658313" y="1685141"/>
                    <a:pt x="1641645" y="1699810"/>
                  </a:cubicBezTo>
                  <a:cubicBezTo>
                    <a:pt x="1624309" y="1715145"/>
                    <a:pt x="1618308" y="1715812"/>
                    <a:pt x="1540299" y="1715812"/>
                  </a:cubicBezTo>
                  <a:lnTo>
                    <a:pt x="1458288" y="1715812"/>
                  </a:lnTo>
                  <a:lnTo>
                    <a:pt x="1455621" y="1803156"/>
                  </a:lnTo>
                  <a:cubicBezTo>
                    <a:pt x="1453621" y="1889167"/>
                    <a:pt x="1453621" y="1890500"/>
                    <a:pt x="1434952" y="1906502"/>
                  </a:cubicBezTo>
                  <a:cubicBezTo>
                    <a:pt x="1416950" y="1921838"/>
                    <a:pt x="1411616" y="1922504"/>
                    <a:pt x="1323605" y="1922504"/>
                  </a:cubicBezTo>
                  <a:lnTo>
                    <a:pt x="1230260" y="1922504"/>
                  </a:lnTo>
                  <a:lnTo>
                    <a:pt x="1236927" y="1939840"/>
                  </a:lnTo>
                  <a:cubicBezTo>
                    <a:pt x="1246262" y="1963176"/>
                    <a:pt x="1245595" y="2029184"/>
                    <a:pt x="1235594" y="2056521"/>
                  </a:cubicBezTo>
                  <a:cubicBezTo>
                    <a:pt x="1214925" y="2117195"/>
                    <a:pt x="1164252" y="2161868"/>
                    <a:pt x="1100244" y="2176536"/>
                  </a:cubicBezTo>
                  <a:cubicBezTo>
                    <a:pt x="1052904" y="2187204"/>
                    <a:pt x="1012899" y="2179870"/>
                    <a:pt x="968227" y="2153200"/>
                  </a:cubicBezTo>
                  <a:lnTo>
                    <a:pt x="930889" y="2130530"/>
                  </a:lnTo>
                  <a:lnTo>
                    <a:pt x="908886" y="2146532"/>
                  </a:lnTo>
                  <a:cubicBezTo>
                    <a:pt x="867548" y="2177203"/>
                    <a:pt x="801540" y="2189204"/>
                    <a:pt x="752867" y="2175203"/>
                  </a:cubicBezTo>
                  <a:close/>
                  <a:moveTo>
                    <a:pt x="836877" y="2065856"/>
                  </a:moveTo>
                  <a:cubicBezTo>
                    <a:pt x="864881" y="2051854"/>
                    <a:pt x="876882" y="2030518"/>
                    <a:pt x="876882" y="1997180"/>
                  </a:cubicBezTo>
                  <a:cubicBezTo>
                    <a:pt x="876882" y="1936506"/>
                    <a:pt x="806874" y="1900502"/>
                    <a:pt x="760201" y="1937173"/>
                  </a:cubicBezTo>
                  <a:cubicBezTo>
                    <a:pt x="716862" y="1971177"/>
                    <a:pt x="717529" y="2030518"/>
                    <a:pt x="762868" y="2060522"/>
                  </a:cubicBezTo>
                  <a:cubicBezTo>
                    <a:pt x="788871" y="2078524"/>
                    <a:pt x="810207" y="2079857"/>
                    <a:pt x="836877" y="2065856"/>
                  </a:cubicBezTo>
                  <a:close/>
                  <a:moveTo>
                    <a:pt x="1096910" y="2065856"/>
                  </a:moveTo>
                  <a:cubicBezTo>
                    <a:pt x="1124913" y="2051854"/>
                    <a:pt x="1136915" y="2030518"/>
                    <a:pt x="1136915" y="1997180"/>
                  </a:cubicBezTo>
                  <a:cubicBezTo>
                    <a:pt x="1136915" y="1972511"/>
                    <a:pt x="1132914" y="1963843"/>
                    <a:pt x="1114245" y="1945174"/>
                  </a:cubicBezTo>
                  <a:cubicBezTo>
                    <a:pt x="1095576" y="1926505"/>
                    <a:pt x="1086242" y="1922504"/>
                    <a:pt x="1064239" y="1922504"/>
                  </a:cubicBezTo>
                  <a:cubicBezTo>
                    <a:pt x="1031568" y="1922504"/>
                    <a:pt x="994230" y="1951841"/>
                    <a:pt x="987563" y="1983179"/>
                  </a:cubicBezTo>
                  <a:cubicBezTo>
                    <a:pt x="982229" y="2011182"/>
                    <a:pt x="998231" y="2046520"/>
                    <a:pt x="1024901" y="2062522"/>
                  </a:cubicBezTo>
                  <a:cubicBezTo>
                    <a:pt x="1050904" y="2078524"/>
                    <a:pt x="1070907" y="2079191"/>
                    <a:pt x="1096910" y="2065856"/>
                  </a:cubicBezTo>
                  <a:close/>
                  <a:moveTo>
                    <a:pt x="1343607" y="1765818"/>
                  </a:moveTo>
                  <a:lnTo>
                    <a:pt x="1343607" y="1715812"/>
                  </a:lnTo>
                  <a:lnTo>
                    <a:pt x="930222" y="1715812"/>
                  </a:lnTo>
                  <a:lnTo>
                    <a:pt x="516837" y="1715812"/>
                  </a:lnTo>
                  <a:lnTo>
                    <a:pt x="516837" y="1765818"/>
                  </a:lnTo>
                  <a:lnTo>
                    <a:pt x="516837" y="1815824"/>
                  </a:lnTo>
                  <a:lnTo>
                    <a:pt x="930222" y="1815824"/>
                  </a:lnTo>
                  <a:lnTo>
                    <a:pt x="1343607" y="1815824"/>
                  </a:lnTo>
                  <a:lnTo>
                    <a:pt x="1343607" y="1765818"/>
                  </a:lnTo>
                  <a:close/>
                  <a:moveTo>
                    <a:pt x="1543632" y="1599131"/>
                  </a:moveTo>
                  <a:cubicBezTo>
                    <a:pt x="1543632" y="1566460"/>
                    <a:pt x="1489626" y="1502452"/>
                    <a:pt x="1440953" y="1477115"/>
                  </a:cubicBezTo>
                  <a:lnTo>
                    <a:pt x="1406949" y="1459113"/>
                  </a:lnTo>
                  <a:lnTo>
                    <a:pt x="944224" y="1457113"/>
                  </a:lnTo>
                  <a:cubicBezTo>
                    <a:pt x="420825" y="1455113"/>
                    <a:pt x="443495" y="1453112"/>
                    <a:pt x="383487" y="1507119"/>
                  </a:cubicBezTo>
                  <a:cubicBezTo>
                    <a:pt x="350817" y="1536456"/>
                    <a:pt x="337482" y="1555792"/>
                    <a:pt x="323480" y="1592463"/>
                  </a:cubicBezTo>
                  <a:lnTo>
                    <a:pt x="316812" y="1609132"/>
                  </a:lnTo>
                  <a:lnTo>
                    <a:pt x="930222" y="1609132"/>
                  </a:lnTo>
                  <a:cubicBezTo>
                    <a:pt x="1479624" y="1609132"/>
                    <a:pt x="1543632" y="1607798"/>
                    <a:pt x="1543632" y="1599131"/>
                  </a:cubicBezTo>
                  <a:close/>
                  <a:moveTo>
                    <a:pt x="1036902" y="1296426"/>
                  </a:moveTo>
                  <a:lnTo>
                    <a:pt x="1036902" y="1244420"/>
                  </a:lnTo>
                  <a:lnTo>
                    <a:pt x="933556" y="1244420"/>
                  </a:lnTo>
                  <a:lnTo>
                    <a:pt x="830210" y="1245086"/>
                  </a:lnTo>
                  <a:lnTo>
                    <a:pt x="830210" y="1297093"/>
                  </a:lnTo>
                  <a:lnTo>
                    <a:pt x="830210" y="1349099"/>
                  </a:lnTo>
                  <a:lnTo>
                    <a:pt x="933556" y="1349099"/>
                  </a:lnTo>
                  <a:lnTo>
                    <a:pt x="1036902" y="1349099"/>
                  </a:lnTo>
                  <a:lnTo>
                    <a:pt x="1036902" y="1296426"/>
                  </a:lnTo>
                  <a:close/>
                  <a:moveTo>
                    <a:pt x="1056905" y="1125071"/>
                  </a:moveTo>
                  <a:cubicBezTo>
                    <a:pt x="1263597" y="1079066"/>
                    <a:pt x="1427618" y="921046"/>
                    <a:pt x="1484958" y="712353"/>
                  </a:cubicBezTo>
                  <a:cubicBezTo>
                    <a:pt x="1498960" y="662347"/>
                    <a:pt x="1499627" y="641677"/>
                    <a:pt x="1502294" y="380978"/>
                  </a:cubicBezTo>
                  <a:lnTo>
                    <a:pt x="1504294" y="102277"/>
                  </a:lnTo>
                  <a:lnTo>
                    <a:pt x="933556" y="102277"/>
                  </a:lnTo>
                  <a:lnTo>
                    <a:pt x="362818" y="102277"/>
                  </a:lnTo>
                  <a:lnTo>
                    <a:pt x="364818" y="387646"/>
                  </a:lnTo>
                  <a:cubicBezTo>
                    <a:pt x="367485" y="658346"/>
                    <a:pt x="368152" y="675015"/>
                    <a:pt x="382154" y="721021"/>
                  </a:cubicBezTo>
                  <a:cubicBezTo>
                    <a:pt x="472165" y="1017724"/>
                    <a:pt x="760201" y="1190413"/>
                    <a:pt x="1056905" y="112507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 xmlns:a16="http://schemas.microsoft.com/office/drawing/2014/main" id="{54622D11-C0B2-4DF3-A7B2-0343BE570D0A}"/>
                </a:ext>
              </a:extLst>
            </p:cNvPr>
            <p:cNvSpPr/>
            <p:nvPr/>
          </p:nvSpPr>
          <p:spPr>
            <a:xfrm flipV="1">
              <a:off x="5130642" y="2097763"/>
              <a:ext cx="726302" cy="728673"/>
            </a:xfrm>
            <a:custGeom>
              <a:avLst/>
              <a:gdLst>
                <a:gd name="connsiteX0" fmla="*/ 302276 w 726302"/>
                <a:gd name="connsiteY0" fmla="*/ 722489 h 728673"/>
                <a:gd name="connsiteX1" fmla="*/ 104918 w 726302"/>
                <a:gd name="connsiteY1" fmla="*/ 620476 h 728673"/>
                <a:gd name="connsiteX2" fmla="*/ 10239 w 726302"/>
                <a:gd name="connsiteY2" fmla="*/ 463790 h 728673"/>
                <a:gd name="connsiteX3" fmla="*/ 15573 w 726302"/>
                <a:gd name="connsiteY3" fmla="*/ 239095 h 728673"/>
                <a:gd name="connsiteX4" fmla="*/ 479631 w 726302"/>
                <a:gd name="connsiteY4" fmla="*/ 18401 h 728673"/>
                <a:gd name="connsiteX5" fmla="*/ 624983 w 726302"/>
                <a:gd name="connsiteY5" fmla="*/ 609808 h 728673"/>
                <a:gd name="connsiteX6" fmla="*/ 478964 w 726302"/>
                <a:gd name="connsiteY6" fmla="*/ 705820 h 728673"/>
                <a:gd name="connsiteX7" fmla="*/ 302276 w 726302"/>
                <a:gd name="connsiteY7" fmla="*/ 722489 h 728673"/>
                <a:gd name="connsiteX8" fmla="*/ 445627 w 726302"/>
                <a:gd name="connsiteY8" fmla="*/ 605141 h 728673"/>
                <a:gd name="connsiteX9" fmla="*/ 541639 w 726302"/>
                <a:gd name="connsiteY9" fmla="*/ 539800 h 728673"/>
                <a:gd name="connsiteX10" fmla="*/ 438293 w 726302"/>
                <a:gd name="connsiteY10" fmla="*/ 471791 h 728673"/>
                <a:gd name="connsiteX11" fmla="*/ 324278 w 726302"/>
                <a:gd name="connsiteY11" fmla="*/ 399782 h 728673"/>
                <a:gd name="connsiteX12" fmla="*/ 357616 w 726302"/>
                <a:gd name="connsiteY12" fmla="*/ 309104 h 728673"/>
                <a:gd name="connsiteX13" fmla="*/ 486965 w 726302"/>
                <a:gd name="connsiteY13" fmla="*/ 375779 h 728673"/>
                <a:gd name="connsiteX14" fmla="*/ 606314 w 726302"/>
                <a:gd name="connsiteY14" fmla="*/ 435787 h 728673"/>
                <a:gd name="connsiteX15" fmla="*/ 613648 w 726302"/>
                <a:gd name="connsiteY15" fmla="*/ 363778 h 728673"/>
                <a:gd name="connsiteX16" fmla="*/ 592312 w 726302"/>
                <a:gd name="connsiteY16" fmla="*/ 254431 h 728673"/>
                <a:gd name="connsiteX17" fmla="*/ 405622 w 726302"/>
                <a:gd name="connsiteY17" fmla="*/ 109079 h 728673"/>
                <a:gd name="connsiteX18" fmla="*/ 124253 w 726302"/>
                <a:gd name="connsiteY18" fmla="*/ 255764 h 728673"/>
                <a:gd name="connsiteX19" fmla="*/ 106918 w 726302"/>
                <a:gd name="connsiteY19" fmla="*/ 362444 h 728673"/>
                <a:gd name="connsiteX20" fmla="*/ 126254 w 726302"/>
                <a:gd name="connsiteY20" fmla="*/ 472458 h 728673"/>
                <a:gd name="connsiteX21" fmla="*/ 445627 w 726302"/>
                <a:gd name="connsiteY21" fmla="*/ 605141 h 7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6302" h="728673">
                  <a:moveTo>
                    <a:pt x="302276" y="722489"/>
                  </a:moveTo>
                  <a:cubicBezTo>
                    <a:pt x="222932" y="708487"/>
                    <a:pt x="164258" y="677817"/>
                    <a:pt x="104918" y="620476"/>
                  </a:cubicBezTo>
                  <a:cubicBezTo>
                    <a:pt x="59579" y="576471"/>
                    <a:pt x="28908" y="525131"/>
                    <a:pt x="10239" y="463790"/>
                  </a:cubicBezTo>
                  <a:cubicBezTo>
                    <a:pt x="-9097" y="400449"/>
                    <a:pt x="-6430" y="300436"/>
                    <a:pt x="15573" y="239095"/>
                  </a:cubicBezTo>
                  <a:cubicBezTo>
                    <a:pt x="83582" y="51739"/>
                    <a:pt x="294941" y="-48941"/>
                    <a:pt x="479631" y="18401"/>
                  </a:cubicBezTo>
                  <a:cubicBezTo>
                    <a:pt x="728996" y="108412"/>
                    <a:pt x="804338" y="416451"/>
                    <a:pt x="624983" y="609808"/>
                  </a:cubicBezTo>
                  <a:cubicBezTo>
                    <a:pt x="581644" y="656481"/>
                    <a:pt x="537638" y="685818"/>
                    <a:pt x="478964" y="705820"/>
                  </a:cubicBezTo>
                  <a:cubicBezTo>
                    <a:pt x="427625" y="723823"/>
                    <a:pt x="348948" y="731157"/>
                    <a:pt x="302276" y="722489"/>
                  </a:cubicBezTo>
                  <a:close/>
                  <a:moveTo>
                    <a:pt x="445627" y="605141"/>
                  </a:moveTo>
                  <a:cubicBezTo>
                    <a:pt x="480965" y="592473"/>
                    <a:pt x="544973" y="549801"/>
                    <a:pt x="541639" y="539800"/>
                  </a:cubicBezTo>
                  <a:cubicBezTo>
                    <a:pt x="540305" y="535799"/>
                    <a:pt x="493633" y="505129"/>
                    <a:pt x="438293" y="471791"/>
                  </a:cubicBezTo>
                  <a:cubicBezTo>
                    <a:pt x="382286" y="438454"/>
                    <a:pt x="330946" y="405783"/>
                    <a:pt x="324278" y="399782"/>
                  </a:cubicBezTo>
                  <a:cubicBezTo>
                    <a:pt x="289607" y="367778"/>
                    <a:pt x="310943" y="309771"/>
                    <a:pt x="357616" y="309104"/>
                  </a:cubicBezTo>
                  <a:cubicBezTo>
                    <a:pt x="368284" y="309104"/>
                    <a:pt x="420290" y="335774"/>
                    <a:pt x="486965" y="375779"/>
                  </a:cubicBezTo>
                  <a:cubicBezTo>
                    <a:pt x="567642" y="424452"/>
                    <a:pt x="600980" y="441121"/>
                    <a:pt x="606314" y="435787"/>
                  </a:cubicBezTo>
                  <a:cubicBezTo>
                    <a:pt x="610314" y="431786"/>
                    <a:pt x="613648" y="401782"/>
                    <a:pt x="613648" y="363778"/>
                  </a:cubicBezTo>
                  <a:cubicBezTo>
                    <a:pt x="613648" y="305104"/>
                    <a:pt x="611648" y="295102"/>
                    <a:pt x="592312" y="254431"/>
                  </a:cubicBezTo>
                  <a:cubicBezTo>
                    <a:pt x="554974" y="175754"/>
                    <a:pt x="490966" y="125748"/>
                    <a:pt x="405622" y="109079"/>
                  </a:cubicBezTo>
                  <a:cubicBezTo>
                    <a:pt x="292274" y="86410"/>
                    <a:pt x="175593" y="147751"/>
                    <a:pt x="124253" y="255764"/>
                  </a:cubicBezTo>
                  <a:cubicBezTo>
                    <a:pt x="108918" y="287768"/>
                    <a:pt x="106918" y="301103"/>
                    <a:pt x="106918" y="362444"/>
                  </a:cubicBezTo>
                  <a:cubicBezTo>
                    <a:pt x="106918" y="426452"/>
                    <a:pt x="108918" y="435787"/>
                    <a:pt x="126254" y="472458"/>
                  </a:cubicBezTo>
                  <a:cubicBezTo>
                    <a:pt x="184261" y="591139"/>
                    <a:pt x="322278" y="648480"/>
                    <a:pt x="445627" y="60514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 xmlns:a16="http://schemas.microsoft.com/office/drawing/2014/main" id="{7D864FA8-F884-4AF8-B873-290E5AB7E164}"/>
                </a:ext>
              </a:extLst>
            </p:cNvPr>
            <p:cNvSpPr/>
            <p:nvPr/>
          </p:nvSpPr>
          <p:spPr>
            <a:xfrm flipV="1">
              <a:off x="4970267" y="2828156"/>
              <a:ext cx="106680" cy="100012"/>
            </a:xfrm>
            <a:custGeom>
              <a:avLst/>
              <a:gdLst>
                <a:gd name="connsiteX0" fmla="*/ -2106 w 106680"/>
                <a:gd name="connsiteY0" fmla="*/ 48144 h 100012"/>
                <a:gd name="connsiteX1" fmla="*/ -2106 w 106680"/>
                <a:gd name="connsiteY1" fmla="*/ -1863 h 100012"/>
                <a:gd name="connsiteX2" fmla="*/ 51234 w 106680"/>
                <a:gd name="connsiteY2" fmla="*/ -1863 h 100012"/>
                <a:gd name="connsiteX3" fmla="*/ 104574 w 106680"/>
                <a:gd name="connsiteY3" fmla="*/ -1863 h 100012"/>
                <a:gd name="connsiteX4" fmla="*/ 104574 w 106680"/>
                <a:gd name="connsiteY4" fmla="*/ 48144 h 100012"/>
                <a:gd name="connsiteX5" fmla="*/ 104574 w 106680"/>
                <a:gd name="connsiteY5" fmla="*/ 98150 h 100012"/>
                <a:gd name="connsiteX6" fmla="*/ 51234 w 106680"/>
                <a:gd name="connsiteY6" fmla="*/ 98150 h 100012"/>
                <a:gd name="connsiteX7" fmla="*/ -2106 w 106680"/>
                <a:gd name="connsiteY7" fmla="*/ 98150 h 100012"/>
                <a:gd name="connsiteX8" fmla="*/ -2106 w 106680"/>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 h="100012">
                  <a:moveTo>
                    <a:pt x="-2106" y="48144"/>
                  </a:moveTo>
                  <a:lnTo>
                    <a:pt x="-2106" y="-1863"/>
                  </a:lnTo>
                  <a:lnTo>
                    <a:pt x="51234" y="-1863"/>
                  </a:lnTo>
                  <a:lnTo>
                    <a:pt x="104574" y="-1863"/>
                  </a:lnTo>
                  <a:lnTo>
                    <a:pt x="104574" y="48144"/>
                  </a:lnTo>
                  <a:lnTo>
                    <a:pt x="104574" y="98150"/>
                  </a:lnTo>
                  <a:lnTo>
                    <a:pt x="51234" y="98150"/>
                  </a:lnTo>
                  <a:lnTo>
                    <a:pt x="-2106" y="98150"/>
                  </a:lnTo>
                  <a:lnTo>
                    <a:pt x="-2106"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 xmlns:a16="http://schemas.microsoft.com/office/drawing/2014/main" id="{8CFDEAF3-6F2D-424A-916C-7F33FBDE9689}"/>
                </a:ext>
              </a:extLst>
            </p:cNvPr>
            <p:cNvSpPr/>
            <p:nvPr/>
          </p:nvSpPr>
          <p:spPr>
            <a:xfrm flipV="1">
              <a:off x="5130287" y="2828156"/>
              <a:ext cx="100012" cy="100012"/>
            </a:xfrm>
            <a:custGeom>
              <a:avLst/>
              <a:gdLst>
                <a:gd name="connsiteX0" fmla="*/ -2318 w 100012"/>
                <a:gd name="connsiteY0" fmla="*/ 48144 h 100012"/>
                <a:gd name="connsiteX1" fmla="*/ -2318 w 100012"/>
                <a:gd name="connsiteY1" fmla="*/ -1863 h 100012"/>
                <a:gd name="connsiteX2" fmla="*/ 47689 w 100012"/>
                <a:gd name="connsiteY2" fmla="*/ -1863 h 100012"/>
                <a:gd name="connsiteX3" fmla="*/ 97695 w 100012"/>
                <a:gd name="connsiteY3" fmla="*/ -1863 h 100012"/>
                <a:gd name="connsiteX4" fmla="*/ 97695 w 100012"/>
                <a:gd name="connsiteY4" fmla="*/ 48144 h 100012"/>
                <a:gd name="connsiteX5" fmla="*/ 97695 w 100012"/>
                <a:gd name="connsiteY5" fmla="*/ 98150 h 100012"/>
                <a:gd name="connsiteX6" fmla="*/ 47689 w 100012"/>
                <a:gd name="connsiteY6" fmla="*/ 98150 h 100012"/>
                <a:gd name="connsiteX7" fmla="*/ -2318 w 100012"/>
                <a:gd name="connsiteY7" fmla="*/ 98150 h 100012"/>
                <a:gd name="connsiteX8" fmla="*/ -2318 w 100012"/>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2" h="100012">
                  <a:moveTo>
                    <a:pt x="-2318" y="48144"/>
                  </a:moveTo>
                  <a:lnTo>
                    <a:pt x="-2318" y="-1863"/>
                  </a:lnTo>
                  <a:lnTo>
                    <a:pt x="47689" y="-1863"/>
                  </a:lnTo>
                  <a:lnTo>
                    <a:pt x="97695" y="-1863"/>
                  </a:lnTo>
                  <a:lnTo>
                    <a:pt x="97695" y="48144"/>
                  </a:lnTo>
                  <a:lnTo>
                    <a:pt x="97695" y="98150"/>
                  </a:lnTo>
                  <a:lnTo>
                    <a:pt x="47689" y="98150"/>
                  </a:lnTo>
                  <a:lnTo>
                    <a:pt x="-2318" y="98150"/>
                  </a:lnTo>
                  <a:lnTo>
                    <a:pt x="-2318"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7" name="TextBox 26">
            <a:extLst>
              <a:ext uri="{FF2B5EF4-FFF2-40B4-BE49-F238E27FC236}">
                <a16:creationId xmlns="" xmlns:a16="http://schemas.microsoft.com/office/drawing/2014/main" id="{FCF6A10A-14D4-4B3D-82BA-F5530E0A3EAD}"/>
              </a:ext>
            </a:extLst>
          </p:cNvPr>
          <p:cNvSpPr txBox="1"/>
          <p:nvPr/>
        </p:nvSpPr>
        <p:spPr>
          <a:xfrm>
            <a:off x="630936" y="2478803"/>
            <a:ext cx="1087757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9Slide07 IcielBaliho Script" pitchFamily="2" charset="-93"/>
                <a:ea typeface="+mn-ea"/>
                <a:cs typeface="+mn-cs"/>
              </a:rPr>
              <a:t>BÀI</a:t>
            </a:r>
            <a:r>
              <a:rPr kumimoji="0" lang="en-US" sz="7200" b="0" i="0" u="none" strike="noStrike" kern="1200" cap="none" spc="0" normalizeH="0" noProof="0" dirty="0">
                <a:ln>
                  <a:noFill/>
                </a:ln>
                <a:solidFill>
                  <a:prstClr val="white"/>
                </a:solidFill>
                <a:effectLst/>
                <a:uLnTx/>
                <a:uFillTx/>
                <a:latin typeface="#9Slide07 IcielBaliho Script" pitchFamily="2" charset="-93"/>
                <a:ea typeface="+mn-ea"/>
                <a:cs typeface="+mn-cs"/>
              </a:rPr>
              <a:t> 6: </a:t>
            </a:r>
            <a:endParaRPr kumimoji="0" lang="en-US" sz="7200" b="0" i="0" u="none" strike="noStrike" kern="1200" cap="none" spc="0" normalizeH="0" noProof="0" dirty="0" smtClean="0">
              <a:ln>
                <a:noFill/>
              </a:ln>
              <a:solidFill>
                <a:prstClr val="white"/>
              </a:solidFill>
              <a:effectLst/>
              <a:uLnTx/>
              <a:uFillTx/>
              <a:latin typeface="#9Slide07 IcielBaliho Script" pitchFamily="2" charset="-9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noProof="0" dirty="0" smtClean="0">
                <a:ln>
                  <a:noFill/>
                </a:ln>
                <a:solidFill>
                  <a:prstClr val="white"/>
                </a:solidFill>
                <a:effectLst/>
                <a:uLnTx/>
                <a:uFillTx/>
                <a:latin typeface="#9Slide07 IcielBaliho Script" pitchFamily="2" charset="-93"/>
                <a:ea typeface="+mn-ea"/>
                <a:cs typeface="+mn-cs"/>
              </a:rPr>
              <a:t>ĐO </a:t>
            </a:r>
            <a:r>
              <a:rPr kumimoji="0" lang="en-US" sz="7200" b="0" i="0" u="none" strike="noStrike" kern="1200" cap="none" spc="0" normalizeH="0" noProof="0" dirty="0">
                <a:ln>
                  <a:noFill/>
                </a:ln>
                <a:solidFill>
                  <a:prstClr val="white"/>
                </a:solidFill>
                <a:effectLst/>
                <a:uLnTx/>
                <a:uFillTx/>
                <a:latin typeface="#9Slide07 IcielBaliho Script" pitchFamily="2" charset="-93"/>
                <a:ea typeface="+mn-ea"/>
                <a:cs typeface="+mn-cs"/>
              </a:rPr>
              <a:t>KHỐI LƯỢNG</a:t>
            </a:r>
            <a:endParaRPr kumimoji="0" lang="en-US" sz="7200" b="0" i="0" u="none" strike="noStrike" kern="1200" cap="none" spc="0" normalizeH="0" baseline="0" noProof="0" dirty="0">
              <a:ln>
                <a:noFill/>
              </a:ln>
              <a:solidFill>
                <a:prstClr val="white"/>
              </a:solidFill>
              <a:effectLst/>
              <a:uLnTx/>
              <a:uFillTx/>
              <a:latin typeface="#9Slide07 IcielBaliho Script" pitchFamily="2" charset="-93"/>
              <a:ea typeface="+mn-ea"/>
              <a:cs typeface="+mn-cs"/>
            </a:endParaRPr>
          </a:p>
        </p:txBody>
      </p:sp>
      <p:sp>
        <p:nvSpPr>
          <p:cNvPr id="15" name="TextBox 14">
            <a:extLst>
              <a:ext uri="{FF2B5EF4-FFF2-40B4-BE49-F238E27FC236}">
                <a16:creationId xmlns="" xmlns:a16="http://schemas.microsoft.com/office/drawing/2014/main" id="{BBAB621D-2B05-4E84-9564-CFA5B3F431B3}"/>
              </a:ext>
            </a:extLst>
          </p:cNvPr>
          <p:cNvSpPr txBox="1"/>
          <p:nvPr/>
        </p:nvSpPr>
        <p:spPr>
          <a:xfrm>
            <a:off x="6370958" y="4566221"/>
            <a:ext cx="5137552" cy="57964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9Slide07 IcielBaliho Script" pitchFamily="2" charset="-93"/>
                <a:ea typeface="+mn-ea"/>
                <a:cs typeface="+mn-cs"/>
              </a:rPr>
              <a:t>GV: LƯƠNG</a:t>
            </a:r>
            <a:r>
              <a:rPr kumimoji="0" lang="en-US" sz="2400" b="0" i="0" u="none" strike="noStrike" kern="1200" cap="none" spc="0" normalizeH="0" noProof="0" dirty="0" smtClean="0">
                <a:ln>
                  <a:noFill/>
                </a:ln>
                <a:solidFill>
                  <a:prstClr val="white"/>
                </a:solidFill>
                <a:effectLst/>
                <a:uLnTx/>
                <a:uFillTx/>
                <a:latin typeface="#9Slide07 IcielBaliho Script" pitchFamily="2" charset="-93"/>
                <a:ea typeface="+mn-ea"/>
                <a:cs typeface="+mn-cs"/>
              </a:rPr>
              <a:t> THỊ KIM YẾN</a:t>
            </a:r>
            <a:endParaRPr kumimoji="0" lang="en-US" sz="2400" b="0" i="0" u="none" strike="noStrike" kern="1200" cap="none" spc="0" normalizeH="0" baseline="0" noProof="0" dirty="0">
              <a:ln>
                <a:noFill/>
              </a:ln>
              <a:solidFill>
                <a:prstClr val="white"/>
              </a:solidFill>
              <a:effectLst/>
              <a:uLnTx/>
              <a:uFillTx/>
              <a:latin typeface="#9Slide07 IcielBaliho Script" pitchFamily="2" charset="-93"/>
              <a:ea typeface="+mn-ea"/>
              <a:cs typeface="+mn-cs"/>
            </a:endParaRPr>
          </a:p>
        </p:txBody>
      </p:sp>
    </p:spTree>
    <p:extLst>
      <p:ext uri="{BB962C8B-B14F-4D97-AF65-F5344CB8AC3E}">
        <p14:creationId xmlns:p14="http://schemas.microsoft.com/office/powerpoint/2010/main" val="335564082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vertical)">
                                      <p:cBhvr>
                                        <p:cTn id="7" dur="500"/>
                                        <p:tgtEl>
                                          <p:spTgt spid="21"/>
                                        </p:tgtEl>
                                      </p:cBhvr>
                                    </p:animEffect>
                                  </p:childTnLst>
                                </p:cTn>
                              </p:par>
                              <p:par>
                                <p:cTn id="8" presetID="3" presetClass="entr" presetSubtype="5" fill="hold" grpId="0" nodeType="withEffect">
                                  <p:stCondLst>
                                    <p:cond delay="250"/>
                                  </p:stCondLst>
                                  <p:childTnLst>
                                    <p:set>
                                      <p:cBhvr>
                                        <p:cTn id="9" dur="1" fill="hold">
                                          <p:stCondLst>
                                            <p:cond delay="0"/>
                                          </p:stCondLst>
                                        </p:cTn>
                                        <p:tgtEl>
                                          <p:spTgt spid="22"/>
                                        </p:tgtEl>
                                        <p:attrNameLst>
                                          <p:attrName>style.visibility</p:attrName>
                                        </p:attrNameLst>
                                      </p:cBhvr>
                                      <p:to>
                                        <p:strVal val="visible"/>
                                      </p:to>
                                    </p:set>
                                    <p:animEffect transition="in" filter="blinds(vertical)">
                                      <p:cBhvr>
                                        <p:cTn id="10" dur="500"/>
                                        <p:tgtEl>
                                          <p:spTgt spid="22"/>
                                        </p:tgtEl>
                                      </p:cBhvr>
                                    </p:animEffect>
                                  </p:childTnLst>
                                </p:cTn>
                              </p:par>
                              <p:par>
                                <p:cTn id="11" presetID="3" presetClass="entr" presetSubtype="5" fill="hold" grpId="0" nodeType="withEffect">
                                  <p:stCondLst>
                                    <p:cond delay="500"/>
                                  </p:stCondLst>
                                  <p:childTnLst>
                                    <p:set>
                                      <p:cBhvr>
                                        <p:cTn id="12" dur="1" fill="hold">
                                          <p:stCondLst>
                                            <p:cond delay="0"/>
                                          </p:stCondLst>
                                        </p:cTn>
                                        <p:tgtEl>
                                          <p:spTgt spid="24"/>
                                        </p:tgtEl>
                                        <p:attrNameLst>
                                          <p:attrName>style.visibility</p:attrName>
                                        </p:attrNameLst>
                                      </p:cBhvr>
                                      <p:to>
                                        <p:strVal val="visible"/>
                                      </p:to>
                                    </p:set>
                                    <p:animEffect transition="in" filter="blinds(vertical)">
                                      <p:cBhvr>
                                        <p:cTn id="13" dur="500"/>
                                        <p:tgtEl>
                                          <p:spTgt spid="24"/>
                                        </p:tgtEl>
                                      </p:cBhvr>
                                    </p:animEffect>
                                  </p:childTnLst>
                                </p:cTn>
                              </p:par>
                              <p:par>
                                <p:cTn id="14" presetID="3" presetClass="entr" presetSubtype="5" fill="hold" grpId="0" nodeType="withEffect">
                                  <p:stCondLst>
                                    <p:cond delay="750"/>
                                  </p:stCondLst>
                                  <p:childTnLst>
                                    <p:set>
                                      <p:cBhvr>
                                        <p:cTn id="15" dur="1" fill="hold">
                                          <p:stCondLst>
                                            <p:cond delay="0"/>
                                          </p:stCondLst>
                                        </p:cTn>
                                        <p:tgtEl>
                                          <p:spTgt spid="23"/>
                                        </p:tgtEl>
                                        <p:attrNameLst>
                                          <p:attrName>style.visibility</p:attrName>
                                        </p:attrNameLst>
                                      </p:cBhvr>
                                      <p:to>
                                        <p:strVal val="visible"/>
                                      </p:to>
                                    </p:set>
                                    <p:animEffect transition="in" filter="blinds(vertical)">
                                      <p:cBhvr>
                                        <p:cTn id="16" dur="500"/>
                                        <p:tgtEl>
                                          <p:spTgt spid="23"/>
                                        </p:tgtEl>
                                      </p:cBhvr>
                                    </p:animEffect>
                                  </p:childTnLst>
                                </p:cTn>
                              </p:par>
                              <p:par>
                                <p:cTn id="17" presetID="3" presetClass="entr" presetSubtype="5" fill="hold" grpId="0" nodeType="withEffect">
                                  <p:stCondLst>
                                    <p:cond delay="1000"/>
                                  </p:stCondLst>
                                  <p:childTnLst>
                                    <p:set>
                                      <p:cBhvr>
                                        <p:cTn id="18" dur="1" fill="hold">
                                          <p:stCondLst>
                                            <p:cond delay="0"/>
                                          </p:stCondLst>
                                        </p:cTn>
                                        <p:tgtEl>
                                          <p:spTgt spid="26"/>
                                        </p:tgtEl>
                                        <p:attrNameLst>
                                          <p:attrName>style.visibility</p:attrName>
                                        </p:attrNameLst>
                                      </p:cBhvr>
                                      <p:to>
                                        <p:strVal val="visible"/>
                                      </p:to>
                                    </p:set>
                                    <p:animEffect transition="in" filter="blinds(vertical)">
                                      <p:cBhvr>
                                        <p:cTn id="19" dur="500"/>
                                        <p:tgtEl>
                                          <p:spTgt spid="26"/>
                                        </p:tgtEl>
                                      </p:cBhvr>
                                    </p:animEffect>
                                  </p:childTnLst>
                                </p:cTn>
                              </p:par>
                              <p:par>
                                <p:cTn id="20" presetID="3" presetClass="entr" presetSubtype="5" fill="hold" grpId="0" nodeType="withEffect">
                                  <p:stCondLst>
                                    <p:cond delay="1250"/>
                                  </p:stCondLst>
                                  <p:childTnLst>
                                    <p:set>
                                      <p:cBhvr>
                                        <p:cTn id="21" dur="1" fill="hold">
                                          <p:stCondLst>
                                            <p:cond delay="0"/>
                                          </p:stCondLst>
                                        </p:cTn>
                                        <p:tgtEl>
                                          <p:spTgt spid="25"/>
                                        </p:tgtEl>
                                        <p:attrNameLst>
                                          <p:attrName>style.visibility</p:attrName>
                                        </p:attrNameLst>
                                      </p:cBhvr>
                                      <p:to>
                                        <p:strVal val="visible"/>
                                      </p:to>
                                    </p:set>
                                    <p:animEffect transition="in" filter="blinds(vertical)">
                                      <p:cBhvr>
                                        <p:cTn id="22" dur="500"/>
                                        <p:tgtEl>
                                          <p:spTgt spid="25"/>
                                        </p:tgtEl>
                                      </p:cBhvr>
                                    </p:animEffect>
                                  </p:childTnLst>
                                </p:cTn>
                              </p:par>
                            </p:childTnLst>
                          </p:cTn>
                        </p:par>
                        <p:par>
                          <p:cTn id="23" fill="hold">
                            <p:stCondLst>
                              <p:cond delay="1750"/>
                            </p:stCondLst>
                            <p:childTnLst>
                              <p:par>
                                <p:cTn id="24" presetID="2" presetClass="entr" presetSubtype="1" accel="24000" decel="16000" fill="hold" grpId="0" nodeType="afterEffect">
                                  <p:stCondLst>
                                    <p:cond delay="0"/>
                                  </p:stCondLst>
                                  <p:iterate type="lt">
                                    <p:tmPct val="10000"/>
                                  </p:iterate>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750" fill="hold"/>
                                        <p:tgtEl>
                                          <p:spTgt spid="27"/>
                                        </p:tgtEl>
                                        <p:attrNameLst>
                                          <p:attrName>ppt_x</p:attrName>
                                        </p:attrNameLst>
                                      </p:cBhvr>
                                      <p:tavLst>
                                        <p:tav tm="0">
                                          <p:val>
                                            <p:strVal val="#ppt_x"/>
                                          </p:val>
                                        </p:tav>
                                        <p:tav tm="100000">
                                          <p:val>
                                            <p:strVal val="#ppt_x"/>
                                          </p:val>
                                        </p:tav>
                                      </p:tavLst>
                                    </p:anim>
                                    <p:anim calcmode="lin" valueType="num">
                                      <p:cBhvr additive="base">
                                        <p:cTn id="27" dur="750" fill="hold"/>
                                        <p:tgtEl>
                                          <p:spTgt spid="27"/>
                                        </p:tgtEl>
                                        <p:attrNameLst>
                                          <p:attrName>ppt_y</p:attrName>
                                        </p:attrNameLst>
                                      </p:cBhvr>
                                      <p:tavLst>
                                        <p:tav tm="0">
                                          <p:val>
                                            <p:strVal val="0-#ppt_h/2"/>
                                          </p:val>
                                        </p:tav>
                                        <p:tav tm="100000">
                                          <p:val>
                                            <p:strVal val="#ppt_y"/>
                                          </p:val>
                                        </p:tav>
                                      </p:tavLst>
                                    </p:anim>
                                  </p:childTnLst>
                                </p:cTn>
                              </p:par>
                            </p:childTnLst>
                          </p:cTn>
                        </p:par>
                        <p:par>
                          <p:cTn id="28" fill="hold">
                            <p:stCondLst>
                              <p:cond delay="3625"/>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C4C6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99CA955-79F3-4322-8EE1-C3C74689E971}"/>
              </a:ext>
            </a:extLst>
          </p:cNvPr>
          <p:cNvSpPr/>
          <p:nvPr/>
        </p:nvSpPr>
        <p:spPr>
          <a:xfrm>
            <a:off x="1" y="0"/>
            <a:ext cx="12192000" cy="518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 xmlns:a16="http://schemas.microsoft.com/office/drawing/2014/main" id="{97309E25-FEE5-40FC-892E-11770E87E6DE}"/>
              </a:ext>
            </a:extLst>
          </p:cNvPr>
          <p:cNvSpPr txBox="1"/>
          <p:nvPr/>
        </p:nvSpPr>
        <p:spPr>
          <a:xfrm>
            <a:off x="8831211" y="32657"/>
            <a:ext cx="348061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CHỦ ĐỀ 1: CÁC PHÉP ĐO</a:t>
            </a:r>
          </a:p>
        </p:txBody>
      </p:sp>
      <p:sp>
        <p:nvSpPr>
          <p:cNvPr id="292" name="Freeform: Shape 291">
            <a:extLst>
              <a:ext uri="{FF2B5EF4-FFF2-40B4-BE49-F238E27FC236}">
                <a16:creationId xmlns="" xmlns:a16="http://schemas.microsoft.com/office/drawing/2014/main" id="{94C23D56-D212-4389-A4E6-C28E0A955CB4}"/>
              </a:ext>
            </a:extLst>
          </p:cNvPr>
          <p:cNvSpPr/>
          <p:nvPr/>
        </p:nvSpPr>
        <p:spPr>
          <a:xfrm>
            <a:off x="598714"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FDD2B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 xmlns:a16="http://schemas.microsoft.com/office/drawing/2014/main" id="{FDCC9A04-15E6-4638-9B7F-63904B58400B}"/>
              </a:ext>
            </a:extLst>
          </p:cNvPr>
          <p:cNvGrpSpPr/>
          <p:nvPr/>
        </p:nvGrpSpPr>
        <p:grpSpPr>
          <a:xfrm>
            <a:off x="0" y="0"/>
            <a:ext cx="1027522" cy="521111"/>
            <a:chOff x="0" y="0"/>
            <a:chExt cx="1027522" cy="521111"/>
          </a:xfrm>
        </p:grpSpPr>
        <p:sp>
          <p:nvSpPr>
            <p:cNvPr id="293" name="Freeform: Shape 292">
              <a:extLst>
                <a:ext uri="{FF2B5EF4-FFF2-40B4-BE49-F238E27FC236}">
                  <a16:creationId xmlns="" xmlns:a16="http://schemas.microsoft.com/office/drawing/2014/main" id="{CB5F7F1C-F0DE-49D0-91A7-D9B199D51415}"/>
                </a:ext>
              </a:extLst>
            </p:cNvPr>
            <p:cNvSpPr/>
            <p:nvPr/>
          </p:nvSpPr>
          <p:spPr>
            <a:xfrm>
              <a:off x="631372" y="0"/>
              <a:ext cx="396150" cy="521109"/>
            </a:xfrm>
            <a:custGeom>
              <a:avLst/>
              <a:gdLst>
                <a:gd name="connsiteX0" fmla="*/ 0 w 396150"/>
                <a:gd name="connsiteY0" fmla="*/ 0 h 521109"/>
                <a:gd name="connsiteX1" fmla="*/ 396150 w 396150"/>
                <a:gd name="connsiteY1" fmla="*/ 0 h 521109"/>
                <a:gd name="connsiteX2" fmla="*/ 57103 w 396150"/>
                <a:gd name="connsiteY2" fmla="*/ 521109 h 521109"/>
                <a:gd name="connsiteX3" fmla="*/ 0 w 396150"/>
                <a:gd name="connsiteY3" fmla="*/ 521109 h 521109"/>
                <a:gd name="connsiteX4" fmla="*/ 0 w 396150"/>
                <a:gd name="connsiteY4" fmla="*/ 0 h 5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50" h="521109">
                  <a:moveTo>
                    <a:pt x="0" y="0"/>
                  </a:moveTo>
                  <a:lnTo>
                    <a:pt x="396150" y="0"/>
                  </a:lnTo>
                  <a:lnTo>
                    <a:pt x="57103" y="521109"/>
                  </a:lnTo>
                  <a:lnTo>
                    <a:pt x="0" y="521109"/>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Freeform: Shape 290">
              <a:extLst>
                <a:ext uri="{FF2B5EF4-FFF2-40B4-BE49-F238E27FC236}">
                  <a16:creationId xmlns="" xmlns:a16="http://schemas.microsoft.com/office/drawing/2014/main" id="{45AA6CA8-0CDD-45A3-981E-29F1CDD035F3}"/>
                </a:ext>
              </a:extLst>
            </p:cNvPr>
            <p:cNvSpPr/>
            <p:nvPr/>
          </p:nvSpPr>
          <p:spPr>
            <a:xfrm>
              <a:off x="0" y="1"/>
              <a:ext cx="688475" cy="521110"/>
            </a:xfrm>
            <a:custGeom>
              <a:avLst/>
              <a:gdLst>
                <a:gd name="connsiteX0" fmla="*/ 0 w 688475"/>
                <a:gd name="connsiteY0" fmla="*/ 0 h 521110"/>
                <a:gd name="connsiteX1" fmla="*/ 631372 w 688475"/>
                <a:gd name="connsiteY1" fmla="*/ 0 h 521110"/>
                <a:gd name="connsiteX2" fmla="*/ 631372 w 688475"/>
                <a:gd name="connsiteY2" fmla="*/ 521109 h 521110"/>
                <a:gd name="connsiteX3" fmla="*/ 688475 w 688475"/>
                <a:gd name="connsiteY3" fmla="*/ 521109 h 521110"/>
                <a:gd name="connsiteX4" fmla="*/ 688474 w 688475"/>
                <a:gd name="connsiteY4" fmla="*/ 521110 h 521110"/>
                <a:gd name="connsiteX5" fmla="*/ 0 w 688475"/>
                <a:gd name="connsiteY5" fmla="*/ 521110 h 521110"/>
                <a:gd name="connsiteX6" fmla="*/ 0 w 68847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75" h="521110">
                  <a:moveTo>
                    <a:pt x="0" y="0"/>
                  </a:moveTo>
                  <a:lnTo>
                    <a:pt x="631372" y="0"/>
                  </a:lnTo>
                  <a:lnTo>
                    <a:pt x="631372" y="521109"/>
                  </a:lnTo>
                  <a:lnTo>
                    <a:pt x="688475" y="521109"/>
                  </a:lnTo>
                  <a:lnTo>
                    <a:pt x="688474" y="521110"/>
                  </a:lnTo>
                  <a:lnTo>
                    <a:pt x="0" y="521110"/>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68" name="TextBox 467">
            <a:extLst>
              <a:ext uri="{FF2B5EF4-FFF2-40B4-BE49-F238E27FC236}">
                <a16:creationId xmlns="" xmlns:a16="http://schemas.microsoft.com/office/drawing/2014/main" id="{BE3A4EDB-411E-4192-8F01-3AE803F8BE1C}"/>
              </a:ext>
            </a:extLst>
          </p:cNvPr>
          <p:cNvSpPr txBox="1"/>
          <p:nvPr/>
        </p:nvSpPr>
        <p:spPr>
          <a:xfrm>
            <a:off x="4722524" y="418919"/>
            <a:ext cx="27469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rPr>
              <a:t>DỤNG CỤ</a:t>
            </a:r>
          </a:p>
        </p:txBody>
      </p:sp>
      <p:sp>
        <p:nvSpPr>
          <p:cNvPr id="306" name="Freeform: Shape 305">
            <a:extLst>
              <a:ext uri="{FF2B5EF4-FFF2-40B4-BE49-F238E27FC236}">
                <a16:creationId xmlns="" xmlns:a16="http://schemas.microsoft.com/office/drawing/2014/main" id="{1333F57C-43A8-4628-A8E9-5AA1CED92005}"/>
              </a:ext>
            </a:extLst>
          </p:cNvPr>
          <p:cNvSpPr/>
          <p:nvPr/>
        </p:nvSpPr>
        <p:spPr>
          <a:xfrm>
            <a:off x="160373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8D92A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07" name="Group 306">
            <a:extLst>
              <a:ext uri="{FF2B5EF4-FFF2-40B4-BE49-F238E27FC236}">
                <a16:creationId xmlns="" xmlns:a16="http://schemas.microsoft.com/office/drawing/2014/main" id="{73D8B466-5046-4067-B97A-0439D91FDACC}"/>
              </a:ext>
            </a:extLst>
          </p:cNvPr>
          <p:cNvGrpSpPr/>
          <p:nvPr/>
        </p:nvGrpSpPr>
        <p:grpSpPr>
          <a:xfrm>
            <a:off x="2237742" y="37071"/>
            <a:ext cx="369536" cy="457093"/>
            <a:chOff x="4557440" y="902542"/>
            <a:chExt cx="1766107" cy="2184562"/>
          </a:xfrm>
          <a:solidFill>
            <a:schemeClr val="tx1"/>
          </a:solidFill>
        </p:grpSpPr>
        <p:sp>
          <p:nvSpPr>
            <p:cNvPr id="308" name="Freeform: Shape 307">
              <a:extLst>
                <a:ext uri="{FF2B5EF4-FFF2-40B4-BE49-F238E27FC236}">
                  <a16:creationId xmlns="" xmlns:a16="http://schemas.microsoft.com/office/drawing/2014/main" id="{EF48D7B3-689B-4F2A-B625-9D73DD2A1F56}"/>
                </a:ext>
              </a:extLst>
            </p:cNvPr>
            <p:cNvSpPr/>
            <p:nvPr/>
          </p:nvSpPr>
          <p:spPr>
            <a:xfrm flipV="1">
              <a:off x="4557440" y="902542"/>
              <a:ext cx="1766107" cy="2184562"/>
            </a:xfrm>
            <a:custGeom>
              <a:avLst/>
              <a:gdLst>
                <a:gd name="connsiteX0" fmla="*/ 752867 w 1766107"/>
                <a:gd name="connsiteY0" fmla="*/ 2175203 h 2184562"/>
                <a:gd name="connsiteX1" fmla="*/ 625518 w 1766107"/>
                <a:gd name="connsiteY1" fmla="*/ 1957175 h 2184562"/>
                <a:gd name="connsiteX2" fmla="*/ 634852 w 1766107"/>
                <a:gd name="connsiteY2" fmla="*/ 1922504 h 2184562"/>
                <a:gd name="connsiteX3" fmla="*/ 542174 w 1766107"/>
                <a:gd name="connsiteY3" fmla="*/ 1922504 h 2184562"/>
                <a:gd name="connsiteX4" fmla="*/ 448829 w 1766107"/>
                <a:gd name="connsiteY4" fmla="*/ 1922504 h 2184562"/>
                <a:gd name="connsiteX5" fmla="*/ 429493 w 1766107"/>
                <a:gd name="connsiteY5" fmla="*/ 1903169 h 2184562"/>
                <a:gd name="connsiteX6" fmla="*/ 410157 w 1766107"/>
                <a:gd name="connsiteY6" fmla="*/ 1799822 h 2184562"/>
                <a:gd name="connsiteX7" fmla="*/ 410157 w 1766107"/>
                <a:gd name="connsiteY7" fmla="*/ 1715812 h 2184562"/>
                <a:gd name="connsiteX8" fmla="*/ 326147 w 1766107"/>
                <a:gd name="connsiteY8" fmla="*/ 1715812 h 2184562"/>
                <a:gd name="connsiteX9" fmla="*/ 222801 w 1766107"/>
                <a:gd name="connsiteY9" fmla="*/ 1696476 h 2184562"/>
                <a:gd name="connsiteX10" fmla="*/ 210132 w 1766107"/>
                <a:gd name="connsiteY10" fmla="*/ 1601798 h 2184562"/>
                <a:gd name="connsiteX11" fmla="*/ 444162 w 1766107"/>
                <a:gd name="connsiteY11" fmla="*/ 1356434 h 2184562"/>
                <a:gd name="connsiteX12" fmla="*/ 598848 w 1766107"/>
                <a:gd name="connsiteY12" fmla="*/ 1349099 h 2184562"/>
                <a:gd name="connsiteX13" fmla="*/ 723530 w 1766107"/>
                <a:gd name="connsiteY13" fmla="*/ 1349099 h 2184562"/>
                <a:gd name="connsiteX14" fmla="*/ 723530 w 1766107"/>
                <a:gd name="connsiteY14" fmla="*/ 1281758 h 2184562"/>
                <a:gd name="connsiteX15" fmla="*/ 723530 w 1766107"/>
                <a:gd name="connsiteY15" fmla="*/ 1215083 h 2184562"/>
                <a:gd name="connsiteX16" fmla="*/ 698860 w 1766107"/>
                <a:gd name="connsiteY16" fmla="*/ 1205081 h 2184562"/>
                <a:gd name="connsiteX17" fmla="*/ 266806 w 1766107"/>
                <a:gd name="connsiteY17" fmla="*/ 683016 h 2184562"/>
                <a:gd name="connsiteX18" fmla="*/ 256805 w 1766107"/>
                <a:gd name="connsiteY18" fmla="*/ 364976 h 2184562"/>
                <a:gd name="connsiteX19" fmla="*/ 256805 w 1766107"/>
                <a:gd name="connsiteY19" fmla="*/ 102277 h 2184562"/>
                <a:gd name="connsiteX20" fmla="*/ 143457 w 1766107"/>
                <a:gd name="connsiteY20" fmla="*/ 102277 h 2184562"/>
                <a:gd name="connsiteX21" fmla="*/ 13441 w 1766107"/>
                <a:gd name="connsiteY21" fmla="*/ 85608 h 2184562"/>
                <a:gd name="connsiteX22" fmla="*/ 38111 w 1766107"/>
                <a:gd name="connsiteY22" fmla="*/ -1070 h 2184562"/>
                <a:gd name="connsiteX23" fmla="*/ 895551 w 1766107"/>
                <a:gd name="connsiteY23" fmla="*/ -3070 h 2184562"/>
                <a:gd name="connsiteX24" fmla="*/ 1738323 w 1766107"/>
                <a:gd name="connsiteY24" fmla="*/ -1070 h 2184562"/>
                <a:gd name="connsiteX25" fmla="*/ 1750992 w 1766107"/>
                <a:gd name="connsiteY25" fmla="*/ 14932 h 2184562"/>
                <a:gd name="connsiteX26" fmla="*/ 1748325 w 1766107"/>
                <a:gd name="connsiteY26" fmla="*/ 87608 h 2184562"/>
                <a:gd name="connsiteX27" fmla="*/ 1672315 w 1766107"/>
                <a:gd name="connsiteY27" fmla="*/ 102277 h 2184562"/>
                <a:gd name="connsiteX28" fmla="*/ 1611641 w 1766107"/>
                <a:gd name="connsiteY28" fmla="*/ 102277 h 2184562"/>
                <a:gd name="connsiteX29" fmla="*/ 1608974 w 1766107"/>
                <a:gd name="connsiteY29" fmla="*/ 387646 h 2184562"/>
                <a:gd name="connsiteX30" fmla="*/ 1588971 w 1766107"/>
                <a:gd name="connsiteY30" fmla="*/ 736356 h 2184562"/>
                <a:gd name="connsiteX31" fmla="*/ 1408282 w 1766107"/>
                <a:gd name="connsiteY31" fmla="*/ 1049729 h 2184562"/>
                <a:gd name="connsiteX32" fmla="*/ 1192255 w 1766107"/>
                <a:gd name="connsiteY32" fmla="*/ 1194413 h 2184562"/>
                <a:gd name="connsiteX33" fmla="*/ 1143582 w 1766107"/>
                <a:gd name="connsiteY33" fmla="*/ 1212416 h 2184562"/>
                <a:gd name="connsiteX34" fmla="*/ 1143582 w 1766107"/>
                <a:gd name="connsiteY34" fmla="*/ 1281091 h 2184562"/>
                <a:gd name="connsiteX35" fmla="*/ 1143582 w 1766107"/>
                <a:gd name="connsiteY35" fmla="*/ 1349099 h 2184562"/>
                <a:gd name="connsiteX36" fmla="*/ 1268931 w 1766107"/>
                <a:gd name="connsiteY36" fmla="*/ 1349099 h 2184562"/>
                <a:gd name="connsiteX37" fmla="*/ 1490292 w 1766107"/>
                <a:gd name="connsiteY37" fmla="*/ 1382437 h 2184562"/>
                <a:gd name="connsiteX38" fmla="*/ 1659647 w 1766107"/>
                <a:gd name="connsiteY38" fmla="*/ 1644470 h 2184562"/>
                <a:gd name="connsiteX39" fmla="*/ 1641645 w 1766107"/>
                <a:gd name="connsiteY39" fmla="*/ 1699810 h 2184562"/>
                <a:gd name="connsiteX40" fmla="*/ 1540299 w 1766107"/>
                <a:gd name="connsiteY40" fmla="*/ 1715812 h 2184562"/>
                <a:gd name="connsiteX41" fmla="*/ 1458288 w 1766107"/>
                <a:gd name="connsiteY41" fmla="*/ 1715812 h 2184562"/>
                <a:gd name="connsiteX42" fmla="*/ 1455621 w 1766107"/>
                <a:gd name="connsiteY42" fmla="*/ 1803156 h 2184562"/>
                <a:gd name="connsiteX43" fmla="*/ 1434952 w 1766107"/>
                <a:gd name="connsiteY43" fmla="*/ 1906502 h 2184562"/>
                <a:gd name="connsiteX44" fmla="*/ 1323605 w 1766107"/>
                <a:gd name="connsiteY44" fmla="*/ 1922504 h 2184562"/>
                <a:gd name="connsiteX45" fmla="*/ 1230260 w 1766107"/>
                <a:gd name="connsiteY45" fmla="*/ 1922504 h 2184562"/>
                <a:gd name="connsiteX46" fmla="*/ 1236927 w 1766107"/>
                <a:gd name="connsiteY46" fmla="*/ 1939840 h 2184562"/>
                <a:gd name="connsiteX47" fmla="*/ 1235594 w 1766107"/>
                <a:gd name="connsiteY47" fmla="*/ 2056521 h 2184562"/>
                <a:gd name="connsiteX48" fmla="*/ 1100244 w 1766107"/>
                <a:gd name="connsiteY48" fmla="*/ 2176536 h 2184562"/>
                <a:gd name="connsiteX49" fmla="*/ 968227 w 1766107"/>
                <a:gd name="connsiteY49" fmla="*/ 2153200 h 2184562"/>
                <a:gd name="connsiteX50" fmla="*/ 930889 w 1766107"/>
                <a:gd name="connsiteY50" fmla="*/ 2130530 h 2184562"/>
                <a:gd name="connsiteX51" fmla="*/ 908886 w 1766107"/>
                <a:gd name="connsiteY51" fmla="*/ 2146532 h 2184562"/>
                <a:gd name="connsiteX52" fmla="*/ 752867 w 1766107"/>
                <a:gd name="connsiteY52" fmla="*/ 2175203 h 2184562"/>
                <a:gd name="connsiteX53" fmla="*/ 836877 w 1766107"/>
                <a:gd name="connsiteY53" fmla="*/ 2065856 h 2184562"/>
                <a:gd name="connsiteX54" fmla="*/ 876882 w 1766107"/>
                <a:gd name="connsiteY54" fmla="*/ 1997180 h 2184562"/>
                <a:gd name="connsiteX55" fmla="*/ 760201 w 1766107"/>
                <a:gd name="connsiteY55" fmla="*/ 1937173 h 2184562"/>
                <a:gd name="connsiteX56" fmla="*/ 762868 w 1766107"/>
                <a:gd name="connsiteY56" fmla="*/ 2060522 h 2184562"/>
                <a:gd name="connsiteX57" fmla="*/ 836877 w 1766107"/>
                <a:gd name="connsiteY57" fmla="*/ 2065856 h 2184562"/>
                <a:gd name="connsiteX58" fmla="*/ 1096910 w 1766107"/>
                <a:gd name="connsiteY58" fmla="*/ 2065856 h 2184562"/>
                <a:gd name="connsiteX59" fmla="*/ 1136915 w 1766107"/>
                <a:gd name="connsiteY59" fmla="*/ 1997180 h 2184562"/>
                <a:gd name="connsiteX60" fmla="*/ 1114245 w 1766107"/>
                <a:gd name="connsiteY60" fmla="*/ 1945174 h 2184562"/>
                <a:gd name="connsiteX61" fmla="*/ 1064239 w 1766107"/>
                <a:gd name="connsiteY61" fmla="*/ 1922504 h 2184562"/>
                <a:gd name="connsiteX62" fmla="*/ 987563 w 1766107"/>
                <a:gd name="connsiteY62" fmla="*/ 1983179 h 2184562"/>
                <a:gd name="connsiteX63" fmla="*/ 1024901 w 1766107"/>
                <a:gd name="connsiteY63" fmla="*/ 2062522 h 2184562"/>
                <a:gd name="connsiteX64" fmla="*/ 1096910 w 1766107"/>
                <a:gd name="connsiteY64" fmla="*/ 2065856 h 2184562"/>
                <a:gd name="connsiteX65" fmla="*/ 1343607 w 1766107"/>
                <a:gd name="connsiteY65" fmla="*/ 1765818 h 2184562"/>
                <a:gd name="connsiteX66" fmla="*/ 1343607 w 1766107"/>
                <a:gd name="connsiteY66" fmla="*/ 1715812 h 2184562"/>
                <a:gd name="connsiteX67" fmla="*/ 930222 w 1766107"/>
                <a:gd name="connsiteY67" fmla="*/ 1715812 h 2184562"/>
                <a:gd name="connsiteX68" fmla="*/ 516837 w 1766107"/>
                <a:gd name="connsiteY68" fmla="*/ 1715812 h 2184562"/>
                <a:gd name="connsiteX69" fmla="*/ 516837 w 1766107"/>
                <a:gd name="connsiteY69" fmla="*/ 1765818 h 2184562"/>
                <a:gd name="connsiteX70" fmla="*/ 516837 w 1766107"/>
                <a:gd name="connsiteY70" fmla="*/ 1815824 h 2184562"/>
                <a:gd name="connsiteX71" fmla="*/ 930222 w 1766107"/>
                <a:gd name="connsiteY71" fmla="*/ 1815824 h 2184562"/>
                <a:gd name="connsiteX72" fmla="*/ 1343607 w 1766107"/>
                <a:gd name="connsiteY72" fmla="*/ 1815824 h 2184562"/>
                <a:gd name="connsiteX73" fmla="*/ 1343607 w 1766107"/>
                <a:gd name="connsiteY73" fmla="*/ 1765818 h 2184562"/>
                <a:gd name="connsiteX74" fmla="*/ 1543632 w 1766107"/>
                <a:gd name="connsiteY74" fmla="*/ 1599131 h 2184562"/>
                <a:gd name="connsiteX75" fmla="*/ 1440953 w 1766107"/>
                <a:gd name="connsiteY75" fmla="*/ 1477115 h 2184562"/>
                <a:gd name="connsiteX76" fmla="*/ 1406949 w 1766107"/>
                <a:gd name="connsiteY76" fmla="*/ 1459113 h 2184562"/>
                <a:gd name="connsiteX77" fmla="*/ 944224 w 1766107"/>
                <a:gd name="connsiteY77" fmla="*/ 1457113 h 2184562"/>
                <a:gd name="connsiteX78" fmla="*/ 383487 w 1766107"/>
                <a:gd name="connsiteY78" fmla="*/ 1507119 h 2184562"/>
                <a:gd name="connsiteX79" fmla="*/ 323480 w 1766107"/>
                <a:gd name="connsiteY79" fmla="*/ 1592463 h 2184562"/>
                <a:gd name="connsiteX80" fmla="*/ 316812 w 1766107"/>
                <a:gd name="connsiteY80" fmla="*/ 1609132 h 2184562"/>
                <a:gd name="connsiteX81" fmla="*/ 930222 w 1766107"/>
                <a:gd name="connsiteY81" fmla="*/ 1609132 h 2184562"/>
                <a:gd name="connsiteX82" fmla="*/ 1543632 w 1766107"/>
                <a:gd name="connsiteY82" fmla="*/ 1599131 h 2184562"/>
                <a:gd name="connsiteX83" fmla="*/ 1036902 w 1766107"/>
                <a:gd name="connsiteY83" fmla="*/ 1296426 h 2184562"/>
                <a:gd name="connsiteX84" fmla="*/ 1036902 w 1766107"/>
                <a:gd name="connsiteY84" fmla="*/ 1244420 h 2184562"/>
                <a:gd name="connsiteX85" fmla="*/ 933556 w 1766107"/>
                <a:gd name="connsiteY85" fmla="*/ 1244420 h 2184562"/>
                <a:gd name="connsiteX86" fmla="*/ 830210 w 1766107"/>
                <a:gd name="connsiteY86" fmla="*/ 1245086 h 2184562"/>
                <a:gd name="connsiteX87" fmla="*/ 830210 w 1766107"/>
                <a:gd name="connsiteY87" fmla="*/ 1297093 h 2184562"/>
                <a:gd name="connsiteX88" fmla="*/ 830210 w 1766107"/>
                <a:gd name="connsiteY88" fmla="*/ 1349099 h 2184562"/>
                <a:gd name="connsiteX89" fmla="*/ 933556 w 1766107"/>
                <a:gd name="connsiteY89" fmla="*/ 1349099 h 2184562"/>
                <a:gd name="connsiteX90" fmla="*/ 1036902 w 1766107"/>
                <a:gd name="connsiteY90" fmla="*/ 1349099 h 2184562"/>
                <a:gd name="connsiteX91" fmla="*/ 1036902 w 1766107"/>
                <a:gd name="connsiteY91" fmla="*/ 1296426 h 2184562"/>
                <a:gd name="connsiteX92" fmla="*/ 1056905 w 1766107"/>
                <a:gd name="connsiteY92" fmla="*/ 1125071 h 2184562"/>
                <a:gd name="connsiteX93" fmla="*/ 1484958 w 1766107"/>
                <a:gd name="connsiteY93" fmla="*/ 712353 h 2184562"/>
                <a:gd name="connsiteX94" fmla="*/ 1502294 w 1766107"/>
                <a:gd name="connsiteY94" fmla="*/ 380978 h 2184562"/>
                <a:gd name="connsiteX95" fmla="*/ 1504294 w 1766107"/>
                <a:gd name="connsiteY95" fmla="*/ 102277 h 2184562"/>
                <a:gd name="connsiteX96" fmla="*/ 933556 w 1766107"/>
                <a:gd name="connsiteY96" fmla="*/ 102277 h 2184562"/>
                <a:gd name="connsiteX97" fmla="*/ 362818 w 1766107"/>
                <a:gd name="connsiteY97" fmla="*/ 102277 h 2184562"/>
                <a:gd name="connsiteX98" fmla="*/ 364818 w 1766107"/>
                <a:gd name="connsiteY98" fmla="*/ 387646 h 2184562"/>
                <a:gd name="connsiteX99" fmla="*/ 382154 w 1766107"/>
                <a:gd name="connsiteY99" fmla="*/ 721021 h 2184562"/>
                <a:gd name="connsiteX100" fmla="*/ 1056905 w 1766107"/>
                <a:gd name="connsiteY100" fmla="*/ 1125071 h 218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766107" h="2184562">
                  <a:moveTo>
                    <a:pt x="752867" y="2175203"/>
                  </a:moveTo>
                  <a:cubicBezTo>
                    <a:pt x="662189" y="2149199"/>
                    <a:pt x="602848" y="2046520"/>
                    <a:pt x="625518" y="1957175"/>
                  </a:cubicBezTo>
                  <a:lnTo>
                    <a:pt x="634852" y="1922504"/>
                  </a:lnTo>
                  <a:lnTo>
                    <a:pt x="542174" y="1922504"/>
                  </a:lnTo>
                  <a:lnTo>
                    <a:pt x="448829" y="1922504"/>
                  </a:lnTo>
                  <a:lnTo>
                    <a:pt x="429493" y="1903169"/>
                  </a:lnTo>
                  <a:cubicBezTo>
                    <a:pt x="410157" y="1883833"/>
                    <a:pt x="410157" y="1883166"/>
                    <a:pt x="410157" y="1799822"/>
                  </a:cubicBezTo>
                  <a:lnTo>
                    <a:pt x="410157" y="1715812"/>
                  </a:lnTo>
                  <a:lnTo>
                    <a:pt x="326147" y="1715812"/>
                  </a:lnTo>
                  <a:cubicBezTo>
                    <a:pt x="242803" y="1715812"/>
                    <a:pt x="242136" y="1715812"/>
                    <a:pt x="222801" y="1696476"/>
                  </a:cubicBezTo>
                  <a:cubicBezTo>
                    <a:pt x="201465" y="1674473"/>
                    <a:pt x="199464" y="1659138"/>
                    <a:pt x="210132" y="1601798"/>
                  </a:cubicBezTo>
                  <a:cubicBezTo>
                    <a:pt x="232135" y="1486450"/>
                    <a:pt x="331481" y="1382437"/>
                    <a:pt x="444162" y="1356434"/>
                  </a:cubicBezTo>
                  <a:cubicBezTo>
                    <a:pt x="460164" y="1352433"/>
                    <a:pt x="529506" y="1349099"/>
                    <a:pt x="598848" y="1349099"/>
                  </a:cubicBezTo>
                  <a:lnTo>
                    <a:pt x="723530" y="1349099"/>
                  </a:lnTo>
                  <a:lnTo>
                    <a:pt x="723530" y="1281758"/>
                  </a:lnTo>
                  <a:lnTo>
                    <a:pt x="723530" y="1215083"/>
                  </a:lnTo>
                  <a:lnTo>
                    <a:pt x="698860" y="1205081"/>
                  </a:lnTo>
                  <a:cubicBezTo>
                    <a:pt x="467498" y="1113737"/>
                    <a:pt x="308145" y="921712"/>
                    <a:pt x="266806" y="683016"/>
                  </a:cubicBezTo>
                  <a:cubicBezTo>
                    <a:pt x="258805" y="640344"/>
                    <a:pt x="256805" y="565668"/>
                    <a:pt x="256805" y="364976"/>
                  </a:cubicBezTo>
                  <a:lnTo>
                    <a:pt x="256805" y="102277"/>
                  </a:lnTo>
                  <a:lnTo>
                    <a:pt x="143457" y="102277"/>
                  </a:lnTo>
                  <a:cubicBezTo>
                    <a:pt x="31443" y="102277"/>
                    <a:pt x="29443" y="102277"/>
                    <a:pt x="13441" y="85608"/>
                  </a:cubicBezTo>
                  <a:cubicBezTo>
                    <a:pt x="-16563" y="56271"/>
                    <a:pt x="-2561" y="8932"/>
                    <a:pt x="38111" y="-1070"/>
                  </a:cubicBezTo>
                  <a:cubicBezTo>
                    <a:pt x="46779" y="-3070"/>
                    <a:pt x="432827" y="-3737"/>
                    <a:pt x="895551" y="-3070"/>
                  </a:cubicBezTo>
                  <a:lnTo>
                    <a:pt x="1738323" y="-1070"/>
                  </a:lnTo>
                  <a:lnTo>
                    <a:pt x="1750992" y="14932"/>
                  </a:lnTo>
                  <a:cubicBezTo>
                    <a:pt x="1768327" y="36268"/>
                    <a:pt x="1767660" y="69606"/>
                    <a:pt x="1748325" y="87608"/>
                  </a:cubicBezTo>
                  <a:cubicBezTo>
                    <a:pt x="1734990" y="100276"/>
                    <a:pt x="1724988" y="102277"/>
                    <a:pt x="1672315" y="102277"/>
                  </a:cubicBezTo>
                  <a:lnTo>
                    <a:pt x="1611641" y="102277"/>
                  </a:lnTo>
                  <a:lnTo>
                    <a:pt x="1608974" y="387646"/>
                  </a:lnTo>
                  <a:cubicBezTo>
                    <a:pt x="1606307" y="669681"/>
                    <a:pt x="1606307" y="673015"/>
                    <a:pt x="1588971" y="736356"/>
                  </a:cubicBezTo>
                  <a:cubicBezTo>
                    <a:pt x="1556301" y="858371"/>
                    <a:pt x="1496293" y="961717"/>
                    <a:pt x="1408282" y="1049729"/>
                  </a:cubicBezTo>
                  <a:cubicBezTo>
                    <a:pt x="1350275" y="1107069"/>
                    <a:pt x="1256930" y="1169744"/>
                    <a:pt x="1192255" y="1194413"/>
                  </a:cubicBezTo>
                  <a:lnTo>
                    <a:pt x="1143582" y="1212416"/>
                  </a:lnTo>
                  <a:lnTo>
                    <a:pt x="1143582" y="1281091"/>
                  </a:lnTo>
                  <a:lnTo>
                    <a:pt x="1143582" y="1349099"/>
                  </a:lnTo>
                  <a:lnTo>
                    <a:pt x="1268931" y="1349099"/>
                  </a:lnTo>
                  <a:cubicBezTo>
                    <a:pt x="1400948" y="1349099"/>
                    <a:pt x="1435619" y="1354433"/>
                    <a:pt x="1490292" y="1382437"/>
                  </a:cubicBezTo>
                  <a:cubicBezTo>
                    <a:pt x="1588305" y="1432443"/>
                    <a:pt x="1657647" y="1539123"/>
                    <a:pt x="1659647" y="1644470"/>
                  </a:cubicBezTo>
                  <a:cubicBezTo>
                    <a:pt x="1660314" y="1679807"/>
                    <a:pt x="1658313" y="1685141"/>
                    <a:pt x="1641645" y="1699810"/>
                  </a:cubicBezTo>
                  <a:cubicBezTo>
                    <a:pt x="1624309" y="1715145"/>
                    <a:pt x="1618308" y="1715812"/>
                    <a:pt x="1540299" y="1715812"/>
                  </a:cubicBezTo>
                  <a:lnTo>
                    <a:pt x="1458288" y="1715812"/>
                  </a:lnTo>
                  <a:lnTo>
                    <a:pt x="1455621" y="1803156"/>
                  </a:lnTo>
                  <a:cubicBezTo>
                    <a:pt x="1453621" y="1889167"/>
                    <a:pt x="1453621" y="1890500"/>
                    <a:pt x="1434952" y="1906502"/>
                  </a:cubicBezTo>
                  <a:cubicBezTo>
                    <a:pt x="1416950" y="1921838"/>
                    <a:pt x="1411616" y="1922504"/>
                    <a:pt x="1323605" y="1922504"/>
                  </a:cubicBezTo>
                  <a:lnTo>
                    <a:pt x="1230260" y="1922504"/>
                  </a:lnTo>
                  <a:lnTo>
                    <a:pt x="1236927" y="1939840"/>
                  </a:lnTo>
                  <a:cubicBezTo>
                    <a:pt x="1246262" y="1963176"/>
                    <a:pt x="1245595" y="2029184"/>
                    <a:pt x="1235594" y="2056521"/>
                  </a:cubicBezTo>
                  <a:cubicBezTo>
                    <a:pt x="1214925" y="2117195"/>
                    <a:pt x="1164252" y="2161868"/>
                    <a:pt x="1100244" y="2176536"/>
                  </a:cubicBezTo>
                  <a:cubicBezTo>
                    <a:pt x="1052904" y="2187204"/>
                    <a:pt x="1012899" y="2179870"/>
                    <a:pt x="968227" y="2153200"/>
                  </a:cubicBezTo>
                  <a:lnTo>
                    <a:pt x="930889" y="2130530"/>
                  </a:lnTo>
                  <a:lnTo>
                    <a:pt x="908886" y="2146532"/>
                  </a:lnTo>
                  <a:cubicBezTo>
                    <a:pt x="867548" y="2177203"/>
                    <a:pt x="801540" y="2189204"/>
                    <a:pt x="752867" y="2175203"/>
                  </a:cubicBezTo>
                  <a:close/>
                  <a:moveTo>
                    <a:pt x="836877" y="2065856"/>
                  </a:moveTo>
                  <a:cubicBezTo>
                    <a:pt x="864881" y="2051854"/>
                    <a:pt x="876882" y="2030518"/>
                    <a:pt x="876882" y="1997180"/>
                  </a:cubicBezTo>
                  <a:cubicBezTo>
                    <a:pt x="876882" y="1936506"/>
                    <a:pt x="806874" y="1900502"/>
                    <a:pt x="760201" y="1937173"/>
                  </a:cubicBezTo>
                  <a:cubicBezTo>
                    <a:pt x="716862" y="1971177"/>
                    <a:pt x="717529" y="2030518"/>
                    <a:pt x="762868" y="2060522"/>
                  </a:cubicBezTo>
                  <a:cubicBezTo>
                    <a:pt x="788871" y="2078524"/>
                    <a:pt x="810207" y="2079857"/>
                    <a:pt x="836877" y="2065856"/>
                  </a:cubicBezTo>
                  <a:close/>
                  <a:moveTo>
                    <a:pt x="1096910" y="2065856"/>
                  </a:moveTo>
                  <a:cubicBezTo>
                    <a:pt x="1124913" y="2051854"/>
                    <a:pt x="1136915" y="2030518"/>
                    <a:pt x="1136915" y="1997180"/>
                  </a:cubicBezTo>
                  <a:cubicBezTo>
                    <a:pt x="1136915" y="1972511"/>
                    <a:pt x="1132914" y="1963843"/>
                    <a:pt x="1114245" y="1945174"/>
                  </a:cubicBezTo>
                  <a:cubicBezTo>
                    <a:pt x="1095576" y="1926505"/>
                    <a:pt x="1086242" y="1922504"/>
                    <a:pt x="1064239" y="1922504"/>
                  </a:cubicBezTo>
                  <a:cubicBezTo>
                    <a:pt x="1031568" y="1922504"/>
                    <a:pt x="994230" y="1951841"/>
                    <a:pt x="987563" y="1983179"/>
                  </a:cubicBezTo>
                  <a:cubicBezTo>
                    <a:pt x="982229" y="2011182"/>
                    <a:pt x="998231" y="2046520"/>
                    <a:pt x="1024901" y="2062522"/>
                  </a:cubicBezTo>
                  <a:cubicBezTo>
                    <a:pt x="1050904" y="2078524"/>
                    <a:pt x="1070907" y="2079191"/>
                    <a:pt x="1096910" y="2065856"/>
                  </a:cubicBezTo>
                  <a:close/>
                  <a:moveTo>
                    <a:pt x="1343607" y="1765818"/>
                  </a:moveTo>
                  <a:lnTo>
                    <a:pt x="1343607" y="1715812"/>
                  </a:lnTo>
                  <a:lnTo>
                    <a:pt x="930222" y="1715812"/>
                  </a:lnTo>
                  <a:lnTo>
                    <a:pt x="516837" y="1715812"/>
                  </a:lnTo>
                  <a:lnTo>
                    <a:pt x="516837" y="1765818"/>
                  </a:lnTo>
                  <a:lnTo>
                    <a:pt x="516837" y="1815824"/>
                  </a:lnTo>
                  <a:lnTo>
                    <a:pt x="930222" y="1815824"/>
                  </a:lnTo>
                  <a:lnTo>
                    <a:pt x="1343607" y="1815824"/>
                  </a:lnTo>
                  <a:lnTo>
                    <a:pt x="1343607" y="1765818"/>
                  </a:lnTo>
                  <a:close/>
                  <a:moveTo>
                    <a:pt x="1543632" y="1599131"/>
                  </a:moveTo>
                  <a:cubicBezTo>
                    <a:pt x="1543632" y="1566460"/>
                    <a:pt x="1489626" y="1502452"/>
                    <a:pt x="1440953" y="1477115"/>
                  </a:cubicBezTo>
                  <a:lnTo>
                    <a:pt x="1406949" y="1459113"/>
                  </a:lnTo>
                  <a:lnTo>
                    <a:pt x="944224" y="1457113"/>
                  </a:lnTo>
                  <a:cubicBezTo>
                    <a:pt x="420825" y="1455113"/>
                    <a:pt x="443495" y="1453112"/>
                    <a:pt x="383487" y="1507119"/>
                  </a:cubicBezTo>
                  <a:cubicBezTo>
                    <a:pt x="350817" y="1536456"/>
                    <a:pt x="337482" y="1555792"/>
                    <a:pt x="323480" y="1592463"/>
                  </a:cubicBezTo>
                  <a:lnTo>
                    <a:pt x="316812" y="1609132"/>
                  </a:lnTo>
                  <a:lnTo>
                    <a:pt x="930222" y="1609132"/>
                  </a:lnTo>
                  <a:cubicBezTo>
                    <a:pt x="1479624" y="1609132"/>
                    <a:pt x="1543632" y="1607798"/>
                    <a:pt x="1543632" y="1599131"/>
                  </a:cubicBezTo>
                  <a:close/>
                  <a:moveTo>
                    <a:pt x="1036902" y="1296426"/>
                  </a:moveTo>
                  <a:lnTo>
                    <a:pt x="1036902" y="1244420"/>
                  </a:lnTo>
                  <a:lnTo>
                    <a:pt x="933556" y="1244420"/>
                  </a:lnTo>
                  <a:lnTo>
                    <a:pt x="830210" y="1245086"/>
                  </a:lnTo>
                  <a:lnTo>
                    <a:pt x="830210" y="1297093"/>
                  </a:lnTo>
                  <a:lnTo>
                    <a:pt x="830210" y="1349099"/>
                  </a:lnTo>
                  <a:lnTo>
                    <a:pt x="933556" y="1349099"/>
                  </a:lnTo>
                  <a:lnTo>
                    <a:pt x="1036902" y="1349099"/>
                  </a:lnTo>
                  <a:lnTo>
                    <a:pt x="1036902" y="1296426"/>
                  </a:lnTo>
                  <a:close/>
                  <a:moveTo>
                    <a:pt x="1056905" y="1125071"/>
                  </a:moveTo>
                  <a:cubicBezTo>
                    <a:pt x="1263597" y="1079066"/>
                    <a:pt x="1427618" y="921046"/>
                    <a:pt x="1484958" y="712353"/>
                  </a:cubicBezTo>
                  <a:cubicBezTo>
                    <a:pt x="1498960" y="662347"/>
                    <a:pt x="1499627" y="641677"/>
                    <a:pt x="1502294" y="380978"/>
                  </a:cubicBezTo>
                  <a:lnTo>
                    <a:pt x="1504294" y="102277"/>
                  </a:lnTo>
                  <a:lnTo>
                    <a:pt x="933556" y="102277"/>
                  </a:lnTo>
                  <a:lnTo>
                    <a:pt x="362818" y="102277"/>
                  </a:lnTo>
                  <a:lnTo>
                    <a:pt x="364818" y="387646"/>
                  </a:lnTo>
                  <a:cubicBezTo>
                    <a:pt x="367485" y="658346"/>
                    <a:pt x="368152" y="675015"/>
                    <a:pt x="382154" y="721021"/>
                  </a:cubicBezTo>
                  <a:cubicBezTo>
                    <a:pt x="472165" y="1017724"/>
                    <a:pt x="760201" y="1190413"/>
                    <a:pt x="1056905" y="112507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 xmlns:a16="http://schemas.microsoft.com/office/drawing/2014/main" id="{4C3E7B5B-4D14-4381-84DF-21554B5BF022}"/>
                </a:ext>
              </a:extLst>
            </p:cNvPr>
            <p:cNvSpPr/>
            <p:nvPr/>
          </p:nvSpPr>
          <p:spPr>
            <a:xfrm flipV="1">
              <a:off x="5130642" y="2097763"/>
              <a:ext cx="726302" cy="728673"/>
            </a:xfrm>
            <a:custGeom>
              <a:avLst/>
              <a:gdLst>
                <a:gd name="connsiteX0" fmla="*/ 302276 w 726302"/>
                <a:gd name="connsiteY0" fmla="*/ 722489 h 728673"/>
                <a:gd name="connsiteX1" fmla="*/ 104918 w 726302"/>
                <a:gd name="connsiteY1" fmla="*/ 620476 h 728673"/>
                <a:gd name="connsiteX2" fmla="*/ 10239 w 726302"/>
                <a:gd name="connsiteY2" fmla="*/ 463790 h 728673"/>
                <a:gd name="connsiteX3" fmla="*/ 15573 w 726302"/>
                <a:gd name="connsiteY3" fmla="*/ 239095 h 728673"/>
                <a:gd name="connsiteX4" fmla="*/ 479631 w 726302"/>
                <a:gd name="connsiteY4" fmla="*/ 18401 h 728673"/>
                <a:gd name="connsiteX5" fmla="*/ 624983 w 726302"/>
                <a:gd name="connsiteY5" fmla="*/ 609808 h 728673"/>
                <a:gd name="connsiteX6" fmla="*/ 478964 w 726302"/>
                <a:gd name="connsiteY6" fmla="*/ 705820 h 728673"/>
                <a:gd name="connsiteX7" fmla="*/ 302276 w 726302"/>
                <a:gd name="connsiteY7" fmla="*/ 722489 h 728673"/>
                <a:gd name="connsiteX8" fmla="*/ 445627 w 726302"/>
                <a:gd name="connsiteY8" fmla="*/ 605141 h 728673"/>
                <a:gd name="connsiteX9" fmla="*/ 541639 w 726302"/>
                <a:gd name="connsiteY9" fmla="*/ 539800 h 728673"/>
                <a:gd name="connsiteX10" fmla="*/ 438293 w 726302"/>
                <a:gd name="connsiteY10" fmla="*/ 471791 h 728673"/>
                <a:gd name="connsiteX11" fmla="*/ 324278 w 726302"/>
                <a:gd name="connsiteY11" fmla="*/ 399782 h 728673"/>
                <a:gd name="connsiteX12" fmla="*/ 357616 w 726302"/>
                <a:gd name="connsiteY12" fmla="*/ 309104 h 728673"/>
                <a:gd name="connsiteX13" fmla="*/ 486965 w 726302"/>
                <a:gd name="connsiteY13" fmla="*/ 375779 h 728673"/>
                <a:gd name="connsiteX14" fmla="*/ 606314 w 726302"/>
                <a:gd name="connsiteY14" fmla="*/ 435787 h 728673"/>
                <a:gd name="connsiteX15" fmla="*/ 613648 w 726302"/>
                <a:gd name="connsiteY15" fmla="*/ 363778 h 728673"/>
                <a:gd name="connsiteX16" fmla="*/ 592312 w 726302"/>
                <a:gd name="connsiteY16" fmla="*/ 254431 h 728673"/>
                <a:gd name="connsiteX17" fmla="*/ 405622 w 726302"/>
                <a:gd name="connsiteY17" fmla="*/ 109079 h 728673"/>
                <a:gd name="connsiteX18" fmla="*/ 124253 w 726302"/>
                <a:gd name="connsiteY18" fmla="*/ 255764 h 728673"/>
                <a:gd name="connsiteX19" fmla="*/ 106918 w 726302"/>
                <a:gd name="connsiteY19" fmla="*/ 362444 h 728673"/>
                <a:gd name="connsiteX20" fmla="*/ 126254 w 726302"/>
                <a:gd name="connsiteY20" fmla="*/ 472458 h 728673"/>
                <a:gd name="connsiteX21" fmla="*/ 445627 w 726302"/>
                <a:gd name="connsiteY21" fmla="*/ 605141 h 7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6302" h="728673">
                  <a:moveTo>
                    <a:pt x="302276" y="722489"/>
                  </a:moveTo>
                  <a:cubicBezTo>
                    <a:pt x="222932" y="708487"/>
                    <a:pt x="164258" y="677817"/>
                    <a:pt x="104918" y="620476"/>
                  </a:cubicBezTo>
                  <a:cubicBezTo>
                    <a:pt x="59579" y="576471"/>
                    <a:pt x="28908" y="525131"/>
                    <a:pt x="10239" y="463790"/>
                  </a:cubicBezTo>
                  <a:cubicBezTo>
                    <a:pt x="-9097" y="400449"/>
                    <a:pt x="-6430" y="300436"/>
                    <a:pt x="15573" y="239095"/>
                  </a:cubicBezTo>
                  <a:cubicBezTo>
                    <a:pt x="83582" y="51739"/>
                    <a:pt x="294941" y="-48941"/>
                    <a:pt x="479631" y="18401"/>
                  </a:cubicBezTo>
                  <a:cubicBezTo>
                    <a:pt x="728996" y="108412"/>
                    <a:pt x="804338" y="416451"/>
                    <a:pt x="624983" y="609808"/>
                  </a:cubicBezTo>
                  <a:cubicBezTo>
                    <a:pt x="581644" y="656481"/>
                    <a:pt x="537638" y="685818"/>
                    <a:pt x="478964" y="705820"/>
                  </a:cubicBezTo>
                  <a:cubicBezTo>
                    <a:pt x="427625" y="723823"/>
                    <a:pt x="348948" y="731157"/>
                    <a:pt x="302276" y="722489"/>
                  </a:cubicBezTo>
                  <a:close/>
                  <a:moveTo>
                    <a:pt x="445627" y="605141"/>
                  </a:moveTo>
                  <a:cubicBezTo>
                    <a:pt x="480965" y="592473"/>
                    <a:pt x="544973" y="549801"/>
                    <a:pt x="541639" y="539800"/>
                  </a:cubicBezTo>
                  <a:cubicBezTo>
                    <a:pt x="540305" y="535799"/>
                    <a:pt x="493633" y="505129"/>
                    <a:pt x="438293" y="471791"/>
                  </a:cubicBezTo>
                  <a:cubicBezTo>
                    <a:pt x="382286" y="438454"/>
                    <a:pt x="330946" y="405783"/>
                    <a:pt x="324278" y="399782"/>
                  </a:cubicBezTo>
                  <a:cubicBezTo>
                    <a:pt x="289607" y="367778"/>
                    <a:pt x="310943" y="309771"/>
                    <a:pt x="357616" y="309104"/>
                  </a:cubicBezTo>
                  <a:cubicBezTo>
                    <a:pt x="368284" y="309104"/>
                    <a:pt x="420290" y="335774"/>
                    <a:pt x="486965" y="375779"/>
                  </a:cubicBezTo>
                  <a:cubicBezTo>
                    <a:pt x="567642" y="424452"/>
                    <a:pt x="600980" y="441121"/>
                    <a:pt x="606314" y="435787"/>
                  </a:cubicBezTo>
                  <a:cubicBezTo>
                    <a:pt x="610314" y="431786"/>
                    <a:pt x="613648" y="401782"/>
                    <a:pt x="613648" y="363778"/>
                  </a:cubicBezTo>
                  <a:cubicBezTo>
                    <a:pt x="613648" y="305104"/>
                    <a:pt x="611648" y="295102"/>
                    <a:pt x="592312" y="254431"/>
                  </a:cubicBezTo>
                  <a:cubicBezTo>
                    <a:pt x="554974" y="175754"/>
                    <a:pt x="490966" y="125748"/>
                    <a:pt x="405622" y="109079"/>
                  </a:cubicBezTo>
                  <a:cubicBezTo>
                    <a:pt x="292274" y="86410"/>
                    <a:pt x="175593" y="147751"/>
                    <a:pt x="124253" y="255764"/>
                  </a:cubicBezTo>
                  <a:cubicBezTo>
                    <a:pt x="108918" y="287768"/>
                    <a:pt x="106918" y="301103"/>
                    <a:pt x="106918" y="362444"/>
                  </a:cubicBezTo>
                  <a:cubicBezTo>
                    <a:pt x="106918" y="426452"/>
                    <a:pt x="108918" y="435787"/>
                    <a:pt x="126254" y="472458"/>
                  </a:cubicBezTo>
                  <a:cubicBezTo>
                    <a:pt x="184261" y="591139"/>
                    <a:pt x="322278" y="648480"/>
                    <a:pt x="445627" y="60514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 xmlns:a16="http://schemas.microsoft.com/office/drawing/2014/main" id="{1BD5F8A9-1706-4507-9E16-57AEC3894652}"/>
                </a:ext>
              </a:extLst>
            </p:cNvPr>
            <p:cNvSpPr/>
            <p:nvPr/>
          </p:nvSpPr>
          <p:spPr>
            <a:xfrm flipV="1">
              <a:off x="4970267" y="2828156"/>
              <a:ext cx="106680" cy="100012"/>
            </a:xfrm>
            <a:custGeom>
              <a:avLst/>
              <a:gdLst>
                <a:gd name="connsiteX0" fmla="*/ -2106 w 106680"/>
                <a:gd name="connsiteY0" fmla="*/ 48144 h 100012"/>
                <a:gd name="connsiteX1" fmla="*/ -2106 w 106680"/>
                <a:gd name="connsiteY1" fmla="*/ -1863 h 100012"/>
                <a:gd name="connsiteX2" fmla="*/ 51234 w 106680"/>
                <a:gd name="connsiteY2" fmla="*/ -1863 h 100012"/>
                <a:gd name="connsiteX3" fmla="*/ 104574 w 106680"/>
                <a:gd name="connsiteY3" fmla="*/ -1863 h 100012"/>
                <a:gd name="connsiteX4" fmla="*/ 104574 w 106680"/>
                <a:gd name="connsiteY4" fmla="*/ 48144 h 100012"/>
                <a:gd name="connsiteX5" fmla="*/ 104574 w 106680"/>
                <a:gd name="connsiteY5" fmla="*/ 98150 h 100012"/>
                <a:gd name="connsiteX6" fmla="*/ 51234 w 106680"/>
                <a:gd name="connsiteY6" fmla="*/ 98150 h 100012"/>
                <a:gd name="connsiteX7" fmla="*/ -2106 w 106680"/>
                <a:gd name="connsiteY7" fmla="*/ 98150 h 100012"/>
                <a:gd name="connsiteX8" fmla="*/ -2106 w 106680"/>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 h="100012">
                  <a:moveTo>
                    <a:pt x="-2106" y="48144"/>
                  </a:moveTo>
                  <a:lnTo>
                    <a:pt x="-2106" y="-1863"/>
                  </a:lnTo>
                  <a:lnTo>
                    <a:pt x="51234" y="-1863"/>
                  </a:lnTo>
                  <a:lnTo>
                    <a:pt x="104574" y="-1863"/>
                  </a:lnTo>
                  <a:lnTo>
                    <a:pt x="104574" y="48144"/>
                  </a:lnTo>
                  <a:lnTo>
                    <a:pt x="104574" y="98150"/>
                  </a:lnTo>
                  <a:lnTo>
                    <a:pt x="51234" y="98150"/>
                  </a:lnTo>
                  <a:lnTo>
                    <a:pt x="-2106" y="98150"/>
                  </a:lnTo>
                  <a:lnTo>
                    <a:pt x="-2106"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 xmlns:a16="http://schemas.microsoft.com/office/drawing/2014/main" id="{F75255E1-1C15-485F-A6DC-604ACC50BFE2}"/>
                </a:ext>
              </a:extLst>
            </p:cNvPr>
            <p:cNvSpPr/>
            <p:nvPr/>
          </p:nvSpPr>
          <p:spPr>
            <a:xfrm flipV="1">
              <a:off x="5130287" y="2828156"/>
              <a:ext cx="100012" cy="100012"/>
            </a:xfrm>
            <a:custGeom>
              <a:avLst/>
              <a:gdLst>
                <a:gd name="connsiteX0" fmla="*/ -2318 w 100012"/>
                <a:gd name="connsiteY0" fmla="*/ 48144 h 100012"/>
                <a:gd name="connsiteX1" fmla="*/ -2318 w 100012"/>
                <a:gd name="connsiteY1" fmla="*/ -1863 h 100012"/>
                <a:gd name="connsiteX2" fmla="*/ 47689 w 100012"/>
                <a:gd name="connsiteY2" fmla="*/ -1863 h 100012"/>
                <a:gd name="connsiteX3" fmla="*/ 97695 w 100012"/>
                <a:gd name="connsiteY3" fmla="*/ -1863 h 100012"/>
                <a:gd name="connsiteX4" fmla="*/ 97695 w 100012"/>
                <a:gd name="connsiteY4" fmla="*/ 48144 h 100012"/>
                <a:gd name="connsiteX5" fmla="*/ 97695 w 100012"/>
                <a:gd name="connsiteY5" fmla="*/ 98150 h 100012"/>
                <a:gd name="connsiteX6" fmla="*/ 47689 w 100012"/>
                <a:gd name="connsiteY6" fmla="*/ 98150 h 100012"/>
                <a:gd name="connsiteX7" fmla="*/ -2318 w 100012"/>
                <a:gd name="connsiteY7" fmla="*/ 98150 h 100012"/>
                <a:gd name="connsiteX8" fmla="*/ -2318 w 100012"/>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2" h="100012">
                  <a:moveTo>
                    <a:pt x="-2318" y="48144"/>
                  </a:moveTo>
                  <a:lnTo>
                    <a:pt x="-2318" y="-1863"/>
                  </a:lnTo>
                  <a:lnTo>
                    <a:pt x="47689" y="-1863"/>
                  </a:lnTo>
                  <a:lnTo>
                    <a:pt x="97695" y="-1863"/>
                  </a:lnTo>
                  <a:lnTo>
                    <a:pt x="97695" y="48144"/>
                  </a:lnTo>
                  <a:lnTo>
                    <a:pt x="97695" y="98150"/>
                  </a:lnTo>
                  <a:lnTo>
                    <a:pt x="47689" y="98150"/>
                  </a:lnTo>
                  <a:lnTo>
                    <a:pt x="-2318" y="98150"/>
                  </a:lnTo>
                  <a:lnTo>
                    <a:pt x="-2318"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3" name="TextBox 312">
            <a:extLst>
              <a:ext uri="{FF2B5EF4-FFF2-40B4-BE49-F238E27FC236}">
                <a16:creationId xmlns="" xmlns:a16="http://schemas.microsoft.com/office/drawing/2014/main" id="{79F56A88-04E0-489C-92CB-EFC2DF8EFD45}"/>
              </a:ext>
            </a:extLst>
          </p:cNvPr>
          <p:cNvSpPr txBox="1"/>
          <p:nvPr/>
        </p:nvSpPr>
        <p:spPr>
          <a:xfrm>
            <a:off x="195943" y="1665303"/>
            <a:ext cx="30807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Hoạt</a:t>
            </a:r>
            <a:r>
              <a:rPr kumimoji="0" lang="en-US" sz="32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động</a:t>
            </a:r>
            <a:r>
              <a:rPr kumimoji="0" lang="en-US" sz="32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nhóm</a:t>
            </a:r>
            <a:endParaRPr kumimoji="0" lang="en-US" sz="3200" b="0" i="0" u="none" strike="noStrike" kern="1200" cap="none" spc="0" normalizeH="0" baseline="0" noProof="0" dirty="0">
              <a:ln>
                <a:noFill/>
              </a:ln>
              <a:solidFill>
                <a:srgbClr val="FFFF00"/>
              </a:solidFill>
              <a:effectLst/>
              <a:uLnTx/>
              <a:uFillTx/>
              <a:latin typeface="#9Slide07 IcielBaliho Script" pitchFamily="2" charset="-93"/>
              <a:ea typeface="+mn-ea"/>
              <a:cs typeface="+mn-cs"/>
            </a:endParaRPr>
          </a:p>
        </p:txBody>
      </p:sp>
      <p:sp>
        <p:nvSpPr>
          <p:cNvPr id="314" name="TextBox 313">
            <a:extLst>
              <a:ext uri="{FF2B5EF4-FFF2-40B4-BE49-F238E27FC236}">
                <a16:creationId xmlns="" xmlns:a16="http://schemas.microsoft.com/office/drawing/2014/main" id="{F901F4FB-802C-4E6F-89B6-B998A959B283}"/>
              </a:ext>
            </a:extLst>
          </p:cNvPr>
          <p:cNvSpPr txBox="1"/>
          <p:nvPr/>
        </p:nvSpPr>
        <p:spPr>
          <a:xfrm>
            <a:off x="2950030" y="1687286"/>
            <a:ext cx="8284027"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1"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Sử</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dụng</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sgk</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internet </a:t>
            </a:r>
            <a:r>
              <a:rPr kumimoji="0" lang="en-US" sz="2400" b="0" i="1"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hoàn</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thành</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phiếu</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học</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tập</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sau</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p>
        </p:txBody>
      </p:sp>
      <p:sp>
        <p:nvSpPr>
          <p:cNvPr id="315" name="TextBox 314">
            <a:extLst>
              <a:ext uri="{FF2B5EF4-FFF2-40B4-BE49-F238E27FC236}">
                <a16:creationId xmlns="" xmlns:a16="http://schemas.microsoft.com/office/drawing/2014/main" id="{9878A25D-3ABD-4D54-86F8-8A35EC243995}"/>
              </a:ext>
            </a:extLst>
          </p:cNvPr>
          <p:cNvSpPr txBox="1"/>
          <p:nvPr/>
        </p:nvSpPr>
        <p:spPr>
          <a:xfrm>
            <a:off x="746759" y="2421792"/>
            <a:ext cx="10400212" cy="60016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1.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loại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biết</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nêu</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ưu</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loại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đó</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16" name="TextBox 315">
            <a:extLst>
              <a:ext uri="{FF2B5EF4-FFF2-40B4-BE49-F238E27FC236}">
                <a16:creationId xmlns="" xmlns:a16="http://schemas.microsoft.com/office/drawing/2014/main" id="{C6556D93-7E70-455D-87FE-5D14F904E9B8}"/>
              </a:ext>
            </a:extLst>
          </p:cNvPr>
          <p:cNvSpPr txBox="1"/>
          <p:nvPr/>
        </p:nvSpPr>
        <p:spPr>
          <a:xfrm>
            <a:off x="729341" y="3133598"/>
            <a:ext cx="8338459" cy="115416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2.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hãy</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tên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loại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dưới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biết</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GHĐ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ĐCNN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p>
        </p:txBody>
      </p:sp>
      <p:sp>
        <p:nvSpPr>
          <p:cNvPr id="317" name="TextBox 316">
            <a:extLst>
              <a:ext uri="{FF2B5EF4-FFF2-40B4-BE49-F238E27FC236}">
                <a16:creationId xmlns="" xmlns:a16="http://schemas.microsoft.com/office/drawing/2014/main" id="{330D7182-BBC8-44B5-BABF-1C083066E541}"/>
              </a:ext>
            </a:extLst>
          </p:cNvPr>
          <p:cNvSpPr txBox="1"/>
          <p:nvPr/>
        </p:nvSpPr>
        <p:spPr>
          <a:xfrm>
            <a:off x="718456" y="4399402"/>
            <a:ext cx="8044544" cy="1154162"/>
          </a:xfrm>
          <a:prstGeom prst="rect">
            <a:avLst/>
          </a:prstGeom>
          <a:noFill/>
        </p:spPr>
        <p:txBody>
          <a:bodyPr wrap="square" rtlCol="0">
            <a:spAutoFit/>
          </a:bodyPr>
          <a:lstStyle>
            <a:defPPr>
              <a:defRPr lang="en-US"/>
            </a:defPPr>
            <a:lvl1pPr algn="just">
              <a:lnSpc>
                <a:spcPct val="150000"/>
              </a:lnSpc>
              <a:defRPr sz="2400">
                <a:solidFill>
                  <a:schemeClr val="bg1"/>
                </a:solidFill>
                <a:latin typeface="#9Slide03 Arima Madurai Bold" panose="00000800000000000000" pitchFamily="2" charset="-93"/>
                <a:cs typeface="#9Slide03 Arima Madurai Bold" panose="00000800000000000000" pitchFamily="2" charset="-93"/>
              </a:defRPr>
            </a:lvl1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3. </a:t>
            </a:r>
            <a:r>
              <a:rPr kumimoji="0" lang="vi-VN"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Hãy mô tả một tình huống cho thấy sự cần thiết của ước lượng khối lượng trong đời sống</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p>
        </p:txBody>
      </p:sp>
      <p:pic>
        <p:nvPicPr>
          <p:cNvPr id="2050" name="Picture 2">
            <a:extLst>
              <a:ext uri="{FF2B5EF4-FFF2-40B4-BE49-F238E27FC236}">
                <a16:creationId xmlns="" xmlns:a16="http://schemas.microsoft.com/office/drawing/2014/main" id="{BBCE7204-54C0-4E0B-936D-08F33F849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5618" y="3001734"/>
            <a:ext cx="2502353" cy="3710385"/>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 xmlns:a16="http://schemas.microsoft.com/office/drawing/2014/main" id="{6735F2EC-7CF8-47E4-B407-3EE5CC74E574}"/>
              </a:ext>
            </a:extLst>
          </p:cNvPr>
          <p:cNvGrpSpPr/>
          <p:nvPr/>
        </p:nvGrpSpPr>
        <p:grpSpPr>
          <a:xfrm>
            <a:off x="0" y="533788"/>
            <a:ext cx="1031632" cy="1189505"/>
            <a:chOff x="7750439" y="1400770"/>
            <a:chExt cx="3659031" cy="4218979"/>
          </a:xfrm>
        </p:grpSpPr>
        <p:grpSp>
          <p:nvGrpSpPr>
            <p:cNvPr id="22" name="Graphic 15">
              <a:extLst>
                <a:ext uri="{FF2B5EF4-FFF2-40B4-BE49-F238E27FC236}">
                  <a16:creationId xmlns="" xmlns:a16="http://schemas.microsoft.com/office/drawing/2014/main" id="{57D6B24E-053B-4B57-B9E7-5E76AF48B2BB}"/>
                </a:ext>
              </a:extLst>
            </p:cNvPr>
            <p:cNvGrpSpPr/>
            <p:nvPr/>
          </p:nvGrpSpPr>
          <p:grpSpPr>
            <a:xfrm>
              <a:off x="8225011" y="2140201"/>
              <a:ext cx="3184459" cy="2957959"/>
              <a:chOff x="6438741" y="1948815"/>
              <a:chExt cx="3184459" cy="2957959"/>
            </a:xfrm>
            <a:solidFill>
              <a:srgbClr val="9C9C9C"/>
            </a:solidFill>
          </p:grpSpPr>
          <p:sp>
            <p:nvSpPr>
              <p:cNvPr id="71" name="Freeform: Shape 70">
                <a:extLst>
                  <a:ext uri="{FF2B5EF4-FFF2-40B4-BE49-F238E27FC236}">
                    <a16:creationId xmlns="" xmlns:a16="http://schemas.microsoft.com/office/drawing/2014/main" id="{65E8A019-7C9F-47E1-9C71-EC2FA39ABDA4}"/>
                  </a:ext>
                </a:extLst>
              </p:cNvPr>
              <p:cNvSpPr/>
              <p:nvPr/>
            </p:nvSpPr>
            <p:spPr>
              <a:xfrm>
                <a:off x="6447834" y="4368571"/>
                <a:ext cx="181180" cy="99535"/>
              </a:xfrm>
              <a:custGeom>
                <a:avLst/>
                <a:gdLst>
                  <a:gd name="connsiteX0" fmla="*/ 101932 w 181180"/>
                  <a:gd name="connsiteY0" fmla="*/ 92815 h 99535"/>
                  <a:gd name="connsiteX1" fmla="*/ 181180 w 181180"/>
                  <a:gd name="connsiteY1" fmla="*/ 36617 h 99535"/>
                  <a:gd name="connsiteX2" fmla="*/ 137651 w 181180"/>
                  <a:gd name="connsiteY2" fmla="*/ 11757 h 99535"/>
                  <a:gd name="connsiteX3" fmla="*/ 10111 w 181180"/>
                  <a:gd name="connsiteY3" fmla="*/ 20615 h 99535"/>
                  <a:gd name="connsiteX4" fmla="*/ 17417 w 181180"/>
                  <a:gd name="connsiteY4" fmla="*/ 85671 h 99535"/>
                  <a:gd name="connsiteX5" fmla="*/ 20969 w 181180"/>
                  <a:gd name="connsiteY5" fmla="*/ 88243 h 99535"/>
                  <a:gd name="connsiteX6" fmla="*/ 101932 w 181180"/>
                  <a:gd name="connsiteY6" fmla="*/ 92815 h 9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180" h="99535">
                    <a:moveTo>
                      <a:pt x="101932" y="92815"/>
                    </a:moveTo>
                    <a:cubicBezTo>
                      <a:pt x="130507" y="83290"/>
                      <a:pt x="181180" y="36713"/>
                      <a:pt x="181180" y="36617"/>
                    </a:cubicBezTo>
                    <a:cubicBezTo>
                      <a:pt x="181180" y="36522"/>
                      <a:pt x="140413" y="12900"/>
                      <a:pt x="137651" y="11757"/>
                    </a:cubicBezTo>
                    <a:cubicBezTo>
                      <a:pt x="105551" y="-1768"/>
                      <a:pt x="35543" y="-9007"/>
                      <a:pt x="10111" y="20615"/>
                    </a:cubicBezTo>
                    <a:cubicBezTo>
                      <a:pt x="-5834" y="40599"/>
                      <a:pt x="-2567" y="69726"/>
                      <a:pt x="17417" y="85671"/>
                    </a:cubicBezTo>
                    <a:cubicBezTo>
                      <a:pt x="18560" y="86586"/>
                      <a:pt x="19741" y="87443"/>
                      <a:pt x="20969" y="88243"/>
                    </a:cubicBezTo>
                    <a:cubicBezTo>
                      <a:pt x="43448" y="104245"/>
                      <a:pt x="77167" y="100816"/>
                      <a:pt x="101932" y="92815"/>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 xmlns:a16="http://schemas.microsoft.com/office/drawing/2014/main" id="{4F0B8D58-7CD6-4A18-B74F-13F83A70071A}"/>
                  </a:ext>
                </a:extLst>
              </p:cNvPr>
              <p:cNvSpPr/>
              <p:nvPr/>
            </p:nvSpPr>
            <p:spPr>
              <a:xfrm>
                <a:off x="6911216" y="3903047"/>
                <a:ext cx="166345" cy="115460"/>
              </a:xfrm>
              <a:custGeom>
                <a:avLst/>
                <a:gdLst>
                  <a:gd name="connsiteX0" fmla="*/ 166330 w 166345"/>
                  <a:gd name="connsiteY0" fmla="*/ 109330 h 115460"/>
                  <a:gd name="connsiteX1" fmla="*/ 143661 w 166345"/>
                  <a:gd name="connsiteY1" fmla="*/ 64562 h 115460"/>
                  <a:gd name="connsiteX2" fmla="*/ 32409 w 166345"/>
                  <a:gd name="connsiteY2" fmla="*/ 1602 h 115460"/>
                  <a:gd name="connsiteX3" fmla="*/ 2148 w 166345"/>
                  <a:gd name="connsiteY3" fmla="*/ 59657 h 115460"/>
                  <a:gd name="connsiteX4" fmla="*/ 3834 w 166345"/>
                  <a:gd name="connsiteY4" fmla="*/ 64181 h 115460"/>
                  <a:gd name="connsiteX5" fmla="*/ 69175 w 166345"/>
                  <a:gd name="connsiteY5" fmla="*/ 112473 h 115460"/>
                  <a:gd name="connsiteX6" fmla="*/ 166330 w 166345"/>
                  <a:gd name="connsiteY6" fmla="*/ 109330 h 11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45" h="115460">
                    <a:moveTo>
                      <a:pt x="166330" y="109330"/>
                    </a:moveTo>
                    <a:cubicBezTo>
                      <a:pt x="166997" y="109330"/>
                      <a:pt x="145375" y="67134"/>
                      <a:pt x="143661" y="64562"/>
                    </a:cubicBezTo>
                    <a:cubicBezTo>
                      <a:pt x="124611" y="35987"/>
                      <a:pt x="69937" y="-9066"/>
                      <a:pt x="32409" y="1602"/>
                    </a:cubicBezTo>
                    <a:cubicBezTo>
                      <a:pt x="8025" y="9279"/>
                      <a:pt x="-5529" y="35263"/>
                      <a:pt x="2148" y="59657"/>
                    </a:cubicBezTo>
                    <a:cubicBezTo>
                      <a:pt x="2624" y="61190"/>
                      <a:pt x="3196" y="62705"/>
                      <a:pt x="3834" y="64181"/>
                    </a:cubicBezTo>
                    <a:cubicBezTo>
                      <a:pt x="14026" y="89708"/>
                      <a:pt x="44029" y="105520"/>
                      <a:pt x="69175" y="112473"/>
                    </a:cubicBezTo>
                    <a:cubicBezTo>
                      <a:pt x="98703" y="120664"/>
                      <a:pt x="166235" y="109425"/>
                      <a:pt x="166330" y="109330"/>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 xmlns:a16="http://schemas.microsoft.com/office/drawing/2014/main" id="{0042BA0B-1A87-4C08-A1BA-644509535247}"/>
                  </a:ext>
                </a:extLst>
              </p:cNvPr>
              <p:cNvSpPr/>
              <p:nvPr/>
            </p:nvSpPr>
            <p:spPr>
              <a:xfrm>
                <a:off x="6438741" y="3682852"/>
                <a:ext cx="1099156" cy="1223922"/>
              </a:xfrm>
              <a:custGeom>
                <a:avLst/>
                <a:gdLst>
                  <a:gd name="connsiteX0" fmla="*/ 260472 w 1099156"/>
                  <a:gd name="connsiteY0" fmla="*/ 911027 h 1223922"/>
                  <a:gd name="connsiteX1" fmla="*/ 321622 w 1099156"/>
                  <a:gd name="connsiteY1" fmla="*/ 836827 h 1223922"/>
                  <a:gd name="connsiteX2" fmla="*/ 417444 w 1099156"/>
                  <a:gd name="connsiteY2" fmla="*/ 888833 h 1223922"/>
                  <a:gd name="connsiteX3" fmla="*/ 476118 w 1099156"/>
                  <a:gd name="connsiteY3" fmla="*/ 914455 h 1223922"/>
                  <a:gd name="connsiteX4" fmla="*/ 457068 w 1099156"/>
                  <a:gd name="connsiteY4" fmla="*/ 909788 h 1223922"/>
                  <a:gd name="connsiteX5" fmla="*/ 336386 w 1099156"/>
                  <a:gd name="connsiteY5" fmla="*/ 951984 h 1223922"/>
                  <a:gd name="connsiteX6" fmla="*/ 360122 w 1099156"/>
                  <a:gd name="connsiteY6" fmla="*/ 1012848 h 1223922"/>
                  <a:gd name="connsiteX7" fmla="*/ 364961 w 1099156"/>
                  <a:gd name="connsiteY7" fmla="*/ 1014658 h 1223922"/>
                  <a:gd name="connsiteX8" fmla="*/ 444304 w 1099156"/>
                  <a:gd name="connsiteY8" fmla="*/ 997418 h 1223922"/>
                  <a:gd name="connsiteX9" fmla="*/ 503931 w 1099156"/>
                  <a:gd name="connsiteY9" fmla="*/ 925409 h 1223922"/>
                  <a:gd name="connsiteX10" fmla="*/ 526791 w 1099156"/>
                  <a:gd name="connsiteY10" fmla="*/ 934934 h 1223922"/>
                  <a:gd name="connsiteX11" fmla="*/ 635566 w 1099156"/>
                  <a:gd name="connsiteY11" fmla="*/ 979130 h 1223922"/>
                  <a:gd name="connsiteX12" fmla="*/ 672333 w 1099156"/>
                  <a:gd name="connsiteY12" fmla="*/ 995894 h 1223922"/>
                  <a:gd name="connsiteX13" fmla="*/ 655474 w 1099156"/>
                  <a:gd name="connsiteY13" fmla="*/ 991989 h 1223922"/>
                  <a:gd name="connsiteX14" fmla="*/ 534792 w 1099156"/>
                  <a:gd name="connsiteY14" fmla="*/ 1034185 h 1223922"/>
                  <a:gd name="connsiteX15" fmla="*/ 558462 w 1099156"/>
                  <a:gd name="connsiteY15" fmla="*/ 1094935 h 1223922"/>
                  <a:gd name="connsiteX16" fmla="*/ 563367 w 1099156"/>
                  <a:gd name="connsiteY16" fmla="*/ 1096764 h 1223922"/>
                  <a:gd name="connsiteX17" fmla="*/ 642710 w 1099156"/>
                  <a:gd name="connsiteY17" fmla="*/ 1079524 h 1223922"/>
                  <a:gd name="connsiteX18" fmla="*/ 701003 w 1099156"/>
                  <a:gd name="connsiteY18" fmla="*/ 1009801 h 1223922"/>
                  <a:gd name="connsiteX19" fmla="*/ 737103 w 1099156"/>
                  <a:gd name="connsiteY19" fmla="*/ 1028851 h 1223922"/>
                  <a:gd name="connsiteX20" fmla="*/ 760439 w 1099156"/>
                  <a:gd name="connsiteY20" fmla="*/ 1042567 h 1223922"/>
                  <a:gd name="connsiteX21" fmla="*/ 783109 w 1099156"/>
                  <a:gd name="connsiteY21" fmla="*/ 1057140 h 1223922"/>
                  <a:gd name="connsiteX22" fmla="*/ 825209 w 1099156"/>
                  <a:gd name="connsiteY22" fmla="*/ 1086858 h 1223922"/>
                  <a:gd name="connsiteX23" fmla="*/ 852451 w 1099156"/>
                  <a:gd name="connsiteY23" fmla="*/ 1107051 h 1223922"/>
                  <a:gd name="connsiteX24" fmla="*/ 813398 w 1099156"/>
                  <a:gd name="connsiteY24" fmla="*/ 1090763 h 1223922"/>
                  <a:gd name="connsiteX25" fmla="*/ 687763 w 1099156"/>
                  <a:gd name="connsiteY25" fmla="*/ 1114195 h 1223922"/>
                  <a:gd name="connsiteX26" fmla="*/ 701765 w 1099156"/>
                  <a:gd name="connsiteY26" fmla="*/ 1177869 h 1223922"/>
                  <a:gd name="connsiteX27" fmla="*/ 706242 w 1099156"/>
                  <a:gd name="connsiteY27" fmla="*/ 1180394 h 1223922"/>
                  <a:gd name="connsiteX28" fmla="*/ 787300 w 1099156"/>
                  <a:gd name="connsiteY28" fmla="*/ 1175345 h 1223922"/>
                  <a:gd name="connsiteX29" fmla="*/ 858547 w 1099156"/>
                  <a:gd name="connsiteY29" fmla="*/ 1111623 h 1223922"/>
                  <a:gd name="connsiteX30" fmla="*/ 900838 w 1099156"/>
                  <a:gd name="connsiteY30" fmla="*/ 1144294 h 1223922"/>
                  <a:gd name="connsiteX31" fmla="*/ 996088 w 1099156"/>
                  <a:gd name="connsiteY31" fmla="*/ 1223923 h 1223922"/>
                  <a:gd name="connsiteX32" fmla="*/ 1015138 w 1099156"/>
                  <a:gd name="connsiteY32" fmla="*/ 1206587 h 1223922"/>
                  <a:gd name="connsiteX33" fmla="*/ 914458 w 1099156"/>
                  <a:gd name="connsiteY33" fmla="*/ 1126006 h 1223922"/>
                  <a:gd name="connsiteX34" fmla="*/ 866833 w 1099156"/>
                  <a:gd name="connsiteY34" fmla="*/ 1090763 h 1223922"/>
                  <a:gd name="connsiteX35" fmla="*/ 890074 w 1099156"/>
                  <a:gd name="connsiteY35" fmla="*/ 1036566 h 1223922"/>
                  <a:gd name="connsiteX36" fmla="*/ 981514 w 1099156"/>
                  <a:gd name="connsiteY36" fmla="*/ 1022373 h 1223922"/>
                  <a:gd name="connsiteX37" fmla="*/ 998755 w 1099156"/>
                  <a:gd name="connsiteY37" fmla="*/ 1072952 h 1223922"/>
                  <a:gd name="connsiteX38" fmla="*/ 1033807 w 1099156"/>
                  <a:gd name="connsiteY38" fmla="*/ 1190204 h 1223922"/>
                  <a:gd name="connsiteX39" fmla="*/ 1055143 w 1099156"/>
                  <a:gd name="connsiteY39" fmla="*/ 1171154 h 1223922"/>
                  <a:gd name="connsiteX40" fmla="*/ 1020662 w 1099156"/>
                  <a:gd name="connsiteY40" fmla="*/ 1065331 h 1223922"/>
                  <a:gd name="connsiteX41" fmla="*/ 1000088 w 1099156"/>
                  <a:gd name="connsiteY41" fmla="*/ 1009610 h 1223922"/>
                  <a:gd name="connsiteX42" fmla="*/ 1076288 w 1099156"/>
                  <a:gd name="connsiteY42" fmla="*/ 951794 h 1223922"/>
                  <a:gd name="connsiteX43" fmla="*/ 1096672 w 1099156"/>
                  <a:gd name="connsiteY43" fmla="*/ 873117 h 1223922"/>
                  <a:gd name="connsiteX44" fmla="*/ 1039703 w 1099156"/>
                  <a:gd name="connsiteY44" fmla="*/ 840865 h 1223922"/>
                  <a:gd name="connsiteX45" fmla="*/ 1035235 w 1099156"/>
                  <a:gd name="connsiteY45" fmla="*/ 842351 h 1223922"/>
                  <a:gd name="connsiteX46" fmla="*/ 988182 w 1099156"/>
                  <a:gd name="connsiteY46" fmla="*/ 961223 h 1223922"/>
                  <a:gd name="connsiteX47" fmla="*/ 995992 w 1099156"/>
                  <a:gd name="connsiteY47" fmla="*/ 999323 h 1223922"/>
                  <a:gd name="connsiteX48" fmla="*/ 986467 w 1099156"/>
                  <a:gd name="connsiteY48" fmla="*/ 975796 h 1223922"/>
                  <a:gd name="connsiteX49" fmla="*/ 966274 w 1099156"/>
                  <a:gd name="connsiteY49" fmla="*/ 927123 h 1223922"/>
                  <a:gd name="connsiteX50" fmla="*/ 954844 w 1099156"/>
                  <a:gd name="connsiteY50" fmla="*/ 902740 h 1223922"/>
                  <a:gd name="connsiteX51" fmla="*/ 942081 w 1099156"/>
                  <a:gd name="connsiteY51" fmla="*/ 877879 h 1223922"/>
                  <a:gd name="connsiteX52" fmla="*/ 908648 w 1099156"/>
                  <a:gd name="connsiteY52" fmla="*/ 820729 h 1223922"/>
                  <a:gd name="connsiteX53" fmla="*/ 990182 w 1099156"/>
                  <a:gd name="connsiteY53" fmla="*/ 776152 h 1223922"/>
                  <a:gd name="connsiteX54" fmla="*/ 1022186 w 1099156"/>
                  <a:gd name="connsiteY54" fmla="*/ 701572 h 1223922"/>
                  <a:gd name="connsiteX55" fmla="*/ 971142 w 1099156"/>
                  <a:gd name="connsiteY55" fmla="*/ 661005 h 1223922"/>
                  <a:gd name="connsiteX56" fmla="*/ 966179 w 1099156"/>
                  <a:gd name="connsiteY56" fmla="*/ 661852 h 1223922"/>
                  <a:gd name="connsiteX57" fmla="*/ 901695 w 1099156"/>
                  <a:gd name="connsiteY57" fmla="*/ 772247 h 1223922"/>
                  <a:gd name="connsiteX58" fmla="*/ 903790 w 1099156"/>
                  <a:gd name="connsiteY58" fmla="*/ 813300 h 1223922"/>
                  <a:gd name="connsiteX59" fmla="*/ 881788 w 1099156"/>
                  <a:gd name="connsiteY59" fmla="*/ 779677 h 1223922"/>
                  <a:gd name="connsiteX60" fmla="*/ 813112 w 1099156"/>
                  <a:gd name="connsiteY60" fmla="*/ 683950 h 1223922"/>
                  <a:gd name="connsiteX61" fmla="*/ 792062 w 1099156"/>
                  <a:gd name="connsiteY61" fmla="*/ 654613 h 1223922"/>
                  <a:gd name="connsiteX62" fmla="*/ 876549 w 1099156"/>
                  <a:gd name="connsiteY62" fmla="*/ 608894 h 1223922"/>
                  <a:gd name="connsiteX63" fmla="*/ 908648 w 1099156"/>
                  <a:gd name="connsiteY63" fmla="*/ 534217 h 1223922"/>
                  <a:gd name="connsiteX64" fmla="*/ 857423 w 1099156"/>
                  <a:gd name="connsiteY64" fmla="*/ 493660 h 1223922"/>
                  <a:gd name="connsiteX65" fmla="*/ 852546 w 1099156"/>
                  <a:gd name="connsiteY65" fmla="*/ 494498 h 1223922"/>
                  <a:gd name="connsiteX66" fmla="*/ 788062 w 1099156"/>
                  <a:gd name="connsiteY66" fmla="*/ 604893 h 1223922"/>
                  <a:gd name="connsiteX67" fmla="*/ 790729 w 1099156"/>
                  <a:gd name="connsiteY67" fmla="*/ 652518 h 1223922"/>
                  <a:gd name="connsiteX68" fmla="*/ 746056 w 1099156"/>
                  <a:gd name="connsiteY68" fmla="*/ 587367 h 1223922"/>
                  <a:gd name="connsiteX69" fmla="*/ 694431 w 1099156"/>
                  <a:gd name="connsiteY69" fmla="*/ 495451 h 1223922"/>
                  <a:gd name="connsiteX70" fmla="*/ 779394 w 1099156"/>
                  <a:gd name="connsiteY70" fmla="*/ 449445 h 1223922"/>
                  <a:gd name="connsiteX71" fmla="*/ 811493 w 1099156"/>
                  <a:gd name="connsiteY71" fmla="*/ 374864 h 1223922"/>
                  <a:gd name="connsiteX72" fmla="*/ 760449 w 1099156"/>
                  <a:gd name="connsiteY72" fmla="*/ 334297 h 1223922"/>
                  <a:gd name="connsiteX73" fmla="*/ 755486 w 1099156"/>
                  <a:gd name="connsiteY73" fmla="*/ 335145 h 1223922"/>
                  <a:gd name="connsiteX74" fmla="*/ 691002 w 1099156"/>
                  <a:gd name="connsiteY74" fmla="*/ 445540 h 1223922"/>
                  <a:gd name="connsiteX75" fmla="*/ 693193 w 1099156"/>
                  <a:gd name="connsiteY75" fmla="*/ 488402 h 1223922"/>
                  <a:gd name="connsiteX76" fmla="*/ 691097 w 1099156"/>
                  <a:gd name="connsiteY76" fmla="*/ 488973 h 1223922"/>
                  <a:gd name="connsiteX77" fmla="*/ 656617 w 1099156"/>
                  <a:gd name="connsiteY77" fmla="*/ 388675 h 1223922"/>
                  <a:gd name="connsiteX78" fmla="*/ 644996 w 1099156"/>
                  <a:gd name="connsiteY78" fmla="*/ 333621 h 1223922"/>
                  <a:gd name="connsiteX79" fmla="*/ 732436 w 1099156"/>
                  <a:gd name="connsiteY79" fmla="*/ 297807 h 1223922"/>
                  <a:gd name="connsiteX80" fmla="*/ 772536 w 1099156"/>
                  <a:gd name="connsiteY80" fmla="*/ 227131 h 1223922"/>
                  <a:gd name="connsiteX81" fmla="*/ 725863 w 1099156"/>
                  <a:gd name="connsiteY81" fmla="*/ 181221 h 1223922"/>
                  <a:gd name="connsiteX82" fmla="*/ 721101 w 1099156"/>
                  <a:gd name="connsiteY82" fmla="*/ 181506 h 1223922"/>
                  <a:gd name="connsiteX83" fmla="*/ 644901 w 1099156"/>
                  <a:gd name="connsiteY83" fmla="*/ 284186 h 1223922"/>
                  <a:gd name="connsiteX84" fmla="*/ 642710 w 1099156"/>
                  <a:gd name="connsiteY84" fmla="*/ 319429 h 1223922"/>
                  <a:gd name="connsiteX85" fmla="*/ 638900 w 1099156"/>
                  <a:gd name="connsiteY85" fmla="*/ 295235 h 1223922"/>
                  <a:gd name="connsiteX86" fmla="*/ 631185 w 1099156"/>
                  <a:gd name="connsiteY86" fmla="*/ 215130 h 1223922"/>
                  <a:gd name="connsiteX87" fmla="*/ 629756 w 1099156"/>
                  <a:gd name="connsiteY87" fmla="*/ 177601 h 1223922"/>
                  <a:gd name="connsiteX88" fmla="*/ 690430 w 1099156"/>
                  <a:gd name="connsiteY88" fmla="*/ 105878 h 1223922"/>
                  <a:gd name="connsiteX89" fmla="*/ 693478 w 1099156"/>
                  <a:gd name="connsiteY89" fmla="*/ 24725 h 1223922"/>
                  <a:gd name="connsiteX90" fmla="*/ 631099 w 1099156"/>
                  <a:gd name="connsiteY90" fmla="*/ 5304 h 1223922"/>
                  <a:gd name="connsiteX91" fmla="*/ 626803 w 1099156"/>
                  <a:gd name="connsiteY91" fmla="*/ 7866 h 1223922"/>
                  <a:gd name="connsiteX92" fmla="*/ 606420 w 1099156"/>
                  <a:gd name="connsiteY92" fmla="*/ 134167 h 1223922"/>
                  <a:gd name="connsiteX93" fmla="*/ 627280 w 1099156"/>
                  <a:gd name="connsiteY93" fmla="*/ 179792 h 1223922"/>
                  <a:gd name="connsiteX94" fmla="*/ 627851 w 1099156"/>
                  <a:gd name="connsiteY94" fmla="*/ 179221 h 1223922"/>
                  <a:gd name="connsiteX95" fmla="*/ 628613 w 1099156"/>
                  <a:gd name="connsiteY95" fmla="*/ 215225 h 1223922"/>
                  <a:gd name="connsiteX96" fmla="*/ 634519 w 1099156"/>
                  <a:gd name="connsiteY96" fmla="*/ 295806 h 1223922"/>
                  <a:gd name="connsiteX97" fmla="*/ 650330 w 1099156"/>
                  <a:gd name="connsiteY97" fmla="*/ 390104 h 1223922"/>
                  <a:gd name="connsiteX98" fmla="*/ 682906 w 1099156"/>
                  <a:gd name="connsiteY98" fmla="*/ 492117 h 1223922"/>
                  <a:gd name="connsiteX99" fmla="*/ 683477 w 1099156"/>
                  <a:gd name="connsiteY99" fmla="*/ 493260 h 1223922"/>
                  <a:gd name="connsiteX100" fmla="*/ 652521 w 1099156"/>
                  <a:gd name="connsiteY100" fmla="*/ 459446 h 1223922"/>
                  <a:gd name="connsiteX101" fmla="*/ 528696 w 1099156"/>
                  <a:gd name="connsiteY101" fmla="*/ 428109 h 1223922"/>
                  <a:gd name="connsiteX102" fmla="*/ 514761 w 1099156"/>
                  <a:gd name="connsiteY102" fmla="*/ 491803 h 1223922"/>
                  <a:gd name="connsiteX103" fmla="*/ 517742 w 1099156"/>
                  <a:gd name="connsiteY103" fmla="*/ 495927 h 1223922"/>
                  <a:gd name="connsiteX104" fmla="*/ 593466 w 1099156"/>
                  <a:gd name="connsiteY104" fmla="*/ 525359 h 1223922"/>
                  <a:gd name="connsiteX105" fmla="*/ 685382 w 1099156"/>
                  <a:gd name="connsiteY105" fmla="*/ 496784 h 1223922"/>
                  <a:gd name="connsiteX106" fmla="*/ 736627 w 1099156"/>
                  <a:gd name="connsiteY106" fmla="*/ 593082 h 1223922"/>
                  <a:gd name="connsiteX107" fmla="*/ 771393 w 1099156"/>
                  <a:gd name="connsiteY107" fmla="*/ 646708 h 1223922"/>
                  <a:gd name="connsiteX108" fmla="*/ 757772 w 1099156"/>
                  <a:gd name="connsiteY108" fmla="*/ 632134 h 1223922"/>
                  <a:gd name="connsiteX109" fmla="*/ 633947 w 1099156"/>
                  <a:gd name="connsiteY109" fmla="*/ 600797 h 1223922"/>
                  <a:gd name="connsiteX110" fmla="*/ 620012 w 1099156"/>
                  <a:gd name="connsiteY110" fmla="*/ 664491 h 1223922"/>
                  <a:gd name="connsiteX111" fmla="*/ 622993 w 1099156"/>
                  <a:gd name="connsiteY111" fmla="*/ 668615 h 1223922"/>
                  <a:gd name="connsiteX112" fmla="*/ 698717 w 1099156"/>
                  <a:gd name="connsiteY112" fmla="*/ 698047 h 1223922"/>
                  <a:gd name="connsiteX113" fmla="*/ 788062 w 1099156"/>
                  <a:gd name="connsiteY113" fmla="*/ 670901 h 1223922"/>
                  <a:gd name="connsiteX114" fmla="*/ 802063 w 1099156"/>
                  <a:gd name="connsiteY114" fmla="*/ 691285 h 1223922"/>
                  <a:gd name="connsiteX115" fmla="*/ 868738 w 1099156"/>
                  <a:gd name="connsiteY115" fmla="*/ 788059 h 1223922"/>
                  <a:gd name="connsiteX116" fmla="*/ 890170 w 1099156"/>
                  <a:gd name="connsiteY116" fmla="*/ 822348 h 1223922"/>
                  <a:gd name="connsiteX117" fmla="*/ 878359 w 1099156"/>
                  <a:gd name="connsiteY117" fmla="*/ 809776 h 1223922"/>
                  <a:gd name="connsiteX118" fmla="*/ 754534 w 1099156"/>
                  <a:gd name="connsiteY118" fmla="*/ 778438 h 1223922"/>
                  <a:gd name="connsiteX119" fmla="*/ 740703 w 1099156"/>
                  <a:gd name="connsiteY119" fmla="*/ 842151 h 1223922"/>
                  <a:gd name="connsiteX120" fmla="*/ 743675 w 1099156"/>
                  <a:gd name="connsiteY120" fmla="*/ 846256 h 1223922"/>
                  <a:gd name="connsiteX121" fmla="*/ 819304 w 1099156"/>
                  <a:gd name="connsiteY121" fmla="*/ 875689 h 1223922"/>
                  <a:gd name="connsiteX122" fmla="*/ 906362 w 1099156"/>
                  <a:gd name="connsiteY122" fmla="*/ 849590 h 1223922"/>
                  <a:gd name="connsiteX123" fmla="*/ 926079 w 1099156"/>
                  <a:gd name="connsiteY123" fmla="*/ 885309 h 1223922"/>
                  <a:gd name="connsiteX124" fmla="*/ 937890 w 1099156"/>
                  <a:gd name="connsiteY124" fmla="*/ 909598 h 1223922"/>
                  <a:gd name="connsiteX125" fmla="*/ 948748 w 1099156"/>
                  <a:gd name="connsiteY125" fmla="*/ 934267 h 1223922"/>
                  <a:gd name="connsiteX126" fmla="*/ 967798 w 1099156"/>
                  <a:gd name="connsiteY126" fmla="*/ 982369 h 1223922"/>
                  <a:gd name="connsiteX127" fmla="*/ 979324 w 1099156"/>
                  <a:gd name="connsiteY127" fmla="*/ 1014182 h 1223922"/>
                  <a:gd name="connsiteX128" fmla="*/ 955797 w 1099156"/>
                  <a:gd name="connsiteY128" fmla="*/ 979035 h 1223922"/>
                  <a:gd name="connsiteX129" fmla="*/ 879597 w 1099156"/>
                  <a:gd name="connsiteY129" fmla="*/ 929886 h 1223922"/>
                  <a:gd name="connsiteX130" fmla="*/ 872358 w 1099156"/>
                  <a:gd name="connsiteY130" fmla="*/ 922647 h 1223922"/>
                  <a:gd name="connsiteX131" fmla="*/ 807169 w 1099156"/>
                  <a:gd name="connsiteY131" fmla="*/ 927000 h 1223922"/>
                  <a:gd name="connsiteX132" fmla="*/ 804159 w 1099156"/>
                  <a:gd name="connsiteY132" fmla="*/ 930838 h 1223922"/>
                  <a:gd name="connsiteX133" fmla="*/ 830543 w 1099156"/>
                  <a:gd name="connsiteY133" fmla="*/ 1055997 h 1223922"/>
                  <a:gd name="connsiteX134" fmla="*/ 857880 w 1099156"/>
                  <a:gd name="connsiteY134" fmla="*/ 1083238 h 1223922"/>
                  <a:gd name="connsiteX135" fmla="*/ 836353 w 1099156"/>
                  <a:gd name="connsiteY135" fmla="*/ 1069237 h 1223922"/>
                  <a:gd name="connsiteX136" fmla="*/ 792729 w 1099156"/>
                  <a:gd name="connsiteY136" fmla="*/ 1039804 h 1223922"/>
                  <a:gd name="connsiteX137" fmla="*/ 769774 w 1099156"/>
                  <a:gd name="connsiteY137" fmla="*/ 1025707 h 1223922"/>
                  <a:gd name="connsiteX138" fmla="*/ 745390 w 1099156"/>
                  <a:gd name="connsiteY138" fmla="*/ 1012087 h 1223922"/>
                  <a:gd name="connsiteX139" fmla="*/ 686239 w 1099156"/>
                  <a:gd name="connsiteY139" fmla="*/ 983512 h 1223922"/>
                  <a:gd name="connsiteX140" fmla="*/ 729578 w 1099156"/>
                  <a:gd name="connsiteY140" fmla="*/ 901406 h 1223922"/>
                  <a:gd name="connsiteX141" fmla="*/ 715195 w 1099156"/>
                  <a:gd name="connsiteY141" fmla="*/ 821491 h 1223922"/>
                  <a:gd name="connsiteX142" fmla="*/ 650101 w 1099156"/>
                  <a:gd name="connsiteY142" fmla="*/ 815938 h 1223922"/>
                  <a:gd name="connsiteX143" fmla="*/ 646520 w 1099156"/>
                  <a:gd name="connsiteY143" fmla="*/ 819301 h 1223922"/>
                  <a:gd name="connsiteX144" fmla="*/ 653569 w 1099156"/>
                  <a:gd name="connsiteY144" fmla="*/ 946936 h 1223922"/>
                  <a:gd name="connsiteX145" fmla="*/ 678048 w 1099156"/>
                  <a:gd name="connsiteY145" fmla="*/ 979987 h 1223922"/>
                  <a:gd name="connsiteX146" fmla="*/ 641186 w 1099156"/>
                  <a:gd name="connsiteY146" fmla="*/ 964176 h 1223922"/>
                  <a:gd name="connsiteX147" fmla="*/ 531077 w 1099156"/>
                  <a:gd name="connsiteY147" fmla="*/ 922171 h 1223922"/>
                  <a:gd name="connsiteX148" fmla="*/ 497263 w 1099156"/>
                  <a:gd name="connsiteY148" fmla="*/ 909312 h 1223922"/>
                  <a:gd name="connsiteX149" fmla="*/ 542507 w 1099156"/>
                  <a:gd name="connsiteY149" fmla="*/ 824539 h 1223922"/>
                  <a:gd name="connsiteX150" fmla="*/ 528124 w 1099156"/>
                  <a:gd name="connsiteY150" fmla="*/ 744625 h 1223922"/>
                  <a:gd name="connsiteX151" fmla="*/ 463030 w 1099156"/>
                  <a:gd name="connsiteY151" fmla="*/ 739072 h 1223922"/>
                  <a:gd name="connsiteX152" fmla="*/ 459449 w 1099156"/>
                  <a:gd name="connsiteY152" fmla="*/ 742434 h 1223922"/>
                  <a:gd name="connsiteX153" fmla="*/ 466593 w 1099156"/>
                  <a:gd name="connsiteY153" fmla="*/ 870069 h 1223922"/>
                  <a:gd name="connsiteX154" fmla="*/ 495168 w 1099156"/>
                  <a:gd name="connsiteY154" fmla="*/ 908169 h 1223922"/>
                  <a:gd name="connsiteX155" fmla="*/ 421921 w 1099156"/>
                  <a:gd name="connsiteY155" fmla="*/ 878546 h 1223922"/>
                  <a:gd name="connsiteX156" fmla="*/ 328195 w 1099156"/>
                  <a:gd name="connsiteY156" fmla="*/ 830350 h 1223922"/>
                  <a:gd name="connsiteX157" fmla="*/ 373724 w 1099156"/>
                  <a:gd name="connsiteY157" fmla="*/ 745101 h 1223922"/>
                  <a:gd name="connsiteX158" fmla="*/ 359341 w 1099156"/>
                  <a:gd name="connsiteY158" fmla="*/ 665186 h 1223922"/>
                  <a:gd name="connsiteX159" fmla="*/ 294247 w 1099156"/>
                  <a:gd name="connsiteY159" fmla="*/ 659633 h 1223922"/>
                  <a:gd name="connsiteX160" fmla="*/ 290666 w 1099156"/>
                  <a:gd name="connsiteY160" fmla="*/ 662995 h 1223922"/>
                  <a:gd name="connsiteX161" fmla="*/ 297715 w 1099156"/>
                  <a:gd name="connsiteY161" fmla="*/ 790630 h 1223922"/>
                  <a:gd name="connsiteX162" fmla="*/ 323337 w 1099156"/>
                  <a:gd name="connsiteY162" fmla="*/ 825206 h 1223922"/>
                  <a:gd name="connsiteX163" fmla="*/ 321813 w 1099156"/>
                  <a:gd name="connsiteY163" fmla="*/ 826825 h 1223922"/>
                  <a:gd name="connsiteX164" fmla="*/ 237802 w 1099156"/>
                  <a:gd name="connsiteY164" fmla="*/ 762151 h 1223922"/>
                  <a:gd name="connsiteX165" fmla="*/ 197607 w 1099156"/>
                  <a:gd name="connsiteY165" fmla="*/ 722622 h 1223922"/>
                  <a:gd name="connsiteX166" fmla="*/ 250852 w 1099156"/>
                  <a:gd name="connsiteY166" fmla="*/ 644517 h 1223922"/>
                  <a:gd name="connsiteX167" fmla="*/ 245327 w 1099156"/>
                  <a:gd name="connsiteY167" fmla="*/ 563554 h 1223922"/>
                  <a:gd name="connsiteX168" fmla="*/ 181052 w 1099156"/>
                  <a:gd name="connsiteY168" fmla="*/ 551143 h 1223922"/>
                  <a:gd name="connsiteX169" fmla="*/ 177223 w 1099156"/>
                  <a:gd name="connsiteY169" fmla="*/ 554029 h 1223922"/>
                  <a:gd name="connsiteX170" fmla="*/ 170270 w 1099156"/>
                  <a:gd name="connsiteY170" fmla="*/ 681760 h 1223922"/>
                  <a:gd name="connsiteX171" fmla="*/ 187987 w 1099156"/>
                  <a:gd name="connsiteY171" fmla="*/ 712335 h 1223922"/>
                  <a:gd name="connsiteX172" fmla="*/ 171413 w 1099156"/>
                  <a:gd name="connsiteY172" fmla="*/ 694333 h 1223922"/>
                  <a:gd name="connsiteX173" fmla="*/ 120835 w 1099156"/>
                  <a:gd name="connsiteY173" fmla="*/ 631658 h 1223922"/>
                  <a:gd name="connsiteX174" fmla="*/ 98833 w 1099156"/>
                  <a:gd name="connsiteY174" fmla="*/ 601273 h 1223922"/>
                  <a:gd name="connsiteX175" fmla="*/ 109977 w 1099156"/>
                  <a:gd name="connsiteY175" fmla="*/ 507928 h 1223922"/>
                  <a:gd name="connsiteX176" fmla="*/ 67686 w 1099156"/>
                  <a:gd name="connsiteY176" fmla="*/ 438586 h 1223922"/>
                  <a:gd name="connsiteX177" fmla="*/ 5078 w 1099156"/>
                  <a:gd name="connsiteY177" fmla="*/ 456770 h 1223922"/>
                  <a:gd name="connsiteX178" fmla="*/ 2916 w 1099156"/>
                  <a:gd name="connsiteY178" fmla="*/ 461256 h 1223922"/>
                  <a:gd name="connsiteX179" fmla="*/ 55494 w 1099156"/>
                  <a:gd name="connsiteY179" fmla="*/ 577747 h 1223922"/>
                  <a:gd name="connsiteX180" fmla="*/ 98071 w 1099156"/>
                  <a:gd name="connsiteY180" fmla="*/ 604321 h 1223922"/>
                  <a:gd name="connsiteX181" fmla="*/ 98071 w 1099156"/>
                  <a:gd name="connsiteY181" fmla="*/ 603464 h 1223922"/>
                  <a:gd name="connsiteX182" fmla="*/ 118549 w 1099156"/>
                  <a:gd name="connsiteY182" fmla="*/ 633182 h 1223922"/>
                  <a:gd name="connsiteX183" fmla="*/ 167984 w 1099156"/>
                  <a:gd name="connsiteY183" fmla="*/ 697095 h 1223922"/>
                  <a:gd name="connsiteX184" fmla="*/ 233230 w 1099156"/>
                  <a:gd name="connsiteY184" fmla="*/ 767104 h 1223922"/>
                  <a:gd name="connsiteX185" fmla="*/ 316574 w 1099156"/>
                  <a:gd name="connsiteY185" fmla="*/ 833779 h 1223922"/>
                  <a:gd name="connsiteX186" fmla="*/ 317717 w 1099156"/>
                  <a:gd name="connsiteY186" fmla="*/ 834445 h 1223922"/>
                  <a:gd name="connsiteX187" fmla="*/ 273235 w 1099156"/>
                  <a:gd name="connsiteY187" fmla="*/ 823301 h 1223922"/>
                  <a:gd name="connsiteX188" fmla="*/ 152554 w 1099156"/>
                  <a:gd name="connsiteY188" fmla="*/ 865497 h 1223922"/>
                  <a:gd name="connsiteX189" fmla="*/ 176290 w 1099156"/>
                  <a:gd name="connsiteY189" fmla="*/ 926362 h 1223922"/>
                  <a:gd name="connsiteX190" fmla="*/ 181129 w 1099156"/>
                  <a:gd name="connsiteY190" fmla="*/ 928171 h 1223922"/>
                  <a:gd name="connsiteX191" fmla="*/ 260472 w 1099156"/>
                  <a:gd name="connsiteY191" fmla="*/ 911027 h 122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099156" h="1223922">
                    <a:moveTo>
                      <a:pt x="260472" y="911027"/>
                    </a:moveTo>
                    <a:cubicBezTo>
                      <a:pt x="285046" y="894929"/>
                      <a:pt x="318955" y="841113"/>
                      <a:pt x="321622" y="836827"/>
                    </a:cubicBezTo>
                    <a:cubicBezTo>
                      <a:pt x="352369" y="856286"/>
                      <a:pt x="384373" y="873660"/>
                      <a:pt x="417444" y="888833"/>
                    </a:cubicBezTo>
                    <a:cubicBezTo>
                      <a:pt x="436494" y="897787"/>
                      <a:pt x="456306" y="906264"/>
                      <a:pt x="476118" y="914455"/>
                    </a:cubicBezTo>
                    <a:cubicBezTo>
                      <a:pt x="466593" y="911979"/>
                      <a:pt x="457925" y="909979"/>
                      <a:pt x="457068" y="909788"/>
                    </a:cubicBezTo>
                    <a:cubicBezTo>
                      <a:pt x="422492" y="905216"/>
                      <a:pt x="353055" y="916741"/>
                      <a:pt x="336386" y="951984"/>
                    </a:cubicBezTo>
                    <a:cubicBezTo>
                      <a:pt x="326137" y="975349"/>
                      <a:pt x="336758" y="1002600"/>
                      <a:pt x="360122" y="1012848"/>
                    </a:cubicBezTo>
                    <a:cubicBezTo>
                      <a:pt x="361704" y="1013544"/>
                      <a:pt x="363313" y="1014144"/>
                      <a:pt x="364961" y="1014658"/>
                    </a:cubicBezTo>
                    <a:cubicBezTo>
                      <a:pt x="390869" y="1024183"/>
                      <a:pt x="422111" y="1011706"/>
                      <a:pt x="444304" y="997418"/>
                    </a:cubicBezTo>
                    <a:cubicBezTo>
                      <a:pt x="466498" y="983131"/>
                      <a:pt x="496216" y="937506"/>
                      <a:pt x="503931" y="925409"/>
                    </a:cubicBezTo>
                    <a:lnTo>
                      <a:pt x="526791" y="934934"/>
                    </a:lnTo>
                    <a:cubicBezTo>
                      <a:pt x="563462" y="949507"/>
                      <a:pt x="600038" y="963509"/>
                      <a:pt x="635566" y="979130"/>
                    </a:cubicBezTo>
                    <a:cubicBezTo>
                      <a:pt x="648044" y="984464"/>
                      <a:pt x="660141" y="990274"/>
                      <a:pt x="672333" y="995894"/>
                    </a:cubicBezTo>
                    <a:cubicBezTo>
                      <a:pt x="663760" y="993798"/>
                      <a:pt x="656617" y="992084"/>
                      <a:pt x="655474" y="991989"/>
                    </a:cubicBezTo>
                    <a:cubicBezTo>
                      <a:pt x="620898" y="987417"/>
                      <a:pt x="551556" y="998942"/>
                      <a:pt x="534792" y="1034185"/>
                    </a:cubicBezTo>
                    <a:cubicBezTo>
                      <a:pt x="524552" y="1057492"/>
                      <a:pt x="535144" y="1084696"/>
                      <a:pt x="558462" y="1094935"/>
                    </a:cubicBezTo>
                    <a:cubicBezTo>
                      <a:pt x="560062" y="1095640"/>
                      <a:pt x="561700" y="1096250"/>
                      <a:pt x="563367" y="1096764"/>
                    </a:cubicBezTo>
                    <a:cubicBezTo>
                      <a:pt x="589370" y="1106289"/>
                      <a:pt x="620993" y="1093811"/>
                      <a:pt x="642710" y="1079524"/>
                    </a:cubicBezTo>
                    <a:cubicBezTo>
                      <a:pt x="664427" y="1065236"/>
                      <a:pt x="691669" y="1024088"/>
                      <a:pt x="701003" y="1009801"/>
                    </a:cubicBezTo>
                    <a:cubicBezTo>
                      <a:pt x="713195" y="1015992"/>
                      <a:pt x="725482" y="1022183"/>
                      <a:pt x="737103" y="1028851"/>
                    </a:cubicBezTo>
                    <a:cubicBezTo>
                      <a:pt x="744913" y="1033518"/>
                      <a:pt x="752819" y="1037423"/>
                      <a:pt x="760439" y="1042567"/>
                    </a:cubicBezTo>
                    <a:lnTo>
                      <a:pt x="783109" y="1057140"/>
                    </a:lnTo>
                    <a:cubicBezTo>
                      <a:pt x="797110" y="1066665"/>
                      <a:pt x="811684" y="1076952"/>
                      <a:pt x="825209" y="1086858"/>
                    </a:cubicBezTo>
                    <a:cubicBezTo>
                      <a:pt x="834734" y="1093716"/>
                      <a:pt x="843497" y="1100383"/>
                      <a:pt x="852451" y="1107051"/>
                    </a:cubicBezTo>
                    <a:cubicBezTo>
                      <a:pt x="840068" y="1101622"/>
                      <a:pt x="815589" y="1091335"/>
                      <a:pt x="813398" y="1090763"/>
                    </a:cubicBezTo>
                    <a:cubicBezTo>
                      <a:pt x="779965" y="1081238"/>
                      <a:pt x="709576" y="1081905"/>
                      <a:pt x="687763" y="1114195"/>
                    </a:cubicBezTo>
                    <a:cubicBezTo>
                      <a:pt x="674047" y="1135645"/>
                      <a:pt x="680315" y="1164153"/>
                      <a:pt x="701765" y="1177869"/>
                    </a:cubicBezTo>
                    <a:cubicBezTo>
                      <a:pt x="703213" y="1178793"/>
                      <a:pt x="704708" y="1179641"/>
                      <a:pt x="706242" y="1180394"/>
                    </a:cubicBezTo>
                    <a:cubicBezTo>
                      <a:pt x="730435" y="1193443"/>
                      <a:pt x="763392" y="1186204"/>
                      <a:pt x="787300" y="1175345"/>
                    </a:cubicBezTo>
                    <a:cubicBezTo>
                      <a:pt x="813303" y="1163439"/>
                      <a:pt x="853975" y="1117433"/>
                      <a:pt x="858547" y="1111623"/>
                    </a:cubicBezTo>
                    <a:cubicBezTo>
                      <a:pt x="873310" y="1122767"/>
                      <a:pt x="887598" y="1133721"/>
                      <a:pt x="900838" y="1144294"/>
                    </a:cubicBezTo>
                    <a:cubicBezTo>
                      <a:pt x="939509" y="1174869"/>
                      <a:pt x="971704" y="1202396"/>
                      <a:pt x="996088" y="1223923"/>
                    </a:cubicBezTo>
                    <a:lnTo>
                      <a:pt x="1015138" y="1206587"/>
                    </a:lnTo>
                    <a:cubicBezTo>
                      <a:pt x="989611" y="1185061"/>
                      <a:pt x="955511" y="1157057"/>
                      <a:pt x="914458" y="1126006"/>
                    </a:cubicBezTo>
                    <a:cubicBezTo>
                      <a:pt x="899504" y="1114671"/>
                      <a:pt x="883312" y="1102765"/>
                      <a:pt x="866833" y="1090763"/>
                    </a:cubicBezTo>
                    <a:cubicBezTo>
                      <a:pt x="875625" y="1073161"/>
                      <a:pt x="883388" y="1055063"/>
                      <a:pt x="890074" y="1036566"/>
                    </a:cubicBezTo>
                    <a:cubicBezTo>
                      <a:pt x="919316" y="1039519"/>
                      <a:pt x="974371" y="1024374"/>
                      <a:pt x="981514" y="1022373"/>
                    </a:cubicBezTo>
                    <a:cubicBezTo>
                      <a:pt x="987706" y="1039804"/>
                      <a:pt x="993516" y="1056854"/>
                      <a:pt x="998755" y="1072952"/>
                    </a:cubicBezTo>
                    <a:cubicBezTo>
                      <a:pt x="1013804" y="1118957"/>
                      <a:pt x="1025329" y="1158677"/>
                      <a:pt x="1033807" y="1190204"/>
                    </a:cubicBezTo>
                    <a:lnTo>
                      <a:pt x="1055143" y="1171154"/>
                    </a:lnTo>
                    <a:cubicBezTo>
                      <a:pt x="1046284" y="1141722"/>
                      <a:pt x="1034854" y="1105813"/>
                      <a:pt x="1020662" y="1065331"/>
                    </a:cubicBezTo>
                    <a:cubicBezTo>
                      <a:pt x="1014471" y="1047615"/>
                      <a:pt x="1007518" y="1028851"/>
                      <a:pt x="1000088" y="1009610"/>
                    </a:cubicBezTo>
                    <a:cubicBezTo>
                      <a:pt x="1006660" y="1005895"/>
                      <a:pt x="1059619" y="975034"/>
                      <a:pt x="1076288" y="951794"/>
                    </a:cubicBezTo>
                    <a:cubicBezTo>
                      <a:pt x="1091433" y="930648"/>
                      <a:pt x="1104863" y="899501"/>
                      <a:pt x="1096672" y="873117"/>
                    </a:cubicBezTo>
                    <a:cubicBezTo>
                      <a:pt x="1089842" y="848476"/>
                      <a:pt x="1064334" y="834036"/>
                      <a:pt x="1039703" y="840865"/>
                    </a:cubicBezTo>
                    <a:cubicBezTo>
                      <a:pt x="1038188" y="841284"/>
                      <a:pt x="1036702" y="841780"/>
                      <a:pt x="1035235" y="842351"/>
                    </a:cubicBezTo>
                    <a:cubicBezTo>
                      <a:pt x="999326" y="857686"/>
                      <a:pt x="985039" y="926552"/>
                      <a:pt x="988182" y="961223"/>
                    </a:cubicBezTo>
                    <a:cubicBezTo>
                      <a:pt x="988182" y="963319"/>
                      <a:pt x="992944" y="985321"/>
                      <a:pt x="995992" y="999323"/>
                    </a:cubicBezTo>
                    <a:cubicBezTo>
                      <a:pt x="992944" y="991417"/>
                      <a:pt x="990087" y="983797"/>
                      <a:pt x="986467" y="975796"/>
                    </a:cubicBezTo>
                    <a:cubicBezTo>
                      <a:pt x="980181" y="959794"/>
                      <a:pt x="973418" y="944078"/>
                      <a:pt x="966274" y="927123"/>
                    </a:cubicBezTo>
                    <a:cubicBezTo>
                      <a:pt x="962464" y="919027"/>
                      <a:pt x="958750" y="910931"/>
                      <a:pt x="954844" y="902740"/>
                    </a:cubicBezTo>
                    <a:cubicBezTo>
                      <a:pt x="950939" y="894548"/>
                      <a:pt x="946367" y="886261"/>
                      <a:pt x="942081" y="877879"/>
                    </a:cubicBezTo>
                    <a:cubicBezTo>
                      <a:pt x="931889" y="858829"/>
                      <a:pt x="920554" y="839779"/>
                      <a:pt x="908648" y="820729"/>
                    </a:cubicBezTo>
                    <a:cubicBezTo>
                      <a:pt x="922650" y="815205"/>
                      <a:pt x="971894" y="794821"/>
                      <a:pt x="990182" y="776152"/>
                    </a:cubicBezTo>
                    <a:cubicBezTo>
                      <a:pt x="1008470" y="757483"/>
                      <a:pt x="1026377" y="728527"/>
                      <a:pt x="1022186" y="701572"/>
                    </a:cubicBezTo>
                    <a:cubicBezTo>
                      <a:pt x="1019291" y="676273"/>
                      <a:pt x="996440" y="658119"/>
                      <a:pt x="971142" y="661005"/>
                    </a:cubicBezTo>
                    <a:cubicBezTo>
                      <a:pt x="969475" y="661195"/>
                      <a:pt x="967817" y="661481"/>
                      <a:pt x="966179" y="661852"/>
                    </a:cubicBezTo>
                    <a:cubicBezTo>
                      <a:pt x="928079" y="671377"/>
                      <a:pt x="903790" y="737481"/>
                      <a:pt x="901695" y="772247"/>
                    </a:cubicBezTo>
                    <a:cubicBezTo>
                      <a:pt x="901695" y="774343"/>
                      <a:pt x="902838" y="799489"/>
                      <a:pt x="903790" y="813300"/>
                    </a:cubicBezTo>
                    <a:cubicBezTo>
                      <a:pt x="896551" y="802060"/>
                      <a:pt x="889408" y="790821"/>
                      <a:pt x="881788" y="779677"/>
                    </a:cubicBezTo>
                    <a:cubicBezTo>
                      <a:pt x="859690" y="747577"/>
                      <a:pt x="836258" y="715764"/>
                      <a:pt x="813112" y="683950"/>
                    </a:cubicBezTo>
                    <a:cubicBezTo>
                      <a:pt x="805969" y="674425"/>
                      <a:pt x="799015" y="664424"/>
                      <a:pt x="792062" y="654613"/>
                    </a:cubicBezTo>
                    <a:cubicBezTo>
                      <a:pt x="797015" y="652708"/>
                      <a:pt x="856070" y="629753"/>
                      <a:pt x="876549" y="608894"/>
                    </a:cubicBezTo>
                    <a:cubicBezTo>
                      <a:pt x="894742" y="589844"/>
                      <a:pt x="912744" y="561269"/>
                      <a:pt x="908648" y="534217"/>
                    </a:cubicBezTo>
                    <a:cubicBezTo>
                      <a:pt x="905705" y="508871"/>
                      <a:pt x="882769" y="490717"/>
                      <a:pt x="857423" y="493660"/>
                    </a:cubicBezTo>
                    <a:cubicBezTo>
                      <a:pt x="855784" y="493851"/>
                      <a:pt x="854156" y="494136"/>
                      <a:pt x="852546" y="494498"/>
                    </a:cubicBezTo>
                    <a:cubicBezTo>
                      <a:pt x="814446" y="504023"/>
                      <a:pt x="790157" y="570127"/>
                      <a:pt x="788062" y="604893"/>
                    </a:cubicBezTo>
                    <a:cubicBezTo>
                      <a:pt x="788062" y="607560"/>
                      <a:pt x="789776" y="643660"/>
                      <a:pt x="790729" y="652518"/>
                    </a:cubicBezTo>
                    <a:cubicBezTo>
                      <a:pt x="775298" y="630896"/>
                      <a:pt x="760153" y="609274"/>
                      <a:pt x="746056" y="587367"/>
                    </a:cubicBezTo>
                    <a:cubicBezTo>
                      <a:pt x="726835" y="557906"/>
                      <a:pt x="709595" y="527197"/>
                      <a:pt x="694431" y="495451"/>
                    </a:cubicBezTo>
                    <a:cubicBezTo>
                      <a:pt x="696717" y="494593"/>
                      <a:pt x="758439" y="470876"/>
                      <a:pt x="779394" y="449445"/>
                    </a:cubicBezTo>
                    <a:cubicBezTo>
                      <a:pt x="797587" y="430395"/>
                      <a:pt x="815589" y="401820"/>
                      <a:pt x="811493" y="374864"/>
                    </a:cubicBezTo>
                    <a:cubicBezTo>
                      <a:pt x="808597" y="349566"/>
                      <a:pt x="785747" y="331411"/>
                      <a:pt x="760449" y="334297"/>
                    </a:cubicBezTo>
                    <a:cubicBezTo>
                      <a:pt x="758782" y="334488"/>
                      <a:pt x="757124" y="334773"/>
                      <a:pt x="755486" y="335145"/>
                    </a:cubicBezTo>
                    <a:cubicBezTo>
                      <a:pt x="717386" y="344670"/>
                      <a:pt x="693097" y="410773"/>
                      <a:pt x="691002" y="445540"/>
                    </a:cubicBezTo>
                    <a:cubicBezTo>
                      <a:pt x="691002" y="447826"/>
                      <a:pt x="692240" y="475353"/>
                      <a:pt x="693193" y="488402"/>
                    </a:cubicBezTo>
                    <a:lnTo>
                      <a:pt x="691097" y="488973"/>
                    </a:lnTo>
                    <a:cubicBezTo>
                      <a:pt x="676610" y="456646"/>
                      <a:pt x="665065" y="423080"/>
                      <a:pt x="656617" y="388675"/>
                    </a:cubicBezTo>
                    <a:cubicBezTo>
                      <a:pt x="651759" y="369625"/>
                      <a:pt x="648139" y="351433"/>
                      <a:pt x="644996" y="333621"/>
                    </a:cubicBezTo>
                    <a:cubicBezTo>
                      <a:pt x="656902" y="330382"/>
                      <a:pt x="711671" y="315047"/>
                      <a:pt x="732436" y="297807"/>
                    </a:cubicBezTo>
                    <a:cubicBezTo>
                      <a:pt x="753200" y="280567"/>
                      <a:pt x="773584" y="254659"/>
                      <a:pt x="772536" y="227131"/>
                    </a:cubicBezTo>
                    <a:cubicBezTo>
                      <a:pt x="772326" y="201566"/>
                      <a:pt x="751428" y="181011"/>
                      <a:pt x="725863" y="181221"/>
                    </a:cubicBezTo>
                    <a:cubicBezTo>
                      <a:pt x="724273" y="181230"/>
                      <a:pt x="722682" y="181326"/>
                      <a:pt x="721101" y="181506"/>
                    </a:cubicBezTo>
                    <a:cubicBezTo>
                      <a:pt x="682525" y="186936"/>
                      <a:pt x="650806" y="249801"/>
                      <a:pt x="644901" y="284186"/>
                    </a:cubicBezTo>
                    <a:cubicBezTo>
                      <a:pt x="644901" y="285996"/>
                      <a:pt x="643377" y="305331"/>
                      <a:pt x="642710" y="319429"/>
                    </a:cubicBezTo>
                    <a:cubicBezTo>
                      <a:pt x="641472" y="311332"/>
                      <a:pt x="639948" y="303046"/>
                      <a:pt x="638900" y="295235"/>
                    </a:cubicBezTo>
                    <a:cubicBezTo>
                      <a:pt x="634804" y="265993"/>
                      <a:pt x="632804" y="239038"/>
                      <a:pt x="631185" y="215130"/>
                    </a:cubicBezTo>
                    <a:cubicBezTo>
                      <a:pt x="630423" y="201509"/>
                      <a:pt x="630042" y="189127"/>
                      <a:pt x="629756" y="177601"/>
                    </a:cubicBezTo>
                    <a:cubicBezTo>
                      <a:pt x="639757" y="168076"/>
                      <a:pt x="679953" y="129976"/>
                      <a:pt x="690430" y="105878"/>
                    </a:cubicBezTo>
                    <a:cubicBezTo>
                      <a:pt x="700908" y="81780"/>
                      <a:pt x="707099" y="48728"/>
                      <a:pt x="693478" y="24725"/>
                    </a:cubicBezTo>
                    <a:cubicBezTo>
                      <a:pt x="681620" y="2141"/>
                      <a:pt x="653693" y="-6555"/>
                      <a:pt x="631099" y="5304"/>
                    </a:cubicBezTo>
                    <a:cubicBezTo>
                      <a:pt x="629623" y="6075"/>
                      <a:pt x="628184" y="6932"/>
                      <a:pt x="626803" y="7866"/>
                    </a:cubicBezTo>
                    <a:cubicBezTo>
                      <a:pt x="594990" y="30535"/>
                      <a:pt x="595847" y="100925"/>
                      <a:pt x="606420" y="134167"/>
                    </a:cubicBezTo>
                    <a:cubicBezTo>
                      <a:pt x="607372" y="137025"/>
                      <a:pt x="626708" y="180268"/>
                      <a:pt x="627280" y="179792"/>
                    </a:cubicBezTo>
                    <a:lnTo>
                      <a:pt x="627851" y="179221"/>
                    </a:lnTo>
                    <a:cubicBezTo>
                      <a:pt x="627851" y="190270"/>
                      <a:pt x="627851" y="202176"/>
                      <a:pt x="628613" y="215225"/>
                    </a:cubicBezTo>
                    <a:cubicBezTo>
                      <a:pt x="629661" y="239228"/>
                      <a:pt x="630994" y="266374"/>
                      <a:pt x="634519" y="295806"/>
                    </a:cubicBezTo>
                    <a:cubicBezTo>
                      <a:pt x="637957" y="327515"/>
                      <a:pt x="643234" y="359005"/>
                      <a:pt x="650330" y="390104"/>
                    </a:cubicBezTo>
                    <a:cubicBezTo>
                      <a:pt x="658103" y="425013"/>
                      <a:pt x="669009" y="459160"/>
                      <a:pt x="682906" y="492117"/>
                    </a:cubicBezTo>
                    <a:lnTo>
                      <a:pt x="683477" y="493260"/>
                    </a:lnTo>
                    <a:cubicBezTo>
                      <a:pt x="676048" y="484592"/>
                      <a:pt x="654426" y="461065"/>
                      <a:pt x="652521" y="459446"/>
                    </a:cubicBezTo>
                    <a:cubicBezTo>
                      <a:pt x="626232" y="436586"/>
                      <a:pt x="561938" y="407916"/>
                      <a:pt x="528696" y="428109"/>
                    </a:cubicBezTo>
                    <a:cubicBezTo>
                      <a:pt x="507265" y="441853"/>
                      <a:pt x="501026" y="470362"/>
                      <a:pt x="514761" y="491803"/>
                    </a:cubicBezTo>
                    <a:cubicBezTo>
                      <a:pt x="515675" y="493231"/>
                      <a:pt x="516675" y="494603"/>
                      <a:pt x="517742" y="495927"/>
                    </a:cubicBezTo>
                    <a:cubicBezTo>
                      <a:pt x="534316" y="517930"/>
                      <a:pt x="567367" y="525264"/>
                      <a:pt x="593466" y="525359"/>
                    </a:cubicBezTo>
                    <a:cubicBezTo>
                      <a:pt x="622803" y="525359"/>
                      <a:pt x="680715" y="499165"/>
                      <a:pt x="685382" y="496784"/>
                    </a:cubicBezTo>
                    <a:cubicBezTo>
                      <a:pt x="700298" y="529988"/>
                      <a:pt x="717415" y="562164"/>
                      <a:pt x="736627" y="593082"/>
                    </a:cubicBezTo>
                    <a:cubicBezTo>
                      <a:pt x="747676" y="611084"/>
                      <a:pt x="759391" y="628991"/>
                      <a:pt x="771393" y="646708"/>
                    </a:cubicBezTo>
                    <a:cubicBezTo>
                      <a:pt x="764725" y="639469"/>
                      <a:pt x="758725" y="632992"/>
                      <a:pt x="757772" y="632134"/>
                    </a:cubicBezTo>
                    <a:cubicBezTo>
                      <a:pt x="731483" y="609370"/>
                      <a:pt x="667189" y="580604"/>
                      <a:pt x="633947" y="600797"/>
                    </a:cubicBezTo>
                    <a:cubicBezTo>
                      <a:pt x="612516" y="614542"/>
                      <a:pt x="606277" y="643050"/>
                      <a:pt x="620012" y="664491"/>
                    </a:cubicBezTo>
                    <a:cubicBezTo>
                      <a:pt x="620927" y="665920"/>
                      <a:pt x="621927" y="667291"/>
                      <a:pt x="622993" y="668615"/>
                    </a:cubicBezTo>
                    <a:cubicBezTo>
                      <a:pt x="639472" y="690713"/>
                      <a:pt x="672619" y="697952"/>
                      <a:pt x="698717" y="698047"/>
                    </a:cubicBezTo>
                    <a:cubicBezTo>
                      <a:pt x="724816" y="698143"/>
                      <a:pt x="774917" y="676711"/>
                      <a:pt x="788062" y="670901"/>
                    </a:cubicBezTo>
                    <a:cubicBezTo>
                      <a:pt x="792729" y="677664"/>
                      <a:pt x="797587" y="684522"/>
                      <a:pt x="802063" y="691285"/>
                    </a:cubicBezTo>
                    <a:cubicBezTo>
                      <a:pt x="824542" y="723574"/>
                      <a:pt x="847117" y="755864"/>
                      <a:pt x="868738" y="788059"/>
                    </a:cubicBezTo>
                    <a:cubicBezTo>
                      <a:pt x="876263" y="799489"/>
                      <a:pt x="883216" y="810919"/>
                      <a:pt x="890170" y="822348"/>
                    </a:cubicBezTo>
                    <a:cubicBezTo>
                      <a:pt x="884264" y="815872"/>
                      <a:pt x="879216" y="810538"/>
                      <a:pt x="878359" y="809776"/>
                    </a:cubicBezTo>
                    <a:cubicBezTo>
                      <a:pt x="852070" y="786915"/>
                      <a:pt x="787776" y="758245"/>
                      <a:pt x="754534" y="778438"/>
                    </a:cubicBezTo>
                    <a:cubicBezTo>
                      <a:pt x="733121" y="792211"/>
                      <a:pt x="726930" y="820739"/>
                      <a:pt x="740703" y="842151"/>
                    </a:cubicBezTo>
                    <a:cubicBezTo>
                      <a:pt x="741618" y="843570"/>
                      <a:pt x="742608" y="844942"/>
                      <a:pt x="743675" y="846256"/>
                    </a:cubicBezTo>
                    <a:cubicBezTo>
                      <a:pt x="760153" y="868259"/>
                      <a:pt x="793300" y="875594"/>
                      <a:pt x="819304" y="875689"/>
                    </a:cubicBezTo>
                    <a:cubicBezTo>
                      <a:pt x="845307" y="875784"/>
                      <a:pt x="890741" y="856639"/>
                      <a:pt x="906362" y="849590"/>
                    </a:cubicBezTo>
                    <a:cubicBezTo>
                      <a:pt x="913220" y="861496"/>
                      <a:pt x="920078" y="873403"/>
                      <a:pt x="926079" y="885309"/>
                    </a:cubicBezTo>
                    <a:cubicBezTo>
                      <a:pt x="930079" y="893500"/>
                      <a:pt x="934461" y="901120"/>
                      <a:pt x="937890" y="909598"/>
                    </a:cubicBezTo>
                    <a:cubicBezTo>
                      <a:pt x="941319" y="918075"/>
                      <a:pt x="945224" y="926171"/>
                      <a:pt x="948748" y="934267"/>
                    </a:cubicBezTo>
                    <a:cubicBezTo>
                      <a:pt x="955130" y="950269"/>
                      <a:pt x="961702" y="966652"/>
                      <a:pt x="967798" y="982369"/>
                    </a:cubicBezTo>
                    <a:cubicBezTo>
                      <a:pt x="971894" y="993227"/>
                      <a:pt x="975609" y="1003705"/>
                      <a:pt x="979324" y="1014182"/>
                    </a:cubicBezTo>
                    <a:cubicBezTo>
                      <a:pt x="972085" y="1002752"/>
                      <a:pt x="957226" y="980749"/>
                      <a:pt x="955797" y="979035"/>
                    </a:cubicBezTo>
                    <a:cubicBezTo>
                      <a:pt x="935042" y="956375"/>
                      <a:pt x="908801" y="939449"/>
                      <a:pt x="879597" y="929886"/>
                    </a:cubicBezTo>
                    <a:cubicBezTo>
                      <a:pt x="877425" y="927238"/>
                      <a:pt x="875006" y="924819"/>
                      <a:pt x="872358" y="922647"/>
                    </a:cubicBezTo>
                    <a:cubicBezTo>
                      <a:pt x="853156" y="905845"/>
                      <a:pt x="823971" y="907797"/>
                      <a:pt x="807169" y="927000"/>
                    </a:cubicBezTo>
                    <a:cubicBezTo>
                      <a:pt x="806102" y="928229"/>
                      <a:pt x="805092" y="929505"/>
                      <a:pt x="804159" y="930838"/>
                    </a:cubicBezTo>
                    <a:cubicBezTo>
                      <a:pt x="782632" y="963414"/>
                      <a:pt x="808731" y="1028755"/>
                      <a:pt x="830543" y="1055997"/>
                    </a:cubicBezTo>
                    <a:cubicBezTo>
                      <a:pt x="831781" y="1057616"/>
                      <a:pt x="847688" y="1073428"/>
                      <a:pt x="857880" y="1083238"/>
                    </a:cubicBezTo>
                    <a:lnTo>
                      <a:pt x="836353" y="1069237"/>
                    </a:lnTo>
                    <a:cubicBezTo>
                      <a:pt x="822352" y="1059712"/>
                      <a:pt x="807778" y="1050187"/>
                      <a:pt x="792729" y="1039804"/>
                    </a:cubicBezTo>
                    <a:lnTo>
                      <a:pt x="769774" y="1025707"/>
                    </a:lnTo>
                    <a:cubicBezTo>
                      <a:pt x="762154" y="1020850"/>
                      <a:pt x="753581" y="1016659"/>
                      <a:pt x="745390" y="1012087"/>
                    </a:cubicBezTo>
                    <a:cubicBezTo>
                      <a:pt x="726340" y="1001800"/>
                      <a:pt x="706432" y="992275"/>
                      <a:pt x="686239" y="983512"/>
                    </a:cubicBezTo>
                    <a:cubicBezTo>
                      <a:pt x="694812" y="971224"/>
                      <a:pt x="724339" y="927123"/>
                      <a:pt x="729578" y="901406"/>
                    </a:cubicBezTo>
                    <a:cubicBezTo>
                      <a:pt x="734817" y="875689"/>
                      <a:pt x="733579" y="841970"/>
                      <a:pt x="715195" y="821491"/>
                    </a:cubicBezTo>
                    <a:cubicBezTo>
                      <a:pt x="698755" y="801984"/>
                      <a:pt x="669609" y="799498"/>
                      <a:pt x="650101" y="815938"/>
                    </a:cubicBezTo>
                    <a:cubicBezTo>
                      <a:pt x="648844" y="816996"/>
                      <a:pt x="647654" y="818119"/>
                      <a:pt x="646520" y="819301"/>
                    </a:cubicBezTo>
                    <a:cubicBezTo>
                      <a:pt x="620326" y="847876"/>
                      <a:pt x="636233" y="916741"/>
                      <a:pt x="653569" y="946936"/>
                    </a:cubicBezTo>
                    <a:cubicBezTo>
                      <a:pt x="654712" y="948840"/>
                      <a:pt x="669571" y="969034"/>
                      <a:pt x="678048" y="979987"/>
                    </a:cubicBezTo>
                    <a:cubicBezTo>
                      <a:pt x="665856" y="974653"/>
                      <a:pt x="653664" y="969224"/>
                      <a:pt x="641186" y="964176"/>
                    </a:cubicBezTo>
                    <a:cubicBezTo>
                      <a:pt x="604991" y="949603"/>
                      <a:pt x="567939" y="935601"/>
                      <a:pt x="531077" y="922171"/>
                    </a:cubicBezTo>
                    <a:cubicBezTo>
                      <a:pt x="519742" y="917980"/>
                      <a:pt x="508503" y="913598"/>
                      <a:pt x="497263" y="909312"/>
                    </a:cubicBezTo>
                    <a:cubicBezTo>
                      <a:pt x="500407" y="905026"/>
                      <a:pt x="536983" y="853305"/>
                      <a:pt x="542507" y="824539"/>
                    </a:cubicBezTo>
                    <a:cubicBezTo>
                      <a:pt x="547460" y="799012"/>
                      <a:pt x="546603" y="765103"/>
                      <a:pt x="528124" y="744625"/>
                    </a:cubicBezTo>
                    <a:cubicBezTo>
                      <a:pt x="511684" y="725118"/>
                      <a:pt x="482538" y="722631"/>
                      <a:pt x="463030" y="739072"/>
                    </a:cubicBezTo>
                    <a:cubicBezTo>
                      <a:pt x="461773" y="740129"/>
                      <a:pt x="460583" y="741253"/>
                      <a:pt x="459449" y="742434"/>
                    </a:cubicBezTo>
                    <a:cubicBezTo>
                      <a:pt x="433255" y="771009"/>
                      <a:pt x="449162" y="839875"/>
                      <a:pt x="466593" y="870069"/>
                    </a:cubicBezTo>
                    <a:cubicBezTo>
                      <a:pt x="467831" y="872355"/>
                      <a:pt x="489358" y="901406"/>
                      <a:pt x="495168" y="908169"/>
                    </a:cubicBezTo>
                    <a:cubicBezTo>
                      <a:pt x="470403" y="898644"/>
                      <a:pt x="445828" y="889119"/>
                      <a:pt x="421921" y="878546"/>
                    </a:cubicBezTo>
                    <a:cubicBezTo>
                      <a:pt x="389650" y="864573"/>
                      <a:pt x="358332" y="848466"/>
                      <a:pt x="328195" y="830350"/>
                    </a:cubicBezTo>
                    <a:cubicBezTo>
                      <a:pt x="329623" y="828349"/>
                      <a:pt x="368104" y="774533"/>
                      <a:pt x="373724" y="745101"/>
                    </a:cubicBezTo>
                    <a:cubicBezTo>
                      <a:pt x="378582" y="719574"/>
                      <a:pt x="377725" y="685665"/>
                      <a:pt x="359341" y="665186"/>
                    </a:cubicBezTo>
                    <a:cubicBezTo>
                      <a:pt x="342901" y="645679"/>
                      <a:pt x="313755" y="643193"/>
                      <a:pt x="294247" y="659633"/>
                    </a:cubicBezTo>
                    <a:cubicBezTo>
                      <a:pt x="292990" y="660690"/>
                      <a:pt x="291800" y="661814"/>
                      <a:pt x="290666" y="662995"/>
                    </a:cubicBezTo>
                    <a:cubicBezTo>
                      <a:pt x="264472" y="691570"/>
                      <a:pt x="280379" y="760436"/>
                      <a:pt x="297715" y="790630"/>
                    </a:cubicBezTo>
                    <a:cubicBezTo>
                      <a:pt x="298858" y="792631"/>
                      <a:pt x="315241" y="814824"/>
                      <a:pt x="323337" y="825206"/>
                    </a:cubicBezTo>
                    <a:lnTo>
                      <a:pt x="321813" y="826825"/>
                    </a:lnTo>
                    <a:cubicBezTo>
                      <a:pt x="291933" y="807813"/>
                      <a:pt x="263815" y="786173"/>
                      <a:pt x="237802" y="762151"/>
                    </a:cubicBezTo>
                    <a:cubicBezTo>
                      <a:pt x="223229" y="749102"/>
                      <a:pt x="210085" y="735862"/>
                      <a:pt x="197607" y="722622"/>
                    </a:cubicBezTo>
                    <a:cubicBezTo>
                      <a:pt x="205798" y="713097"/>
                      <a:pt x="242755" y="670520"/>
                      <a:pt x="250852" y="644517"/>
                    </a:cubicBezTo>
                    <a:cubicBezTo>
                      <a:pt x="258948" y="618514"/>
                      <a:pt x="261329" y="585843"/>
                      <a:pt x="245327" y="563554"/>
                    </a:cubicBezTo>
                    <a:cubicBezTo>
                      <a:pt x="231001" y="542380"/>
                      <a:pt x="202226" y="536818"/>
                      <a:pt x="181052" y="551143"/>
                    </a:cubicBezTo>
                    <a:cubicBezTo>
                      <a:pt x="179728" y="552039"/>
                      <a:pt x="178452" y="553001"/>
                      <a:pt x="177223" y="554029"/>
                    </a:cubicBezTo>
                    <a:cubicBezTo>
                      <a:pt x="148077" y="579937"/>
                      <a:pt x="156364" y="649851"/>
                      <a:pt x="170270" y="681760"/>
                    </a:cubicBezTo>
                    <a:cubicBezTo>
                      <a:pt x="171032" y="683474"/>
                      <a:pt x="180748" y="700238"/>
                      <a:pt x="187987" y="712335"/>
                    </a:cubicBezTo>
                    <a:cubicBezTo>
                      <a:pt x="182462" y="706334"/>
                      <a:pt x="176652" y="700238"/>
                      <a:pt x="171413" y="694333"/>
                    </a:cubicBezTo>
                    <a:cubicBezTo>
                      <a:pt x="152363" y="672235"/>
                      <a:pt x="135313" y="650803"/>
                      <a:pt x="120835" y="631658"/>
                    </a:cubicBezTo>
                    <a:cubicBezTo>
                      <a:pt x="112644" y="620704"/>
                      <a:pt x="105500" y="610703"/>
                      <a:pt x="98833" y="601273"/>
                    </a:cubicBezTo>
                    <a:cubicBezTo>
                      <a:pt x="102166" y="587938"/>
                      <a:pt x="114739" y="534122"/>
                      <a:pt x="109977" y="507928"/>
                    </a:cubicBezTo>
                    <a:cubicBezTo>
                      <a:pt x="105214" y="481735"/>
                      <a:pt x="92260" y="450778"/>
                      <a:pt x="67686" y="438586"/>
                    </a:cubicBezTo>
                    <a:cubicBezTo>
                      <a:pt x="45378" y="426318"/>
                      <a:pt x="17346" y="434462"/>
                      <a:pt x="5078" y="456770"/>
                    </a:cubicBezTo>
                    <a:cubicBezTo>
                      <a:pt x="4278" y="458227"/>
                      <a:pt x="3554" y="459722"/>
                      <a:pt x="2916" y="461256"/>
                    </a:cubicBezTo>
                    <a:cubicBezTo>
                      <a:pt x="-11086" y="497641"/>
                      <a:pt x="28443" y="555839"/>
                      <a:pt x="55494" y="577747"/>
                    </a:cubicBezTo>
                    <a:cubicBezTo>
                      <a:pt x="57875" y="579652"/>
                      <a:pt x="97880" y="604988"/>
                      <a:pt x="98071" y="604321"/>
                    </a:cubicBezTo>
                    <a:cubicBezTo>
                      <a:pt x="98090" y="604036"/>
                      <a:pt x="98090" y="603750"/>
                      <a:pt x="98071" y="603464"/>
                    </a:cubicBezTo>
                    <a:cubicBezTo>
                      <a:pt x="104262" y="612989"/>
                      <a:pt x="111025" y="622514"/>
                      <a:pt x="118549" y="633182"/>
                    </a:cubicBezTo>
                    <a:cubicBezTo>
                      <a:pt x="132646" y="652232"/>
                      <a:pt x="148839" y="674521"/>
                      <a:pt x="167984" y="697095"/>
                    </a:cubicBezTo>
                    <a:cubicBezTo>
                      <a:pt x="188377" y="721660"/>
                      <a:pt x="210161" y="745034"/>
                      <a:pt x="233230" y="767104"/>
                    </a:cubicBezTo>
                    <a:cubicBezTo>
                      <a:pt x="258996" y="791735"/>
                      <a:pt x="286885" y="814043"/>
                      <a:pt x="316574" y="833779"/>
                    </a:cubicBezTo>
                    <a:lnTo>
                      <a:pt x="317717" y="834445"/>
                    </a:lnTo>
                    <a:cubicBezTo>
                      <a:pt x="306763" y="831302"/>
                      <a:pt x="275712" y="823587"/>
                      <a:pt x="273235" y="823301"/>
                    </a:cubicBezTo>
                    <a:cubicBezTo>
                      <a:pt x="238660" y="818729"/>
                      <a:pt x="169318" y="830254"/>
                      <a:pt x="152554" y="865497"/>
                    </a:cubicBezTo>
                    <a:cubicBezTo>
                      <a:pt x="142305" y="888862"/>
                      <a:pt x="152925" y="916113"/>
                      <a:pt x="176290" y="926362"/>
                    </a:cubicBezTo>
                    <a:cubicBezTo>
                      <a:pt x="177871" y="927057"/>
                      <a:pt x="179481" y="927657"/>
                      <a:pt x="181129" y="928171"/>
                    </a:cubicBezTo>
                    <a:cubicBezTo>
                      <a:pt x="207132" y="937506"/>
                      <a:pt x="238755" y="925409"/>
                      <a:pt x="260472" y="911027"/>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 xmlns:a16="http://schemas.microsoft.com/office/drawing/2014/main" id="{B4B349C8-31AA-4505-A9A6-1E4B6D27CAC6}"/>
                  </a:ext>
                </a:extLst>
              </p:cNvPr>
              <p:cNvSpPr/>
              <p:nvPr/>
            </p:nvSpPr>
            <p:spPr>
              <a:xfrm>
                <a:off x="8458198" y="2034411"/>
                <a:ext cx="138324" cy="227270"/>
              </a:xfrm>
              <a:custGeom>
                <a:avLst/>
                <a:gdLst>
                  <a:gd name="connsiteX0" fmla="*/ 23047 w 138324"/>
                  <a:gd name="connsiteY0" fmla="*/ 143165 h 227270"/>
                  <a:gd name="connsiteX1" fmla="*/ 116964 w 138324"/>
                  <a:gd name="connsiteY1" fmla="*/ 227271 h 227270"/>
                  <a:gd name="connsiteX2" fmla="*/ 136014 w 138324"/>
                  <a:gd name="connsiteY2" fmla="*/ 164977 h 227270"/>
                  <a:gd name="connsiteX3" fmla="*/ 88389 w 138324"/>
                  <a:gd name="connsiteY3" fmla="*/ 6196 h 227270"/>
                  <a:gd name="connsiteX4" fmla="*/ 8150 w 138324"/>
                  <a:gd name="connsiteY4" fmla="*/ 33418 h 227270"/>
                  <a:gd name="connsiteX5" fmla="*/ 5617 w 138324"/>
                  <a:gd name="connsiteY5" fmla="*/ 39343 h 227270"/>
                  <a:gd name="connsiteX6" fmla="*/ 23047 w 138324"/>
                  <a:gd name="connsiteY6" fmla="*/ 143165 h 22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24" h="227270">
                    <a:moveTo>
                      <a:pt x="23047" y="143165"/>
                    </a:moveTo>
                    <a:cubicBezTo>
                      <a:pt x="43431" y="177265"/>
                      <a:pt x="116869" y="227271"/>
                      <a:pt x="116964" y="227271"/>
                    </a:cubicBezTo>
                    <a:cubicBezTo>
                      <a:pt x="117059" y="227271"/>
                      <a:pt x="135252" y="168883"/>
                      <a:pt x="136014" y="164977"/>
                    </a:cubicBezTo>
                    <a:cubicBezTo>
                      <a:pt x="143824" y="120496"/>
                      <a:pt x="132775" y="29818"/>
                      <a:pt x="88389" y="6196"/>
                    </a:cubicBezTo>
                    <a:cubicBezTo>
                      <a:pt x="58719" y="-8444"/>
                      <a:pt x="22790" y="3748"/>
                      <a:pt x="8150" y="33418"/>
                    </a:cubicBezTo>
                    <a:cubicBezTo>
                      <a:pt x="7198" y="35342"/>
                      <a:pt x="6360" y="37323"/>
                      <a:pt x="5617" y="39343"/>
                    </a:cubicBezTo>
                    <a:cubicBezTo>
                      <a:pt x="-8195" y="72490"/>
                      <a:pt x="5712" y="114209"/>
                      <a:pt x="23047" y="143165"/>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 xmlns:a16="http://schemas.microsoft.com/office/drawing/2014/main" id="{8EEC6691-2811-4D76-92CB-398D877ACF6A}"/>
                  </a:ext>
                </a:extLst>
              </p:cNvPr>
              <p:cNvSpPr/>
              <p:nvPr/>
            </p:nvSpPr>
            <p:spPr>
              <a:xfrm>
                <a:off x="9169452" y="2485887"/>
                <a:ext cx="137188" cy="230246"/>
              </a:xfrm>
              <a:custGeom>
                <a:avLst/>
                <a:gdLst>
                  <a:gd name="connsiteX0" fmla="*/ 31979 w 137188"/>
                  <a:gd name="connsiteY0" fmla="*/ 230233 h 230246"/>
                  <a:gd name="connsiteX1" fmla="*/ 82176 w 137188"/>
                  <a:gd name="connsiteY1" fmla="*/ 188704 h 230246"/>
                  <a:gd name="connsiteX2" fmla="*/ 129801 w 137188"/>
                  <a:gd name="connsiteY2" fmla="*/ 29731 h 230246"/>
                  <a:gd name="connsiteX3" fmla="*/ 47857 w 137188"/>
                  <a:gd name="connsiteY3" fmla="*/ 8176 h 230246"/>
                  <a:gd name="connsiteX4" fmla="*/ 42456 w 137188"/>
                  <a:gd name="connsiteY4" fmla="*/ 11729 h 230246"/>
                  <a:gd name="connsiteX5" fmla="*/ 70 w 137188"/>
                  <a:gd name="connsiteY5" fmla="*/ 108217 h 230246"/>
                  <a:gd name="connsiteX6" fmla="*/ 31979 w 137188"/>
                  <a:gd name="connsiteY6" fmla="*/ 230233 h 23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8" h="230246">
                    <a:moveTo>
                      <a:pt x="31979" y="230233"/>
                    </a:moveTo>
                    <a:cubicBezTo>
                      <a:pt x="31979" y="231090"/>
                      <a:pt x="79604" y="191561"/>
                      <a:pt x="82176" y="188704"/>
                    </a:cubicBezTo>
                    <a:cubicBezTo>
                      <a:pt x="113322" y="155843"/>
                      <a:pt x="154089" y="74404"/>
                      <a:pt x="129801" y="29731"/>
                    </a:cubicBezTo>
                    <a:cubicBezTo>
                      <a:pt x="113122" y="1147"/>
                      <a:pt x="76442" y="-8502"/>
                      <a:pt x="47857" y="8176"/>
                    </a:cubicBezTo>
                    <a:cubicBezTo>
                      <a:pt x="46000" y="9262"/>
                      <a:pt x="44190" y="10443"/>
                      <a:pt x="42456" y="11729"/>
                    </a:cubicBezTo>
                    <a:cubicBezTo>
                      <a:pt x="13024" y="32017"/>
                      <a:pt x="1689" y="74499"/>
                      <a:pt x="70" y="108217"/>
                    </a:cubicBezTo>
                    <a:cubicBezTo>
                      <a:pt x="-1739" y="147842"/>
                      <a:pt x="31979" y="230138"/>
                      <a:pt x="31979" y="230233"/>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 xmlns:a16="http://schemas.microsoft.com/office/drawing/2014/main" id="{6055E4EC-C275-41B8-B1D6-22DDF9CBF119}"/>
                  </a:ext>
                </a:extLst>
              </p:cNvPr>
              <p:cNvSpPr/>
              <p:nvPr/>
            </p:nvSpPr>
            <p:spPr>
              <a:xfrm>
                <a:off x="8141248" y="1948815"/>
                <a:ext cx="1481952" cy="1535210"/>
              </a:xfrm>
              <a:custGeom>
                <a:avLst/>
                <a:gdLst>
                  <a:gd name="connsiteX0" fmla="*/ 215315 w 1481952"/>
                  <a:gd name="connsiteY0" fmla="*/ 456123 h 1535210"/>
                  <a:gd name="connsiteX1" fmla="*/ 326948 w 1481952"/>
                  <a:gd name="connsiteY1" fmla="*/ 512035 h 1535210"/>
                  <a:gd name="connsiteX2" fmla="*/ 288848 w 1481952"/>
                  <a:gd name="connsiteY2" fmla="*/ 648338 h 1535210"/>
                  <a:gd name="connsiteX3" fmla="*/ 273322 w 1481952"/>
                  <a:gd name="connsiteY3" fmla="*/ 729967 h 1535210"/>
                  <a:gd name="connsiteX4" fmla="*/ 273322 w 1481952"/>
                  <a:gd name="connsiteY4" fmla="*/ 703964 h 1535210"/>
                  <a:gd name="connsiteX5" fmla="*/ 185121 w 1481952"/>
                  <a:gd name="connsiteY5" fmla="*/ 563470 h 1535210"/>
                  <a:gd name="connsiteX6" fmla="*/ 114864 w 1481952"/>
                  <a:gd name="connsiteY6" fmla="*/ 610829 h 1535210"/>
                  <a:gd name="connsiteX7" fmla="*/ 113969 w 1481952"/>
                  <a:gd name="connsiteY7" fmla="*/ 617286 h 1535210"/>
                  <a:gd name="connsiteX8" fmla="*/ 158736 w 1481952"/>
                  <a:gd name="connsiteY8" fmla="*/ 712536 h 1535210"/>
                  <a:gd name="connsiteX9" fmla="*/ 266940 w 1481952"/>
                  <a:gd name="connsiteY9" fmla="*/ 767305 h 1535210"/>
                  <a:gd name="connsiteX10" fmla="*/ 261797 w 1481952"/>
                  <a:gd name="connsiteY10" fmla="*/ 798833 h 1535210"/>
                  <a:gd name="connsiteX11" fmla="*/ 237222 w 1481952"/>
                  <a:gd name="connsiteY11" fmla="*/ 949233 h 1535210"/>
                  <a:gd name="connsiteX12" fmla="*/ 226554 w 1481952"/>
                  <a:gd name="connsiteY12" fmla="*/ 1000668 h 1535210"/>
                  <a:gd name="connsiteX13" fmla="*/ 226554 w 1481952"/>
                  <a:gd name="connsiteY13" fmla="*/ 978189 h 1535210"/>
                  <a:gd name="connsiteX14" fmla="*/ 138353 w 1481952"/>
                  <a:gd name="connsiteY14" fmla="*/ 837600 h 1535210"/>
                  <a:gd name="connsiteX15" fmla="*/ 68182 w 1481952"/>
                  <a:gd name="connsiteY15" fmla="*/ 885082 h 1535210"/>
                  <a:gd name="connsiteX16" fmla="*/ 67296 w 1481952"/>
                  <a:gd name="connsiteY16" fmla="*/ 891511 h 1535210"/>
                  <a:gd name="connsiteX17" fmla="*/ 111969 w 1481952"/>
                  <a:gd name="connsiteY17" fmla="*/ 986761 h 1535210"/>
                  <a:gd name="connsiteX18" fmla="*/ 216744 w 1481952"/>
                  <a:gd name="connsiteY18" fmla="*/ 1040292 h 1535210"/>
                  <a:gd name="connsiteX19" fmla="*/ 203218 w 1481952"/>
                  <a:gd name="connsiteY19" fmla="*/ 1091536 h 1535210"/>
                  <a:gd name="connsiteX20" fmla="*/ 192550 w 1481952"/>
                  <a:gd name="connsiteY20" fmla="*/ 1124969 h 1535210"/>
                  <a:gd name="connsiteX21" fmla="*/ 180549 w 1481952"/>
                  <a:gd name="connsiteY21" fmla="*/ 1157830 h 1535210"/>
                  <a:gd name="connsiteX22" fmla="*/ 155117 w 1481952"/>
                  <a:gd name="connsiteY22" fmla="*/ 1219743 h 1535210"/>
                  <a:gd name="connsiteX23" fmla="*/ 137401 w 1481952"/>
                  <a:gd name="connsiteY23" fmla="*/ 1259938 h 1535210"/>
                  <a:gd name="connsiteX24" fmla="*/ 146926 w 1481952"/>
                  <a:gd name="connsiteY24" fmla="*/ 1205932 h 1535210"/>
                  <a:gd name="connsiteX25" fmla="*/ 81012 w 1481952"/>
                  <a:gd name="connsiteY25" fmla="*/ 1053532 h 1535210"/>
                  <a:gd name="connsiteX26" fmla="*/ 4403 w 1481952"/>
                  <a:gd name="connsiteY26" fmla="*/ 1089717 h 1535210"/>
                  <a:gd name="connsiteX27" fmla="*/ 2527 w 1481952"/>
                  <a:gd name="connsiteY27" fmla="*/ 1096013 h 1535210"/>
                  <a:gd name="connsiteX28" fmla="*/ 32244 w 1481952"/>
                  <a:gd name="connsiteY28" fmla="*/ 1197073 h 1535210"/>
                  <a:gd name="connsiteX29" fmla="*/ 133495 w 1481952"/>
                  <a:gd name="connsiteY29" fmla="*/ 1268987 h 1535210"/>
                  <a:gd name="connsiteX30" fmla="*/ 104349 w 1481952"/>
                  <a:gd name="connsiteY30" fmla="*/ 1331852 h 1535210"/>
                  <a:gd name="connsiteX31" fmla="*/ 31006 w 1481952"/>
                  <a:gd name="connsiteY31" fmla="*/ 1475489 h 1535210"/>
                  <a:gd name="connsiteX32" fmla="*/ 58534 w 1481952"/>
                  <a:gd name="connsiteY32" fmla="*/ 1495111 h 1535210"/>
                  <a:gd name="connsiteX33" fmla="*/ 131495 w 1481952"/>
                  <a:gd name="connsiteY33" fmla="*/ 1344520 h 1535210"/>
                  <a:gd name="connsiteX34" fmla="*/ 162356 w 1481952"/>
                  <a:gd name="connsiteY34" fmla="*/ 1273749 h 1535210"/>
                  <a:gd name="connsiteX35" fmla="*/ 237603 w 1481952"/>
                  <a:gd name="connsiteY35" fmla="*/ 1287561 h 1535210"/>
                  <a:gd name="connsiteX36" fmla="*/ 281895 w 1481952"/>
                  <a:gd name="connsiteY36" fmla="*/ 1399194 h 1535210"/>
                  <a:gd name="connsiteX37" fmla="*/ 222840 w 1481952"/>
                  <a:gd name="connsiteY37" fmla="*/ 1435579 h 1535210"/>
                  <a:gd name="connsiteX38" fmla="*/ 84632 w 1481952"/>
                  <a:gd name="connsiteY38" fmla="*/ 1513779 h 1535210"/>
                  <a:gd name="connsiteX39" fmla="*/ 114636 w 1481952"/>
                  <a:gd name="connsiteY39" fmla="*/ 1535211 h 1535210"/>
                  <a:gd name="connsiteX40" fmla="*/ 238461 w 1481952"/>
                  <a:gd name="connsiteY40" fmla="*/ 1461202 h 1535210"/>
                  <a:gd name="connsiteX41" fmla="*/ 303135 w 1481952"/>
                  <a:gd name="connsiteY41" fmla="*/ 1419101 h 1535210"/>
                  <a:gd name="connsiteX42" fmla="*/ 398385 w 1481952"/>
                  <a:gd name="connsiteY42" fmla="*/ 1498920 h 1535210"/>
                  <a:gd name="connsiteX43" fmla="*/ 503732 w 1481952"/>
                  <a:gd name="connsiteY43" fmla="*/ 1502064 h 1535210"/>
                  <a:gd name="connsiteX44" fmla="*/ 528411 w 1481952"/>
                  <a:gd name="connsiteY44" fmla="*/ 1421149 h 1535210"/>
                  <a:gd name="connsiteX45" fmla="*/ 524973 w 1481952"/>
                  <a:gd name="connsiteY45" fmla="*/ 1415481 h 1535210"/>
                  <a:gd name="connsiteX46" fmla="*/ 360952 w 1481952"/>
                  <a:gd name="connsiteY46" fmla="*/ 1390240 h 1535210"/>
                  <a:gd name="connsiteX47" fmla="*/ 315327 w 1481952"/>
                  <a:gd name="connsiteY47" fmla="*/ 1411005 h 1535210"/>
                  <a:gd name="connsiteX48" fmla="*/ 342474 w 1481952"/>
                  <a:gd name="connsiteY48" fmla="*/ 1392621 h 1535210"/>
                  <a:gd name="connsiteX49" fmla="*/ 398195 w 1481952"/>
                  <a:gd name="connsiteY49" fmla="*/ 1353093 h 1535210"/>
                  <a:gd name="connsiteX50" fmla="*/ 425818 w 1481952"/>
                  <a:gd name="connsiteY50" fmla="*/ 1331661 h 1535210"/>
                  <a:gd name="connsiteX51" fmla="*/ 453535 w 1481952"/>
                  <a:gd name="connsiteY51" fmla="*/ 1308325 h 1535210"/>
                  <a:gd name="connsiteX52" fmla="*/ 515734 w 1481952"/>
                  <a:gd name="connsiteY52" fmla="*/ 1249651 h 1535210"/>
                  <a:gd name="connsiteX53" fmla="*/ 595648 w 1481952"/>
                  <a:gd name="connsiteY53" fmla="*/ 1339853 h 1535210"/>
                  <a:gd name="connsiteX54" fmla="*/ 699280 w 1481952"/>
                  <a:gd name="connsiteY54" fmla="*/ 1358903 h 1535210"/>
                  <a:gd name="connsiteX55" fmla="*/ 735961 w 1481952"/>
                  <a:gd name="connsiteY55" fmla="*/ 1282522 h 1535210"/>
                  <a:gd name="connsiteX56" fmla="*/ 733475 w 1481952"/>
                  <a:gd name="connsiteY56" fmla="*/ 1276512 h 1535210"/>
                  <a:gd name="connsiteX57" fmla="*/ 575169 w 1481952"/>
                  <a:gd name="connsiteY57" fmla="*/ 1226696 h 1535210"/>
                  <a:gd name="connsiteX58" fmla="*/ 523830 w 1481952"/>
                  <a:gd name="connsiteY58" fmla="*/ 1241174 h 1535210"/>
                  <a:gd name="connsiteX59" fmla="*/ 559929 w 1481952"/>
                  <a:gd name="connsiteY59" fmla="*/ 1203645 h 1535210"/>
                  <a:gd name="connsiteX60" fmla="*/ 661276 w 1481952"/>
                  <a:gd name="connsiteY60" fmla="*/ 1089345 h 1535210"/>
                  <a:gd name="connsiteX61" fmla="*/ 692327 w 1481952"/>
                  <a:gd name="connsiteY61" fmla="*/ 1054294 h 1535210"/>
                  <a:gd name="connsiteX62" fmla="*/ 774623 w 1481952"/>
                  <a:gd name="connsiteY62" fmla="*/ 1148020 h 1535210"/>
                  <a:gd name="connsiteX63" fmla="*/ 878350 w 1481952"/>
                  <a:gd name="connsiteY63" fmla="*/ 1167070 h 1535210"/>
                  <a:gd name="connsiteX64" fmla="*/ 914917 w 1481952"/>
                  <a:gd name="connsiteY64" fmla="*/ 1090641 h 1535210"/>
                  <a:gd name="connsiteX65" fmla="*/ 912450 w 1481952"/>
                  <a:gd name="connsiteY65" fmla="*/ 1084678 h 1535210"/>
                  <a:gd name="connsiteX66" fmla="*/ 754144 w 1481952"/>
                  <a:gd name="connsiteY66" fmla="*/ 1034862 h 1535210"/>
                  <a:gd name="connsiteX67" fmla="*/ 694232 w 1481952"/>
                  <a:gd name="connsiteY67" fmla="*/ 1052007 h 1535210"/>
                  <a:gd name="connsiteX68" fmla="*/ 763764 w 1481952"/>
                  <a:gd name="connsiteY68" fmla="*/ 976665 h 1535210"/>
                  <a:gd name="connsiteX69" fmla="*/ 865206 w 1481952"/>
                  <a:gd name="connsiteY69" fmla="*/ 884844 h 1535210"/>
                  <a:gd name="connsiteX70" fmla="*/ 947883 w 1481952"/>
                  <a:gd name="connsiteY70" fmla="*/ 979236 h 1535210"/>
                  <a:gd name="connsiteX71" fmla="*/ 1051610 w 1481952"/>
                  <a:gd name="connsiteY71" fmla="*/ 998286 h 1535210"/>
                  <a:gd name="connsiteX72" fmla="*/ 1088177 w 1481952"/>
                  <a:gd name="connsiteY72" fmla="*/ 921858 h 1535210"/>
                  <a:gd name="connsiteX73" fmla="*/ 1085710 w 1481952"/>
                  <a:gd name="connsiteY73" fmla="*/ 915895 h 1535210"/>
                  <a:gd name="connsiteX74" fmla="*/ 927404 w 1481952"/>
                  <a:gd name="connsiteY74" fmla="*/ 866175 h 1535210"/>
                  <a:gd name="connsiteX75" fmla="*/ 873778 w 1481952"/>
                  <a:gd name="connsiteY75" fmla="*/ 881319 h 1535210"/>
                  <a:gd name="connsiteX76" fmla="*/ 872445 w 1481952"/>
                  <a:gd name="connsiteY76" fmla="*/ 878748 h 1535210"/>
                  <a:gd name="connsiteX77" fmla="*/ 989507 w 1481952"/>
                  <a:gd name="connsiteY77" fmla="*/ 806262 h 1535210"/>
                  <a:gd name="connsiteX78" fmla="*/ 1056182 w 1481952"/>
                  <a:gd name="connsiteY78" fmla="*/ 775687 h 1535210"/>
                  <a:gd name="connsiteX79" fmla="*/ 1126667 w 1481952"/>
                  <a:gd name="connsiteY79" fmla="*/ 875986 h 1535210"/>
                  <a:gd name="connsiteX80" fmla="*/ 1227632 w 1481952"/>
                  <a:gd name="connsiteY80" fmla="*/ 906370 h 1535210"/>
                  <a:gd name="connsiteX81" fmla="*/ 1272380 w 1481952"/>
                  <a:gd name="connsiteY81" fmla="*/ 834418 h 1535210"/>
                  <a:gd name="connsiteX82" fmla="*/ 1270590 w 1481952"/>
                  <a:gd name="connsiteY82" fmla="*/ 828265 h 1535210"/>
                  <a:gd name="connsiteX83" fmla="*/ 1118761 w 1481952"/>
                  <a:gd name="connsiteY83" fmla="*/ 761590 h 1535210"/>
                  <a:gd name="connsiteX84" fmla="*/ 1073422 w 1481952"/>
                  <a:gd name="connsiteY84" fmla="*/ 769020 h 1535210"/>
                  <a:gd name="connsiteX85" fmla="*/ 1102950 w 1481952"/>
                  <a:gd name="connsiteY85" fmla="*/ 757209 h 1535210"/>
                  <a:gd name="connsiteX86" fmla="*/ 1202200 w 1481952"/>
                  <a:gd name="connsiteY86" fmla="*/ 724443 h 1535210"/>
                  <a:gd name="connsiteX87" fmla="*/ 1249159 w 1481952"/>
                  <a:gd name="connsiteY87" fmla="*/ 711679 h 1535210"/>
                  <a:gd name="connsiteX88" fmla="*/ 1357458 w 1481952"/>
                  <a:gd name="connsiteY88" fmla="*/ 767877 h 1535210"/>
                  <a:gd name="connsiteX89" fmla="*/ 1460995 w 1481952"/>
                  <a:gd name="connsiteY89" fmla="*/ 748350 h 1535210"/>
                  <a:gd name="connsiteX90" fmla="*/ 1467557 w 1481952"/>
                  <a:gd name="connsiteY90" fmla="*/ 663873 h 1535210"/>
                  <a:gd name="connsiteX91" fmla="*/ 1463090 w 1481952"/>
                  <a:gd name="connsiteY91" fmla="*/ 659196 h 1535210"/>
                  <a:gd name="connsiteX92" fmla="*/ 1297545 w 1481952"/>
                  <a:gd name="connsiteY92" fmla="*/ 669769 h 1535210"/>
                  <a:gd name="connsiteX93" fmla="*/ 1245825 w 1481952"/>
                  <a:gd name="connsiteY93" fmla="*/ 709393 h 1535210"/>
                  <a:gd name="connsiteX94" fmla="*/ 1246682 w 1481952"/>
                  <a:gd name="connsiteY94" fmla="*/ 709965 h 1535210"/>
                  <a:gd name="connsiteX95" fmla="*/ 1201248 w 1481952"/>
                  <a:gd name="connsiteY95" fmla="*/ 721204 h 1535210"/>
                  <a:gd name="connsiteX96" fmla="*/ 1101045 w 1481952"/>
                  <a:gd name="connsiteY96" fmla="*/ 751970 h 1535210"/>
                  <a:gd name="connsiteX97" fmla="*/ 986173 w 1481952"/>
                  <a:gd name="connsiteY97" fmla="*/ 799595 h 1535210"/>
                  <a:gd name="connsiteX98" fmla="*/ 866444 w 1481952"/>
                  <a:gd name="connsiteY98" fmla="*/ 870080 h 1535210"/>
                  <a:gd name="connsiteX99" fmla="*/ 865206 w 1481952"/>
                  <a:gd name="connsiteY99" fmla="*/ 871128 h 1535210"/>
                  <a:gd name="connsiteX100" fmla="*/ 899115 w 1481952"/>
                  <a:gd name="connsiteY100" fmla="*/ 822265 h 1535210"/>
                  <a:gd name="connsiteX101" fmla="*/ 903115 w 1481952"/>
                  <a:gd name="connsiteY101" fmla="*/ 656339 h 1535210"/>
                  <a:gd name="connsiteX102" fmla="*/ 818124 w 1481952"/>
                  <a:gd name="connsiteY102" fmla="*/ 657425 h 1535210"/>
                  <a:gd name="connsiteX103" fmla="*/ 814056 w 1481952"/>
                  <a:gd name="connsiteY103" fmla="*/ 662054 h 1535210"/>
                  <a:gd name="connsiteX104" fmla="*/ 798721 w 1481952"/>
                  <a:gd name="connsiteY104" fmla="*/ 766353 h 1535210"/>
                  <a:gd name="connsiteX105" fmla="*/ 860919 w 1481952"/>
                  <a:gd name="connsiteY105" fmla="*/ 874557 h 1535210"/>
                  <a:gd name="connsiteX106" fmla="*/ 753859 w 1481952"/>
                  <a:gd name="connsiteY106" fmla="*/ 967140 h 1535210"/>
                  <a:gd name="connsiteX107" fmla="*/ 695946 w 1481952"/>
                  <a:gd name="connsiteY107" fmla="*/ 1026671 h 1535210"/>
                  <a:gd name="connsiteX108" fmla="*/ 710425 w 1481952"/>
                  <a:gd name="connsiteY108" fmla="*/ 1005144 h 1535210"/>
                  <a:gd name="connsiteX109" fmla="*/ 714425 w 1481952"/>
                  <a:gd name="connsiteY109" fmla="*/ 839314 h 1535210"/>
                  <a:gd name="connsiteX110" fmla="*/ 629834 w 1481952"/>
                  <a:gd name="connsiteY110" fmla="*/ 840057 h 1535210"/>
                  <a:gd name="connsiteX111" fmla="*/ 625461 w 1481952"/>
                  <a:gd name="connsiteY111" fmla="*/ 845029 h 1535210"/>
                  <a:gd name="connsiteX112" fmla="*/ 610031 w 1481952"/>
                  <a:gd name="connsiteY112" fmla="*/ 949233 h 1535210"/>
                  <a:gd name="connsiteX113" fmla="*/ 670134 w 1481952"/>
                  <a:gd name="connsiteY113" fmla="*/ 1054579 h 1535210"/>
                  <a:gd name="connsiteX114" fmla="*/ 648417 w 1481952"/>
                  <a:gd name="connsiteY114" fmla="*/ 1078106 h 1535210"/>
                  <a:gd name="connsiteX115" fmla="*/ 544975 w 1481952"/>
                  <a:gd name="connsiteY115" fmla="*/ 1189929 h 1535210"/>
                  <a:gd name="connsiteX116" fmla="*/ 507733 w 1481952"/>
                  <a:gd name="connsiteY116" fmla="*/ 1226982 h 1535210"/>
                  <a:gd name="connsiteX117" fmla="*/ 520305 w 1481952"/>
                  <a:gd name="connsiteY117" fmla="*/ 1207932 h 1535210"/>
                  <a:gd name="connsiteX118" fmla="*/ 524306 w 1481952"/>
                  <a:gd name="connsiteY118" fmla="*/ 1042102 h 1535210"/>
                  <a:gd name="connsiteX119" fmla="*/ 439448 w 1481952"/>
                  <a:gd name="connsiteY119" fmla="*/ 1042959 h 1535210"/>
                  <a:gd name="connsiteX120" fmla="*/ 435247 w 1481952"/>
                  <a:gd name="connsiteY120" fmla="*/ 1047721 h 1535210"/>
                  <a:gd name="connsiteX121" fmla="*/ 419912 w 1481952"/>
                  <a:gd name="connsiteY121" fmla="*/ 1152020 h 1535210"/>
                  <a:gd name="connsiteX122" fmla="*/ 478014 w 1481952"/>
                  <a:gd name="connsiteY122" fmla="*/ 1254699 h 1535210"/>
                  <a:gd name="connsiteX123" fmla="*/ 438390 w 1481952"/>
                  <a:gd name="connsiteY123" fmla="*/ 1289942 h 1535210"/>
                  <a:gd name="connsiteX124" fmla="*/ 411054 w 1481952"/>
                  <a:gd name="connsiteY124" fmla="*/ 1311945 h 1535210"/>
                  <a:gd name="connsiteX125" fmla="*/ 382955 w 1481952"/>
                  <a:gd name="connsiteY125" fmla="*/ 1332709 h 1535210"/>
                  <a:gd name="connsiteX126" fmla="*/ 327615 w 1481952"/>
                  <a:gd name="connsiteY126" fmla="*/ 1370333 h 1535210"/>
                  <a:gd name="connsiteX127" fmla="*/ 290562 w 1481952"/>
                  <a:gd name="connsiteY127" fmla="*/ 1394145 h 1535210"/>
                  <a:gd name="connsiteX128" fmla="*/ 328662 w 1481952"/>
                  <a:gd name="connsiteY128" fmla="*/ 1354236 h 1535210"/>
                  <a:gd name="connsiteX129" fmla="*/ 369048 w 1481952"/>
                  <a:gd name="connsiteY129" fmla="*/ 1243936 h 1535210"/>
                  <a:gd name="connsiteX130" fmla="*/ 376097 w 1481952"/>
                  <a:gd name="connsiteY130" fmla="*/ 1232697 h 1535210"/>
                  <a:gd name="connsiteX131" fmla="*/ 351742 w 1481952"/>
                  <a:gd name="connsiteY131" fmla="*/ 1151401 h 1535210"/>
                  <a:gd name="connsiteX132" fmla="*/ 345998 w 1481952"/>
                  <a:gd name="connsiteY132" fmla="*/ 1148686 h 1535210"/>
                  <a:gd name="connsiteX133" fmla="*/ 195312 w 1481952"/>
                  <a:gd name="connsiteY133" fmla="*/ 1218124 h 1535210"/>
                  <a:gd name="connsiteX134" fmla="*/ 168643 w 1481952"/>
                  <a:gd name="connsiteY134" fmla="*/ 1260605 h 1535210"/>
                  <a:gd name="connsiteX135" fmla="*/ 181215 w 1481952"/>
                  <a:gd name="connsiteY135" fmla="*/ 1230316 h 1535210"/>
                  <a:gd name="connsiteX136" fmla="*/ 205790 w 1481952"/>
                  <a:gd name="connsiteY136" fmla="*/ 1166593 h 1535210"/>
                  <a:gd name="connsiteX137" fmla="*/ 217029 w 1481952"/>
                  <a:gd name="connsiteY137" fmla="*/ 1133446 h 1535210"/>
                  <a:gd name="connsiteX138" fmla="*/ 227317 w 1481952"/>
                  <a:gd name="connsiteY138" fmla="*/ 1098775 h 1535210"/>
                  <a:gd name="connsiteX139" fmla="*/ 246843 w 1481952"/>
                  <a:gd name="connsiteY139" fmla="*/ 1015431 h 1535210"/>
                  <a:gd name="connsiteX140" fmla="*/ 363238 w 1481952"/>
                  <a:gd name="connsiteY140" fmla="*/ 1046673 h 1535210"/>
                  <a:gd name="connsiteX141" fmla="*/ 460298 w 1481952"/>
                  <a:gd name="connsiteY141" fmla="*/ 1005430 h 1535210"/>
                  <a:gd name="connsiteX142" fmla="*/ 448611 w 1481952"/>
                  <a:gd name="connsiteY142" fmla="*/ 921515 h 1535210"/>
                  <a:gd name="connsiteX143" fmla="*/ 443248 w 1481952"/>
                  <a:gd name="connsiteY143" fmla="*/ 917895 h 1535210"/>
                  <a:gd name="connsiteX144" fmla="*/ 283800 w 1481952"/>
                  <a:gd name="connsiteY144" fmla="*/ 963615 h 1535210"/>
                  <a:gd name="connsiteX145" fmla="*/ 248938 w 1481952"/>
                  <a:gd name="connsiteY145" fmla="*/ 1004097 h 1535210"/>
                  <a:gd name="connsiteX146" fmla="*/ 258463 w 1481952"/>
                  <a:gd name="connsiteY146" fmla="*/ 952852 h 1535210"/>
                  <a:gd name="connsiteX147" fmla="*/ 279894 w 1481952"/>
                  <a:gd name="connsiteY147" fmla="*/ 801405 h 1535210"/>
                  <a:gd name="connsiteX148" fmla="*/ 286371 w 1481952"/>
                  <a:gd name="connsiteY148" fmla="*/ 755018 h 1535210"/>
                  <a:gd name="connsiteX149" fmla="*/ 406768 w 1481952"/>
                  <a:gd name="connsiteY149" fmla="*/ 787784 h 1535210"/>
                  <a:gd name="connsiteX150" fmla="*/ 503732 w 1481952"/>
                  <a:gd name="connsiteY150" fmla="*/ 746541 h 1535210"/>
                  <a:gd name="connsiteX151" fmla="*/ 492111 w 1481952"/>
                  <a:gd name="connsiteY151" fmla="*/ 662616 h 1535210"/>
                  <a:gd name="connsiteX152" fmla="*/ 486777 w 1481952"/>
                  <a:gd name="connsiteY152" fmla="*/ 659006 h 1535210"/>
                  <a:gd name="connsiteX153" fmla="*/ 327234 w 1481952"/>
                  <a:gd name="connsiteY153" fmla="*/ 704821 h 1535210"/>
                  <a:gd name="connsiteX154" fmla="*/ 286752 w 1481952"/>
                  <a:gd name="connsiteY154" fmla="*/ 752446 h 1535210"/>
                  <a:gd name="connsiteX155" fmla="*/ 303135 w 1481952"/>
                  <a:gd name="connsiteY155" fmla="*/ 651291 h 1535210"/>
                  <a:gd name="connsiteX156" fmla="*/ 337330 w 1481952"/>
                  <a:gd name="connsiteY156" fmla="*/ 518607 h 1535210"/>
                  <a:gd name="connsiteX157" fmla="*/ 458393 w 1481952"/>
                  <a:gd name="connsiteY157" fmla="*/ 551754 h 1535210"/>
                  <a:gd name="connsiteX158" fmla="*/ 555358 w 1481952"/>
                  <a:gd name="connsiteY158" fmla="*/ 510511 h 1535210"/>
                  <a:gd name="connsiteX159" fmla="*/ 543689 w 1481952"/>
                  <a:gd name="connsiteY159" fmla="*/ 426453 h 1535210"/>
                  <a:gd name="connsiteX160" fmla="*/ 538403 w 1481952"/>
                  <a:gd name="connsiteY160" fmla="*/ 422881 h 1535210"/>
                  <a:gd name="connsiteX161" fmla="*/ 378859 w 1481952"/>
                  <a:gd name="connsiteY161" fmla="*/ 468696 h 1535210"/>
                  <a:gd name="connsiteX162" fmla="*/ 342474 w 1481952"/>
                  <a:gd name="connsiteY162" fmla="*/ 510987 h 1535210"/>
                  <a:gd name="connsiteX163" fmla="*/ 339997 w 1481952"/>
                  <a:gd name="connsiteY163" fmla="*/ 509559 h 1535210"/>
                  <a:gd name="connsiteX164" fmla="*/ 397147 w 1481952"/>
                  <a:gd name="connsiteY164" fmla="*/ 384591 h 1535210"/>
                  <a:gd name="connsiteX165" fmla="*/ 435247 w 1481952"/>
                  <a:gd name="connsiteY165" fmla="*/ 322392 h 1535210"/>
                  <a:gd name="connsiteX166" fmla="*/ 549547 w 1481952"/>
                  <a:gd name="connsiteY166" fmla="*/ 367255 h 1535210"/>
                  <a:gd name="connsiteX167" fmla="*/ 650512 w 1481952"/>
                  <a:gd name="connsiteY167" fmla="*/ 336870 h 1535210"/>
                  <a:gd name="connsiteX168" fmla="*/ 648103 w 1481952"/>
                  <a:gd name="connsiteY168" fmla="*/ 252174 h 1535210"/>
                  <a:gd name="connsiteX169" fmla="*/ 643178 w 1481952"/>
                  <a:gd name="connsiteY169" fmla="*/ 248002 h 1535210"/>
                  <a:gd name="connsiteX170" fmla="*/ 479634 w 1481952"/>
                  <a:gd name="connsiteY170" fmla="*/ 276006 h 1535210"/>
                  <a:gd name="connsiteX171" fmla="*/ 446010 w 1481952"/>
                  <a:gd name="connsiteY171" fmla="*/ 307152 h 1535210"/>
                  <a:gd name="connsiteX172" fmla="*/ 464108 w 1481952"/>
                  <a:gd name="connsiteY172" fmla="*/ 280959 h 1535210"/>
                  <a:gd name="connsiteX173" fmla="*/ 528687 w 1481952"/>
                  <a:gd name="connsiteY173" fmla="*/ 198853 h 1535210"/>
                  <a:gd name="connsiteX174" fmla="*/ 560882 w 1481952"/>
                  <a:gd name="connsiteY174" fmla="*/ 162372 h 1535210"/>
                  <a:gd name="connsiteX175" fmla="*/ 682230 w 1481952"/>
                  <a:gd name="connsiteY175" fmla="*/ 149514 h 1535210"/>
                  <a:gd name="connsiteX176" fmla="*/ 757859 w 1481952"/>
                  <a:gd name="connsiteY176" fmla="*/ 76076 h 1535210"/>
                  <a:gd name="connsiteX177" fmla="*/ 716711 w 1481952"/>
                  <a:gd name="connsiteY177" fmla="*/ 2010 h 1535210"/>
                  <a:gd name="connsiteX178" fmla="*/ 710234 w 1481952"/>
                  <a:gd name="connsiteY178" fmla="*/ 543 h 1535210"/>
                  <a:gd name="connsiteX179" fmla="*/ 577932 w 1481952"/>
                  <a:gd name="connsiteY179" fmla="*/ 100746 h 1535210"/>
                  <a:gd name="connsiteX180" fmla="*/ 556596 w 1481952"/>
                  <a:gd name="connsiteY180" fmla="*/ 162277 h 1535210"/>
                  <a:gd name="connsiteX181" fmla="*/ 557739 w 1481952"/>
                  <a:gd name="connsiteY181" fmla="*/ 162277 h 1535210"/>
                  <a:gd name="connsiteX182" fmla="*/ 526020 w 1481952"/>
                  <a:gd name="connsiteY182" fmla="*/ 196758 h 1535210"/>
                  <a:gd name="connsiteX183" fmla="*/ 459345 w 1481952"/>
                  <a:gd name="connsiteY183" fmla="*/ 277625 h 1535210"/>
                  <a:gd name="connsiteX184" fmla="*/ 389527 w 1481952"/>
                  <a:gd name="connsiteY184" fmla="*/ 380400 h 1535210"/>
                  <a:gd name="connsiteX185" fmla="*/ 328662 w 1481952"/>
                  <a:gd name="connsiteY185" fmla="*/ 505273 h 1535210"/>
                  <a:gd name="connsiteX186" fmla="*/ 328091 w 1481952"/>
                  <a:gd name="connsiteY186" fmla="*/ 506892 h 1535210"/>
                  <a:gd name="connsiteX187" fmla="*/ 329425 w 1481952"/>
                  <a:gd name="connsiteY187" fmla="*/ 447360 h 1535210"/>
                  <a:gd name="connsiteX188" fmla="*/ 241223 w 1481952"/>
                  <a:gd name="connsiteY188" fmla="*/ 306867 h 1535210"/>
                  <a:gd name="connsiteX189" fmla="*/ 171043 w 1481952"/>
                  <a:gd name="connsiteY189" fmla="*/ 354339 h 1535210"/>
                  <a:gd name="connsiteX190" fmla="*/ 170167 w 1481952"/>
                  <a:gd name="connsiteY190" fmla="*/ 360683 h 1535210"/>
                  <a:gd name="connsiteX191" fmla="*/ 215315 w 1481952"/>
                  <a:gd name="connsiteY191" fmla="*/ 456123 h 153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481952" h="1535210">
                    <a:moveTo>
                      <a:pt x="215315" y="456123"/>
                    </a:moveTo>
                    <a:cubicBezTo>
                      <a:pt x="242842" y="482508"/>
                      <a:pt x="320757" y="509940"/>
                      <a:pt x="326948" y="512035"/>
                    </a:cubicBezTo>
                    <a:cubicBezTo>
                      <a:pt x="311232" y="556574"/>
                      <a:pt x="298506" y="602104"/>
                      <a:pt x="288848" y="648338"/>
                    </a:cubicBezTo>
                    <a:cubicBezTo>
                      <a:pt x="283038" y="675198"/>
                      <a:pt x="277989" y="702535"/>
                      <a:pt x="273322" y="729967"/>
                    </a:cubicBezTo>
                    <a:cubicBezTo>
                      <a:pt x="273322" y="717108"/>
                      <a:pt x="273322" y="705583"/>
                      <a:pt x="273322" y="703964"/>
                    </a:cubicBezTo>
                    <a:cubicBezTo>
                      <a:pt x="269131" y="659006"/>
                      <a:pt x="234555" y="574424"/>
                      <a:pt x="185121" y="563470"/>
                    </a:cubicBezTo>
                    <a:cubicBezTo>
                      <a:pt x="152640" y="557146"/>
                      <a:pt x="121189" y="578348"/>
                      <a:pt x="114864" y="610829"/>
                    </a:cubicBezTo>
                    <a:cubicBezTo>
                      <a:pt x="114445" y="612962"/>
                      <a:pt x="114150" y="615124"/>
                      <a:pt x="113969" y="617286"/>
                    </a:cubicBezTo>
                    <a:cubicBezTo>
                      <a:pt x="109778" y="652815"/>
                      <a:pt x="134352" y="689391"/>
                      <a:pt x="158736" y="712536"/>
                    </a:cubicBezTo>
                    <a:cubicBezTo>
                      <a:pt x="183120" y="735682"/>
                      <a:pt x="249414" y="761019"/>
                      <a:pt x="266940" y="767305"/>
                    </a:cubicBezTo>
                    <a:cubicBezTo>
                      <a:pt x="265226" y="777783"/>
                      <a:pt x="263416" y="788356"/>
                      <a:pt x="261797" y="798833"/>
                    </a:cubicBezTo>
                    <a:cubicBezTo>
                      <a:pt x="253891" y="849411"/>
                      <a:pt x="246271" y="899893"/>
                      <a:pt x="237222" y="949233"/>
                    </a:cubicBezTo>
                    <a:cubicBezTo>
                      <a:pt x="234079" y="966568"/>
                      <a:pt x="230269" y="983618"/>
                      <a:pt x="226554" y="1000668"/>
                    </a:cubicBezTo>
                    <a:cubicBezTo>
                      <a:pt x="226554" y="989238"/>
                      <a:pt x="226554" y="979617"/>
                      <a:pt x="226554" y="978189"/>
                    </a:cubicBezTo>
                    <a:cubicBezTo>
                      <a:pt x="222363" y="933136"/>
                      <a:pt x="187788" y="848649"/>
                      <a:pt x="138353" y="837600"/>
                    </a:cubicBezTo>
                    <a:cubicBezTo>
                      <a:pt x="105863" y="831332"/>
                      <a:pt x="74440" y="852592"/>
                      <a:pt x="68182" y="885082"/>
                    </a:cubicBezTo>
                    <a:cubicBezTo>
                      <a:pt x="67773" y="887206"/>
                      <a:pt x="67477" y="889349"/>
                      <a:pt x="67296" y="891511"/>
                    </a:cubicBezTo>
                    <a:cubicBezTo>
                      <a:pt x="63105" y="926944"/>
                      <a:pt x="87585" y="963520"/>
                      <a:pt x="111969" y="986761"/>
                    </a:cubicBezTo>
                    <a:cubicBezTo>
                      <a:pt x="136353" y="1010002"/>
                      <a:pt x="196265" y="1032672"/>
                      <a:pt x="216744" y="1040292"/>
                    </a:cubicBezTo>
                    <a:cubicBezTo>
                      <a:pt x="212458" y="1057627"/>
                      <a:pt x="208171" y="1074963"/>
                      <a:pt x="203218" y="1091536"/>
                    </a:cubicBezTo>
                    <a:cubicBezTo>
                      <a:pt x="199503" y="1102776"/>
                      <a:pt x="196836" y="1113825"/>
                      <a:pt x="192550" y="1124969"/>
                    </a:cubicBezTo>
                    <a:lnTo>
                      <a:pt x="180549" y="1157830"/>
                    </a:lnTo>
                    <a:cubicBezTo>
                      <a:pt x="172262" y="1178404"/>
                      <a:pt x="163785" y="1199740"/>
                      <a:pt x="155117" y="1219743"/>
                    </a:cubicBezTo>
                    <a:cubicBezTo>
                      <a:pt x="149211" y="1233554"/>
                      <a:pt x="143306" y="1246699"/>
                      <a:pt x="137401" y="1259938"/>
                    </a:cubicBezTo>
                    <a:cubicBezTo>
                      <a:pt x="140734" y="1242698"/>
                      <a:pt x="146926" y="1208789"/>
                      <a:pt x="146926" y="1205932"/>
                    </a:cubicBezTo>
                    <a:cubicBezTo>
                      <a:pt x="149593" y="1160783"/>
                      <a:pt x="127876" y="1072010"/>
                      <a:pt x="81012" y="1053532"/>
                    </a:cubicBezTo>
                    <a:cubicBezTo>
                      <a:pt x="49866" y="1042368"/>
                      <a:pt x="15566" y="1058570"/>
                      <a:pt x="4403" y="1089717"/>
                    </a:cubicBezTo>
                    <a:cubicBezTo>
                      <a:pt x="3660" y="1091784"/>
                      <a:pt x="3031" y="1093879"/>
                      <a:pt x="2527" y="1096013"/>
                    </a:cubicBezTo>
                    <a:cubicBezTo>
                      <a:pt x="-6998" y="1130398"/>
                      <a:pt x="12052" y="1170308"/>
                      <a:pt x="32244" y="1197073"/>
                    </a:cubicBezTo>
                    <a:cubicBezTo>
                      <a:pt x="54914" y="1226601"/>
                      <a:pt x="124732" y="1264320"/>
                      <a:pt x="133495" y="1268987"/>
                    </a:cubicBezTo>
                    <a:cubicBezTo>
                      <a:pt x="123970" y="1290799"/>
                      <a:pt x="113874" y="1312040"/>
                      <a:pt x="104349" y="1331852"/>
                    </a:cubicBezTo>
                    <a:cubicBezTo>
                      <a:pt x="76726" y="1389669"/>
                      <a:pt x="51199" y="1438246"/>
                      <a:pt x="31006" y="1475489"/>
                    </a:cubicBezTo>
                    <a:lnTo>
                      <a:pt x="58534" y="1495111"/>
                    </a:lnTo>
                    <a:cubicBezTo>
                      <a:pt x="78536" y="1457011"/>
                      <a:pt x="104063" y="1405480"/>
                      <a:pt x="131495" y="1344520"/>
                    </a:cubicBezTo>
                    <a:cubicBezTo>
                      <a:pt x="141592" y="1322327"/>
                      <a:pt x="151974" y="1298419"/>
                      <a:pt x="162356" y="1273749"/>
                    </a:cubicBezTo>
                    <a:cubicBezTo>
                      <a:pt x="187140" y="1279874"/>
                      <a:pt x="212267" y="1284484"/>
                      <a:pt x="237603" y="1287561"/>
                    </a:cubicBezTo>
                    <a:cubicBezTo>
                      <a:pt x="242366" y="1325661"/>
                      <a:pt x="277323" y="1390812"/>
                      <a:pt x="281895" y="1399194"/>
                    </a:cubicBezTo>
                    <a:cubicBezTo>
                      <a:pt x="261606" y="1412053"/>
                      <a:pt x="241794" y="1424340"/>
                      <a:pt x="222840" y="1435579"/>
                    </a:cubicBezTo>
                    <a:cubicBezTo>
                      <a:pt x="169023" y="1467964"/>
                      <a:pt x="121684" y="1494063"/>
                      <a:pt x="84632" y="1513779"/>
                    </a:cubicBezTo>
                    <a:lnTo>
                      <a:pt x="114636" y="1535211"/>
                    </a:lnTo>
                    <a:cubicBezTo>
                      <a:pt x="149402" y="1515589"/>
                      <a:pt x="191502" y="1490824"/>
                      <a:pt x="238461" y="1461202"/>
                    </a:cubicBezTo>
                    <a:cubicBezTo>
                      <a:pt x="259130" y="1448247"/>
                      <a:pt x="280942" y="1433960"/>
                      <a:pt x="303135" y="1419101"/>
                    </a:cubicBezTo>
                    <a:cubicBezTo>
                      <a:pt x="309708" y="1426340"/>
                      <a:pt x="364000" y="1484443"/>
                      <a:pt x="398385" y="1498920"/>
                    </a:cubicBezTo>
                    <a:cubicBezTo>
                      <a:pt x="429532" y="1511970"/>
                      <a:pt x="472776" y="1520066"/>
                      <a:pt x="503732" y="1502064"/>
                    </a:cubicBezTo>
                    <a:cubicBezTo>
                      <a:pt x="532888" y="1486538"/>
                      <a:pt x="543937" y="1450305"/>
                      <a:pt x="528411" y="1421149"/>
                    </a:cubicBezTo>
                    <a:cubicBezTo>
                      <a:pt x="527363" y="1419196"/>
                      <a:pt x="526220" y="1417310"/>
                      <a:pt x="524973" y="1415481"/>
                    </a:cubicBezTo>
                    <a:cubicBezTo>
                      <a:pt x="495255" y="1374429"/>
                      <a:pt x="404005" y="1376238"/>
                      <a:pt x="360952" y="1390240"/>
                    </a:cubicBezTo>
                    <a:cubicBezTo>
                      <a:pt x="358476" y="1391097"/>
                      <a:pt x="331901" y="1403099"/>
                      <a:pt x="315327" y="1411005"/>
                    </a:cubicBezTo>
                    <a:cubicBezTo>
                      <a:pt x="324376" y="1404909"/>
                      <a:pt x="333235" y="1399003"/>
                      <a:pt x="342474" y="1392621"/>
                    </a:cubicBezTo>
                    <a:cubicBezTo>
                      <a:pt x="360857" y="1380048"/>
                      <a:pt x="378859" y="1366999"/>
                      <a:pt x="398195" y="1353093"/>
                    </a:cubicBezTo>
                    <a:lnTo>
                      <a:pt x="425818" y="1331661"/>
                    </a:lnTo>
                    <a:cubicBezTo>
                      <a:pt x="435343" y="1324613"/>
                      <a:pt x="444201" y="1316136"/>
                      <a:pt x="453535" y="1308325"/>
                    </a:cubicBezTo>
                    <a:cubicBezTo>
                      <a:pt x="474776" y="1289847"/>
                      <a:pt x="495445" y="1270225"/>
                      <a:pt x="515734" y="1249651"/>
                    </a:cubicBezTo>
                    <a:cubicBezTo>
                      <a:pt x="526783" y="1265653"/>
                      <a:pt x="566787" y="1322136"/>
                      <a:pt x="595648" y="1339853"/>
                    </a:cubicBezTo>
                    <a:cubicBezTo>
                      <a:pt x="624509" y="1357570"/>
                      <a:pt x="666038" y="1372047"/>
                      <a:pt x="699280" y="1358903"/>
                    </a:cubicBezTo>
                    <a:cubicBezTo>
                      <a:pt x="730503" y="1347940"/>
                      <a:pt x="746924" y="1313745"/>
                      <a:pt x="735961" y="1282522"/>
                    </a:cubicBezTo>
                    <a:cubicBezTo>
                      <a:pt x="735247" y="1280474"/>
                      <a:pt x="734408" y="1278474"/>
                      <a:pt x="733475" y="1276512"/>
                    </a:cubicBezTo>
                    <a:cubicBezTo>
                      <a:pt x="710329" y="1231458"/>
                      <a:pt x="619746" y="1219362"/>
                      <a:pt x="575169" y="1226696"/>
                    </a:cubicBezTo>
                    <a:cubicBezTo>
                      <a:pt x="572407" y="1227172"/>
                      <a:pt x="540975" y="1236221"/>
                      <a:pt x="523830" y="1241174"/>
                    </a:cubicBezTo>
                    <a:cubicBezTo>
                      <a:pt x="535927" y="1228887"/>
                      <a:pt x="548119" y="1216599"/>
                      <a:pt x="559929" y="1203645"/>
                    </a:cubicBezTo>
                    <a:cubicBezTo>
                      <a:pt x="594219" y="1166498"/>
                      <a:pt x="627747" y="1127445"/>
                      <a:pt x="661276" y="1089345"/>
                    </a:cubicBezTo>
                    <a:cubicBezTo>
                      <a:pt x="671562" y="1077535"/>
                      <a:pt x="682040" y="1065914"/>
                      <a:pt x="692327" y="1054294"/>
                    </a:cubicBezTo>
                    <a:cubicBezTo>
                      <a:pt x="696232" y="1060008"/>
                      <a:pt x="742238" y="1128112"/>
                      <a:pt x="774623" y="1148020"/>
                    </a:cubicBezTo>
                    <a:cubicBezTo>
                      <a:pt x="803198" y="1165641"/>
                      <a:pt x="845013" y="1180214"/>
                      <a:pt x="878350" y="1167070"/>
                    </a:cubicBezTo>
                    <a:cubicBezTo>
                      <a:pt x="909554" y="1156059"/>
                      <a:pt x="925928" y="1121845"/>
                      <a:pt x="914917" y="1090641"/>
                    </a:cubicBezTo>
                    <a:cubicBezTo>
                      <a:pt x="914202" y="1088612"/>
                      <a:pt x="913383" y="1086621"/>
                      <a:pt x="912450" y="1084678"/>
                    </a:cubicBezTo>
                    <a:cubicBezTo>
                      <a:pt x="889304" y="1039625"/>
                      <a:pt x="798721" y="1027528"/>
                      <a:pt x="754144" y="1034862"/>
                    </a:cubicBezTo>
                    <a:cubicBezTo>
                      <a:pt x="750811" y="1035339"/>
                      <a:pt x="705567" y="1048198"/>
                      <a:pt x="694232" y="1052007"/>
                    </a:cubicBezTo>
                    <a:cubicBezTo>
                      <a:pt x="717092" y="1026290"/>
                      <a:pt x="740047" y="1000858"/>
                      <a:pt x="763764" y="976665"/>
                    </a:cubicBezTo>
                    <a:cubicBezTo>
                      <a:pt x="795559" y="943899"/>
                      <a:pt x="829449" y="913228"/>
                      <a:pt x="865206" y="884844"/>
                    </a:cubicBezTo>
                    <a:cubicBezTo>
                      <a:pt x="867015" y="887511"/>
                      <a:pt x="914736" y="958853"/>
                      <a:pt x="947883" y="979236"/>
                    </a:cubicBezTo>
                    <a:cubicBezTo>
                      <a:pt x="976458" y="996858"/>
                      <a:pt x="1018272" y="1011336"/>
                      <a:pt x="1051610" y="998286"/>
                    </a:cubicBezTo>
                    <a:cubicBezTo>
                      <a:pt x="1082814" y="987276"/>
                      <a:pt x="1099187" y="953062"/>
                      <a:pt x="1088177" y="921858"/>
                    </a:cubicBezTo>
                    <a:cubicBezTo>
                      <a:pt x="1087462" y="919829"/>
                      <a:pt x="1086643" y="917838"/>
                      <a:pt x="1085710" y="915895"/>
                    </a:cubicBezTo>
                    <a:cubicBezTo>
                      <a:pt x="1062564" y="870842"/>
                      <a:pt x="971981" y="858745"/>
                      <a:pt x="927404" y="866175"/>
                    </a:cubicBezTo>
                    <a:cubicBezTo>
                      <a:pt x="924451" y="866175"/>
                      <a:pt x="890066" y="876366"/>
                      <a:pt x="873778" y="881319"/>
                    </a:cubicBezTo>
                    <a:lnTo>
                      <a:pt x="872445" y="878748"/>
                    </a:lnTo>
                    <a:cubicBezTo>
                      <a:pt x="909240" y="851163"/>
                      <a:pt x="948416" y="826903"/>
                      <a:pt x="989507" y="806262"/>
                    </a:cubicBezTo>
                    <a:cubicBezTo>
                      <a:pt x="1011986" y="794642"/>
                      <a:pt x="1034084" y="784831"/>
                      <a:pt x="1056182" y="775687"/>
                    </a:cubicBezTo>
                    <a:cubicBezTo>
                      <a:pt x="1063707" y="789879"/>
                      <a:pt x="1098854" y="854364"/>
                      <a:pt x="1126667" y="875986"/>
                    </a:cubicBezTo>
                    <a:cubicBezTo>
                      <a:pt x="1154480" y="897607"/>
                      <a:pt x="1193342" y="915705"/>
                      <a:pt x="1227632" y="906370"/>
                    </a:cubicBezTo>
                    <a:cubicBezTo>
                      <a:pt x="1259855" y="898855"/>
                      <a:pt x="1279886" y="866641"/>
                      <a:pt x="1272380" y="834418"/>
                    </a:cubicBezTo>
                    <a:cubicBezTo>
                      <a:pt x="1271895" y="832342"/>
                      <a:pt x="1271294" y="830285"/>
                      <a:pt x="1270590" y="828265"/>
                    </a:cubicBezTo>
                    <a:cubicBezTo>
                      <a:pt x="1252492" y="780640"/>
                      <a:pt x="1163910" y="758923"/>
                      <a:pt x="1118761" y="761590"/>
                    </a:cubicBezTo>
                    <a:cubicBezTo>
                      <a:pt x="1116285" y="761590"/>
                      <a:pt x="1091425" y="765877"/>
                      <a:pt x="1073422" y="769020"/>
                    </a:cubicBezTo>
                    <a:cubicBezTo>
                      <a:pt x="1082947" y="765115"/>
                      <a:pt x="1093425" y="760828"/>
                      <a:pt x="1102950" y="757209"/>
                    </a:cubicBezTo>
                    <a:cubicBezTo>
                      <a:pt x="1138764" y="743588"/>
                      <a:pt x="1172292" y="733301"/>
                      <a:pt x="1202200" y="724443"/>
                    </a:cubicBezTo>
                    <a:cubicBezTo>
                      <a:pt x="1219155" y="719490"/>
                      <a:pt x="1234680" y="714918"/>
                      <a:pt x="1249159" y="711679"/>
                    </a:cubicBezTo>
                    <a:cubicBezTo>
                      <a:pt x="1263827" y="721776"/>
                      <a:pt x="1323358" y="761686"/>
                      <a:pt x="1357458" y="767877"/>
                    </a:cubicBezTo>
                    <a:cubicBezTo>
                      <a:pt x="1391557" y="774068"/>
                      <a:pt x="1434705" y="772544"/>
                      <a:pt x="1460995" y="748350"/>
                    </a:cubicBezTo>
                    <a:cubicBezTo>
                      <a:pt x="1486131" y="726834"/>
                      <a:pt x="1489074" y="689019"/>
                      <a:pt x="1467557" y="663873"/>
                    </a:cubicBezTo>
                    <a:cubicBezTo>
                      <a:pt x="1466147" y="662235"/>
                      <a:pt x="1464662" y="660673"/>
                      <a:pt x="1463090" y="659196"/>
                    </a:cubicBezTo>
                    <a:cubicBezTo>
                      <a:pt x="1424990" y="625573"/>
                      <a:pt x="1336503" y="646909"/>
                      <a:pt x="1297545" y="669769"/>
                    </a:cubicBezTo>
                    <a:cubicBezTo>
                      <a:pt x="1294117" y="671769"/>
                      <a:pt x="1245063" y="708822"/>
                      <a:pt x="1245825" y="709393"/>
                    </a:cubicBezTo>
                    <a:lnTo>
                      <a:pt x="1246682" y="709965"/>
                    </a:lnTo>
                    <a:cubicBezTo>
                      <a:pt x="1232680" y="713203"/>
                      <a:pt x="1217631" y="716918"/>
                      <a:pt x="1201248" y="721204"/>
                    </a:cubicBezTo>
                    <a:cubicBezTo>
                      <a:pt x="1171244" y="729491"/>
                      <a:pt x="1137240" y="739111"/>
                      <a:pt x="1101045" y="751970"/>
                    </a:cubicBezTo>
                    <a:cubicBezTo>
                      <a:pt x="1061868" y="765619"/>
                      <a:pt x="1023511" y="781517"/>
                      <a:pt x="986173" y="799595"/>
                    </a:cubicBezTo>
                    <a:cubicBezTo>
                      <a:pt x="944263" y="819521"/>
                      <a:pt x="904201" y="843105"/>
                      <a:pt x="866444" y="870080"/>
                    </a:cubicBezTo>
                    <a:lnTo>
                      <a:pt x="865206" y="871128"/>
                    </a:lnTo>
                    <a:cubicBezTo>
                      <a:pt x="873969" y="859221"/>
                      <a:pt x="897591" y="825122"/>
                      <a:pt x="899115" y="822265"/>
                    </a:cubicBezTo>
                    <a:cubicBezTo>
                      <a:pt x="920451" y="782355"/>
                      <a:pt x="938262" y="692820"/>
                      <a:pt x="903115" y="656339"/>
                    </a:cubicBezTo>
                    <a:cubicBezTo>
                      <a:pt x="879341" y="633174"/>
                      <a:pt x="841288" y="633660"/>
                      <a:pt x="818124" y="657425"/>
                    </a:cubicBezTo>
                    <a:cubicBezTo>
                      <a:pt x="816695" y="658901"/>
                      <a:pt x="815333" y="660444"/>
                      <a:pt x="814056" y="662054"/>
                    </a:cubicBezTo>
                    <a:cubicBezTo>
                      <a:pt x="791006" y="689391"/>
                      <a:pt x="791292" y="733396"/>
                      <a:pt x="798721" y="766353"/>
                    </a:cubicBezTo>
                    <a:cubicBezTo>
                      <a:pt x="807103" y="803500"/>
                      <a:pt x="856919" y="869318"/>
                      <a:pt x="860919" y="874557"/>
                    </a:cubicBezTo>
                    <a:cubicBezTo>
                      <a:pt x="823210" y="902998"/>
                      <a:pt x="787444" y="933936"/>
                      <a:pt x="753859" y="967140"/>
                    </a:cubicBezTo>
                    <a:cubicBezTo>
                      <a:pt x="734142" y="986190"/>
                      <a:pt x="714996" y="1006383"/>
                      <a:pt x="695946" y="1026671"/>
                    </a:cubicBezTo>
                    <a:cubicBezTo>
                      <a:pt x="703281" y="1016098"/>
                      <a:pt x="709662" y="1006573"/>
                      <a:pt x="710425" y="1005144"/>
                    </a:cubicBezTo>
                    <a:cubicBezTo>
                      <a:pt x="731761" y="965330"/>
                      <a:pt x="749572" y="875700"/>
                      <a:pt x="714425" y="839314"/>
                    </a:cubicBezTo>
                    <a:cubicBezTo>
                      <a:pt x="690860" y="816159"/>
                      <a:pt x="652989" y="816492"/>
                      <a:pt x="629834" y="840057"/>
                    </a:cubicBezTo>
                    <a:cubicBezTo>
                      <a:pt x="628290" y="841629"/>
                      <a:pt x="626824" y="843296"/>
                      <a:pt x="625461" y="845029"/>
                    </a:cubicBezTo>
                    <a:cubicBezTo>
                      <a:pt x="602316" y="872271"/>
                      <a:pt x="602602" y="916276"/>
                      <a:pt x="610031" y="949233"/>
                    </a:cubicBezTo>
                    <a:cubicBezTo>
                      <a:pt x="617461" y="982189"/>
                      <a:pt x="658989" y="1039720"/>
                      <a:pt x="670134" y="1054579"/>
                    </a:cubicBezTo>
                    <a:lnTo>
                      <a:pt x="648417" y="1078106"/>
                    </a:lnTo>
                    <a:cubicBezTo>
                      <a:pt x="613936" y="1116206"/>
                      <a:pt x="579742" y="1153830"/>
                      <a:pt x="544975" y="1189929"/>
                    </a:cubicBezTo>
                    <a:cubicBezTo>
                      <a:pt x="532783" y="1202693"/>
                      <a:pt x="520210" y="1214790"/>
                      <a:pt x="507733" y="1226982"/>
                    </a:cubicBezTo>
                    <a:cubicBezTo>
                      <a:pt x="514210" y="1217457"/>
                      <a:pt x="519639" y="1209646"/>
                      <a:pt x="520305" y="1207932"/>
                    </a:cubicBezTo>
                    <a:cubicBezTo>
                      <a:pt x="541642" y="1168117"/>
                      <a:pt x="559453" y="1078487"/>
                      <a:pt x="524306" y="1042102"/>
                    </a:cubicBezTo>
                    <a:cubicBezTo>
                      <a:pt x="500636" y="1018908"/>
                      <a:pt x="462641" y="1019289"/>
                      <a:pt x="439448" y="1042959"/>
                    </a:cubicBezTo>
                    <a:cubicBezTo>
                      <a:pt x="437962" y="1044473"/>
                      <a:pt x="436562" y="1046064"/>
                      <a:pt x="435247" y="1047721"/>
                    </a:cubicBezTo>
                    <a:cubicBezTo>
                      <a:pt x="412197" y="1075058"/>
                      <a:pt x="412483" y="1119063"/>
                      <a:pt x="419912" y="1152020"/>
                    </a:cubicBezTo>
                    <a:cubicBezTo>
                      <a:pt x="427342" y="1184977"/>
                      <a:pt x="464775" y="1236888"/>
                      <a:pt x="478014" y="1254699"/>
                    </a:cubicBezTo>
                    <a:cubicBezTo>
                      <a:pt x="464870" y="1266701"/>
                      <a:pt x="451726" y="1278798"/>
                      <a:pt x="438390" y="1289942"/>
                    </a:cubicBezTo>
                    <a:cubicBezTo>
                      <a:pt x="428865" y="1297276"/>
                      <a:pt x="420769" y="1304991"/>
                      <a:pt x="411054" y="1311945"/>
                    </a:cubicBezTo>
                    <a:lnTo>
                      <a:pt x="382955" y="1332709"/>
                    </a:lnTo>
                    <a:cubicBezTo>
                      <a:pt x="364667" y="1345378"/>
                      <a:pt x="345808" y="1358427"/>
                      <a:pt x="327615" y="1370333"/>
                    </a:cubicBezTo>
                    <a:cubicBezTo>
                      <a:pt x="314946" y="1378620"/>
                      <a:pt x="302850" y="1386335"/>
                      <a:pt x="290562" y="1394145"/>
                    </a:cubicBezTo>
                    <a:cubicBezTo>
                      <a:pt x="302945" y="1381572"/>
                      <a:pt x="326567" y="1356522"/>
                      <a:pt x="328662" y="1354236"/>
                    </a:cubicBezTo>
                    <a:cubicBezTo>
                      <a:pt x="351313" y="1321517"/>
                      <a:pt x="365219" y="1283551"/>
                      <a:pt x="369048" y="1243936"/>
                    </a:cubicBezTo>
                    <a:cubicBezTo>
                      <a:pt x="371735" y="1240412"/>
                      <a:pt x="374097" y="1236650"/>
                      <a:pt x="376097" y="1232697"/>
                    </a:cubicBezTo>
                    <a:cubicBezTo>
                      <a:pt x="391823" y="1203522"/>
                      <a:pt x="380917" y="1167127"/>
                      <a:pt x="351742" y="1151401"/>
                    </a:cubicBezTo>
                    <a:cubicBezTo>
                      <a:pt x="349875" y="1150391"/>
                      <a:pt x="347960" y="1149486"/>
                      <a:pt x="345998" y="1148686"/>
                    </a:cubicBezTo>
                    <a:cubicBezTo>
                      <a:pt x="298373" y="1130874"/>
                      <a:pt x="223411" y="1182691"/>
                      <a:pt x="195312" y="1218124"/>
                    </a:cubicBezTo>
                    <a:cubicBezTo>
                      <a:pt x="193598" y="1220219"/>
                      <a:pt x="178168" y="1244889"/>
                      <a:pt x="168643" y="1260605"/>
                    </a:cubicBezTo>
                    <a:cubicBezTo>
                      <a:pt x="172834" y="1250508"/>
                      <a:pt x="177025" y="1240793"/>
                      <a:pt x="181215" y="1230316"/>
                    </a:cubicBezTo>
                    <a:cubicBezTo>
                      <a:pt x="189597" y="1209741"/>
                      <a:pt x="197408" y="1188977"/>
                      <a:pt x="205790" y="1166593"/>
                    </a:cubicBezTo>
                    <a:cubicBezTo>
                      <a:pt x="209505" y="1155640"/>
                      <a:pt x="213315" y="1144591"/>
                      <a:pt x="217029" y="1133446"/>
                    </a:cubicBezTo>
                    <a:cubicBezTo>
                      <a:pt x="220744" y="1122302"/>
                      <a:pt x="223792" y="1110396"/>
                      <a:pt x="227317" y="1098775"/>
                    </a:cubicBezTo>
                    <a:cubicBezTo>
                      <a:pt x="234841" y="1071534"/>
                      <a:pt x="241128" y="1043721"/>
                      <a:pt x="246843" y="1015431"/>
                    </a:cubicBezTo>
                    <a:cubicBezTo>
                      <a:pt x="264845" y="1022766"/>
                      <a:pt x="329329" y="1047816"/>
                      <a:pt x="363238" y="1046673"/>
                    </a:cubicBezTo>
                    <a:cubicBezTo>
                      <a:pt x="397147" y="1045531"/>
                      <a:pt x="439438" y="1034672"/>
                      <a:pt x="460298" y="1005430"/>
                    </a:cubicBezTo>
                    <a:cubicBezTo>
                      <a:pt x="480243" y="979027"/>
                      <a:pt x="475014" y="941460"/>
                      <a:pt x="448611" y="921515"/>
                    </a:cubicBezTo>
                    <a:cubicBezTo>
                      <a:pt x="446887" y="920210"/>
                      <a:pt x="445096" y="919000"/>
                      <a:pt x="443248" y="917895"/>
                    </a:cubicBezTo>
                    <a:cubicBezTo>
                      <a:pt x="399147" y="893035"/>
                      <a:pt x="316947" y="932945"/>
                      <a:pt x="283800" y="963615"/>
                    </a:cubicBezTo>
                    <a:cubicBezTo>
                      <a:pt x="281704" y="965616"/>
                      <a:pt x="260368" y="990286"/>
                      <a:pt x="248938" y="1004097"/>
                    </a:cubicBezTo>
                    <a:cubicBezTo>
                      <a:pt x="252177" y="987142"/>
                      <a:pt x="255606" y="970188"/>
                      <a:pt x="258463" y="952852"/>
                    </a:cubicBezTo>
                    <a:cubicBezTo>
                      <a:pt x="266464" y="902846"/>
                      <a:pt x="273036" y="852078"/>
                      <a:pt x="279894" y="801405"/>
                    </a:cubicBezTo>
                    <a:cubicBezTo>
                      <a:pt x="281895" y="785879"/>
                      <a:pt x="284181" y="770448"/>
                      <a:pt x="286371" y="755018"/>
                    </a:cubicBezTo>
                    <a:cubicBezTo>
                      <a:pt x="292753" y="757685"/>
                      <a:pt x="368763" y="789117"/>
                      <a:pt x="406768" y="787784"/>
                    </a:cubicBezTo>
                    <a:cubicBezTo>
                      <a:pt x="440486" y="786641"/>
                      <a:pt x="482968" y="775782"/>
                      <a:pt x="503732" y="746541"/>
                    </a:cubicBezTo>
                    <a:cubicBezTo>
                      <a:pt x="523696" y="720156"/>
                      <a:pt x="518496" y="682580"/>
                      <a:pt x="492111" y="662616"/>
                    </a:cubicBezTo>
                    <a:cubicBezTo>
                      <a:pt x="490407" y="661311"/>
                      <a:pt x="488616" y="660111"/>
                      <a:pt x="486777" y="659006"/>
                    </a:cubicBezTo>
                    <a:cubicBezTo>
                      <a:pt x="442581" y="634241"/>
                      <a:pt x="360381" y="674056"/>
                      <a:pt x="327234" y="704821"/>
                    </a:cubicBezTo>
                    <a:cubicBezTo>
                      <a:pt x="324757" y="707107"/>
                      <a:pt x="294087" y="742921"/>
                      <a:pt x="286752" y="752446"/>
                    </a:cubicBezTo>
                    <a:cubicBezTo>
                      <a:pt x="291610" y="718442"/>
                      <a:pt x="296277" y="684533"/>
                      <a:pt x="303135" y="651291"/>
                    </a:cubicBezTo>
                    <a:cubicBezTo>
                      <a:pt x="311679" y="606380"/>
                      <a:pt x="323100" y="562060"/>
                      <a:pt x="337330" y="518607"/>
                    </a:cubicBezTo>
                    <a:cubicBezTo>
                      <a:pt x="340283" y="519846"/>
                      <a:pt x="419436" y="553088"/>
                      <a:pt x="458393" y="551754"/>
                    </a:cubicBezTo>
                    <a:cubicBezTo>
                      <a:pt x="492111" y="550516"/>
                      <a:pt x="534593" y="539753"/>
                      <a:pt x="555358" y="510511"/>
                    </a:cubicBezTo>
                    <a:cubicBezTo>
                      <a:pt x="575351" y="484079"/>
                      <a:pt x="570121" y="446446"/>
                      <a:pt x="543689" y="426453"/>
                    </a:cubicBezTo>
                    <a:cubicBezTo>
                      <a:pt x="541994" y="425167"/>
                      <a:pt x="540232" y="423977"/>
                      <a:pt x="538403" y="422881"/>
                    </a:cubicBezTo>
                    <a:cubicBezTo>
                      <a:pt x="494207" y="398116"/>
                      <a:pt x="412102" y="437931"/>
                      <a:pt x="378859" y="468696"/>
                    </a:cubicBezTo>
                    <a:cubicBezTo>
                      <a:pt x="376669" y="470697"/>
                      <a:pt x="353332" y="497843"/>
                      <a:pt x="342474" y="510987"/>
                    </a:cubicBezTo>
                    <a:lnTo>
                      <a:pt x="339997" y="509559"/>
                    </a:lnTo>
                    <a:cubicBezTo>
                      <a:pt x="355275" y="466277"/>
                      <a:pt x="374401" y="424453"/>
                      <a:pt x="397147" y="384591"/>
                    </a:cubicBezTo>
                    <a:cubicBezTo>
                      <a:pt x="409530" y="362493"/>
                      <a:pt x="422484" y="342014"/>
                      <a:pt x="435247" y="322392"/>
                    </a:cubicBezTo>
                    <a:cubicBezTo>
                      <a:pt x="449344" y="330108"/>
                      <a:pt x="514210" y="364493"/>
                      <a:pt x="549547" y="367255"/>
                    </a:cubicBezTo>
                    <a:cubicBezTo>
                      <a:pt x="583266" y="369732"/>
                      <a:pt x="626795" y="363636"/>
                      <a:pt x="650512" y="336870"/>
                    </a:cubicBezTo>
                    <a:cubicBezTo>
                      <a:pt x="673239" y="312820"/>
                      <a:pt x="672153" y="274901"/>
                      <a:pt x="648103" y="252174"/>
                    </a:cubicBezTo>
                    <a:cubicBezTo>
                      <a:pt x="646540" y="250698"/>
                      <a:pt x="644893" y="249307"/>
                      <a:pt x="643178" y="248002"/>
                    </a:cubicBezTo>
                    <a:cubicBezTo>
                      <a:pt x="602030" y="218475"/>
                      <a:pt x="516019" y="249050"/>
                      <a:pt x="479634" y="276006"/>
                    </a:cubicBezTo>
                    <a:cubicBezTo>
                      <a:pt x="477729" y="277435"/>
                      <a:pt x="459250" y="294484"/>
                      <a:pt x="446010" y="307152"/>
                    </a:cubicBezTo>
                    <a:cubicBezTo>
                      <a:pt x="452011" y="298389"/>
                      <a:pt x="458107" y="289245"/>
                      <a:pt x="464108" y="280959"/>
                    </a:cubicBezTo>
                    <a:cubicBezTo>
                      <a:pt x="486396" y="249907"/>
                      <a:pt x="508780" y="222761"/>
                      <a:pt x="528687" y="198853"/>
                    </a:cubicBezTo>
                    <a:cubicBezTo>
                      <a:pt x="540213" y="185423"/>
                      <a:pt x="550881" y="173421"/>
                      <a:pt x="560882" y="162372"/>
                    </a:cubicBezTo>
                    <a:cubicBezTo>
                      <a:pt x="578694" y="162372"/>
                      <a:pt x="650417" y="163135"/>
                      <a:pt x="682230" y="149514"/>
                    </a:cubicBezTo>
                    <a:cubicBezTo>
                      <a:pt x="714044" y="135893"/>
                      <a:pt x="748905" y="110747"/>
                      <a:pt x="757859" y="76076"/>
                    </a:cubicBezTo>
                    <a:cubicBezTo>
                      <a:pt x="766946" y="44262"/>
                      <a:pt x="748525" y="11096"/>
                      <a:pt x="716711" y="2010"/>
                    </a:cubicBezTo>
                    <a:cubicBezTo>
                      <a:pt x="714577" y="1400"/>
                      <a:pt x="712415" y="914"/>
                      <a:pt x="710234" y="543"/>
                    </a:cubicBezTo>
                    <a:cubicBezTo>
                      <a:pt x="660133" y="-6696"/>
                      <a:pt x="597839" y="60169"/>
                      <a:pt x="577932" y="100746"/>
                    </a:cubicBezTo>
                    <a:cubicBezTo>
                      <a:pt x="576217" y="104270"/>
                      <a:pt x="555738" y="162277"/>
                      <a:pt x="556596" y="162277"/>
                    </a:cubicBezTo>
                    <a:lnTo>
                      <a:pt x="557739" y="162277"/>
                    </a:lnTo>
                    <a:cubicBezTo>
                      <a:pt x="548214" y="172755"/>
                      <a:pt x="537260" y="184089"/>
                      <a:pt x="526020" y="196758"/>
                    </a:cubicBezTo>
                    <a:cubicBezTo>
                      <a:pt x="505542" y="220189"/>
                      <a:pt x="482491" y="246954"/>
                      <a:pt x="459345" y="277625"/>
                    </a:cubicBezTo>
                    <a:cubicBezTo>
                      <a:pt x="434104" y="310505"/>
                      <a:pt x="410787" y="344814"/>
                      <a:pt x="389527" y="380400"/>
                    </a:cubicBezTo>
                    <a:cubicBezTo>
                      <a:pt x="365581" y="420138"/>
                      <a:pt x="345217" y="461924"/>
                      <a:pt x="328662" y="505273"/>
                    </a:cubicBezTo>
                    <a:lnTo>
                      <a:pt x="328091" y="506892"/>
                    </a:lnTo>
                    <a:cubicBezTo>
                      <a:pt x="328948" y="492033"/>
                      <a:pt x="329710" y="450599"/>
                      <a:pt x="329425" y="447360"/>
                    </a:cubicBezTo>
                    <a:cubicBezTo>
                      <a:pt x="325234" y="402307"/>
                      <a:pt x="290658" y="317820"/>
                      <a:pt x="241223" y="306867"/>
                    </a:cubicBezTo>
                    <a:cubicBezTo>
                      <a:pt x="208733" y="300599"/>
                      <a:pt x="177310" y="321850"/>
                      <a:pt x="171043" y="354339"/>
                    </a:cubicBezTo>
                    <a:cubicBezTo>
                      <a:pt x="170633" y="356435"/>
                      <a:pt x="170347" y="358559"/>
                      <a:pt x="170167" y="360683"/>
                    </a:cubicBezTo>
                    <a:cubicBezTo>
                      <a:pt x="166452" y="396211"/>
                      <a:pt x="190931" y="432787"/>
                      <a:pt x="215315" y="456123"/>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3" name="Graphic 15">
              <a:extLst>
                <a:ext uri="{FF2B5EF4-FFF2-40B4-BE49-F238E27FC236}">
                  <a16:creationId xmlns="" xmlns:a16="http://schemas.microsoft.com/office/drawing/2014/main" id="{3CD0DC52-8195-4FAF-B07A-E2EC39D30FA0}"/>
                </a:ext>
              </a:extLst>
            </p:cNvPr>
            <p:cNvGrpSpPr/>
            <p:nvPr/>
          </p:nvGrpSpPr>
          <p:grpSpPr>
            <a:xfrm>
              <a:off x="7750439" y="1582197"/>
              <a:ext cx="3345465" cy="3246130"/>
              <a:chOff x="5964169" y="1390811"/>
              <a:chExt cx="3345465" cy="3246130"/>
            </a:xfrm>
          </p:grpSpPr>
          <p:sp>
            <p:nvSpPr>
              <p:cNvPr id="65" name="Freeform: Shape 64">
                <a:extLst>
                  <a:ext uri="{FF2B5EF4-FFF2-40B4-BE49-F238E27FC236}">
                    <a16:creationId xmlns="" xmlns:a16="http://schemas.microsoft.com/office/drawing/2014/main" id="{A4A57C24-29D5-48E1-89C9-8EA050300FA0}"/>
                  </a:ext>
                </a:extLst>
              </p:cNvPr>
              <p:cNvSpPr/>
              <p:nvPr/>
            </p:nvSpPr>
            <p:spPr>
              <a:xfrm>
                <a:off x="8761280" y="3525173"/>
                <a:ext cx="548354" cy="841533"/>
              </a:xfrm>
              <a:custGeom>
                <a:avLst/>
                <a:gdLst>
                  <a:gd name="connsiteX0" fmla="*/ 171355 w 548354"/>
                  <a:gd name="connsiteY0" fmla="*/ 556450 h 841533"/>
                  <a:gd name="connsiteX1" fmla="*/ 171355 w 548354"/>
                  <a:gd name="connsiteY1" fmla="*/ 524542 h 841533"/>
                  <a:gd name="connsiteX2" fmla="*/ 379381 w 548354"/>
                  <a:gd name="connsiteY2" fmla="*/ 236125 h 841533"/>
                  <a:gd name="connsiteX3" fmla="*/ 276511 w 548354"/>
                  <a:gd name="connsiteY3" fmla="*/ 152210 h 841533"/>
                  <a:gd name="connsiteX4" fmla="*/ 166592 w 548354"/>
                  <a:gd name="connsiteY4" fmla="*/ 240887 h 841533"/>
                  <a:gd name="connsiteX5" fmla="*/ 166592 w 548354"/>
                  <a:gd name="connsiteY5" fmla="*/ 253937 h 841533"/>
                  <a:gd name="connsiteX6" fmla="*/ 146495 w 548354"/>
                  <a:gd name="connsiteY6" fmla="*/ 272987 h 841533"/>
                  <a:gd name="connsiteX7" fmla="*/ 20098 w 548354"/>
                  <a:gd name="connsiteY7" fmla="*/ 268224 h 841533"/>
                  <a:gd name="connsiteX8" fmla="*/ 0 w 548354"/>
                  <a:gd name="connsiteY8" fmla="*/ 254127 h 841533"/>
                  <a:gd name="connsiteX9" fmla="*/ 0 w 548354"/>
                  <a:gd name="connsiteY9" fmla="*/ 241078 h 841533"/>
                  <a:gd name="connsiteX10" fmla="*/ 280130 w 548354"/>
                  <a:gd name="connsiteY10" fmla="*/ 0 h 841533"/>
                  <a:gd name="connsiteX11" fmla="*/ 548354 w 548354"/>
                  <a:gd name="connsiteY11" fmla="*/ 230410 h 841533"/>
                  <a:gd name="connsiteX12" fmla="*/ 336804 w 548354"/>
                  <a:gd name="connsiteY12" fmla="*/ 535210 h 841533"/>
                  <a:gd name="connsiteX13" fmla="*/ 336804 w 548354"/>
                  <a:gd name="connsiteY13" fmla="*/ 556450 h 841533"/>
                  <a:gd name="connsiteX14" fmla="*/ 320955 w 548354"/>
                  <a:gd name="connsiteY14" fmla="*/ 576548 h 841533"/>
                  <a:gd name="connsiteX15" fmla="*/ 316706 w 548354"/>
                  <a:gd name="connsiteY15" fmla="*/ 576548 h 841533"/>
                  <a:gd name="connsiteX16" fmla="*/ 191453 w 548354"/>
                  <a:gd name="connsiteY16" fmla="*/ 576548 h 841533"/>
                  <a:gd name="connsiteX17" fmla="*/ 171355 w 548354"/>
                  <a:gd name="connsiteY17" fmla="*/ 560699 h 841533"/>
                  <a:gd name="connsiteX18" fmla="*/ 171355 w 548354"/>
                  <a:gd name="connsiteY18" fmla="*/ 556450 h 841533"/>
                  <a:gd name="connsiteX19" fmla="*/ 160687 w 548354"/>
                  <a:gd name="connsiteY19" fmla="*/ 746950 h 841533"/>
                  <a:gd name="connsiteX20" fmla="*/ 262319 w 548354"/>
                  <a:gd name="connsiteY20" fmla="*/ 652367 h 841533"/>
                  <a:gd name="connsiteX21" fmla="*/ 362807 w 548354"/>
                  <a:gd name="connsiteY21" fmla="*/ 746950 h 841533"/>
                  <a:gd name="connsiteX22" fmla="*/ 261176 w 548354"/>
                  <a:gd name="connsiteY22" fmla="*/ 841534 h 841533"/>
                  <a:gd name="connsiteX23" fmla="*/ 160687 w 548354"/>
                  <a:gd name="connsiteY23" fmla="*/ 746760 h 84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8354" h="841533">
                    <a:moveTo>
                      <a:pt x="171355" y="556450"/>
                    </a:moveTo>
                    <a:lnTo>
                      <a:pt x="171355" y="524542"/>
                    </a:lnTo>
                    <a:cubicBezTo>
                      <a:pt x="171355" y="360236"/>
                      <a:pt x="379381" y="353092"/>
                      <a:pt x="379381" y="236125"/>
                    </a:cubicBezTo>
                    <a:cubicBezTo>
                      <a:pt x="379381" y="185356"/>
                      <a:pt x="338042" y="152210"/>
                      <a:pt x="276511" y="152210"/>
                    </a:cubicBezTo>
                    <a:cubicBezTo>
                      <a:pt x="209169" y="152210"/>
                      <a:pt x="166592" y="188881"/>
                      <a:pt x="166592" y="240887"/>
                    </a:cubicBezTo>
                    <a:lnTo>
                      <a:pt x="166592" y="253937"/>
                    </a:lnTo>
                    <a:cubicBezTo>
                      <a:pt x="166592" y="266890"/>
                      <a:pt x="159544" y="272987"/>
                      <a:pt x="146495" y="272987"/>
                    </a:cubicBezTo>
                    <a:lnTo>
                      <a:pt x="20098" y="268224"/>
                    </a:lnTo>
                    <a:cubicBezTo>
                      <a:pt x="8287" y="268224"/>
                      <a:pt x="0" y="262319"/>
                      <a:pt x="0" y="254127"/>
                    </a:cubicBezTo>
                    <a:lnTo>
                      <a:pt x="0" y="241078"/>
                    </a:lnTo>
                    <a:cubicBezTo>
                      <a:pt x="0" y="98203"/>
                      <a:pt x="113443" y="0"/>
                      <a:pt x="280130" y="0"/>
                    </a:cubicBezTo>
                    <a:cubicBezTo>
                      <a:pt x="443198" y="0"/>
                      <a:pt x="548354" y="92202"/>
                      <a:pt x="548354" y="230410"/>
                    </a:cubicBezTo>
                    <a:cubicBezTo>
                      <a:pt x="548354" y="426625"/>
                      <a:pt x="336804" y="427863"/>
                      <a:pt x="336804" y="535210"/>
                    </a:cubicBezTo>
                    <a:lnTo>
                      <a:pt x="336804" y="556450"/>
                    </a:lnTo>
                    <a:cubicBezTo>
                      <a:pt x="337976" y="566376"/>
                      <a:pt x="330880" y="575377"/>
                      <a:pt x="320955" y="576548"/>
                    </a:cubicBezTo>
                    <a:cubicBezTo>
                      <a:pt x="319545" y="576720"/>
                      <a:pt x="318116" y="576720"/>
                      <a:pt x="316706" y="576548"/>
                    </a:cubicBezTo>
                    <a:lnTo>
                      <a:pt x="191453" y="576548"/>
                    </a:lnTo>
                    <a:cubicBezTo>
                      <a:pt x="181528" y="577720"/>
                      <a:pt x="172526" y="570624"/>
                      <a:pt x="171355" y="560699"/>
                    </a:cubicBezTo>
                    <a:cubicBezTo>
                      <a:pt x="171183" y="559289"/>
                      <a:pt x="171183" y="557860"/>
                      <a:pt x="171355" y="556450"/>
                    </a:cubicBezTo>
                    <a:close/>
                    <a:moveTo>
                      <a:pt x="160687" y="746950"/>
                    </a:moveTo>
                    <a:cubicBezTo>
                      <a:pt x="160687" y="694944"/>
                      <a:pt x="206788" y="652367"/>
                      <a:pt x="262319" y="652367"/>
                    </a:cubicBezTo>
                    <a:cubicBezTo>
                      <a:pt x="315563" y="652367"/>
                      <a:pt x="362807" y="694944"/>
                      <a:pt x="362807" y="746950"/>
                    </a:cubicBezTo>
                    <a:cubicBezTo>
                      <a:pt x="362807" y="798957"/>
                      <a:pt x="315182" y="841534"/>
                      <a:pt x="261176" y="841534"/>
                    </a:cubicBezTo>
                    <a:cubicBezTo>
                      <a:pt x="207169" y="841534"/>
                      <a:pt x="160687" y="798766"/>
                      <a:pt x="160687" y="746760"/>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 xmlns:a16="http://schemas.microsoft.com/office/drawing/2014/main" id="{BE7F8D39-09D4-4EDA-AE05-8BCD2CB883A5}"/>
                  </a:ext>
                </a:extLst>
              </p:cNvPr>
              <p:cNvSpPr/>
              <p:nvPr/>
            </p:nvSpPr>
            <p:spPr>
              <a:xfrm>
                <a:off x="6286971" y="2244442"/>
                <a:ext cx="476345" cy="731071"/>
              </a:xfrm>
              <a:custGeom>
                <a:avLst/>
                <a:gdLst>
                  <a:gd name="connsiteX0" fmla="*/ 148209 w 476345"/>
                  <a:gd name="connsiteY0" fmla="*/ 483680 h 731071"/>
                  <a:gd name="connsiteX1" fmla="*/ 148209 w 476345"/>
                  <a:gd name="connsiteY1" fmla="*/ 455962 h 731071"/>
                  <a:gd name="connsiteX2" fmla="*/ 329184 w 476345"/>
                  <a:gd name="connsiteY2" fmla="*/ 205454 h 731071"/>
                  <a:gd name="connsiteX3" fmla="*/ 239935 w 476345"/>
                  <a:gd name="connsiteY3" fmla="*/ 132588 h 731071"/>
                  <a:gd name="connsiteX4" fmla="*/ 144685 w 476345"/>
                  <a:gd name="connsiteY4" fmla="*/ 209550 h 731071"/>
                  <a:gd name="connsiteX5" fmla="*/ 144685 w 476345"/>
                  <a:gd name="connsiteY5" fmla="*/ 220885 h 731071"/>
                  <a:gd name="connsiteX6" fmla="*/ 127254 w 476345"/>
                  <a:gd name="connsiteY6" fmla="*/ 237268 h 731071"/>
                  <a:gd name="connsiteX7" fmla="*/ 17431 w 476345"/>
                  <a:gd name="connsiteY7" fmla="*/ 233172 h 731071"/>
                  <a:gd name="connsiteX8" fmla="*/ 0 w 476345"/>
                  <a:gd name="connsiteY8" fmla="*/ 220885 h 731071"/>
                  <a:gd name="connsiteX9" fmla="*/ 0 w 476345"/>
                  <a:gd name="connsiteY9" fmla="*/ 209550 h 731071"/>
                  <a:gd name="connsiteX10" fmla="*/ 243268 w 476345"/>
                  <a:gd name="connsiteY10" fmla="*/ 0 h 731071"/>
                  <a:gd name="connsiteX11" fmla="*/ 476345 w 476345"/>
                  <a:gd name="connsiteY11" fmla="*/ 200025 h 731071"/>
                  <a:gd name="connsiteX12" fmla="*/ 292513 w 476345"/>
                  <a:gd name="connsiteY12" fmla="*/ 464915 h 731071"/>
                  <a:gd name="connsiteX13" fmla="*/ 292513 w 476345"/>
                  <a:gd name="connsiteY13" fmla="*/ 483394 h 731071"/>
                  <a:gd name="connsiteX14" fmla="*/ 278721 w 476345"/>
                  <a:gd name="connsiteY14" fmla="*/ 500825 h 731071"/>
                  <a:gd name="connsiteX15" fmla="*/ 275082 w 476345"/>
                  <a:gd name="connsiteY15" fmla="*/ 500825 h 731071"/>
                  <a:gd name="connsiteX16" fmla="*/ 165640 w 476345"/>
                  <a:gd name="connsiteY16" fmla="*/ 500825 h 731071"/>
                  <a:gd name="connsiteX17" fmla="*/ 148238 w 476345"/>
                  <a:gd name="connsiteY17" fmla="*/ 487004 h 731071"/>
                  <a:gd name="connsiteX18" fmla="*/ 148209 w 476345"/>
                  <a:gd name="connsiteY18" fmla="*/ 483680 h 731071"/>
                  <a:gd name="connsiteX19" fmla="*/ 138684 w 476345"/>
                  <a:gd name="connsiteY19" fmla="*/ 648938 h 731071"/>
                  <a:gd name="connsiteX20" fmla="*/ 226886 w 476345"/>
                  <a:gd name="connsiteY20" fmla="*/ 566833 h 731071"/>
                  <a:gd name="connsiteX21" fmla="*/ 314230 w 476345"/>
                  <a:gd name="connsiteY21" fmla="*/ 648938 h 731071"/>
                  <a:gd name="connsiteX22" fmla="*/ 225933 w 476345"/>
                  <a:gd name="connsiteY22" fmla="*/ 731044 h 731071"/>
                  <a:gd name="connsiteX23" fmla="*/ 138970 w 476345"/>
                  <a:gd name="connsiteY23" fmla="*/ 648938 h 7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6345" h="731071">
                    <a:moveTo>
                      <a:pt x="148209" y="483680"/>
                    </a:moveTo>
                    <a:lnTo>
                      <a:pt x="148209" y="455962"/>
                    </a:lnTo>
                    <a:cubicBezTo>
                      <a:pt x="148209" y="313087"/>
                      <a:pt x="329184" y="307086"/>
                      <a:pt x="329184" y="205454"/>
                    </a:cubicBezTo>
                    <a:cubicBezTo>
                      <a:pt x="329184" y="161258"/>
                      <a:pt x="293275" y="132588"/>
                      <a:pt x="239935" y="132588"/>
                    </a:cubicBezTo>
                    <a:cubicBezTo>
                      <a:pt x="181356" y="132588"/>
                      <a:pt x="144685" y="164402"/>
                      <a:pt x="144685" y="209550"/>
                    </a:cubicBezTo>
                    <a:lnTo>
                      <a:pt x="144685" y="220885"/>
                    </a:lnTo>
                    <a:cubicBezTo>
                      <a:pt x="144685" y="232124"/>
                      <a:pt x="138589" y="237268"/>
                      <a:pt x="127254" y="237268"/>
                    </a:cubicBezTo>
                    <a:lnTo>
                      <a:pt x="17431" y="233172"/>
                    </a:lnTo>
                    <a:cubicBezTo>
                      <a:pt x="7144" y="233172"/>
                      <a:pt x="0" y="228029"/>
                      <a:pt x="0" y="220885"/>
                    </a:cubicBezTo>
                    <a:lnTo>
                      <a:pt x="0" y="209550"/>
                    </a:lnTo>
                    <a:cubicBezTo>
                      <a:pt x="0" y="85725"/>
                      <a:pt x="98488" y="0"/>
                      <a:pt x="243268" y="0"/>
                    </a:cubicBezTo>
                    <a:cubicBezTo>
                      <a:pt x="384905" y="0"/>
                      <a:pt x="476345" y="80105"/>
                      <a:pt x="476345" y="200025"/>
                    </a:cubicBezTo>
                    <a:cubicBezTo>
                      <a:pt x="476345" y="370427"/>
                      <a:pt x="292513" y="371475"/>
                      <a:pt x="292513" y="464915"/>
                    </a:cubicBezTo>
                    <a:lnTo>
                      <a:pt x="292513" y="483394"/>
                    </a:lnTo>
                    <a:cubicBezTo>
                      <a:pt x="293522" y="492014"/>
                      <a:pt x="287341" y="499815"/>
                      <a:pt x="278721" y="500825"/>
                    </a:cubicBezTo>
                    <a:cubicBezTo>
                      <a:pt x="277511" y="500967"/>
                      <a:pt x="276292" y="500967"/>
                      <a:pt x="275082" y="500825"/>
                    </a:cubicBezTo>
                    <a:lnTo>
                      <a:pt x="165640" y="500825"/>
                    </a:lnTo>
                    <a:cubicBezTo>
                      <a:pt x="157020" y="501815"/>
                      <a:pt x="149228" y="495624"/>
                      <a:pt x="148238" y="487004"/>
                    </a:cubicBezTo>
                    <a:cubicBezTo>
                      <a:pt x="148114" y="485899"/>
                      <a:pt x="148104" y="484785"/>
                      <a:pt x="148209" y="483680"/>
                    </a:cubicBezTo>
                    <a:close/>
                    <a:moveTo>
                      <a:pt x="138684" y="648938"/>
                    </a:moveTo>
                    <a:cubicBezTo>
                      <a:pt x="138684" y="603790"/>
                      <a:pt x="178689" y="566833"/>
                      <a:pt x="226886" y="566833"/>
                    </a:cubicBezTo>
                    <a:cubicBezTo>
                      <a:pt x="273082" y="566833"/>
                      <a:pt x="314230" y="603790"/>
                      <a:pt x="314230" y="648938"/>
                    </a:cubicBezTo>
                    <a:cubicBezTo>
                      <a:pt x="314230" y="694087"/>
                      <a:pt x="273082" y="731044"/>
                      <a:pt x="225933" y="731044"/>
                    </a:cubicBezTo>
                    <a:cubicBezTo>
                      <a:pt x="179308" y="732215"/>
                      <a:pt x="140475" y="695554"/>
                      <a:pt x="138970" y="648938"/>
                    </a:cubicBezTo>
                    <a:close/>
                  </a:path>
                </a:pathLst>
              </a:custGeom>
              <a:solidFill>
                <a:srgbClr val="92E3A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 xmlns:a16="http://schemas.microsoft.com/office/drawing/2014/main" id="{26D83252-EA79-43BD-A838-99184946AC87}"/>
                  </a:ext>
                </a:extLst>
              </p:cNvPr>
              <p:cNvSpPr/>
              <p:nvPr/>
            </p:nvSpPr>
            <p:spPr>
              <a:xfrm>
                <a:off x="8658887" y="1390811"/>
                <a:ext cx="240696" cy="369312"/>
              </a:xfrm>
              <a:custGeom>
                <a:avLst/>
                <a:gdLst>
                  <a:gd name="connsiteX0" fmla="*/ 75247 w 240696"/>
                  <a:gd name="connsiteY0" fmla="*/ 244316 h 369312"/>
                  <a:gd name="connsiteX1" fmla="*/ 75247 w 240696"/>
                  <a:gd name="connsiteY1" fmla="*/ 230315 h 369312"/>
                  <a:gd name="connsiteX2" fmla="*/ 166497 w 240696"/>
                  <a:gd name="connsiteY2" fmla="*/ 103727 h 369312"/>
                  <a:gd name="connsiteX3" fmla="*/ 121349 w 240696"/>
                  <a:gd name="connsiteY3" fmla="*/ 66866 h 369312"/>
                  <a:gd name="connsiteX4" fmla="*/ 73152 w 240696"/>
                  <a:gd name="connsiteY4" fmla="*/ 105823 h 369312"/>
                  <a:gd name="connsiteX5" fmla="*/ 73152 w 240696"/>
                  <a:gd name="connsiteY5" fmla="*/ 111538 h 369312"/>
                  <a:gd name="connsiteX6" fmla="*/ 64294 w 240696"/>
                  <a:gd name="connsiteY6" fmla="*/ 119825 h 369312"/>
                  <a:gd name="connsiteX7" fmla="*/ 8858 w 240696"/>
                  <a:gd name="connsiteY7" fmla="*/ 117729 h 369312"/>
                  <a:gd name="connsiteX8" fmla="*/ 0 w 240696"/>
                  <a:gd name="connsiteY8" fmla="*/ 111538 h 369312"/>
                  <a:gd name="connsiteX9" fmla="*/ 0 w 240696"/>
                  <a:gd name="connsiteY9" fmla="*/ 105823 h 369312"/>
                  <a:gd name="connsiteX10" fmla="*/ 122968 w 240696"/>
                  <a:gd name="connsiteY10" fmla="*/ 0 h 369312"/>
                  <a:gd name="connsiteX11" fmla="*/ 240697 w 240696"/>
                  <a:gd name="connsiteY11" fmla="*/ 101156 h 369312"/>
                  <a:gd name="connsiteX12" fmla="*/ 147828 w 240696"/>
                  <a:gd name="connsiteY12" fmla="*/ 234506 h 369312"/>
                  <a:gd name="connsiteX13" fmla="*/ 147828 w 240696"/>
                  <a:gd name="connsiteY13" fmla="*/ 244031 h 369312"/>
                  <a:gd name="connsiteX14" fmla="*/ 140894 w 240696"/>
                  <a:gd name="connsiteY14" fmla="*/ 252804 h 369312"/>
                  <a:gd name="connsiteX15" fmla="*/ 138970 w 240696"/>
                  <a:gd name="connsiteY15" fmla="*/ 252794 h 369312"/>
                  <a:gd name="connsiteX16" fmla="*/ 84011 w 240696"/>
                  <a:gd name="connsiteY16" fmla="*/ 252794 h 369312"/>
                  <a:gd name="connsiteX17" fmla="*/ 75276 w 240696"/>
                  <a:gd name="connsiteY17" fmla="*/ 246033 h 369312"/>
                  <a:gd name="connsiteX18" fmla="*/ 75247 w 240696"/>
                  <a:gd name="connsiteY18" fmla="*/ 244316 h 369312"/>
                  <a:gd name="connsiteX19" fmla="*/ 70580 w 240696"/>
                  <a:gd name="connsiteY19" fmla="*/ 327850 h 369312"/>
                  <a:gd name="connsiteX20" fmla="*/ 111909 w 240696"/>
                  <a:gd name="connsiteY20" fmla="*/ 280426 h 369312"/>
                  <a:gd name="connsiteX21" fmla="*/ 159334 w 240696"/>
                  <a:gd name="connsiteY21" fmla="*/ 321755 h 369312"/>
                  <a:gd name="connsiteX22" fmla="*/ 118005 w 240696"/>
                  <a:gd name="connsiteY22" fmla="*/ 369180 h 369312"/>
                  <a:gd name="connsiteX23" fmla="*/ 114967 w 240696"/>
                  <a:gd name="connsiteY23" fmla="*/ 369284 h 369312"/>
                  <a:gd name="connsiteX24" fmla="*/ 70590 w 240696"/>
                  <a:gd name="connsiteY24" fmla="*/ 327996 h 369312"/>
                  <a:gd name="connsiteX25" fmla="*/ 70580 w 240696"/>
                  <a:gd name="connsiteY25" fmla="*/ 327850 h 36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696" h="369312">
                    <a:moveTo>
                      <a:pt x="75247" y="244316"/>
                    </a:moveTo>
                    <a:lnTo>
                      <a:pt x="75247" y="230315"/>
                    </a:lnTo>
                    <a:cubicBezTo>
                      <a:pt x="75247" y="158210"/>
                      <a:pt x="166497" y="155067"/>
                      <a:pt x="166497" y="103727"/>
                    </a:cubicBezTo>
                    <a:cubicBezTo>
                      <a:pt x="166497" y="81439"/>
                      <a:pt x="148304" y="66866"/>
                      <a:pt x="121349" y="66866"/>
                    </a:cubicBezTo>
                    <a:cubicBezTo>
                      <a:pt x="91821" y="66866"/>
                      <a:pt x="73152" y="82963"/>
                      <a:pt x="73152" y="105823"/>
                    </a:cubicBezTo>
                    <a:lnTo>
                      <a:pt x="73152" y="111538"/>
                    </a:lnTo>
                    <a:cubicBezTo>
                      <a:pt x="73152" y="117253"/>
                      <a:pt x="70009" y="119825"/>
                      <a:pt x="64294" y="119825"/>
                    </a:cubicBezTo>
                    <a:lnTo>
                      <a:pt x="8858" y="117729"/>
                    </a:lnTo>
                    <a:cubicBezTo>
                      <a:pt x="3620" y="117729"/>
                      <a:pt x="0" y="115157"/>
                      <a:pt x="0" y="111538"/>
                    </a:cubicBezTo>
                    <a:lnTo>
                      <a:pt x="0" y="105823"/>
                    </a:lnTo>
                    <a:cubicBezTo>
                      <a:pt x="0" y="43053"/>
                      <a:pt x="49816" y="0"/>
                      <a:pt x="122968" y="0"/>
                    </a:cubicBezTo>
                    <a:cubicBezTo>
                      <a:pt x="194501" y="0"/>
                      <a:pt x="240697" y="40481"/>
                      <a:pt x="240697" y="101156"/>
                    </a:cubicBezTo>
                    <a:cubicBezTo>
                      <a:pt x="240697" y="186881"/>
                      <a:pt x="147828" y="187738"/>
                      <a:pt x="147828" y="234506"/>
                    </a:cubicBezTo>
                    <a:lnTo>
                      <a:pt x="147828" y="244031"/>
                    </a:lnTo>
                    <a:cubicBezTo>
                      <a:pt x="148333" y="248367"/>
                      <a:pt x="145237" y="252295"/>
                      <a:pt x="140894" y="252804"/>
                    </a:cubicBezTo>
                    <a:cubicBezTo>
                      <a:pt x="140256" y="252879"/>
                      <a:pt x="139608" y="252875"/>
                      <a:pt x="138970" y="252794"/>
                    </a:cubicBezTo>
                    <a:lnTo>
                      <a:pt x="84011" y="252794"/>
                    </a:lnTo>
                    <a:cubicBezTo>
                      <a:pt x="79734" y="253338"/>
                      <a:pt x="75819" y="250311"/>
                      <a:pt x="75276" y="246033"/>
                    </a:cubicBezTo>
                    <a:cubicBezTo>
                      <a:pt x="75200" y="245463"/>
                      <a:pt x="75190" y="244888"/>
                      <a:pt x="75247" y="244316"/>
                    </a:cubicBezTo>
                    <a:close/>
                    <a:moveTo>
                      <a:pt x="70580" y="327850"/>
                    </a:moveTo>
                    <a:cubicBezTo>
                      <a:pt x="68894" y="303342"/>
                      <a:pt x="87401" y="282109"/>
                      <a:pt x="111909" y="280426"/>
                    </a:cubicBezTo>
                    <a:cubicBezTo>
                      <a:pt x="136417" y="278742"/>
                      <a:pt x="157648" y="297246"/>
                      <a:pt x="159334" y="321755"/>
                    </a:cubicBezTo>
                    <a:cubicBezTo>
                      <a:pt x="161020" y="346263"/>
                      <a:pt x="142513" y="367496"/>
                      <a:pt x="118005" y="369180"/>
                    </a:cubicBezTo>
                    <a:cubicBezTo>
                      <a:pt x="116996" y="369249"/>
                      <a:pt x="115976" y="369284"/>
                      <a:pt x="114967" y="369284"/>
                    </a:cubicBezTo>
                    <a:cubicBezTo>
                      <a:pt x="91307" y="370139"/>
                      <a:pt x="71438" y="351653"/>
                      <a:pt x="70590" y="327996"/>
                    </a:cubicBezTo>
                    <a:cubicBezTo>
                      <a:pt x="70580" y="327948"/>
                      <a:pt x="70580" y="327899"/>
                      <a:pt x="70580" y="327850"/>
                    </a:cubicBezTo>
                    <a:close/>
                  </a:path>
                </a:pathLst>
              </a:custGeom>
              <a:solidFill>
                <a:srgbClr val="92E3A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 xmlns:a16="http://schemas.microsoft.com/office/drawing/2014/main" id="{4F13E7D2-400D-4923-89D0-8A293E504BC8}"/>
                  </a:ext>
                </a:extLst>
              </p:cNvPr>
              <p:cNvSpPr/>
              <p:nvPr/>
            </p:nvSpPr>
            <p:spPr>
              <a:xfrm>
                <a:off x="5964169" y="3253615"/>
                <a:ext cx="303276" cy="465420"/>
              </a:xfrm>
              <a:custGeom>
                <a:avLst/>
                <a:gdLst>
                  <a:gd name="connsiteX0" fmla="*/ 95059 w 303276"/>
                  <a:gd name="connsiteY0" fmla="*/ 307848 h 465420"/>
                  <a:gd name="connsiteX1" fmla="*/ 95059 w 303276"/>
                  <a:gd name="connsiteY1" fmla="*/ 290227 h 465420"/>
                  <a:gd name="connsiteX2" fmla="*/ 210122 w 303276"/>
                  <a:gd name="connsiteY2" fmla="*/ 130683 h 465420"/>
                  <a:gd name="connsiteX3" fmla="*/ 152972 w 303276"/>
                  <a:gd name="connsiteY3" fmla="*/ 84296 h 465420"/>
                  <a:gd name="connsiteX4" fmla="*/ 92202 w 303276"/>
                  <a:gd name="connsiteY4" fmla="*/ 133350 h 465420"/>
                  <a:gd name="connsiteX5" fmla="*/ 92202 w 303276"/>
                  <a:gd name="connsiteY5" fmla="*/ 140494 h 465420"/>
                  <a:gd name="connsiteX6" fmla="*/ 81058 w 303276"/>
                  <a:gd name="connsiteY6" fmla="*/ 150971 h 465420"/>
                  <a:gd name="connsiteX7" fmla="*/ 11144 w 303276"/>
                  <a:gd name="connsiteY7" fmla="*/ 148400 h 465420"/>
                  <a:gd name="connsiteX8" fmla="*/ 0 w 303276"/>
                  <a:gd name="connsiteY8" fmla="*/ 140494 h 465420"/>
                  <a:gd name="connsiteX9" fmla="*/ 0 w 303276"/>
                  <a:gd name="connsiteY9" fmla="*/ 133350 h 465420"/>
                  <a:gd name="connsiteX10" fmla="*/ 154972 w 303276"/>
                  <a:gd name="connsiteY10" fmla="*/ 0 h 465420"/>
                  <a:gd name="connsiteX11" fmla="*/ 303276 w 303276"/>
                  <a:gd name="connsiteY11" fmla="*/ 127445 h 465420"/>
                  <a:gd name="connsiteX12" fmla="*/ 186309 w 303276"/>
                  <a:gd name="connsiteY12" fmla="*/ 296132 h 465420"/>
                  <a:gd name="connsiteX13" fmla="*/ 186309 w 303276"/>
                  <a:gd name="connsiteY13" fmla="*/ 307848 h 465420"/>
                  <a:gd name="connsiteX14" fmla="*/ 177599 w 303276"/>
                  <a:gd name="connsiteY14" fmla="*/ 318992 h 465420"/>
                  <a:gd name="connsiteX15" fmla="*/ 175165 w 303276"/>
                  <a:gd name="connsiteY15" fmla="*/ 318992 h 465420"/>
                  <a:gd name="connsiteX16" fmla="*/ 106013 w 303276"/>
                  <a:gd name="connsiteY16" fmla="*/ 318992 h 465420"/>
                  <a:gd name="connsiteX17" fmla="*/ 95040 w 303276"/>
                  <a:gd name="connsiteY17" fmla="*/ 310067 h 465420"/>
                  <a:gd name="connsiteX18" fmla="*/ 95059 w 303276"/>
                  <a:gd name="connsiteY18" fmla="*/ 307848 h 465420"/>
                  <a:gd name="connsiteX19" fmla="*/ 89154 w 303276"/>
                  <a:gd name="connsiteY19" fmla="*/ 413099 h 465420"/>
                  <a:gd name="connsiteX20" fmla="*/ 141323 w 303276"/>
                  <a:gd name="connsiteY20" fmla="*/ 353501 h 465420"/>
                  <a:gd name="connsiteX21" fmla="*/ 200921 w 303276"/>
                  <a:gd name="connsiteY21" fmla="*/ 405670 h 465420"/>
                  <a:gd name="connsiteX22" fmla="*/ 148752 w 303276"/>
                  <a:gd name="connsiteY22" fmla="*/ 465268 h 465420"/>
                  <a:gd name="connsiteX23" fmla="*/ 144780 w 303276"/>
                  <a:gd name="connsiteY23" fmla="*/ 465392 h 465420"/>
                  <a:gd name="connsiteX24" fmla="*/ 88964 w 303276"/>
                  <a:gd name="connsiteY24" fmla="*/ 413099 h 46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3276" h="465420">
                    <a:moveTo>
                      <a:pt x="95059" y="307848"/>
                    </a:moveTo>
                    <a:lnTo>
                      <a:pt x="95059" y="290227"/>
                    </a:lnTo>
                    <a:cubicBezTo>
                      <a:pt x="95059" y="199358"/>
                      <a:pt x="210122" y="195453"/>
                      <a:pt x="210122" y="130683"/>
                    </a:cubicBezTo>
                    <a:cubicBezTo>
                      <a:pt x="210122" y="102584"/>
                      <a:pt x="187262" y="84296"/>
                      <a:pt x="152972" y="84296"/>
                    </a:cubicBezTo>
                    <a:cubicBezTo>
                      <a:pt x="115729" y="84296"/>
                      <a:pt x="92202" y="104585"/>
                      <a:pt x="92202" y="133350"/>
                    </a:cubicBezTo>
                    <a:lnTo>
                      <a:pt x="92202" y="140494"/>
                    </a:lnTo>
                    <a:cubicBezTo>
                      <a:pt x="92202" y="147733"/>
                      <a:pt x="88297" y="150971"/>
                      <a:pt x="81058" y="150971"/>
                    </a:cubicBezTo>
                    <a:lnTo>
                      <a:pt x="11144" y="148400"/>
                    </a:lnTo>
                    <a:cubicBezTo>
                      <a:pt x="4572" y="148400"/>
                      <a:pt x="0" y="145066"/>
                      <a:pt x="0" y="140494"/>
                    </a:cubicBezTo>
                    <a:lnTo>
                      <a:pt x="0" y="133350"/>
                    </a:lnTo>
                    <a:cubicBezTo>
                      <a:pt x="0" y="54293"/>
                      <a:pt x="62770" y="0"/>
                      <a:pt x="154972" y="0"/>
                    </a:cubicBezTo>
                    <a:cubicBezTo>
                      <a:pt x="245174" y="0"/>
                      <a:pt x="303276" y="50959"/>
                      <a:pt x="303276" y="127445"/>
                    </a:cubicBezTo>
                    <a:cubicBezTo>
                      <a:pt x="303276" y="235934"/>
                      <a:pt x="186309" y="236601"/>
                      <a:pt x="186309" y="296132"/>
                    </a:cubicBezTo>
                    <a:lnTo>
                      <a:pt x="186309" y="307848"/>
                    </a:lnTo>
                    <a:cubicBezTo>
                      <a:pt x="186981" y="313334"/>
                      <a:pt x="183082" y="318316"/>
                      <a:pt x="177599" y="318992"/>
                    </a:cubicBezTo>
                    <a:cubicBezTo>
                      <a:pt x="176791" y="319088"/>
                      <a:pt x="175973" y="319088"/>
                      <a:pt x="175165" y="318992"/>
                    </a:cubicBezTo>
                    <a:lnTo>
                      <a:pt x="106013" y="318992"/>
                    </a:lnTo>
                    <a:cubicBezTo>
                      <a:pt x="100519" y="319554"/>
                      <a:pt x="95606" y="315563"/>
                      <a:pt x="95040" y="310067"/>
                    </a:cubicBezTo>
                    <a:cubicBezTo>
                      <a:pt x="94964" y="309334"/>
                      <a:pt x="94971" y="308581"/>
                      <a:pt x="95059" y="307848"/>
                    </a:cubicBezTo>
                    <a:close/>
                    <a:moveTo>
                      <a:pt x="89154" y="413099"/>
                    </a:moveTo>
                    <a:cubicBezTo>
                      <a:pt x="87102" y="382238"/>
                      <a:pt x="110460" y="355549"/>
                      <a:pt x="141323" y="353501"/>
                    </a:cubicBezTo>
                    <a:cubicBezTo>
                      <a:pt x="172187" y="351454"/>
                      <a:pt x="198871" y="374809"/>
                      <a:pt x="200921" y="405670"/>
                    </a:cubicBezTo>
                    <a:cubicBezTo>
                      <a:pt x="202973" y="436531"/>
                      <a:pt x="179616" y="463220"/>
                      <a:pt x="148752" y="465268"/>
                    </a:cubicBezTo>
                    <a:cubicBezTo>
                      <a:pt x="147430" y="465354"/>
                      <a:pt x="146105" y="465401"/>
                      <a:pt x="144780" y="465392"/>
                    </a:cubicBezTo>
                    <a:cubicBezTo>
                      <a:pt x="114931" y="466354"/>
                      <a:pt x="89947" y="442951"/>
                      <a:pt x="88964" y="413099"/>
                    </a:cubicBezTo>
                    <a:close/>
                  </a:path>
                </a:pathLst>
              </a:custGeom>
              <a:noFill/>
              <a:ln w="9525" cap="flat">
                <a:solidFill>
                  <a:srgbClr val="26323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 xmlns:a16="http://schemas.microsoft.com/office/drawing/2014/main" id="{A86F630B-CBD8-469F-9829-0D0A9903635D}"/>
                  </a:ext>
                </a:extLst>
              </p:cNvPr>
              <p:cNvSpPr/>
              <p:nvPr/>
            </p:nvSpPr>
            <p:spPr>
              <a:xfrm>
                <a:off x="6870854" y="1705517"/>
                <a:ext cx="207549" cy="320157"/>
              </a:xfrm>
              <a:custGeom>
                <a:avLst/>
                <a:gdLst>
                  <a:gd name="connsiteX0" fmla="*/ 64675 w 207549"/>
                  <a:gd name="connsiteY0" fmla="*/ 211741 h 320157"/>
                  <a:gd name="connsiteX1" fmla="*/ 64675 w 207549"/>
                  <a:gd name="connsiteY1" fmla="*/ 199644 h 320157"/>
                  <a:gd name="connsiteX2" fmla="*/ 143827 w 207549"/>
                  <a:gd name="connsiteY2" fmla="*/ 89916 h 320157"/>
                  <a:gd name="connsiteX3" fmla="*/ 104680 w 207549"/>
                  <a:gd name="connsiteY3" fmla="*/ 58007 h 320157"/>
                  <a:gd name="connsiteX4" fmla="*/ 62865 w 207549"/>
                  <a:gd name="connsiteY4" fmla="*/ 91726 h 320157"/>
                  <a:gd name="connsiteX5" fmla="*/ 62865 w 207549"/>
                  <a:gd name="connsiteY5" fmla="*/ 96679 h 320157"/>
                  <a:gd name="connsiteX6" fmla="*/ 55245 w 207549"/>
                  <a:gd name="connsiteY6" fmla="*/ 103823 h 320157"/>
                  <a:gd name="connsiteX7" fmla="*/ 7620 w 207549"/>
                  <a:gd name="connsiteY7" fmla="*/ 102013 h 320157"/>
                  <a:gd name="connsiteX8" fmla="*/ 0 w 207549"/>
                  <a:gd name="connsiteY8" fmla="*/ 96679 h 320157"/>
                  <a:gd name="connsiteX9" fmla="*/ 0 w 207549"/>
                  <a:gd name="connsiteY9" fmla="*/ 91726 h 320157"/>
                  <a:gd name="connsiteX10" fmla="*/ 106489 w 207549"/>
                  <a:gd name="connsiteY10" fmla="*/ 0 h 320157"/>
                  <a:gd name="connsiteX11" fmla="*/ 207550 w 207549"/>
                  <a:gd name="connsiteY11" fmla="*/ 87630 h 320157"/>
                  <a:gd name="connsiteX12" fmla="*/ 127063 w 207549"/>
                  <a:gd name="connsiteY12" fmla="*/ 203644 h 320157"/>
                  <a:gd name="connsiteX13" fmla="*/ 127063 w 207549"/>
                  <a:gd name="connsiteY13" fmla="*/ 211741 h 320157"/>
                  <a:gd name="connsiteX14" fmla="*/ 121063 w 207549"/>
                  <a:gd name="connsiteY14" fmla="*/ 219361 h 320157"/>
                  <a:gd name="connsiteX15" fmla="*/ 119443 w 207549"/>
                  <a:gd name="connsiteY15" fmla="*/ 219361 h 320157"/>
                  <a:gd name="connsiteX16" fmla="*/ 71818 w 207549"/>
                  <a:gd name="connsiteY16" fmla="*/ 219361 h 320157"/>
                  <a:gd name="connsiteX17" fmla="*/ 64637 w 207549"/>
                  <a:gd name="connsiteY17" fmla="*/ 212836 h 320157"/>
                  <a:gd name="connsiteX18" fmla="*/ 64675 w 207549"/>
                  <a:gd name="connsiteY18" fmla="*/ 211741 h 320157"/>
                  <a:gd name="connsiteX19" fmla="*/ 60674 w 207549"/>
                  <a:gd name="connsiteY19" fmla="*/ 284131 h 320157"/>
                  <a:gd name="connsiteX20" fmla="*/ 96622 w 207549"/>
                  <a:gd name="connsiteY20" fmla="*/ 243992 h 320157"/>
                  <a:gd name="connsiteX21" fmla="*/ 136760 w 207549"/>
                  <a:gd name="connsiteY21" fmla="*/ 279940 h 320157"/>
                  <a:gd name="connsiteX22" fmla="*/ 100813 w 207549"/>
                  <a:gd name="connsiteY22" fmla="*/ 320078 h 320157"/>
                  <a:gd name="connsiteX23" fmla="*/ 98774 w 207549"/>
                  <a:gd name="connsiteY23" fmla="*/ 320135 h 320157"/>
                  <a:gd name="connsiteX24" fmla="*/ 60388 w 207549"/>
                  <a:gd name="connsiteY24" fmla="*/ 284321 h 32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549" h="320157">
                    <a:moveTo>
                      <a:pt x="64675" y="211741"/>
                    </a:moveTo>
                    <a:lnTo>
                      <a:pt x="64675" y="199644"/>
                    </a:lnTo>
                    <a:cubicBezTo>
                      <a:pt x="64675" y="137160"/>
                      <a:pt x="143827" y="134398"/>
                      <a:pt x="143827" y="89916"/>
                    </a:cubicBezTo>
                    <a:cubicBezTo>
                      <a:pt x="143827" y="70866"/>
                      <a:pt x="128111" y="58007"/>
                      <a:pt x="104680" y="58007"/>
                    </a:cubicBezTo>
                    <a:cubicBezTo>
                      <a:pt x="79057" y="58007"/>
                      <a:pt x="62865" y="71914"/>
                      <a:pt x="62865" y="91726"/>
                    </a:cubicBezTo>
                    <a:lnTo>
                      <a:pt x="62865" y="96679"/>
                    </a:lnTo>
                    <a:cubicBezTo>
                      <a:pt x="62865" y="101632"/>
                      <a:pt x="60198" y="103823"/>
                      <a:pt x="55245" y="103823"/>
                    </a:cubicBezTo>
                    <a:lnTo>
                      <a:pt x="7620" y="102013"/>
                    </a:lnTo>
                    <a:cubicBezTo>
                      <a:pt x="3143" y="102013"/>
                      <a:pt x="0" y="99822"/>
                      <a:pt x="0" y="96679"/>
                    </a:cubicBezTo>
                    <a:lnTo>
                      <a:pt x="0" y="91726"/>
                    </a:lnTo>
                    <a:cubicBezTo>
                      <a:pt x="0" y="37338"/>
                      <a:pt x="43148" y="0"/>
                      <a:pt x="106489" y="0"/>
                    </a:cubicBezTo>
                    <a:cubicBezTo>
                      <a:pt x="169831" y="0"/>
                      <a:pt x="207550" y="35052"/>
                      <a:pt x="207550" y="87630"/>
                    </a:cubicBezTo>
                    <a:cubicBezTo>
                      <a:pt x="207550" y="162306"/>
                      <a:pt x="127063" y="162782"/>
                      <a:pt x="127063" y="203644"/>
                    </a:cubicBezTo>
                    <a:lnTo>
                      <a:pt x="127063" y="211741"/>
                    </a:lnTo>
                    <a:cubicBezTo>
                      <a:pt x="127511" y="215503"/>
                      <a:pt x="124825" y="218913"/>
                      <a:pt x="121063" y="219361"/>
                    </a:cubicBezTo>
                    <a:cubicBezTo>
                      <a:pt x="120529" y="219427"/>
                      <a:pt x="119986" y="219427"/>
                      <a:pt x="119443" y="219361"/>
                    </a:cubicBezTo>
                    <a:lnTo>
                      <a:pt x="71818" y="219361"/>
                    </a:lnTo>
                    <a:cubicBezTo>
                      <a:pt x="68037" y="219542"/>
                      <a:pt x="64818" y="216627"/>
                      <a:pt x="64637" y="212836"/>
                    </a:cubicBezTo>
                    <a:cubicBezTo>
                      <a:pt x="64618" y="212474"/>
                      <a:pt x="64637" y="212103"/>
                      <a:pt x="64675" y="211741"/>
                    </a:cubicBezTo>
                    <a:close/>
                    <a:moveTo>
                      <a:pt x="60674" y="284131"/>
                    </a:moveTo>
                    <a:cubicBezTo>
                      <a:pt x="59512" y="263119"/>
                      <a:pt x="75609" y="245154"/>
                      <a:pt x="96622" y="243992"/>
                    </a:cubicBezTo>
                    <a:cubicBezTo>
                      <a:pt x="117634" y="242840"/>
                      <a:pt x="135598" y="258928"/>
                      <a:pt x="136760" y="279940"/>
                    </a:cubicBezTo>
                    <a:cubicBezTo>
                      <a:pt x="137912" y="300952"/>
                      <a:pt x="121825" y="318916"/>
                      <a:pt x="100813" y="320078"/>
                    </a:cubicBezTo>
                    <a:cubicBezTo>
                      <a:pt x="100136" y="320116"/>
                      <a:pt x="99450" y="320135"/>
                      <a:pt x="98774" y="320135"/>
                    </a:cubicBezTo>
                    <a:cubicBezTo>
                      <a:pt x="78286" y="320831"/>
                      <a:pt x="61112" y="304800"/>
                      <a:pt x="60388" y="284321"/>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 xmlns:a16="http://schemas.microsoft.com/office/drawing/2014/main" id="{A33EE34F-F6EB-406D-AB76-90E0E549F820}"/>
                  </a:ext>
                </a:extLst>
              </p:cNvPr>
              <p:cNvSpPr/>
              <p:nvPr/>
            </p:nvSpPr>
            <p:spPr>
              <a:xfrm>
                <a:off x="8280554" y="4316796"/>
                <a:ext cx="208597" cy="320145"/>
              </a:xfrm>
              <a:custGeom>
                <a:avLst/>
                <a:gdLst>
                  <a:gd name="connsiteX0" fmla="*/ 64675 w 208597"/>
                  <a:gd name="connsiteY0" fmla="*/ 211741 h 320145"/>
                  <a:gd name="connsiteX1" fmla="*/ 64675 w 208597"/>
                  <a:gd name="connsiteY1" fmla="*/ 199644 h 320145"/>
                  <a:gd name="connsiteX2" fmla="*/ 143828 w 208597"/>
                  <a:gd name="connsiteY2" fmla="*/ 89916 h 320145"/>
                  <a:gd name="connsiteX3" fmla="*/ 104680 w 208597"/>
                  <a:gd name="connsiteY3" fmla="*/ 58008 h 320145"/>
                  <a:gd name="connsiteX4" fmla="*/ 62865 w 208597"/>
                  <a:gd name="connsiteY4" fmla="*/ 91726 h 320145"/>
                  <a:gd name="connsiteX5" fmla="*/ 62865 w 208597"/>
                  <a:gd name="connsiteY5" fmla="*/ 96679 h 320145"/>
                  <a:gd name="connsiteX6" fmla="*/ 55245 w 208597"/>
                  <a:gd name="connsiteY6" fmla="*/ 103918 h 320145"/>
                  <a:gd name="connsiteX7" fmla="*/ 7620 w 208597"/>
                  <a:gd name="connsiteY7" fmla="*/ 102108 h 320145"/>
                  <a:gd name="connsiteX8" fmla="*/ 0 w 208597"/>
                  <a:gd name="connsiteY8" fmla="*/ 96679 h 320145"/>
                  <a:gd name="connsiteX9" fmla="*/ 0 w 208597"/>
                  <a:gd name="connsiteY9" fmla="*/ 91726 h 320145"/>
                  <a:gd name="connsiteX10" fmla="*/ 106490 w 208597"/>
                  <a:gd name="connsiteY10" fmla="*/ 0 h 320145"/>
                  <a:gd name="connsiteX11" fmla="*/ 208597 w 208597"/>
                  <a:gd name="connsiteY11" fmla="*/ 87725 h 320145"/>
                  <a:gd name="connsiteX12" fmla="*/ 128111 w 208597"/>
                  <a:gd name="connsiteY12" fmla="*/ 203645 h 320145"/>
                  <a:gd name="connsiteX13" fmla="*/ 128111 w 208597"/>
                  <a:gd name="connsiteY13" fmla="*/ 211741 h 320145"/>
                  <a:gd name="connsiteX14" fmla="*/ 122006 w 208597"/>
                  <a:gd name="connsiteY14" fmla="*/ 219446 h 320145"/>
                  <a:gd name="connsiteX15" fmla="*/ 120491 w 208597"/>
                  <a:gd name="connsiteY15" fmla="*/ 219456 h 320145"/>
                  <a:gd name="connsiteX16" fmla="*/ 72866 w 208597"/>
                  <a:gd name="connsiteY16" fmla="*/ 219456 h 320145"/>
                  <a:gd name="connsiteX17" fmla="*/ 64741 w 208597"/>
                  <a:gd name="connsiteY17" fmla="*/ 213922 h 320145"/>
                  <a:gd name="connsiteX18" fmla="*/ 64675 w 208597"/>
                  <a:gd name="connsiteY18" fmla="*/ 211741 h 320145"/>
                  <a:gd name="connsiteX19" fmla="*/ 60674 w 208597"/>
                  <a:gd name="connsiteY19" fmla="*/ 284131 h 320145"/>
                  <a:gd name="connsiteX20" fmla="*/ 96622 w 208597"/>
                  <a:gd name="connsiteY20" fmla="*/ 243992 h 320145"/>
                  <a:gd name="connsiteX21" fmla="*/ 136760 w 208597"/>
                  <a:gd name="connsiteY21" fmla="*/ 279940 h 320145"/>
                  <a:gd name="connsiteX22" fmla="*/ 100813 w 208597"/>
                  <a:gd name="connsiteY22" fmla="*/ 320078 h 320145"/>
                  <a:gd name="connsiteX23" fmla="*/ 98774 w 208597"/>
                  <a:gd name="connsiteY23" fmla="*/ 320135 h 320145"/>
                  <a:gd name="connsiteX24" fmla="*/ 60770 w 208597"/>
                  <a:gd name="connsiteY24" fmla="*/ 284131 h 32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8597" h="320145">
                    <a:moveTo>
                      <a:pt x="64675" y="211741"/>
                    </a:moveTo>
                    <a:lnTo>
                      <a:pt x="64675" y="199644"/>
                    </a:lnTo>
                    <a:cubicBezTo>
                      <a:pt x="64675" y="137160"/>
                      <a:pt x="143828" y="134493"/>
                      <a:pt x="143828" y="89916"/>
                    </a:cubicBezTo>
                    <a:cubicBezTo>
                      <a:pt x="143828" y="70866"/>
                      <a:pt x="128111" y="58008"/>
                      <a:pt x="104680" y="58008"/>
                    </a:cubicBezTo>
                    <a:cubicBezTo>
                      <a:pt x="79058" y="58008"/>
                      <a:pt x="62865" y="71914"/>
                      <a:pt x="62865" y="91726"/>
                    </a:cubicBezTo>
                    <a:lnTo>
                      <a:pt x="62865" y="96679"/>
                    </a:lnTo>
                    <a:cubicBezTo>
                      <a:pt x="62865" y="101632"/>
                      <a:pt x="60198" y="103918"/>
                      <a:pt x="55245" y="103918"/>
                    </a:cubicBezTo>
                    <a:lnTo>
                      <a:pt x="7620" y="102108"/>
                    </a:lnTo>
                    <a:cubicBezTo>
                      <a:pt x="3143" y="102108"/>
                      <a:pt x="0" y="99822"/>
                      <a:pt x="0" y="96679"/>
                    </a:cubicBezTo>
                    <a:lnTo>
                      <a:pt x="0" y="91726"/>
                    </a:lnTo>
                    <a:cubicBezTo>
                      <a:pt x="0" y="37338"/>
                      <a:pt x="43148" y="0"/>
                      <a:pt x="106490" y="0"/>
                    </a:cubicBezTo>
                    <a:cubicBezTo>
                      <a:pt x="169831" y="0"/>
                      <a:pt x="208597" y="35052"/>
                      <a:pt x="208597" y="87725"/>
                    </a:cubicBezTo>
                    <a:cubicBezTo>
                      <a:pt x="208597" y="162306"/>
                      <a:pt x="128111" y="162783"/>
                      <a:pt x="128111" y="203645"/>
                    </a:cubicBezTo>
                    <a:lnTo>
                      <a:pt x="128111" y="211741"/>
                    </a:lnTo>
                    <a:cubicBezTo>
                      <a:pt x="128549" y="215560"/>
                      <a:pt x="125816" y="219008"/>
                      <a:pt x="122006" y="219446"/>
                    </a:cubicBezTo>
                    <a:cubicBezTo>
                      <a:pt x="121501" y="219504"/>
                      <a:pt x="120996" y="219504"/>
                      <a:pt x="120491" y="219456"/>
                    </a:cubicBezTo>
                    <a:lnTo>
                      <a:pt x="72866" y="219456"/>
                    </a:lnTo>
                    <a:cubicBezTo>
                      <a:pt x="69094" y="220171"/>
                      <a:pt x="65456" y="217694"/>
                      <a:pt x="64741" y="213922"/>
                    </a:cubicBezTo>
                    <a:cubicBezTo>
                      <a:pt x="64608" y="213198"/>
                      <a:pt x="64579" y="212465"/>
                      <a:pt x="64675" y="211741"/>
                    </a:cubicBezTo>
                    <a:close/>
                    <a:moveTo>
                      <a:pt x="60674" y="284131"/>
                    </a:moveTo>
                    <a:cubicBezTo>
                      <a:pt x="59512" y="263119"/>
                      <a:pt x="75610" y="245155"/>
                      <a:pt x="96622" y="243992"/>
                    </a:cubicBezTo>
                    <a:cubicBezTo>
                      <a:pt x="117634" y="242840"/>
                      <a:pt x="135598" y="258928"/>
                      <a:pt x="136760" y="279940"/>
                    </a:cubicBezTo>
                    <a:cubicBezTo>
                      <a:pt x="137913" y="300952"/>
                      <a:pt x="121825" y="318916"/>
                      <a:pt x="100813" y="320078"/>
                    </a:cubicBezTo>
                    <a:cubicBezTo>
                      <a:pt x="100136" y="320116"/>
                      <a:pt x="99451" y="320135"/>
                      <a:pt x="98774" y="320135"/>
                    </a:cubicBezTo>
                    <a:cubicBezTo>
                      <a:pt x="78362" y="320612"/>
                      <a:pt x="61389" y="304533"/>
                      <a:pt x="60770" y="284131"/>
                    </a:cubicBezTo>
                    <a:close/>
                  </a:path>
                </a:pathLst>
              </a:custGeom>
              <a:noFill/>
              <a:ln w="9525" cap="flat">
                <a:solidFill>
                  <a:srgbClr val="26323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4" name="Graphic 15">
              <a:extLst>
                <a:ext uri="{FF2B5EF4-FFF2-40B4-BE49-F238E27FC236}">
                  <a16:creationId xmlns="" xmlns:a16="http://schemas.microsoft.com/office/drawing/2014/main" id="{28877ABA-BEAD-4423-B1B5-04DF46E48677}"/>
                </a:ext>
              </a:extLst>
            </p:cNvPr>
            <p:cNvGrpSpPr/>
            <p:nvPr/>
          </p:nvGrpSpPr>
          <p:grpSpPr>
            <a:xfrm>
              <a:off x="8706368" y="2826734"/>
              <a:ext cx="1616487" cy="2793015"/>
              <a:chOff x="6920098" y="2635348"/>
              <a:chExt cx="1616487" cy="2793015"/>
            </a:xfrm>
          </p:grpSpPr>
          <p:sp>
            <p:nvSpPr>
              <p:cNvPr id="61" name="Freeform: Shape 60">
                <a:extLst>
                  <a:ext uri="{FF2B5EF4-FFF2-40B4-BE49-F238E27FC236}">
                    <a16:creationId xmlns="" xmlns:a16="http://schemas.microsoft.com/office/drawing/2014/main" id="{77E74D5F-2E53-4AF7-8D9F-3AAB758DC645}"/>
                  </a:ext>
                </a:extLst>
              </p:cNvPr>
              <p:cNvSpPr/>
              <p:nvPr/>
            </p:nvSpPr>
            <p:spPr>
              <a:xfrm>
                <a:off x="7393869" y="4466243"/>
                <a:ext cx="595695" cy="650271"/>
              </a:xfrm>
              <a:custGeom>
                <a:avLst/>
                <a:gdLst>
                  <a:gd name="connsiteX0" fmla="*/ 578456 w 595695"/>
                  <a:gd name="connsiteY0" fmla="*/ 279083 h 650271"/>
                  <a:gd name="connsiteX1" fmla="*/ 576360 w 595695"/>
                  <a:gd name="connsiteY1" fmla="*/ 273082 h 650271"/>
                  <a:gd name="connsiteX2" fmla="*/ 574265 w 595695"/>
                  <a:gd name="connsiteY2" fmla="*/ 266986 h 650271"/>
                  <a:gd name="connsiteX3" fmla="*/ 572169 w 595695"/>
                  <a:gd name="connsiteY3" fmla="*/ 260985 h 650271"/>
                  <a:gd name="connsiteX4" fmla="*/ 570074 w 595695"/>
                  <a:gd name="connsiteY4" fmla="*/ 254889 h 650271"/>
                  <a:gd name="connsiteX5" fmla="*/ 567978 w 595695"/>
                  <a:gd name="connsiteY5" fmla="*/ 248888 h 650271"/>
                  <a:gd name="connsiteX6" fmla="*/ 565883 w 595695"/>
                  <a:gd name="connsiteY6" fmla="*/ 242792 h 650271"/>
                  <a:gd name="connsiteX7" fmla="*/ 563787 w 595695"/>
                  <a:gd name="connsiteY7" fmla="*/ 236792 h 650271"/>
                  <a:gd name="connsiteX8" fmla="*/ 561692 w 595695"/>
                  <a:gd name="connsiteY8" fmla="*/ 230696 h 650271"/>
                  <a:gd name="connsiteX9" fmla="*/ 559596 w 595695"/>
                  <a:gd name="connsiteY9" fmla="*/ 224695 h 650271"/>
                  <a:gd name="connsiteX10" fmla="*/ 557501 w 595695"/>
                  <a:gd name="connsiteY10" fmla="*/ 218599 h 650271"/>
                  <a:gd name="connsiteX11" fmla="*/ 555405 w 595695"/>
                  <a:gd name="connsiteY11" fmla="*/ 212598 h 650271"/>
                  <a:gd name="connsiteX12" fmla="*/ 553310 w 595695"/>
                  <a:gd name="connsiteY12" fmla="*/ 206502 h 650271"/>
                  <a:gd name="connsiteX13" fmla="*/ 551309 w 595695"/>
                  <a:gd name="connsiteY13" fmla="*/ 200120 h 650271"/>
                  <a:gd name="connsiteX14" fmla="*/ 549214 w 595695"/>
                  <a:gd name="connsiteY14" fmla="*/ 194024 h 650271"/>
                  <a:gd name="connsiteX15" fmla="*/ 547023 w 595695"/>
                  <a:gd name="connsiteY15" fmla="*/ 188024 h 650271"/>
                  <a:gd name="connsiteX16" fmla="*/ 544927 w 595695"/>
                  <a:gd name="connsiteY16" fmla="*/ 181928 h 650271"/>
                  <a:gd name="connsiteX17" fmla="*/ 542832 w 595695"/>
                  <a:gd name="connsiteY17" fmla="*/ 175927 h 650271"/>
                  <a:gd name="connsiteX18" fmla="*/ 540737 w 595695"/>
                  <a:gd name="connsiteY18" fmla="*/ 169831 h 650271"/>
                  <a:gd name="connsiteX19" fmla="*/ 538641 w 595695"/>
                  <a:gd name="connsiteY19" fmla="*/ 163830 h 650271"/>
                  <a:gd name="connsiteX20" fmla="*/ 305945 w 595695"/>
                  <a:gd name="connsiteY20" fmla="*/ 0 h 650271"/>
                  <a:gd name="connsiteX21" fmla="*/ 77345 w 595695"/>
                  <a:gd name="connsiteY21" fmla="*/ 143637 h 650271"/>
                  <a:gd name="connsiteX22" fmla="*/ 74678 w 595695"/>
                  <a:gd name="connsiteY22" fmla="*/ 149447 h 650271"/>
                  <a:gd name="connsiteX23" fmla="*/ 72107 w 595695"/>
                  <a:gd name="connsiteY23" fmla="*/ 155353 h 650271"/>
                  <a:gd name="connsiteX24" fmla="*/ 69440 w 595695"/>
                  <a:gd name="connsiteY24" fmla="*/ 161163 h 650271"/>
                  <a:gd name="connsiteX25" fmla="*/ 66773 w 595695"/>
                  <a:gd name="connsiteY25" fmla="*/ 166973 h 650271"/>
                  <a:gd name="connsiteX26" fmla="*/ 64201 w 595695"/>
                  <a:gd name="connsiteY26" fmla="*/ 172784 h 650271"/>
                  <a:gd name="connsiteX27" fmla="*/ 61534 w 595695"/>
                  <a:gd name="connsiteY27" fmla="*/ 178689 h 650271"/>
                  <a:gd name="connsiteX28" fmla="*/ 58867 w 595695"/>
                  <a:gd name="connsiteY28" fmla="*/ 184499 h 650271"/>
                  <a:gd name="connsiteX29" fmla="*/ 56200 w 595695"/>
                  <a:gd name="connsiteY29" fmla="*/ 190310 h 650271"/>
                  <a:gd name="connsiteX30" fmla="*/ 53628 w 595695"/>
                  <a:gd name="connsiteY30" fmla="*/ 196120 h 650271"/>
                  <a:gd name="connsiteX31" fmla="*/ 50961 w 595695"/>
                  <a:gd name="connsiteY31" fmla="*/ 201930 h 650271"/>
                  <a:gd name="connsiteX32" fmla="*/ 48294 w 595695"/>
                  <a:gd name="connsiteY32" fmla="*/ 207740 h 650271"/>
                  <a:gd name="connsiteX33" fmla="*/ 45722 w 595695"/>
                  <a:gd name="connsiteY33" fmla="*/ 213646 h 650271"/>
                  <a:gd name="connsiteX34" fmla="*/ 43055 w 595695"/>
                  <a:gd name="connsiteY34" fmla="*/ 219456 h 650271"/>
                  <a:gd name="connsiteX35" fmla="*/ 40388 w 595695"/>
                  <a:gd name="connsiteY35" fmla="*/ 225266 h 650271"/>
                  <a:gd name="connsiteX36" fmla="*/ 37817 w 595695"/>
                  <a:gd name="connsiteY36" fmla="*/ 231077 h 650271"/>
                  <a:gd name="connsiteX37" fmla="*/ 35150 w 595695"/>
                  <a:gd name="connsiteY37" fmla="*/ 236982 h 650271"/>
                  <a:gd name="connsiteX38" fmla="*/ 32483 w 595695"/>
                  <a:gd name="connsiteY38" fmla="*/ 242792 h 650271"/>
                  <a:gd name="connsiteX39" fmla="*/ 29911 w 595695"/>
                  <a:gd name="connsiteY39" fmla="*/ 248603 h 650271"/>
                  <a:gd name="connsiteX40" fmla="*/ 27244 w 595695"/>
                  <a:gd name="connsiteY40" fmla="*/ 254413 h 650271"/>
                  <a:gd name="connsiteX41" fmla="*/ 24577 w 595695"/>
                  <a:gd name="connsiteY41" fmla="*/ 260318 h 650271"/>
                  <a:gd name="connsiteX42" fmla="*/ 2 w 595695"/>
                  <a:gd name="connsiteY42" fmla="*/ 371570 h 650271"/>
                  <a:gd name="connsiteX43" fmla="*/ 296135 w 595695"/>
                  <a:gd name="connsiteY43" fmla="*/ 650272 h 650271"/>
                  <a:gd name="connsiteX44" fmla="*/ 595696 w 595695"/>
                  <a:gd name="connsiteY44" fmla="*/ 371570 h 650271"/>
                  <a:gd name="connsiteX45" fmla="*/ 580551 w 595695"/>
                  <a:gd name="connsiteY45" fmla="*/ 285845 h 650271"/>
                  <a:gd name="connsiteX46" fmla="*/ 578456 w 595695"/>
                  <a:gd name="connsiteY46" fmla="*/ 279083 h 65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95695" h="650271">
                    <a:moveTo>
                      <a:pt x="578456" y="279083"/>
                    </a:moveTo>
                    <a:cubicBezTo>
                      <a:pt x="577789" y="277082"/>
                      <a:pt x="577122" y="275082"/>
                      <a:pt x="576360" y="273082"/>
                    </a:cubicBezTo>
                    <a:cubicBezTo>
                      <a:pt x="575598" y="271082"/>
                      <a:pt x="575027" y="268986"/>
                      <a:pt x="574265" y="266986"/>
                    </a:cubicBezTo>
                    <a:cubicBezTo>
                      <a:pt x="573502" y="264986"/>
                      <a:pt x="572931" y="262985"/>
                      <a:pt x="572169" y="260985"/>
                    </a:cubicBezTo>
                    <a:cubicBezTo>
                      <a:pt x="571407" y="258985"/>
                      <a:pt x="570836" y="256889"/>
                      <a:pt x="570074" y="254889"/>
                    </a:cubicBezTo>
                    <a:cubicBezTo>
                      <a:pt x="569312" y="252889"/>
                      <a:pt x="568740" y="250888"/>
                      <a:pt x="567978" y="248888"/>
                    </a:cubicBezTo>
                    <a:cubicBezTo>
                      <a:pt x="567216" y="246888"/>
                      <a:pt x="566644" y="244793"/>
                      <a:pt x="565883" y="242792"/>
                    </a:cubicBezTo>
                    <a:lnTo>
                      <a:pt x="563787" y="236792"/>
                    </a:lnTo>
                    <a:cubicBezTo>
                      <a:pt x="563120" y="234696"/>
                      <a:pt x="562358" y="232696"/>
                      <a:pt x="561692" y="230696"/>
                    </a:cubicBezTo>
                    <a:lnTo>
                      <a:pt x="559596" y="224695"/>
                    </a:lnTo>
                    <a:cubicBezTo>
                      <a:pt x="558929" y="222599"/>
                      <a:pt x="558167" y="220599"/>
                      <a:pt x="557501" y="218599"/>
                    </a:cubicBezTo>
                    <a:lnTo>
                      <a:pt x="555405" y="212598"/>
                    </a:lnTo>
                    <a:cubicBezTo>
                      <a:pt x="554738" y="210503"/>
                      <a:pt x="553976" y="208502"/>
                      <a:pt x="553310" y="206502"/>
                    </a:cubicBezTo>
                    <a:lnTo>
                      <a:pt x="551309" y="200120"/>
                    </a:lnTo>
                    <a:cubicBezTo>
                      <a:pt x="550643" y="198025"/>
                      <a:pt x="549881" y="196025"/>
                      <a:pt x="549214" y="194024"/>
                    </a:cubicBezTo>
                    <a:lnTo>
                      <a:pt x="547023" y="188024"/>
                    </a:lnTo>
                    <a:cubicBezTo>
                      <a:pt x="546356" y="185928"/>
                      <a:pt x="545690" y="183928"/>
                      <a:pt x="544927" y="181928"/>
                    </a:cubicBezTo>
                    <a:cubicBezTo>
                      <a:pt x="544166" y="179927"/>
                      <a:pt x="543594" y="177927"/>
                      <a:pt x="542832" y="175927"/>
                    </a:cubicBezTo>
                    <a:cubicBezTo>
                      <a:pt x="542070" y="173927"/>
                      <a:pt x="541499" y="171831"/>
                      <a:pt x="540737" y="169831"/>
                    </a:cubicBezTo>
                    <a:cubicBezTo>
                      <a:pt x="539975" y="167830"/>
                      <a:pt x="539403" y="165830"/>
                      <a:pt x="538641" y="163830"/>
                    </a:cubicBezTo>
                    <a:cubicBezTo>
                      <a:pt x="507590" y="69342"/>
                      <a:pt x="411578" y="0"/>
                      <a:pt x="305945" y="0"/>
                    </a:cubicBezTo>
                    <a:cubicBezTo>
                      <a:pt x="203552" y="0"/>
                      <a:pt x="114493" y="59627"/>
                      <a:pt x="77345" y="143637"/>
                    </a:cubicBezTo>
                    <a:cubicBezTo>
                      <a:pt x="76393" y="145542"/>
                      <a:pt x="75536" y="147542"/>
                      <a:pt x="74678" y="149447"/>
                    </a:cubicBezTo>
                    <a:lnTo>
                      <a:pt x="72107" y="155353"/>
                    </a:lnTo>
                    <a:cubicBezTo>
                      <a:pt x="71154" y="157258"/>
                      <a:pt x="70297" y="159163"/>
                      <a:pt x="69440" y="161163"/>
                    </a:cubicBezTo>
                    <a:cubicBezTo>
                      <a:pt x="68582" y="163163"/>
                      <a:pt x="67630" y="165068"/>
                      <a:pt x="66773" y="166973"/>
                    </a:cubicBezTo>
                    <a:lnTo>
                      <a:pt x="64201" y="172784"/>
                    </a:lnTo>
                    <a:cubicBezTo>
                      <a:pt x="63248" y="174784"/>
                      <a:pt x="62391" y="176689"/>
                      <a:pt x="61534" y="178689"/>
                    </a:cubicBezTo>
                    <a:cubicBezTo>
                      <a:pt x="60677" y="180689"/>
                      <a:pt x="59724" y="182499"/>
                      <a:pt x="58867" y="184499"/>
                    </a:cubicBezTo>
                    <a:cubicBezTo>
                      <a:pt x="58010" y="186500"/>
                      <a:pt x="57057" y="188309"/>
                      <a:pt x="56200" y="190310"/>
                    </a:cubicBezTo>
                    <a:lnTo>
                      <a:pt x="53628" y="196120"/>
                    </a:lnTo>
                    <a:cubicBezTo>
                      <a:pt x="52676" y="198025"/>
                      <a:pt x="51818" y="200025"/>
                      <a:pt x="50961" y="201930"/>
                    </a:cubicBezTo>
                    <a:cubicBezTo>
                      <a:pt x="50104" y="203835"/>
                      <a:pt x="49151" y="205835"/>
                      <a:pt x="48294" y="207740"/>
                    </a:cubicBezTo>
                    <a:lnTo>
                      <a:pt x="45722" y="213646"/>
                    </a:lnTo>
                    <a:cubicBezTo>
                      <a:pt x="44770" y="215551"/>
                      <a:pt x="43913" y="217456"/>
                      <a:pt x="43055" y="219456"/>
                    </a:cubicBezTo>
                    <a:cubicBezTo>
                      <a:pt x="42198" y="221456"/>
                      <a:pt x="41246" y="223361"/>
                      <a:pt x="40388" y="225266"/>
                    </a:cubicBezTo>
                    <a:lnTo>
                      <a:pt x="37817" y="231077"/>
                    </a:lnTo>
                    <a:cubicBezTo>
                      <a:pt x="36864" y="233077"/>
                      <a:pt x="36007" y="234982"/>
                      <a:pt x="35150" y="236982"/>
                    </a:cubicBezTo>
                    <a:cubicBezTo>
                      <a:pt x="34292" y="238982"/>
                      <a:pt x="33340" y="240792"/>
                      <a:pt x="32483" y="242792"/>
                    </a:cubicBezTo>
                    <a:lnTo>
                      <a:pt x="29911" y="248603"/>
                    </a:lnTo>
                    <a:cubicBezTo>
                      <a:pt x="28958" y="250508"/>
                      <a:pt x="28101" y="252508"/>
                      <a:pt x="27244" y="254413"/>
                    </a:cubicBezTo>
                    <a:cubicBezTo>
                      <a:pt x="26387" y="256318"/>
                      <a:pt x="25434" y="258318"/>
                      <a:pt x="24577" y="260318"/>
                    </a:cubicBezTo>
                    <a:cubicBezTo>
                      <a:pt x="8232" y="295123"/>
                      <a:pt x="-160" y="333127"/>
                      <a:pt x="2" y="371570"/>
                    </a:cubicBezTo>
                    <a:cubicBezTo>
                      <a:pt x="2" y="524923"/>
                      <a:pt x="132400" y="650272"/>
                      <a:pt x="296135" y="650272"/>
                    </a:cubicBezTo>
                    <a:cubicBezTo>
                      <a:pt x="456345" y="650272"/>
                      <a:pt x="595696" y="524923"/>
                      <a:pt x="595696" y="371570"/>
                    </a:cubicBezTo>
                    <a:cubicBezTo>
                      <a:pt x="595667" y="342329"/>
                      <a:pt x="590543" y="313325"/>
                      <a:pt x="580551" y="285845"/>
                    </a:cubicBezTo>
                    <a:cubicBezTo>
                      <a:pt x="579884" y="283083"/>
                      <a:pt x="579218" y="281083"/>
                      <a:pt x="578456" y="279083"/>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 xmlns:a16="http://schemas.microsoft.com/office/drawing/2014/main" id="{73405BFB-EE05-4C8D-B9B0-B4D42EF91608}"/>
                  </a:ext>
                </a:extLst>
              </p:cNvPr>
              <p:cNvSpPr/>
              <p:nvPr/>
            </p:nvSpPr>
            <p:spPr>
              <a:xfrm>
                <a:off x="6920098" y="2635634"/>
                <a:ext cx="1616487" cy="1699831"/>
              </a:xfrm>
              <a:custGeom>
                <a:avLst/>
                <a:gdLst>
                  <a:gd name="connsiteX0" fmla="*/ 825627 w 1616487"/>
                  <a:gd name="connsiteY0" fmla="*/ 0 h 1699831"/>
                  <a:gd name="connsiteX1" fmla="*/ 0 w 1616487"/>
                  <a:gd name="connsiteY1" fmla="*/ 710660 h 1699831"/>
                  <a:gd name="connsiteX2" fmla="*/ 0 w 1616487"/>
                  <a:gd name="connsiteY2" fmla="*/ 748760 h 1699831"/>
                  <a:gd name="connsiteX3" fmla="*/ 18097 w 1616487"/>
                  <a:gd name="connsiteY3" fmla="*/ 779812 h 1699831"/>
                  <a:gd name="connsiteX4" fmla="*/ 24765 w 1616487"/>
                  <a:gd name="connsiteY4" fmla="*/ 785146 h 1699831"/>
                  <a:gd name="connsiteX5" fmla="*/ 31528 w 1616487"/>
                  <a:gd name="connsiteY5" fmla="*/ 790480 h 1699831"/>
                  <a:gd name="connsiteX6" fmla="*/ 38290 w 1616487"/>
                  <a:gd name="connsiteY6" fmla="*/ 795814 h 1699831"/>
                  <a:gd name="connsiteX7" fmla="*/ 45053 w 1616487"/>
                  <a:gd name="connsiteY7" fmla="*/ 801148 h 1699831"/>
                  <a:gd name="connsiteX8" fmla="*/ 51721 w 1616487"/>
                  <a:gd name="connsiteY8" fmla="*/ 806482 h 1699831"/>
                  <a:gd name="connsiteX9" fmla="*/ 58483 w 1616487"/>
                  <a:gd name="connsiteY9" fmla="*/ 811911 h 1699831"/>
                  <a:gd name="connsiteX10" fmla="*/ 65246 w 1616487"/>
                  <a:gd name="connsiteY10" fmla="*/ 817245 h 1699831"/>
                  <a:gd name="connsiteX11" fmla="*/ 72009 w 1616487"/>
                  <a:gd name="connsiteY11" fmla="*/ 822579 h 1699831"/>
                  <a:gd name="connsiteX12" fmla="*/ 78676 w 1616487"/>
                  <a:gd name="connsiteY12" fmla="*/ 827913 h 1699831"/>
                  <a:gd name="connsiteX13" fmla="*/ 86011 w 1616487"/>
                  <a:gd name="connsiteY13" fmla="*/ 833628 h 1699831"/>
                  <a:gd name="connsiteX14" fmla="*/ 92202 w 1616487"/>
                  <a:gd name="connsiteY14" fmla="*/ 838486 h 1699831"/>
                  <a:gd name="connsiteX15" fmla="*/ 98965 w 1616487"/>
                  <a:gd name="connsiteY15" fmla="*/ 843820 h 1699831"/>
                  <a:gd name="connsiteX16" fmla="*/ 105632 w 1616487"/>
                  <a:gd name="connsiteY16" fmla="*/ 849154 h 1699831"/>
                  <a:gd name="connsiteX17" fmla="*/ 112395 w 1616487"/>
                  <a:gd name="connsiteY17" fmla="*/ 854488 h 1699831"/>
                  <a:gd name="connsiteX18" fmla="*/ 119158 w 1616487"/>
                  <a:gd name="connsiteY18" fmla="*/ 859822 h 1699831"/>
                  <a:gd name="connsiteX19" fmla="*/ 125825 w 1616487"/>
                  <a:gd name="connsiteY19" fmla="*/ 865156 h 1699831"/>
                  <a:gd name="connsiteX20" fmla="*/ 132588 w 1616487"/>
                  <a:gd name="connsiteY20" fmla="*/ 870490 h 1699831"/>
                  <a:gd name="connsiteX21" fmla="*/ 139255 w 1616487"/>
                  <a:gd name="connsiteY21" fmla="*/ 875824 h 1699831"/>
                  <a:gd name="connsiteX22" fmla="*/ 146018 w 1616487"/>
                  <a:gd name="connsiteY22" fmla="*/ 881158 h 1699831"/>
                  <a:gd name="connsiteX23" fmla="*/ 152686 w 1616487"/>
                  <a:gd name="connsiteY23" fmla="*/ 886492 h 1699831"/>
                  <a:gd name="connsiteX24" fmla="*/ 192691 w 1616487"/>
                  <a:gd name="connsiteY24" fmla="*/ 900398 h 1699831"/>
                  <a:gd name="connsiteX25" fmla="*/ 499015 w 1616487"/>
                  <a:gd name="connsiteY25" fmla="*/ 911828 h 1699831"/>
                  <a:gd name="connsiteX26" fmla="*/ 547688 w 1616487"/>
                  <a:gd name="connsiteY26" fmla="*/ 866013 h 1699831"/>
                  <a:gd name="connsiteX27" fmla="*/ 547688 w 1616487"/>
                  <a:gd name="connsiteY27" fmla="*/ 834581 h 1699831"/>
                  <a:gd name="connsiteX28" fmla="*/ 814388 w 1616487"/>
                  <a:gd name="connsiteY28" fmla="*/ 619887 h 1699831"/>
                  <a:gd name="connsiteX29" fmla="*/ 1063466 w 1616487"/>
                  <a:gd name="connsiteY29" fmla="*/ 823151 h 1699831"/>
                  <a:gd name="connsiteX30" fmla="*/ 1059466 w 1616487"/>
                  <a:gd name="connsiteY30" fmla="*/ 864965 h 1699831"/>
                  <a:gd name="connsiteX31" fmla="*/ 505587 w 1616487"/>
                  <a:gd name="connsiteY31" fmla="*/ 1546574 h 1699831"/>
                  <a:gd name="connsiteX32" fmla="*/ 505587 w 1616487"/>
                  <a:gd name="connsiteY32" fmla="*/ 1640681 h 1699831"/>
                  <a:gd name="connsiteX33" fmla="*/ 564832 w 1616487"/>
                  <a:gd name="connsiteY33" fmla="*/ 1699832 h 1699831"/>
                  <a:gd name="connsiteX34" fmla="*/ 933640 w 1616487"/>
                  <a:gd name="connsiteY34" fmla="*/ 1699832 h 1699831"/>
                  <a:gd name="connsiteX35" fmla="*/ 992886 w 1616487"/>
                  <a:gd name="connsiteY35" fmla="*/ 1640681 h 1699831"/>
                  <a:gd name="connsiteX36" fmla="*/ 992886 w 1616487"/>
                  <a:gd name="connsiteY36" fmla="*/ 1577911 h 1699831"/>
                  <a:gd name="connsiteX37" fmla="*/ 1616488 w 1616487"/>
                  <a:gd name="connsiteY37" fmla="*/ 679133 h 1699831"/>
                  <a:gd name="connsiteX38" fmla="*/ 825627 w 1616487"/>
                  <a:gd name="connsiteY38" fmla="*/ 0 h 169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16487" h="1699831">
                    <a:moveTo>
                      <a:pt x="825627" y="0"/>
                    </a:moveTo>
                    <a:cubicBezTo>
                      <a:pt x="334423" y="0"/>
                      <a:pt x="0" y="289084"/>
                      <a:pt x="0" y="710660"/>
                    </a:cubicBezTo>
                    <a:lnTo>
                      <a:pt x="0" y="748760"/>
                    </a:lnTo>
                    <a:cubicBezTo>
                      <a:pt x="181" y="761562"/>
                      <a:pt x="7048" y="773344"/>
                      <a:pt x="18097" y="779812"/>
                    </a:cubicBezTo>
                    <a:cubicBezTo>
                      <a:pt x="20155" y="781793"/>
                      <a:pt x="22384" y="783574"/>
                      <a:pt x="24765" y="785146"/>
                    </a:cubicBezTo>
                    <a:cubicBezTo>
                      <a:pt x="26832" y="787156"/>
                      <a:pt x="29099" y="788937"/>
                      <a:pt x="31528" y="790480"/>
                    </a:cubicBezTo>
                    <a:cubicBezTo>
                      <a:pt x="33595" y="792490"/>
                      <a:pt x="35862" y="794271"/>
                      <a:pt x="38290" y="795814"/>
                    </a:cubicBezTo>
                    <a:cubicBezTo>
                      <a:pt x="40338" y="797842"/>
                      <a:pt x="42605" y="799633"/>
                      <a:pt x="45053" y="801148"/>
                    </a:cubicBezTo>
                    <a:cubicBezTo>
                      <a:pt x="47082" y="803158"/>
                      <a:pt x="49320" y="804939"/>
                      <a:pt x="51721" y="806482"/>
                    </a:cubicBezTo>
                    <a:cubicBezTo>
                      <a:pt x="53778" y="808520"/>
                      <a:pt x="56045" y="810339"/>
                      <a:pt x="58483" y="811911"/>
                    </a:cubicBezTo>
                    <a:cubicBezTo>
                      <a:pt x="60569" y="813892"/>
                      <a:pt x="62836" y="815673"/>
                      <a:pt x="65246" y="817245"/>
                    </a:cubicBezTo>
                    <a:cubicBezTo>
                      <a:pt x="67313" y="819245"/>
                      <a:pt x="69580" y="821036"/>
                      <a:pt x="72009" y="822579"/>
                    </a:cubicBezTo>
                    <a:cubicBezTo>
                      <a:pt x="74047" y="824579"/>
                      <a:pt x="76276" y="826370"/>
                      <a:pt x="78676" y="827913"/>
                    </a:cubicBezTo>
                    <a:cubicBezTo>
                      <a:pt x="80915" y="830066"/>
                      <a:pt x="83372" y="831990"/>
                      <a:pt x="86011" y="833628"/>
                    </a:cubicBezTo>
                    <a:cubicBezTo>
                      <a:pt x="87954" y="835400"/>
                      <a:pt x="90021" y="837019"/>
                      <a:pt x="92202" y="838486"/>
                    </a:cubicBezTo>
                    <a:cubicBezTo>
                      <a:pt x="94288" y="840467"/>
                      <a:pt x="96555" y="842248"/>
                      <a:pt x="98965" y="843820"/>
                    </a:cubicBezTo>
                    <a:cubicBezTo>
                      <a:pt x="101022" y="845801"/>
                      <a:pt x="103251" y="847582"/>
                      <a:pt x="105632" y="849154"/>
                    </a:cubicBezTo>
                    <a:cubicBezTo>
                      <a:pt x="107718" y="851135"/>
                      <a:pt x="109985" y="852916"/>
                      <a:pt x="112395" y="854488"/>
                    </a:cubicBezTo>
                    <a:cubicBezTo>
                      <a:pt x="114462" y="856488"/>
                      <a:pt x="116729" y="858279"/>
                      <a:pt x="119158" y="859822"/>
                    </a:cubicBezTo>
                    <a:cubicBezTo>
                      <a:pt x="121196" y="861822"/>
                      <a:pt x="123425" y="863613"/>
                      <a:pt x="125825" y="865156"/>
                    </a:cubicBezTo>
                    <a:cubicBezTo>
                      <a:pt x="127892" y="867156"/>
                      <a:pt x="130159" y="868947"/>
                      <a:pt x="132588" y="870490"/>
                    </a:cubicBezTo>
                    <a:cubicBezTo>
                      <a:pt x="134626" y="872490"/>
                      <a:pt x="136855" y="874281"/>
                      <a:pt x="139255" y="875824"/>
                    </a:cubicBezTo>
                    <a:cubicBezTo>
                      <a:pt x="141341" y="877805"/>
                      <a:pt x="143608" y="879586"/>
                      <a:pt x="146018" y="881158"/>
                    </a:cubicBezTo>
                    <a:cubicBezTo>
                      <a:pt x="148057" y="883158"/>
                      <a:pt x="150285" y="884949"/>
                      <a:pt x="152686" y="886492"/>
                    </a:cubicBezTo>
                    <a:cubicBezTo>
                      <a:pt x="163697" y="896179"/>
                      <a:pt x="178051" y="901170"/>
                      <a:pt x="192691" y="900398"/>
                    </a:cubicBezTo>
                    <a:lnTo>
                      <a:pt x="499015" y="911828"/>
                    </a:lnTo>
                    <a:cubicBezTo>
                      <a:pt x="530543" y="911828"/>
                      <a:pt x="547688" y="897541"/>
                      <a:pt x="547688" y="866013"/>
                    </a:cubicBezTo>
                    <a:lnTo>
                      <a:pt x="547688" y="834581"/>
                    </a:lnTo>
                    <a:cubicBezTo>
                      <a:pt x="547688" y="708565"/>
                      <a:pt x="650748" y="619887"/>
                      <a:pt x="814388" y="619887"/>
                    </a:cubicBezTo>
                    <a:cubicBezTo>
                      <a:pt x="963263" y="619887"/>
                      <a:pt x="1063466" y="699992"/>
                      <a:pt x="1063466" y="823151"/>
                    </a:cubicBezTo>
                    <a:cubicBezTo>
                      <a:pt x="1063466" y="837181"/>
                      <a:pt x="1062133" y="851183"/>
                      <a:pt x="1059466" y="864965"/>
                    </a:cubicBezTo>
                    <a:cubicBezTo>
                      <a:pt x="905732" y="1066514"/>
                      <a:pt x="505587" y="1155383"/>
                      <a:pt x="505587" y="1546574"/>
                    </a:cubicBezTo>
                    <a:lnTo>
                      <a:pt x="505587" y="1640681"/>
                    </a:lnTo>
                    <a:cubicBezTo>
                      <a:pt x="505587" y="1678781"/>
                      <a:pt x="526447" y="1699832"/>
                      <a:pt x="564832" y="1699832"/>
                    </a:cubicBezTo>
                    <a:lnTo>
                      <a:pt x="933640" y="1699832"/>
                    </a:lnTo>
                    <a:cubicBezTo>
                      <a:pt x="971740" y="1699832"/>
                      <a:pt x="992886" y="1678972"/>
                      <a:pt x="992886" y="1640681"/>
                    </a:cubicBezTo>
                    <a:lnTo>
                      <a:pt x="992886" y="1577911"/>
                    </a:lnTo>
                    <a:cubicBezTo>
                      <a:pt x="992886" y="1260919"/>
                      <a:pt x="1616488" y="1257395"/>
                      <a:pt x="1616488" y="679133"/>
                    </a:cubicBezTo>
                    <a:cubicBezTo>
                      <a:pt x="1616488" y="271653"/>
                      <a:pt x="1306354" y="0"/>
                      <a:pt x="825627" y="0"/>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 xmlns:a16="http://schemas.microsoft.com/office/drawing/2014/main" id="{E9B3D865-D353-4BAA-8648-858ECA99F380}"/>
                  </a:ext>
                </a:extLst>
              </p:cNvPr>
              <p:cNvSpPr/>
              <p:nvPr/>
            </p:nvSpPr>
            <p:spPr>
              <a:xfrm>
                <a:off x="6920193" y="2635348"/>
                <a:ext cx="1616202" cy="2480690"/>
              </a:xfrm>
              <a:custGeom>
                <a:avLst/>
                <a:gdLst>
                  <a:gd name="connsiteX0" fmla="*/ 505016 w 1616202"/>
                  <a:gd name="connsiteY0" fmla="*/ 1641158 h 2480690"/>
                  <a:gd name="connsiteX1" fmla="*/ 505016 w 1616202"/>
                  <a:gd name="connsiteY1" fmla="*/ 1547051 h 2480690"/>
                  <a:gd name="connsiteX2" fmla="*/ 1118140 w 1616202"/>
                  <a:gd name="connsiteY2" fmla="*/ 697040 h 2480690"/>
                  <a:gd name="connsiteX3" fmla="*/ 815054 w 1616202"/>
                  <a:gd name="connsiteY3" fmla="*/ 449389 h 2480690"/>
                  <a:gd name="connsiteX4" fmla="*/ 491204 w 1616202"/>
                  <a:gd name="connsiteY4" fmla="*/ 710660 h 2480690"/>
                  <a:gd name="connsiteX5" fmla="*/ 491204 w 1616202"/>
                  <a:gd name="connsiteY5" fmla="*/ 748760 h 2480690"/>
                  <a:gd name="connsiteX6" fmla="*/ 431959 w 1616202"/>
                  <a:gd name="connsiteY6" fmla="*/ 804577 h 2480690"/>
                  <a:gd name="connsiteX7" fmla="*/ 59150 w 1616202"/>
                  <a:gd name="connsiteY7" fmla="*/ 790575 h 2480690"/>
                  <a:gd name="connsiteX8" fmla="*/ 0 w 1616202"/>
                  <a:gd name="connsiteY8" fmla="*/ 748760 h 2480690"/>
                  <a:gd name="connsiteX9" fmla="*/ 0 w 1616202"/>
                  <a:gd name="connsiteY9" fmla="*/ 710660 h 2480690"/>
                  <a:gd name="connsiteX10" fmla="*/ 825627 w 1616202"/>
                  <a:gd name="connsiteY10" fmla="*/ 0 h 2480690"/>
                  <a:gd name="connsiteX11" fmla="*/ 1616202 w 1616202"/>
                  <a:gd name="connsiteY11" fmla="*/ 679323 h 2480690"/>
                  <a:gd name="connsiteX12" fmla="*/ 992600 w 1616202"/>
                  <a:gd name="connsiteY12" fmla="*/ 1578102 h 2480690"/>
                  <a:gd name="connsiteX13" fmla="*/ 992600 w 1616202"/>
                  <a:gd name="connsiteY13" fmla="*/ 1640872 h 2480690"/>
                  <a:gd name="connsiteX14" fmla="*/ 933355 w 1616202"/>
                  <a:gd name="connsiteY14" fmla="*/ 1700022 h 2480690"/>
                  <a:gd name="connsiteX15" fmla="*/ 564261 w 1616202"/>
                  <a:gd name="connsiteY15" fmla="*/ 1700022 h 2480690"/>
                  <a:gd name="connsiteX16" fmla="*/ 505016 w 1616202"/>
                  <a:gd name="connsiteY16" fmla="*/ 1641158 h 2480690"/>
                  <a:gd name="connsiteX17" fmla="*/ 473678 w 1616202"/>
                  <a:gd name="connsiteY17" fmla="*/ 2202466 h 2480690"/>
                  <a:gd name="connsiteX18" fmla="*/ 773240 w 1616202"/>
                  <a:gd name="connsiteY18" fmla="*/ 1923764 h 2480690"/>
                  <a:gd name="connsiteX19" fmla="*/ 1069372 w 1616202"/>
                  <a:gd name="connsiteY19" fmla="*/ 2202466 h 2480690"/>
                  <a:gd name="connsiteX20" fmla="*/ 769811 w 1616202"/>
                  <a:gd name="connsiteY20" fmla="*/ 2480691 h 2480690"/>
                  <a:gd name="connsiteX21" fmla="*/ 473678 w 1616202"/>
                  <a:gd name="connsiteY21" fmla="*/ 2202466 h 248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16202" h="2480690">
                    <a:moveTo>
                      <a:pt x="505016" y="1641158"/>
                    </a:moveTo>
                    <a:lnTo>
                      <a:pt x="505016" y="1547051"/>
                    </a:lnTo>
                    <a:cubicBezTo>
                      <a:pt x="505016" y="1062800"/>
                      <a:pt x="1118140" y="1042226"/>
                      <a:pt x="1118140" y="697040"/>
                    </a:cubicBezTo>
                    <a:cubicBezTo>
                      <a:pt x="1118140" y="547211"/>
                      <a:pt x="996220" y="449389"/>
                      <a:pt x="815054" y="449389"/>
                    </a:cubicBezTo>
                    <a:cubicBezTo>
                      <a:pt x="616458" y="449389"/>
                      <a:pt x="491204" y="557403"/>
                      <a:pt x="491204" y="710660"/>
                    </a:cubicBezTo>
                    <a:lnTo>
                      <a:pt x="491204" y="748760"/>
                    </a:lnTo>
                    <a:cubicBezTo>
                      <a:pt x="491204" y="786860"/>
                      <a:pt x="470249" y="804577"/>
                      <a:pt x="431959" y="804577"/>
                    </a:cubicBezTo>
                    <a:lnTo>
                      <a:pt x="59150" y="790575"/>
                    </a:lnTo>
                    <a:cubicBezTo>
                      <a:pt x="24384" y="790575"/>
                      <a:pt x="0" y="773144"/>
                      <a:pt x="0" y="748760"/>
                    </a:cubicBezTo>
                    <a:lnTo>
                      <a:pt x="0" y="710660"/>
                    </a:lnTo>
                    <a:cubicBezTo>
                      <a:pt x="0" y="289084"/>
                      <a:pt x="334423" y="0"/>
                      <a:pt x="825627" y="0"/>
                    </a:cubicBezTo>
                    <a:cubicBezTo>
                      <a:pt x="1306354" y="0"/>
                      <a:pt x="1616202" y="271653"/>
                      <a:pt x="1616202" y="679323"/>
                    </a:cubicBezTo>
                    <a:cubicBezTo>
                      <a:pt x="1616202" y="1257586"/>
                      <a:pt x="992600" y="1261110"/>
                      <a:pt x="992600" y="1578102"/>
                    </a:cubicBezTo>
                    <a:lnTo>
                      <a:pt x="992600" y="1640872"/>
                    </a:lnTo>
                    <a:cubicBezTo>
                      <a:pt x="992600" y="1678972"/>
                      <a:pt x="971645" y="1700022"/>
                      <a:pt x="933355" y="1700022"/>
                    </a:cubicBezTo>
                    <a:lnTo>
                      <a:pt x="564261" y="1700022"/>
                    </a:lnTo>
                    <a:cubicBezTo>
                      <a:pt x="525875" y="1700308"/>
                      <a:pt x="505016" y="1679448"/>
                      <a:pt x="505016" y="1641158"/>
                    </a:cubicBezTo>
                    <a:close/>
                    <a:moveTo>
                      <a:pt x="473678" y="2202466"/>
                    </a:moveTo>
                    <a:cubicBezTo>
                      <a:pt x="473678" y="2049209"/>
                      <a:pt x="609505" y="1923764"/>
                      <a:pt x="773240" y="1923764"/>
                    </a:cubicBezTo>
                    <a:cubicBezTo>
                      <a:pt x="930021" y="1923764"/>
                      <a:pt x="1069372" y="2049209"/>
                      <a:pt x="1069372" y="2202466"/>
                    </a:cubicBezTo>
                    <a:cubicBezTo>
                      <a:pt x="1069372" y="2355723"/>
                      <a:pt x="929735" y="2480691"/>
                      <a:pt x="769811" y="2480691"/>
                    </a:cubicBezTo>
                    <a:cubicBezTo>
                      <a:pt x="605885" y="2480691"/>
                      <a:pt x="473678" y="2355342"/>
                      <a:pt x="473678" y="2202466"/>
                    </a:cubicBezTo>
                    <a:close/>
                  </a:path>
                </a:pathLst>
              </a:custGeom>
              <a:solidFill>
                <a:srgbClr val="92E3A9"/>
              </a:solidFill>
              <a:ln w="9525" cap="flat">
                <a:solidFill>
                  <a:srgbClr val="92E3A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 xmlns:a16="http://schemas.microsoft.com/office/drawing/2014/main" id="{E75F9114-5679-4433-8562-EF9E1E41C13F}"/>
                  </a:ext>
                </a:extLst>
              </p:cNvPr>
              <p:cNvSpPr/>
              <p:nvPr/>
            </p:nvSpPr>
            <p:spPr>
              <a:xfrm>
                <a:off x="7154604" y="5195763"/>
                <a:ext cx="1040320" cy="232600"/>
              </a:xfrm>
              <a:custGeom>
                <a:avLst/>
                <a:gdLst>
                  <a:gd name="connsiteX0" fmla="*/ 1040321 w 1040320"/>
                  <a:gd name="connsiteY0" fmla="*/ 116300 h 232600"/>
                  <a:gd name="connsiteX1" fmla="*/ 520160 w 1040320"/>
                  <a:gd name="connsiteY1" fmla="*/ 232601 h 232600"/>
                  <a:gd name="connsiteX2" fmla="*/ 0 w 1040320"/>
                  <a:gd name="connsiteY2" fmla="*/ 116300 h 232600"/>
                  <a:gd name="connsiteX3" fmla="*/ 520160 w 1040320"/>
                  <a:gd name="connsiteY3" fmla="*/ 0 h 232600"/>
                  <a:gd name="connsiteX4" fmla="*/ 1040321 w 1040320"/>
                  <a:gd name="connsiteY4" fmla="*/ 116300 h 2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320" h="232600">
                    <a:moveTo>
                      <a:pt x="1040321" y="116300"/>
                    </a:moveTo>
                    <a:cubicBezTo>
                      <a:pt x="1040321" y="180531"/>
                      <a:pt x="807437" y="232601"/>
                      <a:pt x="520160" y="232601"/>
                    </a:cubicBezTo>
                    <a:cubicBezTo>
                      <a:pt x="232884" y="232601"/>
                      <a:pt x="0" y="180531"/>
                      <a:pt x="0" y="116300"/>
                    </a:cubicBezTo>
                    <a:cubicBezTo>
                      <a:pt x="0" y="52069"/>
                      <a:pt x="232884" y="0"/>
                      <a:pt x="520160" y="0"/>
                    </a:cubicBezTo>
                    <a:cubicBezTo>
                      <a:pt x="807437" y="0"/>
                      <a:pt x="1040321" y="52070"/>
                      <a:pt x="1040321" y="116300"/>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5" name="Graphic 15">
              <a:extLst>
                <a:ext uri="{FF2B5EF4-FFF2-40B4-BE49-F238E27FC236}">
                  <a16:creationId xmlns="" xmlns:a16="http://schemas.microsoft.com/office/drawing/2014/main" id="{D318B647-BAAA-4B25-8EDB-38BD39997E30}"/>
                </a:ext>
              </a:extLst>
            </p:cNvPr>
            <p:cNvGrpSpPr/>
            <p:nvPr/>
          </p:nvGrpSpPr>
          <p:grpSpPr>
            <a:xfrm>
              <a:off x="8927919" y="1400770"/>
              <a:ext cx="1262461" cy="2420251"/>
              <a:chOff x="7141649" y="1209384"/>
              <a:chExt cx="1262461" cy="2420251"/>
            </a:xfrm>
          </p:grpSpPr>
          <p:sp>
            <p:nvSpPr>
              <p:cNvPr id="26" name="Freeform: Shape 25">
                <a:extLst>
                  <a:ext uri="{FF2B5EF4-FFF2-40B4-BE49-F238E27FC236}">
                    <a16:creationId xmlns="" xmlns:a16="http://schemas.microsoft.com/office/drawing/2014/main" id="{AE3BFB3D-5AB2-4567-AFF2-33797406514D}"/>
                  </a:ext>
                </a:extLst>
              </p:cNvPr>
              <p:cNvSpPr/>
              <p:nvPr/>
            </p:nvSpPr>
            <p:spPr>
              <a:xfrm>
                <a:off x="7141649" y="2674210"/>
                <a:ext cx="208883" cy="136838"/>
              </a:xfrm>
              <a:custGeom>
                <a:avLst/>
                <a:gdLst>
                  <a:gd name="connsiteX0" fmla="*/ 135541 w 208883"/>
                  <a:gd name="connsiteY0" fmla="*/ 0 h 136838"/>
                  <a:gd name="connsiteX1" fmla="*/ 115633 w 208883"/>
                  <a:gd name="connsiteY1" fmla="*/ 43434 h 136838"/>
                  <a:gd name="connsiteX2" fmla="*/ 0 w 208883"/>
                  <a:gd name="connsiteY2" fmla="*/ 64579 h 136838"/>
                  <a:gd name="connsiteX3" fmla="*/ 7525 w 208883"/>
                  <a:gd name="connsiteY3" fmla="*/ 135446 h 136838"/>
                  <a:gd name="connsiteX4" fmla="*/ 22384 w 208883"/>
                  <a:gd name="connsiteY4" fmla="*/ 135446 h 136838"/>
                  <a:gd name="connsiteX5" fmla="*/ 192691 w 208883"/>
                  <a:gd name="connsiteY5" fmla="*/ 91916 h 136838"/>
                  <a:gd name="connsiteX6" fmla="*/ 208883 w 208883"/>
                  <a:gd name="connsiteY6" fmla="*/ 14859 h 1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83" h="136838">
                    <a:moveTo>
                      <a:pt x="135541" y="0"/>
                    </a:moveTo>
                    <a:lnTo>
                      <a:pt x="115633" y="43434"/>
                    </a:lnTo>
                    <a:cubicBezTo>
                      <a:pt x="115633" y="43434"/>
                      <a:pt x="0" y="55912"/>
                      <a:pt x="0" y="64579"/>
                    </a:cubicBezTo>
                    <a:cubicBezTo>
                      <a:pt x="0" y="73247"/>
                      <a:pt x="1238" y="132969"/>
                      <a:pt x="7525" y="135446"/>
                    </a:cubicBezTo>
                    <a:cubicBezTo>
                      <a:pt x="12306" y="137303"/>
                      <a:pt x="17602" y="137303"/>
                      <a:pt x="22384" y="135446"/>
                    </a:cubicBezTo>
                    <a:lnTo>
                      <a:pt x="192691" y="91916"/>
                    </a:lnTo>
                    <a:lnTo>
                      <a:pt x="208883" y="14859"/>
                    </a:ln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 xmlns:a16="http://schemas.microsoft.com/office/drawing/2014/main" id="{EC73ADB6-2FAC-4C8A-9058-F9631B3C92A6}"/>
                  </a:ext>
                </a:extLst>
              </p:cNvPr>
              <p:cNvSpPr/>
              <p:nvPr/>
            </p:nvSpPr>
            <p:spPr>
              <a:xfrm>
                <a:off x="7152007" y="2734789"/>
                <a:ext cx="183475" cy="93535"/>
              </a:xfrm>
              <a:custGeom>
                <a:avLst/>
                <a:gdLst>
                  <a:gd name="connsiteX0" fmla="*/ 92798 w 183475"/>
                  <a:gd name="connsiteY0" fmla="*/ 17050 h 93535"/>
                  <a:gd name="connsiteX1" fmla="*/ 24694 w 183475"/>
                  <a:gd name="connsiteY1" fmla="*/ 62389 h 93535"/>
                  <a:gd name="connsiteX2" fmla="*/ 4882 w 183475"/>
                  <a:gd name="connsiteY2" fmla="*/ 93535 h 93535"/>
                  <a:gd name="connsiteX3" fmla="*/ 91369 w 183475"/>
                  <a:gd name="connsiteY3" fmla="*/ 60960 h 93535"/>
                  <a:gd name="connsiteX4" fmla="*/ 172141 w 183475"/>
                  <a:gd name="connsiteY4" fmla="*/ 36862 h 93535"/>
                  <a:gd name="connsiteX5" fmla="*/ 183476 w 183475"/>
                  <a:gd name="connsiteY5" fmla="*/ 0 h 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75" h="93535">
                    <a:moveTo>
                      <a:pt x="92798" y="17050"/>
                    </a:moveTo>
                    <a:cubicBezTo>
                      <a:pt x="71652" y="34376"/>
                      <a:pt x="48840" y="49558"/>
                      <a:pt x="24694" y="62389"/>
                    </a:cubicBezTo>
                    <a:cubicBezTo>
                      <a:pt x="-2833" y="74771"/>
                      <a:pt x="-3881" y="93535"/>
                      <a:pt x="4882" y="93535"/>
                    </a:cubicBezTo>
                    <a:cubicBezTo>
                      <a:pt x="13645" y="93535"/>
                      <a:pt x="91369" y="60960"/>
                      <a:pt x="91369" y="60960"/>
                    </a:cubicBezTo>
                    <a:cubicBezTo>
                      <a:pt x="91369" y="60960"/>
                      <a:pt x="161949" y="42481"/>
                      <a:pt x="172141" y="36862"/>
                    </a:cubicBezTo>
                    <a:cubicBezTo>
                      <a:pt x="182333" y="31242"/>
                      <a:pt x="183476" y="0"/>
                      <a:pt x="183476" y="0"/>
                    </a:cubicBezTo>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 xmlns:a16="http://schemas.microsoft.com/office/drawing/2014/main" id="{E97103CA-8279-42D3-8B51-7DAF2C5A7F39}"/>
                  </a:ext>
                </a:extLst>
              </p:cNvPr>
              <p:cNvSpPr/>
              <p:nvPr/>
            </p:nvSpPr>
            <p:spPr>
              <a:xfrm>
                <a:off x="7258426" y="1839629"/>
                <a:ext cx="230314" cy="865441"/>
              </a:xfrm>
              <a:custGeom>
                <a:avLst/>
                <a:gdLst>
                  <a:gd name="connsiteX0" fmla="*/ 120491 w 230314"/>
                  <a:gd name="connsiteY0" fmla="*/ 0 h 865441"/>
                  <a:gd name="connsiteX1" fmla="*/ 49435 w 230314"/>
                  <a:gd name="connsiteY1" fmla="*/ 544640 h 865441"/>
                  <a:gd name="connsiteX2" fmla="*/ 0 w 230314"/>
                  <a:gd name="connsiteY2" fmla="*/ 839533 h 865441"/>
                  <a:gd name="connsiteX3" fmla="*/ 109728 w 230314"/>
                  <a:gd name="connsiteY3" fmla="*/ 865441 h 865441"/>
                  <a:gd name="connsiteX4" fmla="*/ 191548 w 230314"/>
                  <a:gd name="connsiteY4" fmla="*/ 516636 h 865441"/>
                  <a:gd name="connsiteX5" fmla="*/ 230315 w 230314"/>
                  <a:gd name="connsiteY5" fmla="*/ 297085 h 865441"/>
                  <a:gd name="connsiteX6" fmla="*/ 120491 w 230314"/>
                  <a:gd name="connsiteY6" fmla="*/ 0 h 86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14" h="865441">
                    <a:moveTo>
                      <a:pt x="120491" y="0"/>
                    </a:moveTo>
                    <a:lnTo>
                      <a:pt x="49435" y="544640"/>
                    </a:lnTo>
                    <a:lnTo>
                      <a:pt x="0" y="839533"/>
                    </a:lnTo>
                    <a:lnTo>
                      <a:pt x="109728" y="865441"/>
                    </a:lnTo>
                    <a:lnTo>
                      <a:pt x="191548" y="516636"/>
                    </a:lnTo>
                    <a:lnTo>
                      <a:pt x="230315" y="297085"/>
                    </a:lnTo>
                    <a:lnTo>
                      <a:pt x="120491" y="0"/>
                    </a:ln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 xmlns:a16="http://schemas.microsoft.com/office/drawing/2014/main" id="{7B141C4C-B036-4E19-B334-5ABDF70417CE}"/>
                  </a:ext>
                </a:extLst>
              </p:cNvPr>
              <p:cNvSpPr/>
              <p:nvPr/>
            </p:nvSpPr>
            <p:spPr>
              <a:xfrm>
                <a:off x="7816972" y="1404813"/>
                <a:ext cx="137636" cy="118110"/>
              </a:xfrm>
              <a:custGeom>
                <a:avLst/>
                <a:gdLst>
                  <a:gd name="connsiteX0" fmla="*/ 135350 w 137636"/>
                  <a:gd name="connsiteY0" fmla="*/ 40481 h 118110"/>
                  <a:gd name="connsiteX1" fmla="*/ 92012 w 137636"/>
                  <a:gd name="connsiteY1" fmla="*/ 33623 h 118110"/>
                  <a:gd name="connsiteX2" fmla="*/ 3238 w 137636"/>
                  <a:gd name="connsiteY2" fmla="*/ 0 h 118110"/>
                  <a:gd name="connsiteX3" fmla="*/ 0 w 137636"/>
                  <a:gd name="connsiteY3" fmla="*/ 105442 h 118110"/>
                  <a:gd name="connsiteX4" fmla="*/ 137636 w 137636"/>
                  <a:gd name="connsiteY4" fmla="*/ 118110 h 118110"/>
                  <a:gd name="connsiteX5" fmla="*/ 135350 w 137636"/>
                  <a:gd name="connsiteY5" fmla="*/ 40481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6" h="118110">
                    <a:moveTo>
                      <a:pt x="135350" y="40481"/>
                    </a:moveTo>
                    <a:lnTo>
                      <a:pt x="92012" y="33623"/>
                    </a:lnTo>
                    <a:lnTo>
                      <a:pt x="3238" y="0"/>
                    </a:lnTo>
                    <a:lnTo>
                      <a:pt x="0" y="105442"/>
                    </a:lnTo>
                    <a:lnTo>
                      <a:pt x="137636" y="118110"/>
                    </a:lnTo>
                    <a:lnTo>
                      <a:pt x="135350" y="40481"/>
                    </a:ln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 xmlns:a16="http://schemas.microsoft.com/office/drawing/2014/main" id="{0081444E-1278-48FC-A4B6-71E260FB200F}"/>
                  </a:ext>
                </a:extLst>
              </p:cNvPr>
              <p:cNvSpPr/>
              <p:nvPr/>
            </p:nvSpPr>
            <p:spPr>
              <a:xfrm>
                <a:off x="7333999" y="3350093"/>
                <a:ext cx="232147" cy="279287"/>
              </a:xfrm>
              <a:custGeom>
                <a:avLst/>
                <a:gdLst>
                  <a:gd name="connsiteX0" fmla="*/ 111688 w 232147"/>
                  <a:gd name="connsiteY0" fmla="*/ 26586 h 279287"/>
                  <a:gd name="connsiteX1" fmla="*/ 21296 w 232147"/>
                  <a:gd name="connsiteY1" fmla="*/ 144696 h 279287"/>
                  <a:gd name="connsiteX2" fmla="*/ 42822 w 232147"/>
                  <a:gd name="connsiteY2" fmla="*/ 276045 h 279287"/>
                  <a:gd name="connsiteX3" fmla="*/ 161218 w 232147"/>
                  <a:gd name="connsiteY3" fmla="*/ 217848 h 279287"/>
                  <a:gd name="connsiteX4" fmla="*/ 195603 w 232147"/>
                  <a:gd name="connsiteY4" fmla="*/ 136123 h 279287"/>
                  <a:gd name="connsiteX5" fmla="*/ 230084 w 232147"/>
                  <a:gd name="connsiteY5" fmla="*/ 28491 h 279287"/>
                  <a:gd name="connsiteX6" fmla="*/ 111688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11688" y="26586"/>
                    </a:moveTo>
                    <a:cubicBezTo>
                      <a:pt x="79389" y="64247"/>
                      <a:pt x="49214" y="103681"/>
                      <a:pt x="21296" y="144696"/>
                    </a:cubicBezTo>
                    <a:cubicBezTo>
                      <a:pt x="-15375" y="200703"/>
                      <a:pt x="-2421" y="260901"/>
                      <a:pt x="42822" y="276045"/>
                    </a:cubicBezTo>
                    <a:cubicBezTo>
                      <a:pt x="88066" y="291190"/>
                      <a:pt x="146073" y="250137"/>
                      <a:pt x="161218" y="217848"/>
                    </a:cubicBezTo>
                    <a:cubicBezTo>
                      <a:pt x="176363" y="185558"/>
                      <a:pt x="171981" y="168413"/>
                      <a:pt x="195603" y="136123"/>
                    </a:cubicBezTo>
                    <a:cubicBezTo>
                      <a:pt x="219226" y="103833"/>
                      <a:pt x="238656" y="71544"/>
                      <a:pt x="230084" y="28491"/>
                    </a:cubicBezTo>
                    <a:cubicBezTo>
                      <a:pt x="221511" y="-14562"/>
                      <a:pt x="134929" y="-3513"/>
                      <a:pt x="111688" y="26586"/>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 xmlns:a16="http://schemas.microsoft.com/office/drawing/2014/main" id="{D1501BF4-DEB0-4735-878A-A228E5F8EA5C}"/>
                  </a:ext>
                </a:extLst>
              </p:cNvPr>
              <p:cNvSpPr/>
              <p:nvPr/>
            </p:nvSpPr>
            <p:spPr>
              <a:xfrm>
                <a:off x="7334318" y="3503709"/>
                <a:ext cx="156518" cy="125876"/>
              </a:xfrm>
              <a:custGeom>
                <a:avLst/>
                <a:gdLst>
                  <a:gd name="connsiteX0" fmla="*/ 156518 w 156518"/>
                  <a:gd name="connsiteY0" fmla="*/ 72328 h 125876"/>
                  <a:gd name="connsiteX1" fmla="*/ 145755 w 156518"/>
                  <a:gd name="connsiteY1" fmla="*/ 51659 h 125876"/>
                  <a:gd name="connsiteX2" fmla="*/ 12405 w 156518"/>
                  <a:gd name="connsiteY2" fmla="*/ 6987 h 125876"/>
                  <a:gd name="connsiteX3" fmla="*/ 42694 w 156518"/>
                  <a:gd name="connsiteY3" fmla="*/ 122716 h 125876"/>
                  <a:gd name="connsiteX4" fmla="*/ 156518 w 156518"/>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8" h="125876">
                    <a:moveTo>
                      <a:pt x="156518" y="72328"/>
                    </a:moveTo>
                    <a:cubicBezTo>
                      <a:pt x="153470" y="65851"/>
                      <a:pt x="149946" y="58993"/>
                      <a:pt x="145755" y="51659"/>
                    </a:cubicBezTo>
                    <a:cubicBezTo>
                      <a:pt x="111179" y="-9206"/>
                      <a:pt x="50505" y="-4348"/>
                      <a:pt x="12405" y="6987"/>
                    </a:cubicBezTo>
                    <a:cubicBezTo>
                      <a:pt x="-12646" y="58136"/>
                      <a:pt x="1641" y="109000"/>
                      <a:pt x="42694" y="122716"/>
                    </a:cubicBezTo>
                    <a:cubicBezTo>
                      <a:pt x="83747" y="136432"/>
                      <a:pt x="136706" y="102903"/>
                      <a:pt x="156518" y="7232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 xmlns:a16="http://schemas.microsoft.com/office/drawing/2014/main" id="{9E519AB6-1EAE-447F-B1EF-E8415B88D8C9}"/>
                  </a:ext>
                </a:extLst>
              </p:cNvPr>
              <p:cNvSpPr/>
              <p:nvPr/>
            </p:nvSpPr>
            <p:spPr>
              <a:xfrm>
                <a:off x="7335579" y="3378869"/>
                <a:ext cx="230948" cy="250766"/>
              </a:xfrm>
              <a:custGeom>
                <a:avLst/>
                <a:gdLst>
                  <a:gd name="connsiteX0" fmla="*/ 144494 w 230948"/>
                  <a:gd name="connsiteY0" fmla="*/ 176498 h 250766"/>
                  <a:gd name="connsiteX1" fmla="*/ 47625 w 230948"/>
                  <a:gd name="connsiteY1" fmla="*/ 226028 h 250766"/>
                  <a:gd name="connsiteX2" fmla="*/ 0 w 230948"/>
                  <a:gd name="connsiteY2" fmla="*/ 196025 h 250766"/>
                  <a:gd name="connsiteX3" fmla="*/ 41624 w 230948"/>
                  <a:gd name="connsiteY3" fmla="*/ 247555 h 250766"/>
                  <a:gd name="connsiteX4" fmla="*/ 160020 w 230948"/>
                  <a:gd name="connsiteY4" fmla="*/ 189357 h 250766"/>
                  <a:gd name="connsiteX5" fmla="*/ 194405 w 230948"/>
                  <a:gd name="connsiteY5" fmla="*/ 107633 h 250766"/>
                  <a:gd name="connsiteX6" fmla="*/ 228886 w 230948"/>
                  <a:gd name="connsiteY6" fmla="*/ 0 h 250766"/>
                  <a:gd name="connsiteX7" fmla="*/ 185833 w 230948"/>
                  <a:gd name="connsiteY7" fmla="*/ 88202 h 250766"/>
                  <a:gd name="connsiteX8" fmla="*/ 144494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144494" y="176498"/>
                    </a:moveTo>
                    <a:cubicBezTo>
                      <a:pt x="131636" y="195548"/>
                      <a:pt x="114395" y="247555"/>
                      <a:pt x="47625" y="226028"/>
                    </a:cubicBezTo>
                    <a:cubicBezTo>
                      <a:pt x="29004" y="221247"/>
                      <a:pt x="12354" y="210760"/>
                      <a:pt x="0" y="196025"/>
                    </a:cubicBezTo>
                    <a:cubicBezTo>
                      <a:pt x="2943" y="219723"/>
                      <a:pt x="19079" y="239697"/>
                      <a:pt x="41624" y="247555"/>
                    </a:cubicBezTo>
                    <a:cubicBezTo>
                      <a:pt x="86773" y="262604"/>
                      <a:pt x="144875" y="221647"/>
                      <a:pt x="160020" y="189357"/>
                    </a:cubicBezTo>
                    <a:cubicBezTo>
                      <a:pt x="175165" y="157067"/>
                      <a:pt x="170783" y="139922"/>
                      <a:pt x="194405" y="107633"/>
                    </a:cubicBezTo>
                    <a:cubicBezTo>
                      <a:pt x="218027" y="75343"/>
                      <a:pt x="237458" y="43053"/>
                      <a:pt x="228886" y="0"/>
                    </a:cubicBezTo>
                    <a:cubicBezTo>
                      <a:pt x="228886" y="51626"/>
                      <a:pt x="209836" y="60198"/>
                      <a:pt x="185833" y="88202"/>
                    </a:cubicBezTo>
                    <a:cubicBezTo>
                      <a:pt x="161830" y="116205"/>
                      <a:pt x="157448" y="157067"/>
                      <a:pt x="144494" y="17649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 xmlns:a16="http://schemas.microsoft.com/office/drawing/2014/main" id="{33F48E30-7A33-46A2-B37F-979BC292AB6A}"/>
                  </a:ext>
                </a:extLst>
              </p:cNvPr>
              <p:cNvSpPr/>
              <p:nvPr/>
            </p:nvSpPr>
            <p:spPr>
              <a:xfrm>
                <a:off x="7960451" y="3350093"/>
                <a:ext cx="232147" cy="279287"/>
              </a:xfrm>
              <a:custGeom>
                <a:avLst/>
                <a:gdLst>
                  <a:gd name="connsiteX0" fmla="*/ 120459 w 232147"/>
                  <a:gd name="connsiteY0" fmla="*/ 26586 h 279287"/>
                  <a:gd name="connsiteX1" fmla="*/ 210851 w 232147"/>
                  <a:gd name="connsiteY1" fmla="*/ 144696 h 279287"/>
                  <a:gd name="connsiteX2" fmla="*/ 189325 w 232147"/>
                  <a:gd name="connsiteY2" fmla="*/ 276045 h 279287"/>
                  <a:gd name="connsiteX3" fmla="*/ 70929 w 232147"/>
                  <a:gd name="connsiteY3" fmla="*/ 217848 h 279287"/>
                  <a:gd name="connsiteX4" fmla="*/ 36544 w 232147"/>
                  <a:gd name="connsiteY4" fmla="*/ 136123 h 279287"/>
                  <a:gd name="connsiteX5" fmla="*/ 2063 w 232147"/>
                  <a:gd name="connsiteY5" fmla="*/ 28491 h 279287"/>
                  <a:gd name="connsiteX6" fmla="*/ 120459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20459" y="26586"/>
                    </a:moveTo>
                    <a:cubicBezTo>
                      <a:pt x="152758" y="64247"/>
                      <a:pt x="182933" y="103681"/>
                      <a:pt x="210851" y="144696"/>
                    </a:cubicBezTo>
                    <a:cubicBezTo>
                      <a:pt x="247522" y="200703"/>
                      <a:pt x="234568" y="260901"/>
                      <a:pt x="189325" y="276045"/>
                    </a:cubicBezTo>
                    <a:cubicBezTo>
                      <a:pt x="144081" y="291190"/>
                      <a:pt x="86074" y="250137"/>
                      <a:pt x="70929" y="217848"/>
                    </a:cubicBezTo>
                    <a:cubicBezTo>
                      <a:pt x="55784" y="185558"/>
                      <a:pt x="60166" y="168413"/>
                      <a:pt x="36544" y="136123"/>
                    </a:cubicBezTo>
                    <a:cubicBezTo>
                      <a:pt x="12922" y="103833"/>
                      <a:pt x="-6509" y="71544"/>
                      <a:pt x="2063" y="28491"/>
                    </a:cubicBezTo>
                    <a:cubicBezTo>
                      <a:pt x="10636" y="-14562"/>
                      <a:pt x="96837" y="-3513"/>
                      <a:pt x="120459" y="26586"/>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 xmlns:a16="http://schemas.microsoft.com/office/drawing/2014/main" id="{9D81F8EB-6AE3-4830-98C6-A87D1F761B56}"/>
                  </a:ext>
                </a:extLst>
              </p:cNvPr>
              <p:cNvSpPr/>
              <p:nvPr/>
            </p:nvSpPr>
            <p:spPr>
              <a:xfrm>
                <a:off x="8035856" y="3503709"/>
                <a:ext cx="156422" cy="125876"/>
              </a:xfrm>
              <a:custGeom>
                <a:avLst/>
                <a:gdLst>
                  <a:gd name="connsiteX0" fmla="*/ 0 w 156422"/>
                  <a:gd name="connsiteY0" fmla="*/ 72328 h 125876"/>
                  <a:gd name="connsiteX1" fmla="*/ 10668 w 156422"/>
                  <a:gd name="connsiteY1" fmla="*/ 51659 h 125876"/>
                  <a:gd name="connsiteX2" fmla="*/ 144018 w 156422"/>
                  <a:gd name="connsiteY2" fmla="*/ 6987 h 125876"/>
                  <a:gd name="connsiteX3" fmla="*/ 113729 w 156422"/>
                  <a:gd name="connsiteY3" fmla="*/ 122716 h 125876"/>
                  <a:gd name="connsiteX4" fmla="*/ 0 w 156422"/>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22" h="125876">
                    <a:moveTo>
                      <a:pt x="0" y="72328"/>
                    </a:moveTo>
                    <a:cubicBezTo>
                      <a:pt x="2953" y="65851"/>
                      <a:pt x="6477" y="58993"/>
                      <a:pt x="10668" y="51659"/>
                    </a:cubicBezTo>
                    <a:cubicBezTo>
                      <a:pt x="45244" y="-9206"/>
                      <a:pt x="105918" y="-4348"/>
                      <a:pt x="144018" y="6987"/>
                    </a:cubicBezTo>
                    <a:cubicBezTo>
                      <a:pt x="169069" y="58136"/>
                      <a:pt x="154781" y="109000"/>
                      <a:pt x="113729" y="122716"/>
                    </a:cubicBezTo>
                    <a:cubicBezTo>
                      <a:pt x="72676" y="136432"/>
                      <a:pt x="19717" y="102903"/>
                      <a:pt x="0" y="7232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 xmlns:a16="http://schemas.microsoft.com/office/drawing/2014/main" id="{C82C5A66-8499-49FE-9756-E9766A5DCF7E}"/>
                  </a:ext>
                </a:extLst>
              </p:cNvPr>
              <p:cNvSpPr/>
              <p:nvPr/>
            </p:nvSpPr>
            <p:spPr>
              <a:xfrm>
                <a:off x="7960070" y="3378869"/>
                <a:ext cx="230948" cy="250766"/>
              </a:xfrm>
              <a:custGeom>
                <a:avLst/>
                <a:gdLst>
                  <a:gd name="connsiteX0" fmla="*/ 86455 w 230948"/>
                  <a:gd name="connsiteY0" fmla="*/ 176498 h 250766"/>
                  <a:gd name="connsiteX1" fmla="*/ 183324 w 230948"/>
                  <a:gd name="connsiteY1" fmla="*/ 226028 h 250766"/>
                  <a:gd name="connsiteX2" fmla="*/ 230949 w 230948"/>
                  <a:gd name="connsiteY2" fmla="*/ 196025 h 250766"/>
                  <a:gd name="connsiteX3" fmla="*/ 189325 w 230948"/>
                  <a:gd name="connsiteY3" fmla="*/ 247555 h 250766"/>
                  <a:gd name="connsiteX4" fmla="*/ 70929 w 230948"/>
                  <a:gd name="connsiteY4" fmla="*/ 189357 h 250766"/>
                  <a:gd name="connsiteX5" fmla="*/ 36544 w 230948"/>
                  <a:gd name="connsiteY5" fmla="*/ 107633 h 250766"/>
                  <a:gd name="connsiteX6" fmla="*/ 2063 w 230948"/>
                  <a:gd name="connsiteY6" fmla="*/ 0 h 250766"/>
                  <a:gd name="connsiteX7" fmla="*/ 45116 w 230948"/>
                  <a:gd name="connsiteY7" fmla="*/ 88202 h 250766"/>
                  <a:gd name="connsiteX8" fmla="*/ 86455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86455" y="176498"/>
                    </a:moveTo>
                    <a:cubicBezTo>
                      <a:pt x="99313" y="195548"/>
                      <a:pt x="116554" y="247555"/>
                      <a:pt x="183324" y="226028"/>
                    </a:cubicBezTo>
                    <a:cubicBezTo>
                      <a:pt x="201945" y="221247"/>
                      <a:pt x="218595" y="210760"/>
                      <a:pt x="230949" y="196025"/>
                    </a:cubicBezTo>
                    <a:cubicBezTo>
                      <a:pt x="228006" y="219723"/>
                      <a:pt x="211870" y="239697"/>
                      <a:pt x="189325" y="247555"/>
                    </a:cubicBezTo>
                    <a:cubicBezTo>
                      <a:pt x="144176" y="262604"/>
                      <a:pt x="86074" y="221647"/>
                      <a:pt x="70929" y="189357"/>
                    </a:cubicBezTo>
                    <a:cubicBezTo>
                      <a:pt x="55784" y="157067"/>
                      <a:pt x="60166" y="139922"/>
                      <a:pt x="36544" y="107633"/>
                    </a:cubicBezTo>
                    <a:cubicBezTo>
                      <a:pt x="12922" y="75343"/>
                      <a:pt x="-6509" y="43053"/>
                      <a:pt x="2063" y="0"/>
                    </a:cubicBezTo>
                    <a:cubicBezTo>
                      <a:pt x="2063" y="51626"/>
                      <a:pt x="21113" y="60198"/>
                      <a:pt x="45116" y="88202"/>
                    </a:cubicBezTo>
                    <a:cubicBezTo>
                      <a:pt x="69119" y="116205"/>
                      <a:pt x="73501" y="157067"/>
                      <a:pt x="86455" y="17649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 xmlns:a16="http://schemas.microsoft.com/office/drawing/2014/main" id="{066C7AF2-6F6B-403F-B956-EE48BE3023FE}"/>
                  </a:ext>
                </a:extLst>
              </p:cNvPr>
              <p:cNvSpPr/>
              <p:nvPr/>
            </p:nvSpPr>
            <p:spPr>
              <a:xfrm>
                <a:off x="7351009" y="2466301"/>
                <a:ext cx="830865" cy="947323"/>
              </a:xfrm>
              <a:custGeom>
                <a:avLst/>
                <a:gdLst>
                  <a:gd name="connsiteX0" fmla="*/ 830866 w 830865"/>
                  <a:gd name="connsiteY0" fmla="*/ 167714 h 947323"/>
                  <a:gd name="connsiteX1" fmla="*/ 764191 w 830865"/>
                  <a:gd name="connsiteY1" fmla="*/ 85894 h 947323"/>
                  <a:gd name="connsiteX2" fmla="*/ 415385 w 830865"/>
                  <a:gd name="connsiteY2" fmla="*/ 6360 h 947323"/>
                  <a:gd name="connsiteX3" fmla="*/ 66675 w 830865"/>
                  <a:gd name="connsiteY3" fmla="*/ 85894 h 947323"/>
                  <a:gd name="connsiteX4" fmla="*/ 0 w 830865"/>
                  <a:gd name="connsiteY4" fmla="*/ 167714 h 947323"/>
                  <a:gd name="connsiteX5" fmla="*/ 84011 w 830865"/>
                  <a:gd name="connsiteY5" fmla="*/ 906092 h 947323"/>
                  <a:gd name="connsiteX6" fmla="*/ 142113 w 830865"/>
                  <a:gd name="connsiteY6" fmla="*/ 946954 h 947323"/>
                  <a:gd name="connsiteX7" fmla="*/ 227838 w 830865"/>
                  <a:gd name="connsiteY7" fmla="*/ 916855 h 947323"/>
                  <a:gd name="connsiteX8" fmla="*/ 251555 w 830865"/>
                  <a:gd name="connsiteY8" fmla="*/ 324876 h 947323"/>
                  <a:gd name="connsiteX9" fmla="*/ 365855 w 830865"/>
                  <a:gd name="connsiteY9" fmla="*/ 253820 h 947323"/>
                  <a:gd name="connsiteX10" fmla="*/ 389477 w 830865"/>
                  <a:gd name="connsiteY10" fmla="*/ 250486 h 947323"/>
                  <a:gd name="connsiteX11" fmla="*/ 389477 w 830865"/>
                  <a:gd name="connsiteY11" fmla="*/ 251629 h 947323"/>
                  <a:gd name="connsiteX12" fmla="*/ 441198 w 830865"/>
                  <a:gd name="connsiteY12" fmla="*/ 251629 h 947323"/>
                  <a:gd name="connsiteX13" fmla="*/ 441198 w 830865"/>
                  <a:gd name="connsiteY13" fmla="*/ 250486 h 947323"/>
                  <a:gd name="connsiteX14" fmla="*/ 464820 w 830865"/>
                  <a:gd name="connsiteY14" fmla="*/ 253820 h 947323"/>
                  <a:gd name="connsiteX15" fmla="*/ 579120 w 830865"/>
                  <a:gd name="connsiteY15" fmla="*/ 324876 h 947323"/>
                  <a:gd name="connsiteX16" fmla="*/ 602837 w 830865"/>
                  <a:gd name="connsiteY16" fmla="*/ 916855 h 947323"/>
                  <a:gd name="connsiteX17" fmla="*/ 688562 w 830865"/>
                  <a:gd name="connsiteY17" fmla="*/ 946954 h 947323"/>
                  <a:gd name="connsiteX18" fmla="*/ 746665 w 830865"/>
                  <a:gd name="connsiteY18" fmla="*/ 906092 h 947323"/>
                  <a:gd name="connsiteX19" fmla="*/ 830866 w 830865"/>
                  <a:gd name="connsiteY19" fmla="*/ 167714 h 94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0865" h="947323">
                    <a:moveTo>
                      <a:pt x="830866" y="167714"/>
                    </a:moveTo>
                    <a:cubicBezTo>
                      <a:pt x="830866" y="128947"/>
                      <a:pt x="764191" y="85894"/>
                      <a:pt x="764191" y="85894"/>
                    </a:cubicBezTo>
                    <a:cubicBezTo>
                      <a:pt x="663702" y="-16309"/>
                      <a:pt x="482346" y="-2784"/>
                      <a:pt x="415385" y="6360"/>
                    </a:cubicBezTo>
                    <a:cubicBezTo>
                      <a:pt x="348710" y="-3165"/>
                      <a:pt x="167164" y="-16309"/>
                      <a:pt x="66675" y="85894"/>
                    </a:cubicBezTo>
                    <a:cubicBezTo>
                      <a:pt x="66675" y="85894"/>
                      <a:pt x="0" y="128947"/>
                      <a:pt x="0" y="167714"/>
                    </a:cubicBezTo>
                    <a:cubicBezTo>
                      <a:pt x="0" y="206480"/>
                      <a:pt x="84011" y="906092"/>
                      <a:pt x="84011" y="906092"/>
                    </a:cubicBezTo>
                    <a:cubicBezTo>
                      <a:pt x="84011" y="906092"/>
                      <a:pt x="81820" y="942668"/>
                      <a:pt x="142113" y="946954"/>
                    </a:cubicBezTo>
                    <a:cubicBezTo>
                      <a:pt x="202406" y="951240"/>
                      <a:pt x="227838" y="916855"/>
                      <a:pt x="227838" y="916855"/>
                    </a:cubicBezTo>
                    <a:lnTo>
                      <a:pt x="251555" y="324876"/>
                    </a:lnTo>
                    <a:cubicBezTo>
                      <a:pt x="251555" y="324876"/>
                      <a:pt x="348425" y="255915"/>
                      <a:pt x="365855" y="253820"/>
                    </a:cubicBezTo>
                    <a:cubicBezTo>
                      <a:pt x="372142" y="252962"/>
                      <a:pt x="380333" y="251629"/>
                      <a:pt x="389477" y="250486"/>
                    </a:cubicBezTo>
                    <a:lnTo>
                      <a:pt x="389477" y="251629"/>
                    </a:lnTo>
                    <a:cubicBezTo>
                      <a:pt x="406537" y="248076"/>
                      <a:pt x="424139" y="248076"/>
                      <a:pt x="441198" y="251629"/>
                    </a:cubicBezTo>
                    <a:lnTo>
                      <a:pt x="441198" y="250486"/>
                    </a:lnTo>
                    <a:cubicBezTo>
                      <a:pt x="450723" y="251629"/>
                      <a:pt x="458438" y="252962"/>
                      <a:pt x="464820" y="253820"/>
                    </a:cubicBezTo>
                    <a:cubicBezTo>
                      <a:pt x="482060" y="255915"/>
                      <a:pt x="579120" y="324876"/>
                      <a:pt x="579120" y="324876"/>
                    </a:cubicBezTo>
                    <a:lnTo>
                      <a:pt x="602837" y="916855"/>
                    </a:lnTo>
                    <a:cubicBezTo>
                      <a:pt x="602837" y="916855"/>
                      <a:pt x="628650" y="951240"/>
                      <a:pt x="688562" y="946954"/>
                    </a:cubicBezTo>
                    <a:cubicBezTo>
                      <a:pt x="748475" y="942668"/>
                      <a:pt x="746665" y="906092"/>
                      <a:pt x="746665" y="906092"/>
                    </a:cubicBezTo>
                    <a:cubicBezTo>
                      <a:pt x="746665" y="906092"/>
                      <a:pt x="830866" y="206480"/>
                      <a:pt x="830866" y="167714"/>
                    </a:cubicBezTo>
                    <a:close/>
                  </a:path>
                </a:pathLst>
              </a:custGeom>
              <a:solidFill>
                <a:srgbClr val="263238"/>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 xmlns:a16="http://schemas.microsoft.com/office/drawing/2014/main" id="{ACF26AEC-7AF3-4D8B-A69A-443B813AAAF7}"/>
                  </a:ext>
                </a:extLst>
              </p:cNvPr>
              <p:cNvSpPr/>
              <p:nvPr/>
            </p:nvSpPr>
            <p:spPr>
              <a:xfrm>
                <a:off x="7928921" y="2595247"/>
                <a:ext cx="50642" cy="195929"/>
              </a:xfrm>
              <a:custGeom>
                <a:avLst/>
                <a:gdLst>
                  <a:gd name="connsiteX0" fmla="*/ 1113 w 50642"/>
                  <a:gd name="connsiteY0" fmla="*/ 195929 h 195929"/>
                  <a:gd name="connsiteX1" fmla="*/ 50643 w 50642"/>
                  <a:gd name="connsiteY1" fmla="*/ 0 h 195929"/>
                </a:gdLst>
                <a:ahLst/>
                <a:cxnLst>
                  <a:cxn ang="0">
                    <a:pos x="connsiteX0" y="connsiteY0"/>
                  </a:cxn>
                  <a:cxn ang="0">
                    <a:pos x="connsiteX1" y="connsiteY1"/>
                  </a:cxn>
                </a:cxnLst>
                <a:rect l="l" t="t" r="r" b="b"/>
                <a:pathLst>
                  <a:path w="50642" h="195929">
                    <a:moveTo>
                      <a:pt x="1113" y="195929"/>
                    </a:moveTo>
                    <a:cubicBezTo>
                      <a:pt x="1113" y="195929"/>
                      <a:pt x="-11841" y="53816"/>
                      <a:pt x="50643" y="0"/>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 xmlns:a16="http://schemas.microsoft.com/office/drawing/2014/main" id="{1CFFA40D-8B24-458D-8B80-0C7FE549EE3D}"/>
                  </a:ext>
                </a:extLst>
              </p:cNvPr>
              <p:cNvSpPr/>
              <p:nvPr/>
            </p:nvSpPr>
            <p:spPr>
              <a:xfrm>
                <a:off x="7561892" y="2569435"/>
                <a:ext cx="42576" cy="221741"/>
              </a:xfrm>
              <a:custGeom>
                <a:avLst/>
                <a:gdLst>
                  <a:gd name="connsiteX0" fmla="*/ 40958 w 42576"/>
                  <a:gd name="connsiteY0" fmla="*/ 221742 h 221741"/>
                  <a:gd name="connsiteX1" fmla="*/ 34481 w 42576"/>
                  <a:gd name="connsiteY1" fmla="*/ 60293 h 221741"/>
                  <a:gd name="connsiteX2" fmla="*/ 0 w 42576"/>
                  <a:gd name="connsiteY2" fmla="*/ 0 h 221741"/>
                </a:gdLst>
                <a:ahLst/>
                <a:cxnLst>
                  <a:cxn ang="0">
                    <a:pos x="connsiteX0" y="connsiteY0"/>
                  </a:cxn>
                  <a:cxn ang="0">
                    <a:pos x="connsiteX1" y="connsiteY1"/>
                  </a:cxn>
                  <a:cxn ang="0">
                    <a:pos x="connsiteX2" y="connsiteY2"/>
                  </a:cxn>
                </a:cxnLst>
                <a:rect l="l" t="t" r="r" b="b"/>
                <a:pathLst>
                  <a:path w="42576" h="221741">
                    <a:moveTo>
                      <a:pt x="40958" y="221742"/>
                    </a:moveTo>
                    <a:cubicBezTo>
                      <a:pt x="40958" y="221742"/>
                      <a:pt x="47435" y="103346"/>
                      <a:pt x="34481" y="60293"/>
                    </a:cubicBezTo>
                    <a:cubicBezTo>
                      <a:pt x="21527" y="17240"/>
                      <a:pt x="0" y="0"/>
                      <a:pt x="0" y="0"/>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 xmlns:a16="http://schemas.microsoft.com/office/drawing/2014/main" id="{52612E6F-6E8B-4ABA-BDB2-034FF8276C8A}"/>
                  </a:ext>
                </a:extLst>
              </p:cNvPr>
              <p:cNvSpPr/>
              <p:nvPr/>
            </p:nvSpPr>
            <p:spPr>
              <a:xfrm>
                <a:off x="7682479" y="2509142"/>
                <a:ext cx="81819" cy="146399"/>
              </a:xfrm>
              <a:custGeom>
                <a:avLst/>
                <a:gdLst>
                  <a:gd name="connsiteX0" fmla="*/ 0 w 81819"/>
                  <a:gd name="connsiteY0" fmla="*/ 0 h 146399"/>
                  <a:gd name="connsiteX1" fmla="*/ 81820 w 81819"/>
                  <a:gd name="connsiteY1" fmla="*/ 146399 h 146399"/>
                </a:gdLst>
                <a:ahLst/>
                <a:cxnLst>
                  <a:cxn ang="0">
                    <a:pos x="connsiteX0" y="connsiteY0"/>
                  </a:cxn>
                  <a:cxn ang="0">
                    <a:pos x="connsiteX1" y="connsiteY1"/>
                  </a:cxn>
                </a:cxnLst>
                <a:rect l="l" t="t" r="r" b="b"/>
                <a:pathLst>
                  <a:path w="81819" h="146399">
                    <a:moveTo>
                      <a:pt x="0" y="0"/>
                    </a:moveTo>
                    <a:cubicBezTo>
                      <a:pt x="0" y="0"/>
                      <a:pt x="68866" y="79629"/>
                      <a:pt x="81820" y="146399"/>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 xmlns:a16="http://schemas.microsoft.com/office/drawing/2014/main" id="{563E0A04-FA2C-4A9A-AEA5-112201E59A47}"/>
                  </a:ext>
                </a:extLst>
              </p:cNvPr>
              <p:cNvSpPr/>
              <p:nvPr/>
            </p:nvSpPr>
            <p:spPr>
              <a:xfrm>
                <a:off x="7790112" y="2513714"/>
                <a:ext cx="43052" cy="75342"/>
              </a:xfrm>
              <a:custGeom>
                <a:avLst/>
                <a:gdLst>
                  <a:gd name="connsiteX0" fmla="*/ 43053 w 43052"/>
                  <a:gd name="connsiteY0" fmla="*/ 0 h 75342"/>
                  <a:gd name="connsiteX1" fmla="*/ 0 w 43052"/>
                  <a:gd name="connsiteY1" fmla="*/ 75343 h 75342"/>
                </a:gdLst>
                <a:ahLst/>
                <a:cxnLst>
                  <a:cxn ang="0">
                    <a:pos x="connsiteX0" y="connsiteY0"/>
                  </a:cxn>
                  <a:cxn ang="0">
                    <a:pos x="connsiteX1" y="connsiteY1"/>
                  </a:cxn>
                </a:cxnLst>
                <a:rect l="l" t="t" r="r" b="b"/>
                <a:pathLst>
                  <a:path w="43052" h="75342">
                    <a:moveTo>
                      <a:pt x="43053" y="0"/>
                    </a:moveTo>
                    <a:cubicBezTo>
                      <a:pt x="43053" y="0"/>
                      <a:pt x="4286" y="43053"/>
                      <a:pt x="0" y="75343"/>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 xmlns:a16="http://schemas.microsoft.com/office/drawing/2014/main" id="{798B7866-63C7-4680-A5EF-6506524125DF}"/>
                  </a:ext>
                </a:extLst>
              </p:cNvPr>
              <p:cNvSpPr/>
              <p:nvPr/>
            </p:nvSpPr>
            <p:spPr>
              <a:xfrm>
                <a:off x="7557606" y="1674360"/>
                <a:ext cx="392666" cy="834495"/>
              </a:xfrm>
              <a:custGeom>
                <a:avLst/>
                <a:gdLst>
                  <a:gd name="connsiteX0" fmla="*/ 178689 w 392666"/>
                  <a:gd name="connsiteY0" fmla="*/ 1725 h 834495"/>
                  <a:gd name="connsiteX1" fmla="*/ 94774 w 392666"/>
                  <a:gd name="connsiteY1" fmla="*/ 14584 h 834495"/>
                  <a:gd name="connsiteX2" fmla="*/ 0 w 392666"/>
                  <a:gd name="connsiteY2" fmla="*/ 115453 h 834495"/>
                  <a:gd name="connsiteX3" fmla="*/ 38767 w 392666"/>
                  <a:gd name="connsiteY3" fmla="*/ 800015 h 834495"/>
                  <a:gd name="connsiteX4" fmla="*/ 202406 w 392666"/>
                  <a:gd name="connsiteY4" fmla="*/ 834496 h 834495"/>
                  <a:gd name="connsiteX5" fmla="*/ 383381 w 392666"/>
                  <a:gd name="connsiteY5" fmla="*/ 791443 h 834495"/>
                  <a:gd name="connsiteX6" fmla="*/ 385572 w 392666"/>
                  <a:gd name="connsiteY6" fmla="*/ 42301 h 834495"/>
                  <a:gd name="connsiteX7" fmla="*/ 178689 w 392666"/>
                  <a:gd name="connsiteY7" fmla="*/ 1725 h 83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666" h="834495">
                    <a:moveTo>
                      <a:pt x="178689" y="1725"/>
                    </a:moveTo>
                    <a:cubicBezTo>
                      <a:pt x="178689" y="1725"/>
                      <a:pt x="116300" y="-6943"/>
                      <a:pt x="94774" y="14584"/>
                    </a:cubicBezTo>
                    <a:cubicBezTo>
                      <a:pt x="73247" y="36110"/>
                      <a:pt x="0" y="115453"/>
                      <a:pt x="0" y="115453"/>
                    </a:cubicBezTo>
                    <a:lnTo>
                      <a:pt x="38767" y="800015"/>
                    </a:lnTo>
                    <a:cubicBezTo>
                      <a:pt x="38767" y="800015"/>
                      <a:pt x="127063" y="834496"/>
                      <a:pt x="202406" y="834496"/>
                    </a:cubicBezTo>
                    <a:cubicBezTo>
                      <a:pt x="277749" y="834496"/>
                      <a:pt x="363855" y="806492"/>
                      <a:pt x="383381" y="791443"/>
                    </a:cubicBezTo>
                    <a:cubicBezTo>
                      <a:pt x="402907" y="776393"/>
                      <a:pt x="385572" y="42301"/>
                      <a:pt x="385572" y="42301"/>
                    </a:cubicBezTo>
                    <a:cubicBezTo>
                      <a:pt x="385572" y="42301"/>
                      <a:pt x="225647" y="-4752"/>
                      <a:pt x="178689" y="1725"/>
                    </a:cubicBezTo>
                    <a:close/>
                  </a:path>
                </a:pathLst>
              </a:custGeom>
              <a:solidFill>
                <a:srgbClr val="92E3A9"/>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 xmlns:a16="http://schemas.microsoft.com/office/drawing/2014/main" id="{1AB89A34-F704-4587-B94E-AC3FF9919E7F}"/>
                  </a:ext>
                </a:extLst>
              </p:cNvPr>
              <p:cNvSpPr/>
              <p:nvPr/>
            </p:nvSpPr>
            <p:spPr>
              <a:xfrm>
                <a:off x="7816305" y="1429088"/>
                <a:ext cx="587805" cy="1120915"/>
              </a:xfrm>
              <a:custGeom>
                <a:avLst/>
                <a:gdLst>
                  <a:gd name="connsiteX0" fmla="*/ 34099 w 587805"/>
                  <a:gd name="connsiteY0" fmla="*/ 262046 h 1120915"/>
                  <a:gd name="connsiteX1" fmla="*/ 133064 w 587805"/>
                  <a:gd name="connsiteY1" fmla="*/ 253378 h 1120915"/>
                  <a:gd name="connsiteX2" fmla="*/ 218789 w 587805"/>
                  <a:gd name="connsiteY2" fmla="*/ 255569 h 1120915"/>
                  <a:gd name="connsiteX3" fmla="*/ 326422 w 587805"/>
                  <a:gd name="connsiteY3" fmla="*/ 152223 h 1120915"/>
                  <a:gd name="connsiteX4" fmla="*/ 109823 w 587805"/>
                  <a:gd name="connsiteY4" fmla="*/ 102693 h 1120915"/>
                  <a:gd name="connsiteX5" fmla="*/ 127063 w 587805"/>
                  <a:gd name="connsiteY5" fmla="*/ 3728 h 1120915"/>
                  <a:gd name="connsiteX6" fmla="*/ 365951 w 587805"/>
                  <a:gd name="connsiteY6" fmla="*/ 8014 h 1120915"/>
                  <a:gd name="connsiteX7" fmla="*/ 576929 w 587805"/>
                  <a:gd name="connsiteY7" fmla="*/ 61831 h 1120915"/>
                  <a:gd name="connsiteX8" fmla="*/ 585502 w 587805"/>
                  <a:gd name="connsiteY8" fmla="*/ 102693 h 1120915"/>
                  <a:gd name="connsiteX9" fmla="*/ 316039 w 587805"/>
                  <a:gd name="connsiteY9" fmla="*/ 401968 h 1120915"/>
                  <a:gd name="connsiteX10" fmla="*/ 204121 w 587805"/>
                  <a:gd name="connsiteY10" fmla="*/ 524650 h 1120915"/>
                  <a:gd name="connsiteX11" fmla="*/ 176498 w 587805"/>
                  <a:gd name="connsiteY11" fmla="*/ 1004710 h 1120915"/>
                  <a:gd name="connsiteX12" fmla="*/ 260509 w 587805"/>
                  <a:gd name="connsiteY12" fmla="*/ 1056336 h 1120915"/>
                  <a:gd name="connsiteX13" fmla="*/ 288512 w 587805"/>
                  <a:gd name="connsiteY13" fmla="*/ 1120915 h 1120915"/>
                  <a:gd name="connsiteX14" fmla="*/ 122682 w 587805"/>
                  <a:gd name="connsiteY14" fmla="*/ 1062813 h 1120915"/>
                  <a:gd name="connsiteX15" fmla="*/ 60293 w 587805"/>
                  <a:gd name="connsiteY15" fmla="*/ 1043763 h 1120915"/>
                  <a:gd name="connsiteX16" fmla="*/ 0 w 587805"/>
                  <a:gd name="connsiteY16" fmla="*/ 456070 h 1120915"/>
                  <a:gd name="connsiteX17" fmla="*/ 2191 w 587805"/>
                  <a:gd name="connsiteY17" fmla="*/ 273095 h 1120915"/>
                  <a:gd name="connsiteX18" fmla="*/ 34099 w 587805"/>
                  <a:gd name="connsiteY18" fmla="*/ 262046 h 112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7805" h="1120915">
                    <a:moveTo>
                      <a:pt x="34099" y="262046"/>
                    </a:moveTo>
                    <a:cubicBezTo>
                      <a:pt x="66875" y="257070"/>
                      <a:pt x="99927" y="254175"/>
                      <a:pt x="133064" y="253378"/>
                    </a:cubicBezTo>
                    <a:cubicBezTo>
                      <a:pt x="176117" y="253378"/>
                      <a:pt x="218789" y="255569"/>
                      <a:pt x="218789" y="255569"/>
                    </a:cubicBezTo>
                    <a:lnTo>
                      <a:pt x="326422" y="152223"/>
                    </a:lnTo>
                    <a:lnTo>
                      <a:pt x="109823" y="102693"/>
                    </a:lnTo>
                    <a:lnTo>
                      <a:pt x="127063" y="3728"/>
                    </a:lnTo>
                    <a:cubicBezTo>
                      <a:pt x="127063" y="3728"/>
                      <a:pt x="286321" y="-7035"/>
                      <a:pt x="365951" y="8014"/>
                    </a:cubicBezTo>
                    <a:cubicBezTo>
                      <a:pt x="445580" y="23064"/>
                      <a:pt x="570452" y="61831"/>
                      <a:pt x="576929" y="61831"/>
                    </a:cubicBezTo>
                    <a:cubicBezTo>
                      <a:pt x="583406" y="61831"/>
                      <a:pt x="591979" y="85548"/>
                      <a:pt x="585502" y="102693"/>
                    </a:cubicBezTo>
                    <a:cubicBezTo>
                      <a:pt x="579025" y="119838"/>
                      <a:pt x="376523" y="343866"/>
                      <a:pt x="316039" y="401968"/>
                    </a:cubicBezTo>
                    <a:cubicBezTo>
                      <a:pt x="276473" y="440745"/>
                      <a:pt x="239106" y="481702"/>
                      <a:pt x="204121" y="524650"/>
                    </a:cubicBezTo>
                    <a:lnTo>
                      <a:pt x="176498" y="1004710"/>
                    </a:lnTo>
                    <a:cubicBezTo>
                      <a:pt x="176498" y="1004710"/>
                      <a:pt x="247555" y="1043477"/>
                      <a:pt x="260509" y="1056336"/>
                    </a:cubicBezTo>
                    <a:cubicBezTo>
                      <a:pt x="273463" y="1069195"/>
                      <a:pt x="288512" y="1120915"/>
                      <a:pt x="288512" y="1120915"/>
                    </a:cubicBezTo>
                    <a:cubicBezTo>
                      <a:pt x="288512" y="1120915"/>
                      <a:pt x="157163" y="1067099"/>
                      <a:pt x="122682" y="1062813"/>
                    </a:cubicBezTo>
                    <a:cubicBezTo>
                      <a:pt x="88202" y="1058527"/>
                      <a:pt x="66770" y="1056336"/>
                      <a:pt x="60293" y="1043763"/>
                    </a:cubicBezTo>
                    <a:cubicBezTo>
                      <a:pt x="53816" y="1031190"/>
                      <a:pt x="0" y="456070"/>
                      <a:pt x="0" y="456070"/>
                    </a:cubicBezTo>
                    <a:lnTo>
                      <a:pt x="2191" y="273095"/>
                    </a:lnTo>
                    <a:cubicBezTo>
                      <a:pt x="2191" y="273095"/>
                      <a:pt x="1810" y="262046"/>
                      <a:pt x="34099" y="262046"/>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 xmlns:a16="http://schemas.microsoft.com/office/drawing/2014/main" id="{C9844227-A442-4DC5-ADEE-EFCE0DA3FCC5}"/>
                  </a:ext>
                </a:extLst>
              </p:cNvPr>
              <p:cNvSpPr/>
              <p:nvPr/>
            </p:nvSpPr>
            <p:spPr>
              <a:xfrm>
                <a:off x="7863263" y="1986028"/>
                <a:ext cx="124872" cy="73152"/>
              </a:xfrm>
              <a:custGeom>
                <a:avLst/>
                <a:gdLst>
                  <a:gd name="connsiteX0" fmla="*/ 116300 w 124872"/>
                  <a:gd name="connsiteY0" fmla="*/ 0 h 73152"/>
                  <a:gd name="connsiteX1" fmla="*/ 0 w 124872"/>
                  <a:gd name="connsiteY1" fmla="*/ 15050 h 73152"/>
                  <a:gd name="connsiteX2" fmla="*/ 10763 w 124872"/>
                  <a:gd name="connsiteY2" fmla="*/ 58102 h 73152"/>
                  <a:gd name="connsiteX3" fmla="*/ 68961 w 124872"/>
                  <a:gd name="connsiteY3" fmla="*/ 73152 h 73152"/>
                  <a:gd name="connsiteX4" fmla="*/ 124873 w 124872"/>
                  <a:gd name="connsiteY4" fmla="*/ 47339 h 73152"/>
                  <a:gd name="connsiteX5" fmla="*/ 116300 w 124872"/>
                  <a:gd name="connsiteY5" fmla="*/ 0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73152">
                    <a:moveTo>
                      <a:pt x="116300" y="0"/>
                    </a:moveTo>
                    <a:lnTo>
                      <a:pt x="0" y="15050"/>
                    </a:lnTo>
                    <a:lnTo>
                      <a:pt x="10763" y="58102"/>
                    </a:lnTo>
                    <a:lnTo>
                      <a:pt x="68961" y="73152"/>
                    </a:lnTo>
                    <a:lnTo>
                      <a:pt x="124873" y="47339"/>
                    </a:lnTo>
                    <a:lnTo>
                      <a:pt x="116300" y="0"/>
                    </a:lnTo>
                    <a:close/>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 xmlns:a16="http://schemas.microsoft.com/office/drawing/2014/main" id="{A566E293-994D-4DD4-AEA3-BA7F80762A35}"/>
                  </a:ext>
                </a:extLst>
              </p:cNvPr>
              <p:cNvSpPr/>
              <p:nvPr/>
            </p:nvSpPr>
            <p:spPr>
              <a:xfrm>
                <a:off x="8020426" y="1727711"/>
                <a:ext cx="66770" cy="226028"/>
              </a:xfrm>
              <a:custGeom>
                <a:avLst/>
                <a:gdLst>
                  <a:gd name="connsiteX0" fmla="*/ 25813 w 66770"/>
                  <a:gd name="connsiteY0" fmla="*/ 0 h 226028"/>
                  <a:gd name="connsiteX1" fmla="*/ 0 w 66770"/>
                  <a:gd name="connsiteY1" fmla="*/ 226028 h 226028"/>
                  <a:gd name="connsiteX2" fmla="*/ 66770 w 66770"/>
                  <a:gd name="connsiteY2" fmla="*/ 34480 h 226028"/>
                </a:gdLst>
                <a:ahLst/>
                <a:cxnLst>
                  <a:cxn ang="0">
                    <a:pos x="connsiteX0" y="connsiteY0"/>
                  </a:cxn>
                  <a:cxn ang="0">
                    <a:pos x="connsiteX1" y="connsiteY1"/>
                  </a:cxn>
                  <a:cxn ang="0">
                    <a:pos x="connsiteX2" y="connsiteY2"/>
                  </a:cxn>
                </a:cxnLst>
                <a:rect l="l" t="t" r="r" b="b"/>
                <a:pathLst>
                  <a:path w="66770" h="226028">
                    <a:moveTo>
                      <a:pt x="25813" y="0"/>
                    </a:moveTo>
                    <a:lnTo>
                      <a:pt x="0" y="226028"/>
                    </a:lnTo>
                    <a:lnTo>
                      <a:pt x="66770" y="34480"/>
                    </a:ln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 xmlns:a16="http://schemas.microsoft.com/office/drawing/2014/main" id="{6B2C82A2-CC36-4772-ACE9-D5580C19A88B}"/>
                  </a:ext>
                </a:extLst>
              </p:cNvPr>
              <p:cNvSpPr/>
              <p:nvPr/>
            </p:nvSpPr>
            <p:spPr>
              <a:xfrm>
                <a:off x="8143108" y="1559785"/>
                <a:ext cx="135635" cy="23248"/>
              </a:xfrm>
              <a:custGeom>
                <a:avLst/>
                <a:gdLst>
                  <a:gd name="connsiteX0" fmla="*/ 0 w 135635"/>
                  <a:gd name="connsiteY0" fmla="*/ 21527 h 23248"/>
                  <a:gd name="connsiteX1" fmla="*/ 135636 w 135635"/>
                  <a:gd name="connsiteY1" fmla="*/ 0 h 23248"/>
                </a:gdLst>
                <a:ahLst/>
                <a:cxnLst>
                  <a:cxn ang="0">
                    <a:pos x="connsiteX0" y="connsiteY0"/>
                  </a:cxn>
                  <a:cxn ang="0">
                    <a:pos x="connsiteX1" y="connsiteY1"/>
                  </a:cxn>
                </a:cxnLst>
                <a:rect l="l" t="t" r="r" b="b"/>
                <a:pathLst>
                  <a:path w="135635" h="23248">
                    <a:moveTo>
                      <a:pt x="0" y="21527"/>
                    </a:moveTo>
                    <a:cubicBezTo>
                      <a:pt x="0" y="21527"/>
                      <a:pt x="53816" y="32290"/>
                      <a:pt x="135636" y="0"/>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 xmlns:a16="http://schemas.microsoft.com/office/drawing/2014/main" id="{AC7778AE-F521-4191-A914-939226AB6A39}"/>
                  </a:ext>
                </a:extLst>
              </p:cNvPr>
              <p:cNvSpPr/>
              <p:nvPr/>
            </p:nvSpPr>
            <p:spPr>
              <a:xfrm>
                <a:off x="8199115" y="1587788"/>
                <a:ext cx="105441" cy="8760"/>
              </a:xfrm>
              <a:custGeom>
                <a:avLst/>
                <a:gdLst>
                  <a:gd name="connsiteX0" fmla="*/ 0 w 105441"/>
                  <a:gd name="connsiteY0" fmla="*/ 8573 h 8760"/>
                  <a:gd name="connsiteX1" fmla="*/ 105442 w 105441"/>
                  <a:gd name="connsiteY1" fmla="*/ 0 h 8760"/>
                </a:gdLst>
                <a:ahLst/>
                <a:cxnLst>
                  <a:cxn ang="0">
                    <a:pos x="connsiteX0" y="connsiteY0"/>
                  </a:cxn>
                  <a:cxn ang="0">
                    <a:pos x="connsiteX1" y="connsiteY1"/>
                  </a:cxn>
                </a:cxnLst>
                <a:rect l="l" t="t" r="r" b="b"/>
                <a:pathLst>
                  <a:path w="105441" h="8760">
                    <a:moveTo>
                      <a:pt x="0" y="8573"/>
                    </a:moveTo>
                    <a:cubicBezTo>
                      <a:pt x="35357" y="9556"/>
                      <a:pt x="70714" y="6682"/>
                      <a:pt x="105442" y="0"/>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 xmlns:a16="http://schemas.microsoft.com/office/drawing/2014/main" id="{7A92ECAC-1B00-4D9E-B45B-9F704F81BC0A}"/>
                  </a:ext>
                </a:extLst>
              </p:cNvPr>
              <p:cNvSpPr/>
              <p:nvPr/>
            </p:nvSpPr>
            <p:spPr>
              <a:xfrm>
                <a:off x="7663143" y="1673894"/>
                <a:ext cx="154971" cy="198035"/>
              </a:xfrm>
              <a:custGeom>
                <a:avLst/>
                <a:gdLst>
                  <a:gd name="connsiteX0" fmla="*/ 0 w 154971"/>
                  <a:gd name="connsiteY0" fmla="*/ 0 h 198035"/>
                  <a:gd name="connsiteX1" fmla="*/ 10763 w 154971"/>
                  <a:gd name="connsiteY1" fmla="*/ 157163 h 198035"/>
                  <a:gd name="connsiteX2" fmla="*/ 94679 w 154971"/>
                  <a:gd name="connsiteY2" fmla="*/ 198025 h 198035"/>
                  <a:gd name="connsiteX3" fmla="*/ 154972 w 154971"/>
                  <a:gd name="connsiteY3" fmla="*/ 157163 h 198035"/>
                  <a:gd name="connsiteX4" fmla="*/ 154972 w 154971"/>
                  <a:gd name="connsiteY4" fmla="*/ 28003 h 19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1" h="198035">
                    <a:moveTo>
                      <a:pt x="0" y="0"/>
                    </a:moveTo>
                    <a:lnTo>
                      <a:pt x="10763" y="157163"/>
                    </a:lnTo>
                    <a:cubicBezTo>
                      <a:pt x="30661" y="183337"/>
                      <a:pt x="61808" y="198501"/>
                      <a:pt x="94679" y="198025"/>
                    </a:cubicBezTo>
                    <a:cubicBezTo>
                      <a:pt x="148495" y="195929"/>
                      <a:pt x="154972" y="157163"/>
                      <a:pt x="154972" y="157163"/>
                    </a:cubicBezTo>
                    <a:lnTo>
                      <a:pt x="154972" y="28003"/>
                    </a:ln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 xmlns:a16="http://schemas.microsoft.com/office/drawing/2014/main" id="{BEA819E0-91A4-4E0F-A309-3A7466DEDB6B}"/>
                  </a:ext>
                </a:extLst>
              </p:cNvPr>
              <p:cNvSpPr/>
              <p:nvPr/>
            </p:nvSpPr>
            <p:spPr>
              <a:xfrm>
                <a:off x="7815924" y="1668519"/>
                <a:ext cx="111690" cy="216544"/>
              </a:xfrm>
              <a:custGeom>
                <a:avLst/>
                <a:gdLst>
                  <a:gd name="connsiteX0" fmla="*/ 4286 w 111690"/>
                  <a:gd name="connsiteY0" fmla="*/ 87195 h 216544"/>
                  <a:gd name="connsiteX1" fmla="*/ 0 w 111690"/>
                  <a:gd name="connsiteY1" fmla="*/ 216544 h 216544"/>
                  <a:gd name="connsiteX2" fmla="*/ 45244 w 111690"/>
                  <a:gd name="connsiteY2" fmla="*/ 145488 h 216544"/>
                  <a:gd name="connsiteX3" fmla="*/ 107633 w 111690"/>
                  <a:gd name="connsiteY3" fmla="*/ 205781 h 216544"/>
                  <a:gd name="connsiteX4" fmla="*/ 94774 w 111690"/>
                  <a:gd name="connsiteY4" fmla="*/ 154155 h 216544"/>
                  <a:gd name="connsiteX5" fmla="*/ 49530 w 111690"/>
                  <a:gd name="connsiteY5" fmla="*/ 22806 h 216544"/>
                  <a:gd name="connsiteX6" fmla="*/ 1905 w 111690"/>
                  <a:gd name="connsiteY6" fmla="*/ 5565 h 216544"/>
                  <a:gd name="connsiteX7" fmla="*/ 1905 w 111690"/>
                  <a:gd name="connsiteY7" fmla="*/ 33569 h 21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690" h="216544">
                    <a:moveTo>
                      <a:pt x="4286" y="87195"/>
                    </a:moveTo>
                    <a:lnTo>
                      <a:pt x="0" y="216544"/>
                    </a:lnTo>
                    <a:lnTo>
                      <a:pt x="45244" y="145488"/>
                    </a:lnTo>
                    <a:cubicBezTo>
                      <a:pt x="45244" y="145488"/>
                      <a:pt x="94774" y="207876"/>
                      <a:pt x="107633" y="205781"/>
                    </a:cubicBezTo>
                    <a:cubicBezTo>
                      <a:pt x="120491" y="203685"/>
                      <a:pt x="99060" y="177777"/>
                      <a:pt x="94774" y="154155"/>
                    </a:cubicBezTo>
                    <a:cubicBezTo>
                      <a:pt x="90488" y="130533"/>
                      <a:pt x="53816" y="46428"/>
                      <a:pt x="49530" y="22806"/>
                    </a:cubicBezTo>
                    <a:cubicBezTo>
                      <a:pt x="45244" y="-816"/>
                      <a:pt x="4286" y="-5198"/>
                      <a:pt x="1905" y="5565"/>
                    </a:cubicBezTo>
                    <a:cubicBezTo>
                      <a:pt x="714" y="14862"/>
                      <a:pt x="714" y="24272"/>
                      <a:pt x="1905" y="33569"/>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 xmlns:a16="http://schemas.microsoft.com/office/drawing/2014/main" id="{9F60E871-1124-4A42-A17D-5B1BA5C00D8D}"/>
                  </a:ext>
                </a:extLst>
              </p:cNvPr>
              <p:cNvSpPr/>
              <p:nvPr/>
            </p:nvSpPr>
            <p:spPr>
              <a:xfrm>
                <a:off x="7378423" y="1684396"/>
                <a:ext cx="294977" cy="868179"/>
              </a:xfrm>
              <a:custGeom>
                <a:avLst/>
                <a:gdLst>
                  <a:gd name="connsiteX0" fmla="*/ 293293 w 294977"/>
                  <a:gd name="connsiteY0" fmla="*/ 187523 h 868179"/>
                  <a:gd name="connsiteX1" fmla="*/ 280339 w 294977"/>
                  <a:gd name="connsiteY1" fmla="*/ 797123 h 868179"/>
                  <a:gd name="connsiteX2" fmla="*/ 118414 w 294977"/>
                  <a:gd name="connsiteY2" fmla="*/ 831603 h 868179"/>
                  <a:gd name="connsiteX3" fmla="*/ 38785 w 294977"/>
                  <a:gd name="connsiteY3" fmla="*/ 868179 h 868179"/>
                  <a:gd name="connsiteX4" fmla="*/ 94792 w 294977"/>
                  <a:gd name="connsiteY4" fmla="*/ 777787 h 868179"/>
                  <a:gd name="connsiteX5" fmla="*/ 161467 w 294977"/>
                  <a:gd name="connsiteY5" fmla="*/ 732543 h 868179"/>
                  <a:gd name="connsiteX6" fmla="*/ 105555 w 294977"/>
                  <a:gd name="connsiteY6" fmla="*/ 444126 h 868179"/>
                  <a:gd name="connsiteX7" fmla="*/ 18 w 294977"/>
                  <a:gd name="connsiteY7" fmla="*/ 155614 h 868179"/>
                  <a:gd name="connsiteX8" fmla="*/ 236810 w 294977"/>
                  <a:gd name="connsiteY8" fmla="*/ 9215 h 868179"/>
                  <a:gd name="connsiteX9" fmla="*/ 288530 w 294977"/>
                  <a:gd name="connsiteY9" fmla="*/ 7119 h 86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77" h="868179">
                    <a:moveTo>
                      <a:pt x="293293" y="187523"/>
                    </a:moveTo>
                    <a:cubicBezTo>
                      <a:pt x="293293" y="187523"/>
                      <a:pt x="301865" y="790265"/>
                      <a:pt x="280339" y="797123"/>
                    </a:cubicBezTo>
                    <a:cubicBezTo>
                      <a:pt x="258812" y="803981"/>
                      <a:pt x="172706" y="805791"/>
                      <a:pt x="118414" y="831603"/>
                    </a:cubicBezTo>
                    <a:cubicBezTo>
                      <a:pt x="64121" y="857416"/>
                      <a:pt x="38785" y="868179"/>
                      <a:pt x="38785" y="868179"/>
                    </a:cubicBezTo>
                    <a:cubicBezTo>
                      <a:pt x="38785" y="868179"/>
                      <a:pt x="64598" y="805791"/>
                      <a:pt x="94792" y="777787"/>
                    </a:cubicBezTo>
                    <a:cubicBezTo>
                      <a:pt x="114861" y="759747"/>
                      <a:pt x="137292" y="744526"/>
                      <a:pt x="161467" y="732543"/>
                    </a:cubicBezTo>
                    <a:lnTo>
                      <a:pt x="105555" y="444126"/>
                    </a:lnTo>
                    <a:cubicBezTo>
                      <a:pt x="105555" y="444126"/>
                      <a:pt x="2209" y="170664"/>
                      <a:pt x="18" y="155614"/>
                    </a:cubicBezTo>
                    <a:cubicBezTo>
                      <a:pt x="-2173" y="140565"/>
                      <a:pt x="195947" y="28646"/>
                      <a:pt x="236810" y="9215"/>
                    </a:cubicBezTo>
                    <a:cubicBezTo>
                      <a:pt x="277672" y="-10216"/>
                      <a:pt x="288530" y="7119"/>
                      <a:pt x="288530" y="7119"/>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 xmlns:a16="http://schemas.microsoft.com/office/drawing/2014/main" id="{1C2CF5DD-8A44-4E8B-8B97-D35362C64435}"/>
                  </a:ext>
                </a:extLst>
              </p:cNvPr>
              <p:cNvSpPr/>
              <p:nvPr/>
            </p:nvSpPr>
            <p:spPr>
              <a:xfrm>
                <a:off x="7560279" y="1655373"/>
                <a:ext cx="111436" cy="216546"/>
              </a:xfrm>
              <a:custGeom>
                <a:avLst/>
                <a:gdLst>
                  <a:gd name="connsiteX0" fmla="*/ 57620 w 111436"/>
                  <a:gd name="connsiteY0" fmla="*/ 7758 h 216546"/>
                  <a:gd name="connsiteX1" fmla="*/ 1613 w 111436"/>
                  <a:gd name="connsiteY1" fmla="*/ 192924 h 216546"/>
                  <a:gd name="connsiteX2" fmla="*/ 16758 w 111436"/>
                  <a:gd name="connsiteY2" fmla="*/ 199306 h 216546"/>
                  <a:gd name="connsiteX3" fmla="*/ 70574 w 111436"/>
                  <a:gd name="connsiteY3" fmla="*/ 147681 h 216546"/>
                  <a:gd name="connsiteX4" fmla="*/ 111436 w 111436"/>
                  <a:gd name="connsiteY4" fmla="*/ 216546 h 216546"/>
                  <a:gd name="connsiteX5" fmla="*/ 109246 w 111436"/>
                  <a:gd name="connsiteY5" fmla="*/ 89578 h 216546"/>
                  <a:gd name="connsiteX6" fmla="*/ 109246 w 111436"/>
                  <a:gd name="connsiteY6" fmla="*/ 16331 h 216546"/>
                  <a:gd name="connsiteX7" fmla="*/ 57620 w 111436"/>
                  <a:gd name="connsiteY7" fmla="*/ 7758 h 21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36" h="216546">
                    <a:moveTo>
                      <a:pt x="57620" y="7758"/>
                    </a:moveTo>
                    <a:cubicBezTo>
                      <a:pt x="57620" y="7758"/>
                      <a:pt x="5995" y="171398"/>
                      <a:pt x="1613" y="192924"/>
                    </a:cubicBezTo>
                    <a:cubicBezTo>
                      <a:pt x="-2768" y="214451"/>
                      <a:pt x="1613" y="214451"/>
                      <a:pt x="16758" y="199306"/>
                    </a:cubicBezTo>
                    <a:cubicBezTo>
                      <a:pt x="31903" y="184161"/>
                      <a:pt x="70574" y="147681"/>
                      <a:pt x="70574" y="147681"/>
                    </a:cubicBezTo>
                    <a:lnTo>
                      <a:pt x="111436" y="216546"/>
                    </a:lnTo>
                    <a:lnTo>
                      <a:pt x="109246" y="89578"/>
                    </a:lnTo>
                    <a:lnTo>
                      <a:pt x="109246" y="16331"/>
                    </a:lnTo>
                    <a:cubicBezTo>
                      <a:pt x="109246" y="16331"/>
                      <a:pt x="107150" y="-13768"/>
                      <a:pt x="57620" y="7758"/>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 xmlns:a16="http://schemas.microsoft.com/office/drawing/2014/main" id="{638CFF45-8027-4B00-A138-A7C888E2517A}"/>
                  </a:ext>
                </a:extLst>
              </p:cNvPr>
              <p:cNvSpPr/>
              <p:nvPr/>
            </p:nvSpPr>
            <p:spPr>
              <a:xfrm>
                <a:off x="7514553" y="2016223"/>
                <a:ext cx="129159" cy="70961"/>
              </a:xfrm>
              <a:custGeom>
                <a:avLst/>
                <a:gdLst>
                  <a:gd name="connsiteX0" fmla="*/ 2191 w 129159"/>
                  <a:gd name="connsiteY0" fmla="*/ 0 h 70961"/>
                  <a:gd name="connsiteX1" fmla="*/ 129159 w 129159"/>
                  <a:gd name="connsiteY1" fmla="*/ 0 h 70961"/>
                  <a:gd name="connsiteX2" fmla="*/ 127064 w 129159"/>
                  <a:gd name="connsiteY2" fmla="*/ 51626 h 70961"/>
                  <a:gd name="connsiteX3" fmla="*/ 71057 w 129159"/>
                  <a:gd name="connsiteY3" fmla="*/ 70961 h 70961"/>
                  <a:gd name="connsiteX4" fmla="*/ 0 w 129159"/>
                  <a:gd name="connsiteY4" fmla="*/ 51626 h 70961"/>
                  <a:gd name="connsiteX5" fmla="*/ 2191 w 129159"/>
                  <a:gd name="connsiteY5" fmla="*/ 0 h 7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59" h="70961">
                    <a:moveTo>
                      <a:pt x="2191" y="0"/>
                    </a:moveTo>
                    <a:lnTo>
                      <a:pt x="129159" y="0"/>
                    </a:lnTo>
                    <a:lnTo>
                      <a:pt x="127064" y="51626"/>
                    </a:lnTo>
                    <a:lnTo>
                      <a:pt x="71057" y="70961"/>
                    </a:lnTo>
                    <a:lnTo>
                      <a:pt x="0" y="51626"/>
                    </a:lnTo>
                    <a:lnTo>
                      <a:pt x="2191" y="0"/>
                    </a:lnTo>
                    <a:close/>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 xmlns:a16="http://schemas.microsoft.com/office/drawing/2014/main" id="{09046C89-D123-4121-91AA-01735177CFA9}"/>
                  </a:ext>
                </a:extLst>
              </p:cNvPr>
              <p:cNvSpPr/>
              <p:nvPr/>
            </p:nvSpPr>
            <p:spPr>
              <a:xfrm>
                <a:off x="7542744" y="1379000"/>
                <a:ext cx="359976" cy="378428"/>
              </a:xfrm>
              <a:custGeom>
                <a:avLst/>
                <a:gdLst>
                  <a:gd name="connsiteX0" fmla="*/ 322710 w 359976"/>
                  <a:gd name="connsiteY0" fmla="*/ 71057 h 378428"/>
                  <a:gd name="connsiteX1" fmla="*/ 359286 w 359976"/>
                  <a:gd name="connsiteY1" fmla="*/ 223457 h 378428"/>
                  <a:gd name="connsiteX2" fmla="*/ 311661 w 359976"/>
                  <a:gd name="connsiteY2" fmla="*/ 348329 h 378428"/>
                  <a:gd name="connsiteX3" fmla="*/ 264036 w 359976"/>
                  <a:gd name="connsiteY3" fmla="*/ 378428 h 378428"/>
                  <a:gd name="connsiteX4" fmla="*/ 147736 w 359976"/>
                  <a:gd name="connsiteY4" fmla="*/ 337566 h 378428"/>
                  <a:gd name="connsiteX5" fmla="*/ 109064 w 359976"/>
                  <a:gd name="connsiteY5" fmla="*/ 309563 h 378428"/>
                  <a:gd name="connsiteX6" fmla="*/ 53057 w 359976"/>
                  <a:gd name="connsiteY6" fmla="*/ 300990 h 378428"/>
                  <a:gd name="connsiteX7" fmla="*/ 1336 w 359976"/>
                  <a:gd name="connsiteY7" fmla="*/ 229934 h 378428"/>
                  <a:gd name="connsiteX8" fmla="*/ 50866 w 359976"/>
                  <a:gd name="connsiteY8" fmla="*/ 199835 h 378428"/>
                  <a:gd name="connsiteX9" fmla="*/ 66011 w 359976"/>
                  <a:gd name="connsiteY9" fmla="*/ 197644 h 378428"/>
                  <a:gd name="connsiteX10" fmla="*/ 22958 w 359976"/>
                  <a:gd name="connsiteY10" fmla="*/ 85725 h 378428"/>
                  <a:gd name="connsiteX11" fmla="*/ 169262 w 359976"/>
                  <a:gd name="connsiteY11" fmla="*/ 0 h 378428"/>
                  <a:gd name="connsiteX12" fmla="*/ 276895 w 359976"/>
                  <a:gd name="connsiteY12" fmla="*/ 25813 h 3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76" h="378428">
                    <a:moveTo>
                      <a:pt x="322710" y="71057"/>
                    </a:moveTo>
                    <a:cubicBezTo>
                      <a:pt x="322710" y="71057"/>
                      <a:pt x="352809" y="202311"/>
                      <a:pt x="359286" y="223457"/>
                    </a:cubicBezTo>
                    <a:cubicBezTo>
                      <a:pt x="365763" y="244602"/>
                      <a:pt x="324901" y="328994"/>
                      <a:pt x="311661" y="348329"/>
                    </a:cubicBezTo>
                    <a:cubicBezTo>
                      <a:pt x="301441" y="365334"/>
                      <a:pt x="283781" y="376498"/>
                      <a:pt x="264036" y="378428"/>
                    </a:cubicBezTo>
                    <a:cubicBezTo>
                      <a:pt x="248986" y="378428"/>
                      <a:pt x="167167" y="350520"/>
                      <a:pt x="147736" y="337566"/>
                    </a:cubicBezTo>
                    <a:cubicBezTo>
                      <a:pt x="128305" y="324612"/>
                      <a:pt x="109064" y="309563"/>
                      <a:pt x="109064" y="309563"/>
                    </a:cubicBezTo>
                    <a:cubicBezTo>
                      <a:pt x="90348" y="318094"/>
                      <a:pt x="68364" y="314729"/>
                      <a:pt x="53057" y="300990"/>
                    </a:cubicBezTo>
                    <a:cubicBezTo>
                      <a:pt x="27244" y="277273"/>
                      <a:pt x="-7236" y="249269"/>
                      <a:pt x="1336" y="229934"/>
                    </a:cubicBezTo>
                    <a:cubicBezTo>
                      <a:pt x="9890" y="210498"/>
                      <a:pt x="29673" y="198475"/>
                      <a:pt x="50866" y="199835"/>
                    </a:cubicBezTo>
                    <a:cubicBezTo>
                      <a:pt x="74584" y="199835"/>
                      <a:pt x="66011" y="197644"/>
                      <a:pt x="66011" y="197644"/>
                    </a:cubicBezTo>
                    <a:cubicBezTo>
                      <a:pt x="66011" y="197644"/>
                      <a:pt x="22958" y="135255"/>
                      <a:pt x="22958" y="85725"/>
                    </a:cubicBezTo>
                    <a:cubicBezTo>
                      <a:pt x="22958" y="36195"/>
                      <a:pt x="115446" y="0"/>
                      <a:pt x="169262" y="0"/>
                    </a:cubicBezTo>
                    <a:cubicBezTo>
                      <a:pt x="206476" y="1551"/>
                      <a:pt x="243024" y="10318"/>
                      <a:pt x="276895" y="25813"/>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 xmlns:a16="http://schemas.microsoft.com/office/drawing/2014/main" id="{C8D4E83A-4634-43D3-8D85-03F4D6E175D1}"/>
                  </a:ext>
                </a:extLst>
              </p:cNvPr>
              <p:cNvSpPr/>
              <p:nvPr/>
            </p:nvSpPr>
            <p:spPr>
              <a:xfrm>
                <a:off x="7772871" y="1499491"/>
                <a:ext cx="56007" cy="99060"/>
              </a:xfrm>
              <a:custGeom>
                <a:avLst/>
                <a:gdLst>
                  <a:gd name="connsiteX0" fmla="*/ 17240 w 56007"/>
                  <a:gd name="connsiteY0" fmla="*/ 0 h 99060"/>
                  <a:gd name="connsiteX1" fmla="*/ 56007 w 56007"/>
                  <a:gd name="connsiteY1" fmla="*/ 73247 h 99060"/>
                  <a:gd name="connsiteX2" fmla="*/ 17240 w 56007"/>
                  <a:gd name="connsiteY2" fmla="*/ 99060 h 99060"/>
                  <a:gd name="connsiteX3" fmla="*/ 0 w 56007"/>
                  <a:gd name="connsiteY3" fmla="*/ 77534 h 99060"/>
                </a:gdLst>
                <a:ahLst/>
                <a:cxnLst>
                  <a:cxn ang="0">
                    <a:pos x="connsiteX0" y="connsiteY0"/>
                  </a:cxn>
                  <a:cxn ang="0">
                    <a:pos x="connsiteX1" y="connsiteY1"/>
                  </a:cxn>
                  <a:cxn ang="0">
                    <a:pos x="connsiteX2" y="connsiteY2"/>
                  </a:cxn>
                  <a:cxn ang="0">
                    <a:pos x="connsiteX3" y="connsiteY3"/>
                  </a:cxn>
                </a:cxnLst>
                <a:rect l="l" t="t" r="r" b="b"/>
                <a:pathLst>
                  <a:path w="56007" h="99060">
                    <a:moveTo>
                      <a:pt x="17240" y="0"/>
                    </a:moveTo>
                    <a:lnTo>
                      <a:pt x="56007" y="73247"/>
                    </a:lnTo>
                    <a:lnTo>
                      <a:pt x="17240" y="99060"/>
                    </a:lnTo>
                    <a:lnTo>
                      <a:pt x="0" y="77534"/>
                    </a:ln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 xmlns:a16="http://schemas.microsoft.com/office/drawing/2014/main" id="{DA8109CB-5B30-4375-9D90-8EDBBBAAE0B0}"/>
                  </a:ext>
                </a:extLst>
              </p:cNvPr>
              <p:cNvSpPr/>
              <p:nvPr/>
            </p:nvSpPr>
            <p:spPr>
              <a:xfrm>
                <a:off x="7837451" y="1566262"/>
                <a:ext cx="23758" cy="45243"/>
              </a:xfrm>
              <a:custGeom>
                <a:avLst/>
                <a:gdLst>
                  <a:gd name="connsiteX0" fmla="*/ 23717 w 23758"/>
                  <a:gd name="connsiteY0" fmla="*/ 0 h 45243"/>
                  <a:gd name="connsiteX1" fmla="*/ 0 w 23758"/>
                  <a:gd name="connsiteY1" fmla="*/ 45244 h 45243"/>
                </a:gdLst>
                <a:ahLst/>
                <a:cxnLst>
                  <a:cxn ang="0">
                    <a:pos x="connsiteX0" y="connsiteY0"/>
                  </a:cxn>
                  <a:cxn ang="0">
                    <a:pos x="connsiteX1" y="connsiteY1"/>
                  </a:cxn>
                </a:cxnLst>
                <a:rect l="l" t="t" r="r" b="b"/>
                <a:pathLst>
                  <a:path w="23758" h="45243">
                    <a:moveTo>
                      <a:pt x="23717" y="0"/>
                    </a:moveTo>
                    <a:cubicBezTo>
                      <a:pt x="23717" y="0"/>
                      <a:pt x="25813" y="17240"/>
                      <a:pt x="0" y="45244"/>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 xmlns:a16="http://schemas.microsoft.com/office/drawing/2014/main" id="{37EE6539-5C38-4660-B47A-FC5682C6EE63}"/>
                  </a:ext>
                </a:extLst>
              </p:cNvPr>
              <p:cNvSpPr/>
              <p:nvPr/>
            </p:nvSpPr>
            <p:spPr>
              <a:xfrm>
                <a:off x="7730199" y="1508159"/>
                <a:ext cx="19050" cy="36575"/>
              </a:xfrm>
              <a:custGeom>
                <a:avLst/>
                <a:gdLst>
                  <a:gd name="connsiteX0" fmla="*/ 19050 w 19050"/>
                  <a:gd name="connsiteY0" fmla="*/ 18288 h 36575"/>
                  <a:gd name="connsiteX1" fmla="*/ 9525 w 19050"/>
                  <a:gd name="connsiteY1" fmla="*/ 36576 h 36575"/>
                  <a:gd name="connsiteX2" fmla="*/ 0 w 19050"/>
                  <a:gd name="connsiteY2" fmla="*/ 18288 h 36575"/>
                  <a:gd name="connsiteX3" fmla="*/ 9525 w 19050"/>
                  <a:gd name="connsiteY3" fmla="*/ 0 h 36575"/>
                  <a:gd name="connsiteX4" fmla="*/ 19050 w 19050"/>
                  <a:gd name="connsiteY4" fmla="*/ 18288 h 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6575">
                    <a:moveTo>
                      <a:pt x="19050" y="18288"/>
                    </a:moveTo>
                    <a:cubicBezTo>
                      <a:pt x="19050" y="28385"/>
                      <a:pt x="14669" y="36576"/>
                      <a:pt x="9525" y="36576"/>
                    </a:cubicBezTo>
                    <a:cubicBezTo>
                      <a:pt x="4382" y="36576"/>
                      <a:pt x="0" y="28385"/>
                      <a:pt x="0" y="18288"/>
                    </a:cubicBezTo>
                    <a:cubicBezTo>
                      <a:pt x="0" y="8192"/>
                      <a:pt x="4382" y="0"/>
                      <a:pt x="9525" y="0"/>
                    </a:cubicBezTo>
                    <a:cubicBezTo>
                      <a:pt x="14669" y="0"/>
                      <a:pt x="19050" y="8192"/>
                      <a:pt x="19050" y="18288"/>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 xmlns:a16="http://schemas.microsoft.com/office/drawing/2014/main" id="{0627E254-D7A5-4F9C-8184-0C7AF2149C9B}"/>
                  </a:ext>
                </a:extLst>
              </p:cNvPr>
              <p:cNvSpPr/>
              <p:nvPr/>
            </p:nvSpPr>
            <p:spPr>
              <a:xfrm>
                <a:off x="7807257" y="1473679"/>
                <a:ext cx="19430" cy="36576"/>
              </a:xfrm>
              <a:custGeom>
                <a:avLst/>
                <a:gdLst>
                  <a:gd name="connsiteX0" fmla="*/ 19431 w 19430"/>
                  <a:gd name="connsiteY0" fmla="*/ 18288 h 36576"/>
                  <a:gd name="connsiteX1" fmla="*/ 9716 w 19430"/>
                  <a:gd name="connsiteY1" fmla="*/ 36576 h 36576"/>
                  <a:gd name="connsiteX2" fmla="*/ 0 w 19430"/>
                  <a:gd name="connsiteY2" fmla="*/ 18288 h 36576"/>
                  <a:gd name="connsiteX3" fmla="*/ 9716 w 19430"/>
                  <a:gd name="connsiteY3" fmla="*/ 0 h 36576"/>
                  <a:gd name="connsiteX4" fmla="*/ 19431 w 19430"/>
                  <a:gd name="connsiteY4" fmla="*/ 18288 h 3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 h="36576">
                    <a:moveTo>
                      <a:pt x="19431" y="18288"/>
                    </a:moveTo>
                    <a:cubicBezTo>
                      <a:pt x="19431" y="28388"/>
                      <a:pt x="15081" y="36576"/>
                      <a:pt x="9716" y="36576"/>
                    </a:cubicBezTo>
                    <a:cubicBezTo>
                      <a:pt x="4350" y="36576"/>
                      <a:pt x="0" y="28388"/>
                      <a:pt x="0" y="18288"/>
                    </a:cubicBezTo>
                    <a:cubicBezTo>
                      <a:pt x="0" y="8188"/>
                      <a:pt x="4350" y="0"/>
                      <a:pt x="9716" y="0"/>
                    </a:cubicBezTo>
                    <a:cubicBezTo>
                      <a:pt x="15081" y="0"/>
                      <a:pt x="19431" y="8188"/>
                      <a:pt x="19431" y="18288"/>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 xmlns:a16="http://schemas.microsoft.com/office/drawing/2014/main" id="{C31ACAFC-581A-4395-8A87-2C489FC0ACA0}"/>
                  </a:ext>
                </a:extLst>
              </p:cNvPr>
              <p:cNvSpPr/>
              <p:nvPr/>
            </p:nvSpPr>
            <p:spPr>
              <a:xfrm>
                <a:off x="7492909" y="1209384"/>
                <a:ext cx="447792" cy="402732"/>
              </a:xfrm>
              <a:custGeom>
                <a:avLst/>
                <a:gdLst>
                  <a:gd name="connsiteX0" fmla="*/ 140040 w 447792"/>
                  <a:gd name="connsiteY0" fmla="*/ 128659 h 402732"/>
                  <a:gd name="connsiteX1" fmla="*/ 117 w 447792"/>
                  <a:gd name="connsiteY1" fmla="*/ 240673 h 402732"/>
                  <a:gd name="connsiteX2" fmla="*/ 127181 w 447792"/>
                  <a:gd name="connsiteY2" fmla="*/ 399931 h 402732"/>
                  <a:gd name="connsiteX3" fmla="*/ 152994 w 447792"/>
                  <a:gd name="connsiteY3" fmla="*/ 386977 h 402732"/>
                  <a:gd name="connsiteX4" fmla="*/ 144326 w 447792"/>
                  <a:gd name="connsiteY4" fmla="*/ 346115 h 402732"/>
                  <a:gd name="connsiteX5" fmla="*/ 178806 w 447792"/>
                  <a:gd name="connsiteY5" fmla="*/ 288012 h 402732"/>
                  <a:gd name="connsiteX6" fmla="*/ 146517 w 447792"/>
                  <a:gd name="connsiteY6" fmla="*/ 264295 h 402732"/>
                  <a:gd name="connsiteX7" fmla="*/ 273485 w 447792"/>
                  <a:gd name="connsiteY7" fmla="*/ 214765 h 402732"/>
                  <a:gd name="connsiteX8" fmla="*/ 396262 w 447792"/>
                  <a:gd name="connsiteY8" fmla="*/ 257818 h 402732"/>
                  <a:gd name="connsiteX9" fmla="*/ 381117 w 447792"/>
                  <a:gd name="connsiteY9" fmla="*/ 208383 h 402732"/>
                  <a:gd name="connsiteX10" fmla="*/ 447792 w 447792"/>
                  <a:gd name="connsiteY10" fmla="*/ 165330 h 402732"/>
                  <a:gd name="connsiteX11" fmla="*/ 398262 w 447792"/>
                  <a:gd name="connsiteY11" fmla="*/ 107132 h 402732"/>
                  <a:gd name="connsiteX12" fmla="*/ 342351 w 447792"/>
                  <a:gd name="connsiteY12" fmla="*/ 105037 h 402732"/>
                  <a:gd name="connsiteX13" fmla="*/ 344446 w 447792"/>
                  <a:gd name="connsiteY13" fmla="*/ 19312 h 402732"/>
                  <a:gd name="connsiteX14" fmla="*/ 256245 w 447792"/>
                  <a:gd name="connsiteY14" fmla="*/ 36552 h 402732"/>
                  <a:gd name="connsiteX15" fmla="*/ 234718 w 447792"/>
                  <a:gd name="connsiteY15" fmla="*/ 85987 h 402732"/>
                  <a:gd name="connsiteX16" fmla="*/ 170139 w 447792"/>
                  <a:gd name="connsiteY16" fmla="*/ 68842 h 402732"/>
                  <a:gd name="connsiteX17" fmla="*/ 140040 w 447792"/>
                  <a:gd name="connsiteY17" fmla="*/ 128659 h 40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792" h="402732">
                    <a:moveTo>
                      <a:pt x="140040" y="128659"/>
                    </a:moveTo>
                    <a:cubicBezTo>
                      <a:pt x="140040" y="128659"/>
                      <a:pt x="4594" y="178189"/>
                      <a:pt x="117" y="240673"/>
                    </a:cubicBezTo>
                    <a:cubicBezTo>
                      <a:pt x="-4359" y="303157"/>
                      <a:pt x="120704" y="389168"/>
                      <a:pt x="127181" y="399931"/>
                    </a:cubicBezTo>
                    <a:cubicBezTo>
                      <a:pt x="133658" y="410694"/>
                      <a:pt x="152994" y="386977"/>
                      <a:pt x="152994" y="386977"/>
                    </a:cubicBezTo>
                    <a:cubicBezTo>
                      <a:pt x="144278" y="375273"/>
                      <a:pt x="141116" y="360348"/>
                      <a:pt x="144326" y="346115"/>
                    </a:cubicBezTo>
                    <a:cubicBezTo>
                      <a:pt x="150803" y="324588"/>
                      <a:pt x="178806" y="298490"/>
                      <a:pt x="178806" y="288012"/>
                    </a:cubicBezTo>
                    <a:cubicBezTo>
                      <a:pt x="178806" y="277535"/>
                      <a:pt x="146517" y="296585"/>
                      <a:pt x="146517" y="264295"/>
                    </a:cubicBezTo>
                    <a:cubicBezTo>
                      <a:pt x="146517" y="232005"/>
                      <a:pt x="226146" y="212669"/>
                      <a:pt x="273485" y="214765"/>
                    </a:cubicBezTo>
                    <a:cubicBezTo>
                      <a:pt x="320824" y="216860"/>
                      <a:pt x="361782" y="296585"/>
                      <a:pt x="396262" y="257818"/>
                    </a:cubicBezTo>
                    <a:cubicBezTo>
                      <a:pt x="430743" y="219051"/>
                      <a:pt x="381117" y="208383"/>
                      <a:pt x="381117" y="208383"/>
                    </a:cubicBezTo>
                    <a:cubicBezTo>
                      <a:pt x="381117" y="208383"/>
                      <a:pt x="447792" y="199715"/>
                      <a:pt x="447792" y="165330"/>
                    </a:cubicBezTo>
                    <a:cubicBezTo>
                      <a:pt x="447792" y="130945"/>
                      <a:pt x="413312" y="107132"/>
                      <a:pt x="398262" y="107132"/>
                    </a:cubicBezTo>
                    <a:cubicBezTo>
                      <a:pt x="383213" y="107132"/>
                      <a:pt x="342351" y="133040"/>
                      <a:pt x="342351" y="105037"/>
                    </a:cubicBezTo>
                    <a:cubicBezTo>
                      <a:pt x="342351" y="77033"/>
                      <a:pt x="383213" y="64079"/>
                      <a:pt x="344446" y="19312"/>
                    </a:cubicBezTo>
                    <a:cubicBezTo>
                      <a:pt x="305679" y="-25456"/>
                      <a:pt x="256245" y="19312"/>
                      <a:pt x="256245" y="36552"/>
                    </a:cubicBezTo>
                    <a:cubicBezTo>
                      <a:pt x="256245" y="53792"/>
                      <a:pt x="243291" y="85987"/>
                      <a:pt x="234718" y="85987"/>
                    </a:cubicBezTo>
                    <a:cubicBezTo>
                      <a:pt x="226146" y="85987"/>
                      <a:pt x="200238" y="47315"/>
                      <a:pt x="170139" y="68842"/>
                    </a:cubicBezTo>
                    <a:cubicBezTo>
                      <a:pt x="151822" y="83405"/>
                      <a:pt x="140821" y="105272"/>
                      <a:pt x="140040" y="128659"/>
                    </a:cubicBezTo>
                    <a:close/>
                  </a:path>
                </a:pathLst>
              </a:custGeom>
              <a:solidFill>
                <a:srgbClr val="263238"/>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 xmlns:a16="http://schemas.microsoft.com/office/drawing/2014/main" id="{D172974C-6949-453F-AAC6-1B3011C86F92}"/>
                  </a:ext>
                </a:extLst>
              </p:cNvPr>
              <p:cNvSpPr/>
              <p:nvPr/>
            </p:nvSpPr>
            <p:spPr>
              <a:xfrm>
                <a:off x="7688956" y="1477965"/>
                <a:ext cx="68865" cy="25907"/>
              </a:xfrm>
              <a:custGeom>
                <a:avLst/>
                <a:gdLst>
                  <a:gd name="connsiteX0" fmla="*/ 0 w 68865"/>
                  <a:gd name="connsiteY0" fmla="*/ 25908 h 25907"/>
                  <a:gd name="connsiteX1" fmla="*/ 68866 w 68865"/>
                  <a:gd name="connsiteY1" fmla="*/ 0 h 25907"/>
                </a:gdLst>
                <a:ahLst/>
                <a:cxnLst>
                  <a:cxn ang="0">
                    <a:pos x="connsiteX0" y="connsiteY0"/>
                  </a:cxn>
                  <a:cxn ang="0">
                    <a:pos x="connsiteX1" y="connsiteY1"/>
                  </a:cxn>
                </a:cxnLst>
                <a:rect l="l" t="t" r="r" b="b"/>
                <a:pathLst>
                  <a:path w="68865" h="25907">
                    <a:moveTo>
                      <a:pt x="0" y="25908"/>
                    </a:moveTo>
                    <a:lnTo>
                      <a:pt x="68866" y="0"/>
                    </a:lnTo>
                  </a:path>
                </a:pathLst>
              </a:custGeom>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 xmlns:a16="http://schemas.microsoft.com/office/drawing/2014/main" id="{DC62A04D-23DB-4883-9D43-B686AFD502FC}"/>
                  </a:ext>
                </a:extLst>
              </p:cNvPr>
              <p:cNvSpPr/>
              <p:nvPr/>
            </p:nvSpPr>
            <p:spPr>
              <a:xfrm>
                <a:off x="7768039" y="1428054"/>
                <a:ext cx="3593" cy="19811"/>
              </a:xfrm>
              <a:custGeom>
                <a:avLst/>
                <a:gdLst>
                  <a:gd name="connsiteX0" fmla="*/ 546 w 3593"/>
                  <a:gd name="connsiteY0" fmla="*/ 19812 h 19811"/>
                  <a:gd name="connsiteX1" fmla="*/ 3594 w 3593"/>
                  <a:gd name="connsiteY1" fmla="*/ 0 h 19811"/>
                </a:gdLst>
                <a:ahLst/>
                <a:cxnLst>
                  <a:cxn ang="0">
                    <a:pos x="connsiteX0" y="connsiteY0"/>
                  </a:cxn>
                  <a:cxn ang="0">
                    <a:pos x="connsiteX1" y="connsiteY1"/>
                  </a:cxn>
                </a:cxnLst>
                <a:rect l="l" t="t" r="r" b="b"/>
                <a:pathLst>
                  <a:path w="3593" h="19811">
                    <a:moveTo>
                      <a:pt x="546" y="19812"/>
                    </a:moveTo>
                    <a:cubicBezTo>
                      <a:pt x="-769" y="13054"/>
                      <a:pt x="308" y="6049"/>
                      <a:pt x="3594" y="0"/>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 xmlns:a16="http://schemas.microsoft.com/office/drawing/2014/main" id="{EEBC2FA8-2813-4EDA-A735-31CF0B188530}"/>
                  </a:ext>
                </a:extLst>
              </p:cNvPr>
              <p:cNvSpPr/>
              <p:nvPr/>
            </p:nvSpPr>
            <p:spPr>
              <a:xfrm>
                <a:off x="7771633" y="1396050"/>
                <a:ext cx="40004" cy="31813"/>
              </a:xfrm>
              <a:custGeom>
                <a:avLst/>
                <a:gdLst>
                  <a:gd name="connsiteX0" fmla="*/ 0 w 40004"/>
                  <a:gd name="connsiteY0" fmla="*/ 31814 h 31813"/>
                  <a:gd name="connsiteX1" fmla="*/ 40005 w 40004"/>
                  <a:gd name="connsiteY1" fmla="*/ 0 h 31813"/>
                </a:gdLst>
                <a:ahLst/>
                <a:cxnLst>
                  <a:cxn ang="0">
                    <a:pos x="connsiteX0" y="connsiteY0"/>
                  </a:cxn>
                  <a:cxn ang="0">
                    <a:pos x="connsiteX1" y="connsiteY1"/>
                  </a:cxn>
                </a:cxnLst>
                <a:rect l="l" t="t" r="r" b="b"/>
                <a:pathLst>
                  <a:path w="40004" h="31813">
                    <a:moveTo>
                      <a:pt x="0" y="31814"/>
                    </a:moveTo>
                    <a:cubicBezTo>
                      <a:pt x="4858" y="22289"/>
                      <a:pt x="15812" y="10001"/>
                      <a:pt x="40005" y="0"/>
                    </a:cubicBezTo>
                  </a:path>
                </a:pathLst>
              </a:custGeom>
              <a:noFill/>
              <a:ln w="9525"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77" name="TextBox 76">
            <a:extLst>
              <a:ext uri="{FF2B5EF4-FFF2-40B4-BE49-F238E27FC236}">
                <a16:creationId xmlns="" xmlns:a16="http://schemas.microsoft.com/office/drawing/2014/main" id="{4CDD11A5-AA4E-468B-A1AB-B893AEA13068}"/>
              </a:ext>
            </a:extLst>
          </p:cNvPr>
          <p:cNvSpPr txBox="1"/>
          <p:nvPr/>
        </p:nvSpPr>
        <p:spPr>
          <a:xfrm>
            <a:off x="696450" y="5600576"/>
            <a:ext cx="8044544" cy="1754326"/>
          </a:xfrm>
          <a:prstGeom prst="rect">
            <a:avLst/>
          </a:prstGeom>
          <a:noFill/>
        </p:spPr>
        <p:txBody>
          <a:bodyPr wrap="square" rtlCol="0">
            <a:spAutoFit/>
          </a:bodyPr>
          <a:lstStyle>
            <a:defPPr>
              <a:defRPr lang="en-US"/>
            </a:defPPr>
            <a:lvl1pPr algn="just">
              <a:lnSpc>
                <a:spcPct val="150000"/>
              </a:lnSpc>
              <a:defRPr sz="2400">
                <a:solidFill>
                  <a:schemeClr val="bg1"/>
                </a:solidFill>
                <a:latin typeface="#9Slide03 Arima Madurai Bold" panose="00000800000000000000" pitchFamily="2" charset="-93"/>
                <a:cs typeface="#9Slide03 Arima Madurai Bold" panose="00000800000000000000" pitchFamily="2" charset="-93"/>
              </a:defRPr>
            </a:lvl1pPr>
          </a:lstStyle>
          <a:p>
            <a:pPr lvl="0">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4. </a:t>
            </a:r>
            <a:r>
              <a:rPr lang="vi-VN" dirty="0">
                <a:latin typeface="Times New Roman" panose="02020603050405020304" pitchFamily="18" charset="0"/>
                <a:cs typeface="Times New Roman" panose="02020603050405020304" pitchFamily="18" charset="0"/>
              </a:rPr>
              <a:t>Thử dự đoán khối lượng của một bạn khác trong nhóm dựa vào sự so sánh với khối </a:t>
            </a:r>
            <a:r>
              <a:rPr lang="vi-VN" dirty="0"/>
              <a:t>lượng đã biết của cơ thể em.</a:t>
            </a:r>
            <a:endPar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endParaRPr>
          </a:p>
        </p:txBody>
      </p:sp>
    </p:spTree>
    <p:extLst>
      <p:ext uri="{BB962C8B-B14F-4D97-AF65-F5344CB8AC3E}">
        <p14:creationId xmlns:p14="http://schemas.microsoft.com/office/powerpoint/2010/main" val="66021916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750"/>
                                        <p:tgtEl>
                                          <p:spTgt spid="468"/>
                                        </p:tgtEl>
                                      </p:cBhvr>
                                    </p:animEffect>
                                    <p:anim calcmode="lin" valueType="num">
                                      <p:cBhvr>
                                        <p:cTn id="8" dur="750" fill="hold"/>
                                        <p:tgtEl>
                                          <p:spTgt spid="468"/>
                                        </p:tgtEl>
                                        <p:attrNameLst>
                                          <p:attrName>ppt_x</p:attrName>
                                        </p:attrNameLst>
                                      </p:cBhvr>
                                      <p:tavLst>
                                        <p:tav tm="0">
                                          <p:val>
                                            <p:strVal val="#ppt_x"/>
                                          </p:val>
                                        </p:tav>
                                        <p:tav tm="100000">
                                          <p:val>
                                            <p:strVal val="#ppt_x"/>
                                          </p:val>
                                        </p:tav>
                                      </p:tavLst>
                                    </p:anim>
                                    <p:anim calcmode="lin" valueType="num">
                                      <p:cBhvr>
                                        <p:cTn id="9" dur="750" fill="hold"/>
                                        <p:tgtEl>
                                          <p:spTgt spid="46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8" fill="hold" grpId="0" nodeType="afterEffect">
                                  <p:stCondLst>
                                    <p:cond delay="0"/>
                                  </p:stCondLst>
                                  <p:childTnLst>
                                    <p:set>
                                      <p:cBhvr>
                                        <p:cTn id="12" dur="1" fill="hold">
                                          <p:stCondLst>
                                            <p:cond delay="0"/>
                                          </p:stCondLst>
                                        </p:cTn>
                                        <p:tgtEl>
                                          <p:spTgt spid="313"/>
                                        </p:tgtEl>
                                        <p:attrNameLst>
                                          <p:attrName>style.visibility</p:attrName>
                                        </p:attrNameLst>
                                      </p:cBhvr>
                                      <p:to>
                                        <p:strVal val="visible"/>
                                      </p:to>
                                    </p:set>
                                    <p:anim calcmode="lin" valueType="num">
                                      <p:cBhvr additive="base">
                                        <p:cTn id="13" dur="500" fill="hold"/>
                                        <p:tgtEl>
                                          <p:spTgt spid="313"/>
                                        </p:tgtEl>
                                        <p:attrNameLst>
                                          <p:attrName>ppt_x</p:attrName>
                                        </p:attrNameLst>
                                      </p:cBhvr>
                                      <p:tavLst>
                                        <p:tav tm="0">
                                          <p:val>
                                            <p:strVal val="0-#ppt_w/2"/>
                                          </p:val>
                                        </p:tav>
                                        <p:tav tm="100000">
                                          <p:val>
                                            <p:strVal val="#ppt_x"/>
                                          </p:val>
                                        </p:tav>
                                      </p:tavLst>
                                    </p:anim>
                                    <p:anim calcmode="lin" valueType="num">
                                      <p:cBhvr additive="base">
                                        <p:cTn id="14" dur="500" fill="hold"/>
                                        <p:tgtEl>
                                          <p:spTgt spid="313"/>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fill="hold" grpId="0" nodeType="afterEffect">
                                  <p:stCondLst>
                                    <p:cond delay="0"/>
                                  </p:stCondLst>
                                  <p:childTnLst>
                                    <p:set>
                                      <p:cBhvr>
                                        <p:cTn id="17" dur="1" fill="hold">
                                          <p:stCondLst>
                                            <p:cond delay="0"/>
                                          </p:stCondLst>
                                        </p:cTn>
                                        <p:tgtEl>
                                          <p:spTgt spid="314"/>
                                        </p:tgtEl>
                                        <p:attrNameLst>
                                          <p:attrName>style.visibility</p:attrName>
                                        </p:attrNameLst>
                                      </p:cBhvr>
                                      <p:to>
                                        <p:strVal val="visible"/>
                                      </p:to>
                                    </p:set>
                                    <p:anim calcmode="lin" valueType="num">
                                      <p:cBhvr additive="base">
                                        <p:cTn id="18" dur="500" fill="hold"/>
                                        <p:tgtEl>
                                          <p:spTgt spid="314"/>
                                        </p:tgtEl>
                                        <p:attrNameLst>
                                          <p:attrName>ppt_x</p:attrName>
                                        </p:attrNameLst>
                                      </p:cBhvr>
                                      <p:tavLst>
                                        <p:tav tm="0">
                                          <p:val>
                                            <p:strVal val="0-#ppt_w/2"/>
                                          </p:val>
                                        </p:tav>
                                        <p:tav tm="100000">
                                          <p:val>
                                            <p:strVal val="#ppt_x"/>
                                          </p:val>
                                        </p:tav>
                                      </p:tavLst>
                                    </p:anim>
                                    <p:anim calcmode="lin" valueType="num">
                                      <p:cBhvr additive="base">
                                        <p:cTn id="19" dur="500" fill="hold"/>
                                        <p:tgtEl>
                                          <p:spTgt spid="314"/>
                                        </p:tgtEl>
                                        <p:attrNameLst>
                                          <p:attrName>ppt_y</p:attrName>
                                        </p:attrNameLst>
                                      </p:cBhvr>
                                      <p:tavLst>
                                        <p:tav tm="0">
                                          <p:val>
                                            <p:strVal val="#ppt_y"/>
                                          </p:val>
                                        </p:tav>
                                        <p:tav tm="100000">
                                          <p:val>
                                            <p:strVal val="#ppt_y"/>
                                          </p:val>
                                        </p:tav>
                                      </p:tavLst>
                                    </p:anim>
                                  </p:childTnLst>
                                </p:cTn>
                              </p:par>
                            </p:childTnLst>
                          </p:cTn>
                        </p:par>
                        <p:par>
                          <p:cTn id="20" fill="hold">
                            <p:stCondLst>
                              <p:cond delay="1750"/>
                            </p:stCondLst>
                            <p:childTnLst>
                              <p:par>
                                <p:cTn id="21" presetID="2" presetClass="entr" presetSubtype="8" fill="hold" grpId="0" nodeType="afterEffect">
                                  <p:stCondLst>
                                    <p:cond delay="0"/>
                                  </p:stCondLst>
                                  <p:childTnLst>
                                    <p:set>
                                      <p:cBhvr>
                                        <p:cTn id="22" dur="1" fill="hold">
                                          <p:stCondLst>
                                            <p:cond delay="0"/>
                                          </p:stCondLst>
                                        </p:cTn>
                                        <p:tgtEl>
                                          <p:spTgt spid="315"/>
                                        </p:tgtEl>
                                        <p:attrNameLst>
                                          <p:attrName>style.visibility</p:attrName>
                                        </p:attrNameLst>
                                      </p:cBhvr>
                                      <p:to>
                                        <p:strVal val="visible"/>
                                      </p:to>
                                    </p:set>
                                    <p:anim calcmode="lin" valueType="num">
                                      <p:cBhvr additive="base">
                                        <p:cTn id="23" dur="500" fill="hold"/>
                                        <p:tgtEl>
                                          <p:spTgt spid="315"/>
                                        </p:tgtEl>
                                        <p:attrNameLst>
                                          <p:attrName>ppt_x</p:attrName>
                                        </p:attrNameLst>
                                      </p:cBhvr>
                                      <p:tavLst>
                                        <p:tav tm="0">
                                          <p:val>
                                            <p:strVal val="0-#ppt_w/2"/>
                                          </p:val>
                                        </p:tav>
                                        <p:tav tm="100000">
                                          <p:val>
                                            <p:strVal val="#ppt_x"/>
                                          </p:val>
                                        </p:tav>
                                      </p:tavLst>
                                    </p:anim>
                                    <p:anim calcmode="lin" valueType="num">
                                      <p:cBhvr additive="base">
                                        <p:cTn id="24" dur="500" fill="hold"/>
                                        <p:tgtEl>
                                          <p:spTgt spid="315"/>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2" presetClass="entr" presetSubtype="8" fill="hold" grpId="0" nodeType="afterEffect">
                                  <p:stCondLst>
                                    <p:cond delay="0"/>
                                  </p:stCondLst>
                                  <p:childTnLst>
                                    <p:set>
                                      <p:cBhvr>
                                        <p:cTn id="27" dur="1" fill="hold">
                                          <p:stCondLst>
                                            <p:cond delay="0"/>
                                          </p:stCondLst>
                                        </p:cTn>
                                        <p:tgtEl>
                                          <p:spTgt spid="316"/>
                                        </p:tgtEl>
                                        <p:attrNameLst>
                                          <p:attrName>style.visibility</p:attrName>
                                        </p:attrNameLst>
                                      </p:cBhvr>
                                      <p:to>
                                        <p:strVal val="visible"/>
                                      </p:to>
                                    </p:set>
                                    <p:anim calcmode="lin" valueType="num">
                                      <p:cBhvr additive="base">
                                        <p:cTn id="28" dur="500" fill="hold"/>
                                        <p:tgtEl>
                                          <p:spTgt spid="316"/>
                                        </p:tgtEl>
                                        <p:attrNameLst>
                                          <p:attrName>ppt_x</p:attrName>
                                        </p:attrNameLst>
                                      </p:cBhvr>
                                      <p:tavLst>
                                        <p:tav tm="0">
                                          <p:val>
                                            <p:strVal val="0-#ppt_w/2"/>
                                          </p:val>
                                        </p:tav>
                                        <p:tav tm="100000">
                                          <p:val>
                                            <p:strVal val="#ppt_x"/>
                                          </p:val>
                                        </p:tav>
                                      </p:tavLst>
                                    </p:anim>
                                    <p:anim calcmode="lin" valueType="num">
                                      <p:cBhvr additive="base">
                                        <p:cTn id="29" dur="500" fill="hold"/>
                                        <p:tgtEl>
                                          <p:spTgt spid="316"/>
                                        </p:tgtEl>
                                        <p:attrNameLst>
                                          <p:attrName>ppt_y</p:attrName>
                                        </p:attrNameLst>
                                      </p:cBhvr>
                                      <p:tavLst>
                                        <p:tav tm="0">
                                          <p:val>
                                            <p:strVal val="#ppt_y"/>
                                          </p:val>
                                        </p:tav>
                                        <p:tav tm="100000">
                                          <p:val>
                                            <p:strVal val="#ppt_y"/>
                                          </p:val>
                                        </p:tav>
                                      </p:tavLst>
                                    </p:anim>
                                  </p:childTnLst>
                                </p:cTn>
                              </p:par>
                              <p:par>
                                <p:cTn id="30" presetID="53" presetClass="entr" presetSubtype="528" fill="hold" nodeType="withEffect">
                                  <p:stCondLst>
                                    <p:cond delay="250"/>
                                  </p:stCondLst>
                                  <p:childTnLst>
                                    <p:set>
                                      <p:cBhvr>
                                        <p:cTn id="31" dur="1" fill="hold">
                                          <p:stCondLst>
                                            <p:cond delay="0"/>
                                          </p:stCondLst>
                                        </p:cTn>
                                        <p:tgtEl>
                                          <p:spTgt spid="2050"/>
                                        </p:tgtEl>
                                        <p:attrNameLst>
                                          <p:attrName>style.visibility</p:attrName>
                                        </p:attrNameLst>
                                      </p:cBhvr>
                                      <p:to>
                                        <p:strVal val="visible"/>
                                      </p:to>
                                    </p:set>
                                    <p:anim calcmode="lin" valueType="num">
                                      <p:cBhvr>
                                        <p:cTn id="32" dur="500" fill="hold"/>
                                        <p:tgtEl>
                                          <p:spTgt spid="2050"/>
                                        </p:tgtEl>
                                        <p:attrNameLst>
                                          <p:attrName>ppt_w</p:attrName>
                                        </p:attrNameLst>
                                      </p:cBhvr>
                                      <p:tavLst>
                                        <p:tav tm="0">
                                          <p:val>
                                            <p:fltVal val="0"/>
                                          </p:val>
                                        </p:tav>
                                        <p:tav tm="100000">
                                          <p:val>
                                            <p:strVal val="#ppt_w"/>
                                          </p:val>
                                        </p:tav>
                                      </p:tavLst>
                                    </p:anim>
                                    <p:anim calcmode="lin" valueType="num">
                                      <p:cBhvr>
                                        <p:cTn id="33" dur="500" fill="hold"/>
                                        <p:tgtEl>
                                          <p:spTgt spid="2050"/>
                                        </p:tgtEl>
                                        <p:attrNameLst>
                                          <p:attrName>ppt_h</p:attrName>
                                        </p:attrNameLst>
                                      </p:cBhvr>
                                      <p:tavLst>
                                        <p:tav tm="0">
                                          <p:val>
                                            <p:fltVal val="0"/>
                                          </p:val>
                                        </p:tav>
                                        <p:tav tm="100000">
                                          <p:val>
                                            <p:strVal val="#ppt_h"/>
                                          </p:val>
                                        </p:tav>
                                      </p:tavLst>
                                    </p:anim>
                                    <p:animEffect transition="in" filter="fade">
                                      <p:cBhvr>
                                        <p:cTn id="34" dur="500"/>
                                        <p:tgtEl>
                                          <p:spTgt spid="2050"/>
                                        </p:tgtEl>
                                      </p:cBhvr>
                                    </p:animEffect>
                                    <p:anim calcmode="lin" valueType="num">
                                      <p:cBhvr>
                                        <p:cTn id="35" dur="500" fill="hold"/>
                                        <p:tgtEl>
                                          <p:spTgt spid="2050"/>
                                        </p:tgtEl>
                                        <p:attrNameLst>
                                          <p:attrName>ppt_x</p:attrName>
                                        </p:attrNameLst>
                                      </p:cBhvr>
                                      <p:tavLst>
                                        <p:tav tm="0">
                                          <p:val>
                                            <p:fltVal val="0.5"/>
                                          </p:val>
                                        </p:tav>
                                        <p:tav tm="100000">
                                          <p:val>
                                            <p:strVal val="#ppt_x"/>
                                          </p:val>
                                        </p:tav>
                                      </p:tavLst>
                                    </p:anim>
                                    <p:anim calcmode="lin" valueType="num">
                                      <p:cBhvr>
                                        <p:cTn id="36" dur="500" fill="hold"/>
                                        <p:tgtEl>
                                          <p:spTgt spid="2050"/>
                                        </p:tgtEl>
                                        <p:attrNameLst>
                                          <p:attrName>ppt_y</p:attrName>
                                        </p:attrNameLst>
                                      </p:cBhvr>
                                      <p:tavLst>
                                        <p:tav tm="0">
                                          <p:val>
                                            <p:fltVal val="0.5"/>
                                          </p:val>
                                        </p:tav>
                                        <p:tav tm="100000">
                                          <p:val>
                                            <p:strVal val="#ppt_y"/>
                                          </p:val>
                                        </p:tav>
                                      </p:tavLst>
                                    </p:anim>
                                  </p:childTnLst>
                                </p:cTn>
                              </p:par>
                            </p:childTnLst>
                          </p:cTn>
                        </p:par>
                        <p:par>
                          <p:cTn id="37" fill="hold">
                            <p:stCondLst>
                              <p:cond delay="3000"/>
                            </p:stCondLst>
                            <p:childTnLst>
                              <p:par>
                                <p:cTn id="38" presetID="2" presetClass="entr" presetSubtype="8" fill="hold" grpId="0" nodeType="afterEffect">
                                  <p:stCondLst>
                                    <p:cond delay="0"/>
                                  </p:stCondLst>
                                  <p:childTnLst>
                                    <p:set>
                                      <p:cBhvr>
                                        <p:cTn id="39" dur="1" fill="hold">
                                          <p:stCondLst>
                                            <p:cond delay="0"/>
                                          </p:stCondLst>
                                        </p:cTn>
                                        <p:tgtEl>
                                          <p:spTgt spid="317"/>
                                        </p:tgtEl>
                                        <p:attrNameLst>
                                          <p:attrName>style.visibility</p:attrName>
                                        </p:attrNameLst>
                                      </p:cBhvr>
                                      <p:to>
                                        <p:strVal val="visible"/>
                                      </p:to>
                                    </p:set>
                                    <p:anim calcmode="lin" valueType="num">
                                      <p:cBhvr additive="base">
                                        <p:cTn id="40" dur="500" fill="hold"/>
                                        <p:tgtEl>
                                          <p:spTgt spid="317"/>
                                        </p:tgtEl>
                                        <p:attrNameLst>
                                          <p:attrName>ppt_x</p:attrName>
                                        </p:attrNameLst>
                                      </p:cBhvr>
                                      <p:tavLst>
                                        <p:tav tm="0">
                                          <p:val>
                                            <p:strVal val="0-#ppt_w/2"/>
                                          </p:val>
                                        </p:tav>
                                        <p:tav tm="100000">
                                          <p:val>
                                            <p:strVal val="#ppt_x"/>
                                          </p:val>
                                        </p:tav>
                                      </p:tavLst>
                                    </p:anim>
                                    <p:anim calcmode="lin" valueType="num">
                                      <p:cBhvr additive="base">
                                        <p:cTn id="41" dur="500" fill="hold"/>
                                        <p:tgtEl>
                                          <p:spTgt spid="317"/>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 presetClass="entr" presetSubtype="8" fill="hold" grpId="0" nodeType="afterEffect">
                                  <p:stCondLst>
                                    <p:cond delay="0"/>
                                  </p:stCondLst>
                                  <p:childTnLst>
                                    <p:set>
                                      <p:cBhvr>
                                        <p:cTn id="44" dur="1" fill="hold">
                                          <p:stCondLst>
                                            <p:cond delay="0"/>
                                          </p:stCondLst>
                                        </p:cTn>
                                        <p:tgtEl>
                                          <p:spTgt spid="77"/>
                                        </p:tgtEl>
                                        <p:attrNameLst>
                                          <p:attrName>style.visibility</p:attrName>
                                        </p:attrNameLst>
                                      </p:cBhvr>
                                      <p:to>
                                        <p:strVal val="visible"/>
                                      </p:to>
                                    </p:set>
                                    <p:anim calcmode="lin" valueType="num">
                                      <p:cBhvr additive="base">
                                        <p:cTn id="45" dur="500" fill="hold"/>
                                        <p:tgtEl>
                                          <p:spTgt spid="77"/>
                                        </p:tgtEl>
                                        <p:attrNameLst>
                                          <p:attrName>ppt_x</p:attrName>
                                        </p:attrNameLst>
                                      </p:cBhvr>
                                      <p:tavLst>
                                        <p:tav tm="0">
                                          <p:val>
                                            <p:strVal val="0-#ppt_w/2"/>
                                          </p:val>
                                        </p:tav>
                                        <p:tav tm="100000">
                                          <p:val>
                                            <p:strVal val="#ppt_x"/>
                                          </p:val>
                                        </p:tav>
                                      </p:tavLst>
                                    </p:anim>
                                    <p:anim calcmode="lin" valueType="num">
                                      <p:cBhvr additive="base">
                                        <p:cTn id="46" dur="5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p:bldP spid="313" grpId="0"/>
      <p:bldP spid="314" grpId="0"/>
      <p:bldP spid="315" grpId="0"/>
      <p:bldP spid="316" grpId="0"/>
      <p:bldP spid="317" grpId="0"/>
      <p:bldP spid="7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C4C6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99CA955-79F3-4322-8EE1-C3C74689E971}"/>
              </a:ext>
            </a:extLst>
          </p:cNvPr>
          <p:cNvSpPr/>
          <p:nvPr/>
        </p:nvSpPr>
        <p:spPr>
          <a:xfrm>
            <a:off x="1" y="0"/>
            <a:ext cx="12192000" cy="518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 xmlns:a16="http://schemas.microsoft.com/office/drawing/2014/main" id="{97309E25-FEE5-40FC-892E-11770E87E6DE}"/>
              </a:ext>
            </a:extLst>
          </p:cNvPr>
          <p:cNvSpPr txBox="1"/>
          <p:nvPr/>
        </p:nvSpPr>
        <p:spPr>
          <a:xfrm>
            <a:off x="8831211" y="32657"/>
            <a:ext cx="348061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CHỦ ĐỀ 1: CÁC PHÉP ĐO</a:t>
            </a:r>
          </a:p>
        </p:txBody>
      </p:sp>
      <p:sp>
        <p:nvSpPr>
          <p:cNvPr id="292" name="Freeform: Shape 291">
            <a:extLst>
              <a:ext uri="{FF2B5EF4-FFF2-40B4-BE49-F238E27FC236}">
                <a16:creationId xmlns="" xmlns:a16="http://schemas.microsoft.com/office/drawing/2014/main" id="{94C23D56-D212-4389-A4E6-C28E0A955CB4}"/>
              </a:ext>
            </a:extLst>
          </p:cNvPr>
          <p:cNvSpPr/>
          <p:nvPr/>
        </p:nvSpPr>
        <p:spPr>
          <a:xfrm>
            <a:off x="598714"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FDD2B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 xmlns:a16="http://schemas.microsoft.com/office/drawing/2014/main" id="{FDCC9A04-15E6-4638-9B7F-63904B58400B}"/>
              </a:ext>
            </a:extLst>
          </p:cNvPr>
          <p:cNvGrpSpPr/>
          <p:nvPr/>
        </p:nvGrpSpPr>
        <p:grpSpPr>
          <a:xfrm>
            <a:off x="0" y="0"/>
            <a:ext cx="1027522" cy="521111"/>
            <a:chOff x="0" y="0"/>
            <a:chExt cx="1027522" cy="521111"/>
          </a:xfrm>
        </p:grpSpPr>
        <p:sp>
          <p:nvSpPr>
            <p:cNvPr id="293" name="Freeform: Shape 292">
              <a:extLst>
                <a:ext uri="{FF2B5EF4-FFF2-40B4-BE49-F238E27FC236}">
                  <a16:creationId xmlns="" xmlns:a16="http://schemas.microsoft.com/office/drawing/2014/main" id="{CB5F7F1C-F0DE-49D0-91A7-D9B199D51415}"/>
                </a:ext>
              </a:extLst>
            </p:cNvPr>
            <p:cNvSpPr/>
            <p:nvPr/>
          </p:nvSpPr>
          <p:spPr>
            <a:xfrm>
              <a:off x="631372" y="0"/>
              <a:ext cx="396150" cy="521109"/>
            </a:xfrm>
            <a:custGeom>
              <a:avLst/>
              <a:gdLst>
                <a:gd name="connsiteX0" fmla="*/ 0 w 396150"/>
                <a:gd name="connsiteY0" fmla="*/ 0 h 521109"/>
                <a:gd name="connsiteX1" fmla="*/ 396150 w 396150"/>
                <a:gd name="connsiteY1" fmla="*/ 0 h 521109"/>
                <a:gd name="connsiteX2" fmla="*/ 57103 w 396150"/>
                <a:gd name="connsiteY2" fmla="*/ 521109 h 521109"/>
                <a:gd name="connsiteX3" fmla="*/ 0 w 396150"/>
                <a:gd name="connsiteY3" fmla="*/ 521109 h 521109"/>
                <a:gd name="connsiteX4" fmla="*/ 0 w 396150"/>
                <a:gd name="connsiteY4" fmla="*/ 0 h 5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50" h="521109">
                  <a:moveTo>
                    <a:pt x="0" y="0"/>
                  </a:moveTo>
                  <a:lnTo>
                    <a:pt x="396150" y="0"/>
                  </a:lnTo>
                  <a:lnTo>
                    <a:pt x="57103" y="521109"/>
                  </a:lnTo>
                  <a:lnTo>
                    <a:pt x="0" y="521109"/>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Freeform: Shape 290">
              <a:extLst>
                <a:ext uri="{FF2B5EF4-FFF2-40B4-BE49-F238E27FC236}">
                  <a16:creationId xmlns="" xmlns:a16="http://schemas.microsoft.com/office/drawing/2014/main" id="{45AA6CA8-0CDD-45A3-981E-29F1CDD035F3}"/>
                </a:ext>
              </a:extLst>
            </p:cNvPr>
            <p:cNvSpPr/>
            <p:nvPr/>
          </p:nvSpPr>
          <p:spPr>
            <a:xfrm>
              <a:off x="0" y="1"/>
              <a:ext cx="688475" cy="521110"/>
            </a:xfrm>
            <a:custGeom>
              <a:avLst/>
              <a:gdLst>
                <a:gd name="connsiteX0" fmla="*/ 0 w 688475"/>
                <a:gd name="connsiteY0" fmla="*/ 0 h 521110"/>
                <a:gd name="connsiteX1" fmla="*/ 631372 w 688475"/>
                <a:gd name="connsiteY1" fmla="*/ 0 h 521110"/>
                <a:gd name="connsiteX2" fmla="*/ 631372 w 688475"/>
                <a:gd name="connsiteY2" fmla="*/ 521109 h 521110"/>
                <a:gd name="connsiteX3" fmla="*/ 688475 w 688475"/>
                <a:gd name="connsiteY3" fmla="*/ 521109 h 521110"/>
                <a:gd name="connsiteX4" fmla="*/ 688474 w 688475"/>
                <a:gd name="connsiteY4" fmla="*/ 521110 h 521110"/>
                <a:gd name="connsiteX5" fmla="*/ 0 w 688475"/>
                <a:gd name="connsiteY5" fmla="*/ 521110 h 521110"/>
                <a:gd name="connsiteX6" fmla="*/ 0 w 68847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75" h="521110">
                  <a:moveTo>
                    <a:pt x="0" y="0"/>
                  </a:moveTo>
                  <a:lnTo>
                    <a:pt x="631372" y="0"/>
                  </a:lnTo>
                  <a:lnTo>
                    <a:pt x="631372" y="521109"/>
                  </a:lnTo>
                  <a:lnTo>
                    <a:pt x="688475" y="521109"/>
                  </a:lnTo>
                  <a:lnTo>
                    <a:pt x="688474" y="521110"/>
                  </a:lnTo>
                  <a:lnTo>
                    <a:pt x="0" y="521110"/>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68" name="TextBox 467">
            <a:extLst>
              <a:ext uri="{FF2B5EF4-FFF2-40B4-BE49-F238E27FC236}">
                <a16:creationId xmlns="" xmlns:a16="http://schemas.microsoft.com/office/drawing/2014/main" id="{BE3A4EDB-411E-4192-8F01-3AE803F8BE1C}"/>
              </a:ext>
            </a:extLst>
          </p:cNvPr>
          <p:cNvSpPr txBox="1"/>
          <p:nvPr/>
        </p:nvSpPr>
        <p:spPr>
          <a:xfrm>
            <a:off x="4722524" y="418919"/>
            <a:ext cx="27469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rPr>
              <a:t>DỤNG CỤ</a:t>
            </a:r>
          </a:p>
        </p:txBody>
      </p:sp>
      <p:sp>
        <p:nvSpPr>
          <p:cNvPr id="306" name="Freeform: Shape 305">
            <a:extLst>
              <a:ext uri="{FF2B5EF4-FFF2-40B4-BE49-F238E27FC236}">
                <a16:creationId xmlns="" xmlns:a16="http://schemas.microsoft.com/office/drawing/2014/main" id="{1333F57C-43A8-4628-A8E9-5AA1CED92005}"/>
              </a:ext>
            </a:extLst>
          </p:cNvPr>
          <p:cNvSpPr/>
          <p:nvPr/>
        </p:nvSpPr>
        <p:spPr>
          <a:xfrm>
            <a:off x="160373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8D92A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07" name="Group 306">
            <a:extLst>
              <a:ext uri="{FF2B5EF4-FFF2-40B4-BE49-F238E27FC236}">
                <a16:creationId xmlns="" xmlns:a16="http://schemas.microsoft.com/office/drawing/2014/main" id="{73D8B466-5046-4067-B97A-0439D91FDACC}"/>
              </a:ext>
            </a:extLst>
          </p:cNvPr>
          <p:cNvGrpSpPr/>
          <p:nvPr/>
        </p:nvGrpSpPr>
        <p:grpSpPr>
          <a:xfrm>
            <a:off x="2237742" y="37071"/>
            <a:ext cx="369536" cy="457093"/>
            <a:chOff x="4557440" y="902542"/>
            <a:chExt cx="1766107" cy="2184562"/>
          </a:xfrm>
          <a:solidFill>
            <a:schemeClr val="tx1"/>
          </a:solidFill>
        </p:grpSpPr>
        <p:sp>
          <p:nvSpPr>
            <p:cNvPr id="308" name="Freeform: Shape 307">
              <a:extLst>
                <a:ext uri="{FF2B5EF4-FFF2-40B4-BE49-F238E27FC236}">
                  <a16:creationId xmlns="" xmlns:a16="http://schemas.microsoft.com/office/drawing/2014/main" id="{EF48D7B3-689B-4F2A-B625-9D73DD2A1F56}"/>
                </a:ext>
              </a:extLst>
            </p:cNvPr>
            <p:cNvSpPr/>
            <p:nvPr/>
          </p:nvSpPr>
          <p:spPr>
            <a:xfrm flipV="1">
              <a:off x="4557440" y="902542"/>
              <a:ext cx="1766107" cy="2184562"/>
            </a:xfrm>
            <a:custGeom>
              <a:avLst/>
              <a:gdLst>
                <a:gd name="connsiteX0" fmla="*/ 752867 w 1766107"/>
                <a:gd name="connsiteY0" fmla="*/ 2175203 h 2184562"/>
                <a:gd name="connsiteX1" fmla="*/ 625518 w 1766107"/>
                <a:gd name="connsiteY1" fmla="*/ 1957175 h 2184562"/>
                <a:gd name="connsiteX2" fmla="*/ 634852 w 1766107"/>
                <a:gd name="connsiteY2" fmla="*/ 1922504 h 2184562"/>
                <a:gd name="connsiteX3" fmla="*/ 542174 w 1766107"/>
                <a:gd name="connsiteY3" fmla="*/ 1922504 h 2184562"/>
                <a:gd name="connsiteX4" fmla="*/ 448829 w 1766107"/>
                <a:gd name="connsiteY4" fmla="*/ 1922504 h 2184562"/>
                <a:gd name="connsiteX5" fmla="*/ 429493 w 1766107"/>
                <a:gd name="connsiteY5" fmla="*/ 1903169 h 2184562"/>
                <a:gd name="connsiteX6" fmla="*/ 410157 w 1766107"/>
                <a:gd name="connsiteY6" fmla="*/ 1799822 h 2184562"/>
                <a:gd name="connsiteX7" fmla="*/ 410157 w 1766107"/>
                <a:gd name="connsiteY7" fmla="*/ 1715812 h 2184562"/>
                <a:gd name="connsiteX8" fmla="*/ 326147 w 1766107"/>
                <a:gd name="connsiteY8" fmla="*/ 1715812 h 2184562"/>
                <a:gd name="connsiteX9" fmla="*/ 222801 w 1766107"/>
                <a:gd name="connsiteY9" fmla="*/ 1696476 h 2184562"/>
                <a:gd name="connsiteX10" fmla="*/ 210132 w 1766107"/>
                <a:gd name="connsiteY10" fmla="*/ 1601798 h 2184562"/>
                <a:gd name="connsiteX11" fmla="*/ 444162 w 1766107"/>
                <a:gd name="connsiteY11" fmla="*/ 1356434 h 2184562"/>
                <a:gd name="connsiteX12" fmla="*/ 598848 w 1766107"/>
                <a:gd name="connsiteY12" fmla="*/ 1349099 h 2184562"/>
                <a:gd name="connsiteX13" fmla="*/ 723530 w 1766107"/>
                <a:gd name="connsiteY13" fmla="*/ 1349099 h 2184562"/>
                <a:gd name="connsiteX14" fmla="*/ 723530 w 1766107"/>
                <a:gd name="connsiteY14" fmla="*/ 1281758 h 2184562"/>
                <a:gd name="connsiteX15" fmla="*/ 723530 w 1766107"/>
                <a:gd name="connsiteY15" fmla="*/ 1215083 h 2184562"/>
                <a:gd name="connsiteX16" fmla="*/ 698860 w 1766107"/>
                <a:gd name="connsiteY16" fmla="*/ 1205081 h 2184562"/>
                <a:gd name="connsiteX17" fmla="*/ 266806 w 1766107"/>
                <a:gd name="connsiteY17" fmla="*/ 683016 h 2184562"/>
                <a:gd name="connsiteX18" fmla="*/ 256805 w 1766107"/>
                <a:gd name="connsiteY18" fmla="*/ 364976 h 2184562"/>
                <a:gd name="connsiteX19" fmla="*/ 256805 w 1766107"/>
                <a:gd name="connsiteY19" fmla="*/ 102277 h 2184562"/>
                <a:gd name="connsiteX20" fmla="*/ 143457 w 1766107"/>
                <a:gd name="connsiteY20" fmla="*/ 102277 h 2184562"/>
                <a:gd name="connsiteX21" fmla="*/ 13441 w 1766107"/>
                <a:gd name="connsiteY21" fmla="*/ 85608 h 2184562"/>
                <a:gd name="connsiteX22" fmla="*/ 38111 w 1766107"/>
                <a:gd name="connsiteY22" fmla="*/ -1070 h 2184562"/>
                <a:gd name="connsiteX23" fmla="*/ 895551 w 1766107"/>
                <a:gd name="connsiteY23" fmla="*/ -3070 h 2184562"/>
                <a:gd name="connsiteX24" fmla="*/ 1738323 w 1766107"/>
                <a:gd name="connsiteY24" fmla="*/ -1070 h 2184562"/>
                <a:gd name="connsiteX25" fmla="*/ 1750992 w 1766107"/>
                <a:gd name="connsiteY25" fmla="*/ 14932 h 2184562"/>
                <a:gd name="connsiteX26" fmla="*/ 1748325 w 1766107"/>
                <a:gd name="connsiteY26" fmla="*/ 87608 h 2184562"/>
                <a:gd name="connsiteX27" fmla="*/ 1672315 w 1766107"/>
                <a:gd name="connsiteY27" fmla="*/ 102277 h 2184562"/>
                <a:gd name="connsiteX28" fmla="*/ 1611641 w 1766107"/>
                <a:gd name="connsiteY28" fmla="*/ 102277 h 2184562"/>
                <a:gd name="connsiteX29" fmla="*/ 1608974 w 1766107"/>
                <a:gd name="connsiteY29" fmla="*/ 387646 h 2184562"/>
                <a:gd name="connsiteX30" fmla="*/ 1588971 w 1766107"/>
                <a:gd name="connsiteY30" fmla="*/ 736356 h 2184562"/>
                <a:gd name="connsiteX31" fmla="*/ 1408282 w 1766107"/>
                <a:gd name="connsiteY31" fmla="*/ 1049729 h 2184562"/>
                <a:gd name="connsiteX32" fmla="*/ 1192255 w 1766107"/>
                <a:gd name="connsiteY32" fmla="*/ 1194413 h 2184562"/>
                <a:gd name="connsiteX33" fmla="*/ 1143582 w 1766107"/>
                <a:gd name="connsiteY33" fmla="*/ 1212416 h 2184562"/>
                <a:gd name="connsiteX34" fmla="*/ 1143582 w 1766107"/>
                <a:gd name="connsiteY34" fmla="*/ 1281091 h 2184562"/>
                <a:gd name="connsiteX35" fmla="*/ 1143582 w 1766107"/>
                <a:gd name="connsiteY35" fmla="*/ 1349099 h 2184562"/>
                <a:gd name="connsiteX36" fmla="*/ 1268931 w 1766107"/>
                <a:gd name="connsiteY36" fmla="*/ 1349099 h 2184562"/>
                <a:gd name="connsiteX37" fmla="*/ 1490292 w 1766107"/>
                <a:gd name="connsiteY37" fmla="*/ 1382437 h 2184562"/>
                <a:gd name="connsiteX38" fmla="*/ 1659647 w 1766107"/>
                <a:gd name="connsiteY38" fmla="*/ 1644470 h 2184562"/>
                <a:gd name="connsiteX39" fmla="*/ 1641645 w 1766107"/>
                <a:gd name="connsiteY39" fmla="*/ 1699810 h 2184562"/>
                <a:gd name="connsiteX40" fmla="*/ 1540299 w 1766107"/>
                <a:gd name="connsiteY40" fmla="*/ 1715812 h 2184562"/>
                <a:gd name="connsiteX41" fmla="*/ 1458288 w 1766107"/>
                <a:gd name="connsiteY41" fmla="*/ 1715812 h 2184562"/>
                <a:gd name="connsiteX42" fmla="*/ 1455621 w 1766107"/>
                <a:gd name="connsiteY42" fmla="*/ 1803156 h 2184562"/>
                <a:gd name="connsiteX43" fmla="*/ 1434952 w 1766107"/>
                <a:gd name="connsiteY43" fmla="*/ 1906502 h 2184562"/>
                <a:gd name="connsiteX44" fmla="*/ 1323605 w 1766107"/>
                <a:gd name="connsiteY44" fmla="*/ 1922504 h 2184562"/>
                <a:gd name="connsiteX45" fmla="*/ 1230260 w 1766107"/>
                <a:gd name="connsiteY45" fmla="*/ 1922504 h 2184562"/>
                <a:gd name="connsiteX46" fmla="*/ 1236927 w 1766107"/>
                <a:gd name="connsiteY46" fmla="*/ 1939840 h 2184562"/>
                <a:gd name="connsiteX47" fmla="*/ 1235594 w 1766107"/>
                <a:gd name="connsiteY47" fmla="*/ 2056521 h 2184562"/>
                <a:gd name="connsiteX48" fmla="*/ 1100244 w 1766107"/>
                <a:gd name="connsiteY48" fmla="*/ 2176536 h 2184562"/>
                <a:gd name="connsiteX49" fmla="*/ 968227 w 1766107"/>
                <a:gd name="connsiteY49" fmla="*/ 2153200 h 2184562"/>
                <a:gd name="connsiteX50" fmla="*/ 930889 w 1766107"/>
                <a:gd name="connsiteY50" fmla="*/ 2130530 h 2184562"/>
                <a:gd name="connsiteX51" fmla="*/ 908886 w 1766107"/>
                <a:gd name="connsiteY51" fmla="*/ 2146532 h 2184562"/>
                <a:gd name="connsiteX52" fmla="*/ 752867 w 1766107"/>
                <a:gd name="connsiteY52" fmla="*/ 2175203 h 2184562"/>
                <a:gd name="connsiteX53" fmla="*/ 836877 w 1766107"/>
                <a:gd name="connsiteY53" fmla="*/ 2065856 h 2184562"/>
                <a:gd name="connsiteX54" fmla="*/ 876882 w 1766107"/>
                <a:gd name="connsiteY54" fmla="*/ 1997180 h 2184562"/>
                <a:gd name="connsiteX55" fmla="*/ 760201 w 1766107"/>
                <a:gd name="connsiteY55" fmla="*/ 1937173 h 2184562"/>
                <a:gd name="connsiteX56" fmla="*/ 762868 w 1766107"/>
                <a:gd name="connsiteY56" fmla="*/ 2060522 h 2184562"/>
                <a:gd name="connsiteX57" fmla="*/ 836877 w 1766107"/>
                <a:gd name="connsiteY57" fmla="*/ 2065856 h 2184562"/>
                <a:gd name="connsiteX58" fmla="*/ 1096910 w 1766107"/>
                <a:gd name="connsiteY58" fmla="*/ 2065856 h 2184562"/>
                <a:gd name="connsiteX59" fmla="*/ 1136915 w 1766107"/>
                <a:gd name="connsiteY59" fmla="*/ 1997180 h 2184562"/>
                <a:gd name="connsiteX60" fmla="*/ 1114245 w 1766107"/>
                <a:gd name="connsiteY60" fmla="*/ 1945174 h 2184562"/>
                <a:gd name="connsiteX61" fmla="*/ 1064239 w 1766107"/>
                <a:gd name="connsiteY61" fmla="*/ 1922504 h 2184562"/>
                <a:gd name="connsiteX62" fmla="*/ 987563 w 1766107"/>
                <a:gd name="connsiteY62" fmla="*/ 1983179 h 2184562"/>
                <a:gd name="connsiteX63" fmla="*/ 1024901 w 1766107"/>
                <a:gd name="connsiteY63" fmla="*/ 2062522 h 2184562"/>
                <a:gd name="connsiteX64" fmla="*/ 1096910 w 1766107"/>
                <a:gd name="connsiteY64" fmla="*/ 2065856 h 2184562"/>
                <a:gd name="connsiteX65" fmla="*/ 1343607 w 1766107"/>
                <a:gd name="connsiteY65" fmla="*/ 1765818 h 2184562"/>
                <a:gd name="connsiteX66" fmla="*/ 1343607 w 1766107"/>
                <a:gd name="connsiteY66" fmla="*/ 1715812 h 2184562"/>
                <a:gd name="connsiteX67" fmla="*/ 930222 w 1766107"/>
                <a:gd name="connsiteY67" fmla="*/ 1715812 h 2184562"/>
                <a:gd name="connsiteX68" fmla="*/ 516837 w 1766107"/>
                <a:gd name="connsiteY68" fmla="*/ 1715812 h 2184562"/>
                <a:gd name="connsiteX69" fmla="*/ 516837 w 1766107"/>
                <a:gd name="connsiteY69" fmla="*/ 1765818 h 2184562"/>
                <a:gd name="connsiteX70" fmla="*/ 516837 w 1766107"/>
                <a:gd name="connsiteY70" fmla="*/ 1815824 h 2184562"/>
                <a:gd name="connsiteX71" fmla="*/ 930222 w 1766107"/>
                <a:gd name="connsiteY71" fmla="*/ 1815824 h 2184562"/>
                <a:gd name="connsiteX72" fmla="*/ 1343607 w 1766107"/>
                <a:gd name="connsiteY72" fmla="*/ 1815824 h 2184562"/>
                <a:gd name="connsiteX73" fmla="*/ 1343607 w 1766107"/>
                <a:gd name="connsiteY73" fmla="*/ 1765818 h 2184562"/>
                <a:gd name="connsiteX74" fmla="*/ 1543632 w 1766107"/>
                <a:gd name="connsiteY74" fmla="*/ 1599131 h 2184562"/>
                <a:gd name="connsiteX75" fmla="*/ 1440953 w 1766107"/>
                <a:gd name="connsiteY75" fmla="*/ 1477115 h 2184562"/>
                <a:gd name="connsiteX76" fmla="*/ 1406949 w 1766107"/>
                <a:gd name="connsiteY76" fmla="*/ 1459113 h 2184562"/>
                <a:gd name="connsiteX77" fmla="*/ 944224 w 1766107"/>
                <a:gd name="connsiteY77" fmla="*/ 1457113 h 2184562"/>
                <a:gd name="connsiteX78" fmla="*/ 383487 w 1766107"/>
                <a:gd name="connsiteY78" fmla="*/ 1507119 h 2184562"/>
                <a:gd name="connsiteX79" fmla="*/ 323480 w 1766107"/>
                <a:gd name="connsiteY79" fmla="*/ 1592463 h 2184562"/>
                <a:gd name="connsiteX80" fmla="*/ 316812 w 1766107"/>
                <a:gd name="connsiteY80" fmla="*/ 1609132 h 2184562"/>
                <a:gd name="connsiteX81" fmla="*/ 930222 w 1766107"/>
                <a:gd name="connsiteY81" fmla="*/ 1609132 h 2184562"/>
                <a:gd name="connsiteX82" fmla="*/ 1543632 w 1766107"/>
                <a:gd name="connsiteY82" fmla="*/ 1599131 h 2184562"/>
                <a:gd name="connsiteX83" fmla="*/ 1036902 w 1766107"/>
                <a:gd name="connsiteY83" fmla="*/ 1296426 h 2184562"/>
                <a:gd name="connsiteX84" fmla="*/ 1036902 w 1766107"/>
                <a:gd name="connsiteY84" fmla="*/ 1244420 h 2184562"/>
                <a:gd name="connsiteX85" fmla="*/ 933556 w 1766107"/>
                <a:gd name="connsiteY85" fmla="*/ 1244420 h 2184562"/>
                <a:gd name="connsiteX86" fmla="*/ 830210 w 1766107"/>
                <a:gd name="connsiteY86" fmla="*/ 1245086 h 2184562"/>
                <a:gd name="connsiteX87" fmla="*/ 830210 w 1766107"/>
                <a:gd name="connsiteY87" fmla="*/ 1297093 h 2184562"/>
                <a:gd name="connsiteX88" fmla="*/ 830210 w 1766107"/>
                <a:gd name="connsiteY88" fmla="*/ 1349099 h 2184562"/>
                <a:gd name="connsiteX89" fmla="*/ 933556 w 1766107"/>
                <a:gd name="connsiteY89" fmla="*/ 1349099 h 2184562"/>
                <a:gd name="connsiteX90" fmla="*/ 1036902 w 1766107"/>
                <a:gd name="connsiteY90" fmla="*/ 1349099 h 2184562"/>
                <a:gd name="connsiteX91" fmla="*/ 1036902 w 1766107"/>
                <a:gd name="connsiteY91" fmla="*/ 1296426 h 2184562"/>
                <a:gd name="connsiteX92" fmla="*/ 1056905 w 1766107"/>
                <a:gd name="connsiteY92" fmla="*/ 1125071 h 2184562"/>
                <a:gd name="connsiteX93" fmla="*/ 1484958 w 1766107"/>
                <a:gd name="connsiteY93" fmla="*/ 712353 h 2184562"/>
                <a:gd name="connsiteX94" fmla="*/ 1502294 w 1766107"/>
                <a:gd name="connsiteY94" fmla="*/ 380978 h 2184562"/>
                <a:gd name="connsiteX95" fmla="*/ 1504294 w 1766107"/>
                <a:gd name="connsiteY95" fmla="*/ 102277 h 2184562"/>
                <a:gd name="connsiteX96" fmla="*/ 933556 w 1766107"/>
                <a:gd name="connsiteY96" fmla="*/ 102277 h 2184562"/>
                <a:gd name="connsiteX97" fmla="*/ 362818 w 1766107"/>
                <a:gd name="connsiteY97" fmla="*/ 102277 h 2184562"/>
                <a:gd name="connsiteX98" fmla="*/ 364818 w 1766107"/>
                <a:gd name="connsiteY98" fmla="*/ 387646 h 2184562"/>
                <a:gd name="connsiteX99" fmla="*/ 382154 w 1766107"/>
                <a:gd name="connsiteY99" fmla="*/ 721021 h 2184562"/>
                <a:gd name="connsiteX100" fmla="*/ 1056905 w 1766107"/>
                <a:gd name="connsiteY100" fmla="*/ 1125071 h 218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766107" h="2184562">
                  <a:moveTo>
                    <a:pt x="752867" y="2175203"/>
                  </a:moveTo>
                  <a:cubicBezTo>
                    <a:pt x="662189" y="2149199"/>
                    <a:pt x="602848" y="2046520"/>
                    <a:pt x="625518" y="1957175"/>
                  </a:cubicBezTo>
                  <a:lnTo>
                    <a:pt x="634852" y="1922504"/>
                  </a:lnTo>
                  <a:lnTo>
                    <a:pt x="542174" y="1922504"/>
                  </a:lnTo>
                  <a:lnTo>
                    <a:pt x="448829" y="1922504"/>
                  </a:lnTo>
                  <a:lnTo>
                    <a:pt x="429493" y="1903169"/>
                  </a:lnTo>
                  <a:cubicBezTo>
                    <a:pt x="410157" y="1883833"/>
                    <a:pt x="410157" y="1883166"/>
                    <a:pt x="410157" y="1799822"/>
                  </a:cubicBezTo>
                  <a:lnTo>
                    <a:pt x="410157" y="1715812"/>
                  </a:lnTo>
                  <a:lnTo>
                    <a:pt x="326147" y="1715812"/>
                  </a:lnTo>
                  <a:cubicBezTo>
                    <a:pt x="242803" y="1715812"/>
                    <a:pt x="242136" y="1715812"/>
                    <a:pt x="222801" y="1696476"/>
                  </a:cubicBezTo>
                  <a:cubicBezTo>
                    <a:pt x="201465" y="1674473"/>
                    <a:pt x="199464" y="1659138"/>
                    <a:pt x="210132" y="1601798"/>
                  </a:cubicBezTo>
                  <a:cubicBezTo>
                    <a:pt x="232135" y="1486450"/>
                    <a:pt x="331481" y="1382437"/>
                    <a:pt x="444162" y="1356434"/>
                  </a:cubicBezTo>
                  <a:cubicBezTo>
                    <a:pt x="460164" y="1352433"/>
                    <a:pt x="529506" y="1349099"/>
                    <a:pt x="598848" y="1349099"/>
                  </a:cubicBezTo>
                  <a:lnTo>
                    <a:pt x="723530" y="1349099"/>
                  </a:lnTo>
                  <a:lnTo>
                    <a:pt x="723530" y="1281758"/>
                  </a:lnTo>
                  <a:lnTo>
                    <a:pt x="723530" y="1215083"/>
                  </a:lnTo>
                  <a:lnTo>
                    <a:pt x="698860" y="1205081"/>
                  </a:lnTo>
                  <a:cubicBezTo>
                    <a:pt x="467498" y="1113737"/>
                    <a:pt x="308145" y="921712"/>
                    <a:pt x="266806" y="683016"/>
                  </a:cubicBezTo>
                  <a:cubicBezTo>
                    <a:pt x="258805" y="640344"/>
                    <a:pt x="256805" y="565668"/>
                    <a:pt x="256805" y="364976"/>
                  </a:cubicBezTo>
                  <a:lnTo>
                    <a:pt x="256805" y="102277"/>
                  </a:lnTo>
                  <a:lnTo>
                    <a:pt x="143457" y="102277"/>
                  </a:lnTo>
                  <a:cubicBezTo>
                    <a:pt x="31443" y="102277"/>
                    <a:pt x="29443" y="102277"/>
                    <a:pt x="13441" y="85608"/>
                  </a:cubicBezTo>
                  <a:cubicBezTo>
                    <a:pt x="-16563" y="56271"/>
                    <a:pt x="-2561" y="8932"/>
                    <a:pt x="38111" y="-1070"/>
                  </a:cubicBezTo>
                  <a:cubicBezTo>
                    <a:pt x="46779" y="-3070"/>
                    <a:pt x="432827" y="-3737"/>
                    <a:pt x="895551" y="-3070"/>
                  </a:cubicBezTo>
                  <a:lnTo>
                    <a:pt x="1738323" y="-1070"/>
                  </a:lnTo>
                  <a:lnTo>
                    <a:pt x="1750992" y="14932"/>
                  </a:lnTo>
                  <a:cubicBezTo>
                    <a:pt x="1768327" y="36268"/>
                    <a:pt x="1767660" y="69606"/>
                    <a:pt x="1748325" y="87608"/>
                  </a:cubicBezTo>
                  <a:cubicBezTo>
                    <a:pt x="1734990" y="100276"/>
                    <a:pt x="1724988" y="102277"/>
                    <a:pt x="1672315" y="102277"/>
                  </a:cubicBezTo>
                  <a:lnTo>
                    <a:pt x="1611641" y="102277"/>
                  </a:lnTo>
                  <a:lnTo>
                    <a:pt x="1608974" y="387646"/>
                  </a:lnTo>
                  <a:cubicBezTo>
                    <a:pt x="1606307" y="669681"/>
                    <a:pt x="1606307" y="673015"/>
                    <a:pt x="1588971" y="736356"/>
                  </a:cubicBezTo>
                  <a:cubicBezTo>
                    <a:pt x="1556301" y="858371"/>
                    <a:pt x="1496293" y="961717"/>
                    <a:pt x="1408282" y="1049729"/>
                  </a:cubicBezTo>
                  <a:cubicBezTo>
                    <a:pt x="1350275" y="1107069"/>
                    <a:pt x="1256930" y="1169744"/>
                    <a:pt x="1192255" y="1194413"/>
                  </a:cubicBezTo>
                  <a:lnTo>
                    <a:pt x="1143582" y="1212416"/>
                  </a:lnTo>
                  <a:lnTo>
                    <a:pt x="1143582" y="1281091"/>
                  </a:lnTo>
                  <a:lnTo>
                    <a:pt x="1143582" y="1349099"/>
                  </a:lnTo>
                  <a:lnTo>
                    <a:pt x="1268931" y="1349099"/>
                  </a:lnTo>
                  <a:cubicBezTo>
                    <a:pt x="1400948" y="1349099"/>
                    <a:pt x="1435619" y="1354433"/>
                    <a:pt x="1490292" y="1382437"/>
                  </a:cubicBezTo>
                  <a:cubicBezTo>
                    <a:pt x="1588305" y="1432443"/>
                    <a:pt x="1657647" y="1539123"/>
                    <a:pt x="1659647" y="1644470"/>
                  </a:cubicBezTo>
                  <a:cubicBezTo>
                    <a:pt x="1660314" y="1679807"/>
                    <a:pt x="1658313" y="1685141"/>
                    <a:pt x="1641645" y="1699810"/>
                  </a:cubicBezTo>
                  <a:cubicBezTo>
                    <a:pt x="1624309" y="1715145"/>
                    <a:pt x="1618308" y="1715812"/>
                    <a:pt x="1540299" y="1715812"/>
                  </a:cubicBezTo>
                  <a:lnTo>
                    <a:pt x="1458288" y="1715812"/>
                  </a:lnTo>
                  <a:lnTo>
                    <a:pt x="1455621" y="1803156"/>
                  </a:lnTo>
                  <a:cubicBezTo>
                    <a:pt x="1453621" y="1889167"/>
                    <a:pt x="1453621" y="1890500"/>
                    <a:pt x="1434952" y="1906502"/>
                  </a:cubicBezTo>
                  <a:cubicBezTo>
                    <a:pt x="1416950" y="1921838"/>
                    <a:pt x="1411616" y="1922504"/>
                    <a:pt x="1323605" y="1922504"/>
                  </a:cubicBezTo>
                  <a:lnTo>
                    <a:pt x="1230260" y="1922504"/>
                  </a:lnTo>
                  <a:lnTo>
                    <a:pt x="1236927" y="1939840"/>
                  </a:lnTo>
                  <a:cubicBezTo>
                    <a:pt x="1246262" y="1963176"/>
                    <a:pt x="1245595" y="2029184"/>
                    <a:pt x="1235594" y="2056521"/>
                  </a:cubicBezTo>
                  <a:cubicBezTo>
                    <a:pt x="1214925" y="2117195"/>
                    <a:pt x="1164252" y="2161868"/>
                    <a:pt x="1100244" y="2176536"/>
                  </a:cubicBezTo>
                  <a:cubicBezTo>
                    <a:pt x="1052904" y="2187204"/>
                    <a:pt x="1012899" y="2179870"/>
                    <a:pt x="968227" y="2153200"/>
                  </a:cubicBezTo>
                  <a:lnTo>
                    <a:pt x="930889" y="2130530"/>
                  </a:lnTo>
                  <a:lnTo>
                    <a:pt x="908886" y="2146532"/>
                  </a:lnTo>
                  <a:cubicBezTo>
                    <a:pt x="867548" y="2177203"/>
                    <a:pt x="801540" y="2189204"/>
                    <a:pt x="752867" y="2175203"/>
                  </a:cubicBezTo>
                  <a:close/>
                  <a:moveTo>
                    <a:pt x="836877" y="2065856"/>
                  </a:moveTo>
                  <a:cubicBezTo>
                    <a:pt x="864881" y="2051854"/>
                    <a:pt x="876882" y="2030518"/>
                    <a:pt x="876882" y="1997180"/>
                  </a:cubicBezTo>
                  <a:cubicBezTo>
                    <a:pt x="876882" y="1936506"/>
                    <a:pt x="806874" y="1900502"/>
                    <a:pt x="760201" y="1937173"/>
                  </a:cubicBezTo>
                  <a:cubicBezTo>
                    <a:pt x="716862" y="1971177"/>
                    <a:pt x="717529" y="2030518"/>
                    <a:pt x="762868" y="2060522"/>
                  </a:cubicBezTo>
                  <a:cubicBezTo>
                    <a:pt x="788871" y="2078524"/>
                    <a:pt x="810207" y="2079857"/>
                    <a:pt x="836877" y="2065856"/>
                  </a:cubicBezTo>
                  <a:close/>
                  <a:moveTo>
                    <a:pt x="1096910" y="2065856"/>
                  </a:moveTo>
                  <a:cubicBezTo>
                    <a:pt x="1124913" y="2051854"/>
                    <a:pt x="1136915" y="2030518"/>
                    <a:pt x="1136915" y="1997180"/>
                  </a:cubicBezTo>
                  <a:cubicBezTo>
                    <a:pt x="1136915" y="1972511"/>
                    <a:pt x="1132914" y="1963843"/>
                    <a:pt x="1114245" y="1945174"/>
                  </a:cubicBezTo>
                  <a:cubicBezTo>
                    <a:pt x="1095576" y="1926505"/>
                    <a:pt x="1086242" y="1922504"/>
                    <a:pt x="1064239" y="1922504"/>
                  </a:cubicBezTo>
                  <a:cubicBezTo>
                    <a:pt x="1031568" y="1922504"/>
                    <a:pt x="994230" y="1951841"/>
                    <a:pt x="987563" y="1983179"/>
                  </a:cubicBezTo>
                  <a:cubicBezTo>
                    <a:pt x="982229" y="2011182"/>
                    <a:pt x="998231" y="2046520"/>
                    <a:pt x="1024901" y="2062522"/>
                  </a:cubicBezTo>
                  <a:cubicBezTo>
                    <a:pt x="1050904" y="2078524"/>
                    <a:pt x="1070907" y="2079191"/>
                    <a:pt x="1096910" y="2065856"/>
                  </a:cubicBezTo>
                  <a:close/>
                  <a:moveTo>
                    <a:pt x="1343607" y="1765818"/>
                  </a:moveTo>
                  <a:lnTo>
                    <a:pt x="1343607" y="1715812"/>
                  </a:lnTo>
                  <a:lnTo>
                    <a:pt x="930222" y="1715812"/>
                  </a:lnTo>
                  <a:lnTo>
                    <a:pt x="516837" y="1715812"/>
                  </a:lnTo>
                  <a:lnTo>
                    <a:pt x="516837" y="1765818"/>
                  </a:lnTo>
                  <a:lnTo>
                    <a:pt x="516837" y="1815824"/>
                  </a:lnTo>
                  <a:lnTo>
                    <a:pt x="930222" y="1815824"/>
                  </a:lnTo>
                  <a:lnTo>
                    <a:pt x="1343607" y="1815824"/>
                  </a:lnTo>
                  <a:lnTo>
                    <a:pt x="1343607" y="1765818"/>
                  </a:lnTo>
                  <a:close/>
                  <a:moveTo>
                    <a:pt x="1543632" y="1599131"/>
                  </a:moveTo>
                  <a:cubicBezTo>
                    <a:pt x="1543632" y="1566460"/>
                    <a:pt x="1489626" y="1502452"/>
                    <a:pt x="1440953" y="1477115"/>
                  </a:cubicBezTo>
                  <a:lnTo>
                    <a:pt x="1406949" y="1459113"/>
                  </a:lnTo>
                  <a:lnTo>
                    <a:pt x="944224" y="1457113"/>
                  </a:lnTo>
                  <a:cubicBezTo>
                    <a:pt x="420825" y="1455113"/>
                    <a:pt x="443495" y="1453112"/>
                    <a:pt x="383487" y="1507119"/>
                  </a:cubicBezTo>
                  <a:cubicBezTo>
                    <a:pt x="350817" y="1536456"/>
                    <a:pt x="337482" y="1555792"/>
                    <a:pt x="323480" y="1592463"/>
                  </a:cubicBezTo>
                  <a:lnTo>
                    <a:pt x="316812" y="1609132"/>
                  </a:lnTo>
                  <a:lnTo>
                    <a:pt x="930222" y="1609132"/>
                  </a:lnTo>
                  <a:cubicBezTo>
                    <a:pt x="1479624" y="1609132"/>
                    <a:pt x="1543632" y="1607798"/>
                    <a:pt x="1543632" y="1599131"/>
                  </a:cubicBezTo>
                  <a:close/>
                  <a:moveTo>
                    <a:pt x="1036902" y="1296426"/>
                  </a:moveTo>
                  <a:lnTo>
                    <a:pt x="1036902" y="1244420"/>
                  </a:lnTo>
                  <a:lnTo>
                    <a:pt x="933556" y="1244420"/>
                  </a:lnTo>
                  <a:lnTo>
                    <a:pt x="830210" y="1245086"/>
                  </a:lnTo>
                  <a:lnTo>
                    <a:pt x="830210" y="1297093"/>
                  </a:lnTo>
                  <a:lnTo>
                    <a:pt x="830210" y="1349099"/>
                  </a:lnTo>
                  <a:lnTo>
                    <a:pt x="933556" y="1349099"/>
                  </a:lnTo>
                  <a:lnTo>
                    <a:pt x="1036902" y="1349099"/>
                  </a:lnTo>
                  <a:lnTo>
                    <a:pt x="1036902" y="1296426"/>
                  </a:lnTo>
                  <a:close/>
                  <a:moveTo>
                    <a:pt x="1056905" y="1125071"/>
                  </a:moveTo>
                  <a:cubicBezTo>
                    <a:pt x="1263597" y="1079066"/>
                    <a:pt x="1427618" y="921046"/>
                    <a:pt x="1484958" y="712353"/>
                  </a:cubicBezTo>
                  <a:cubicBezTo>
                    <a:pt x="1498960" y="662347"/>
                    <a:pt x="1499627" y="641677"/>
                    <a:pt x="1502294" y="380978"/>
                  </a:cubicBezTo>
                  <a:lnTo>
                    <a:pt x="1504294" y="102277"/>
                  </a:lnTo>
                  <a:lnTo>
                    <a:pt x="933556" y="102277"/>
                  </a:lnTo>
                  <a:lnTo>
                    <a:pt x="362818" y="102277"/>
                  </a:lnTo>
                  <a:lnTo>
                    <a:pt x="364818" y="387646"/>
                  </a:lnTo>
                  <a:cubicBezTo>
                    <a:pt x="367485" y="658346"/>
                    <a:pt x="368152" y="675015"/>
                    <a:pt x="382154" y="721021"/>
                  </a:cubicBezTo>
                  <a:cubicBezTo>
                    <a:pt x="472165" y="1017724"/>
                    <a:pt x="760201" y="1190413"/>
                    <a:pt x="1056905" y="112507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 xmlns:a16="http://schemas.microsoft.com/office/drawing/2014/main" id="{4C3E7B5B-4D14-4381-84DF-21554B5BF022}"/>
                </a:ext>
              </a:extLst>
            </p:cNvPr>
            <p:cNvSpPr/>
            <p:nvPr/>
          </p:nvSpPr>
          <p:spPr>
            <a:xfrm flipV="1">
              <a:off x="5130642" y="2097763"/>
              <a:ext cx="726302" cy="728673"/>
            </a:xfrm>
            <a:custGeom>
              <a:avLst/>
              <a:gdLst>
                <a:gd name="connsiteX0" fmla="*/ 302276 w 726302"/>
                <a:gd name="connsiteY0" fmla="*/ 722489 h 728673"/>
                <a:gd name="connsiteX1" fmla="*/ 104918 w 726302"/>
                <a:gd name="connsiteY1" fmla="*/ 620476 h 728673"/>
                <a:gd name="connsiteX2" fmla="*/ 10239 w 726302"/>
                <a:gd name="connsiteY2" fmla="*/ 463790 h 728673"/>
                <a:gd name="connsiteX3" fmla="*/ 15573 w 726302"/>
                <a:gd name="connsiteY3" fmla="*/ 239095 h 728673"/>
                <a:gd name="connsiteX4" fmla="*/ 479631 w 726302"/>
                <a:gd name="connsiteY4" fmla="*/ 18401 h 728673"/>
                <a:gd name="connsiteX5" fmla="*/ 624983 w 726302"/>
                <a:gd name="connsiteY5" fmla="*/ 609808 h 728673"/>
                <a:gd name="connsiteX6" fmla="*/ 478964 w 726302"/>
                <a:gd name="connsiteY6" fmla="*/ 705820 h 728673"/>
                <a:gd name="connsiteX7" fmla="*/ 302276 w 726302"/>
                <a:gd name="connsiteY7" fmla="*/ 722489 h 728673"/>
                <a:gd name="connsiteX8" fmla="*/ 445627 w 726302"/>
                <a:gd name="connsiteY8" fmla="*/ 605141 h 728673"/>
                <a:gd name="connsiteX9" fmla="*/ 541639 w 726302"/>
                <a:gd name="connsiteY9" fmla="*/ 539800 h 728673"/>
                <a:gd name="connsiteX10" fmla="*/ 438293 w 726302"/>
                <a:gd name="connsiteY10" fmla="*/ 471791 h 728673"/>
                <a:gd name="connsiteX11" fmla="*/ 324278 w 726302"/>
                <a:gd name="connsiteY11" fmla="*/ 399782 h 728673"/>
                <a:gd name="connsiteX12" fmla="*/ 357616 w 726302"/>
                <a:gd name="connsiteY12" fmla="*/ 309104 h 728673"/>
                <a:gd name="connsiteX13" fmla="*/ 486965 w 726302"/>
                <a:gd name="connsiteY13" fmla="*/ 375779 h 728673"/>
                <a:gd name="connsiteX14" fmla="*/ 606314 w 726302"/>
                <a:gd name="connsiteY14" fmla="*/ 435787 h 728673"/>
                <a:gd name="connsiteX15" fmla="*/ 613648 w 726302"/>
                <a:gd name="connsiteY15" fmla="*/ 363778 h 728673"/>
                <a:gd name="connsiteX16" fmla="*/ 592312 w 726302"/>
                <a:gd name="connsiteY16" fmla="*/ 254431 h 728673"/>
                <a:gd name="connsiteX17" fmla="*/ 405622 w 726302"/>
                <a:gd name="connsiteY17" fmla="*/ 109079 h 728673"/>
                <a:gd name="connsiteX18" fmla="*/ 124253 w 726302"/>
                <a:gd name="connsiteY18" fmla="*/ 255764 h 728673"/>
                <a:gd name="connsiteX19" fmla="*/ 106918 w 726302"/>
                <a:gd name="connsiteY19" fmla="*/ 362444 h 728673"/>
                <a:gd name="connsiteX20" fmla="*/ 126254 w 726302"/>
                <a:gd name="connsiteY20" fmla="*/ 472458 h 728673"/>
                <a:gd name="connsiteX21" fmla="*/ 445627 w 726302"/>
                <a:gd name="connsiteY21" fmla="*/ 605141 h 7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6302" h="728673">
                  <a:moveTo>
                    <a:pt x="302276" y="722489"/>
                  </a:moveTo>
                  <a:cubicBezTo>
                    <a:pt x="222932" y="708487"/>
                    <a:pt x="164258" y="677817"/>
                    <a:pt x="104918" y="620476"/>
                  </a:cubicBezTo>
                  <a:cubicBezTo>
                    <a:pt x="59579" y="576471"/>
                    <a:pt x="28908" y="525131"/>
                    <a:pt x="10239" y="463790"/>
                  </a:cubicBezTo>
                  <a:cubicBezTo>
                    <a:pt x="-9097" y="400449"/>
                    <a:pt x="-6430" y="300436"/>
                    <a:pt x="15573" y="239095"/>
                  </a:cubicBezTo>
                  <a:cubicBezTo>
                    <a:pt x="83582" y="51739"/>
                    <a:pt x="294941" y="-48941"/>
                    <a:pt x="479631" y="18401"/>
                  </a:cubicBezTo>
                  <a:cubicBezTo>
                    <a:pt x="728996" y="108412"/>
                    <a:pt x="804338" y="416451"/>
                    <a:pt x="624983" y="609808"/>
                  </a:cubicBezTo>
                  <a:cubicBezTo>
                    <a:pt x="581644" y="656481"/>
                    <a:pt x="537638" y="685818"/>
                    <a:pt x="478964" y="705820"/>
                  </a:cubicBezTo>
                  <a:cubicBezTo>
                    <a:pt x="427625" y="723823"/>
                    <a:pt x="348948" y="731157"/>
                    <a:pt x="302276" y="722489"/>
                  </a:cubicBezTo>
                  <a:close/>
                  <a:moveTo>
                    <a:pt x="445627" y="605141"/>
                  </a:moveTo>
                  <a:cubicBezTo>
                    <a:pt x="480965" y="592473"/>
                    <a:pt x="544973" y="549801"/>
                    <a:pt x="541639" y="539800"/>
                  </a:cubicBezTo>
                  <a:cubicBezTo>
                    <a:pt x="540305" y="535799"/>
                    <a:pt x="493633" y="505129"/>
                    <a:pt x="438293" y="471791"/>
                  </a:cubicBezTo>
                  <a:cubicBezTo>
                    <a:pt x="382286" y="438454"/>
                    <a:pt x="330946" y="405783"/>
                    <a:pt x="324278" y="399782"/>
                  </a:cubicBezTo>
                  <a:cubicBezTo>
                    <a:pt x="289607" y="367778"/>
                    <a:pt x="310943" y="309771"/>
                    <a:pt x="357616" y="309104"/>
                  </a:cubicBezTo>
                  <a:cubicBezTo>
                    <a:pt x="368284" y="309104"/>
                    <a:pt x="420290" y="335774"/>
                    <a:pt x="486965" y="375779"/>
                  </a:cubicBezTo>
                  <a:cubicBezTo>
                    <a:pt x="567642" y="424452"/>
                    <a:pt x="600980" y="441121"/>
                    <a:pt x="606314" y="435787"/>
                  </a:cubicBezTo>
                  <a:cubicBezTo>
                    <a:pt x="610314" y="431786"/>
                    <a:pt x="613648" y="401782"/>
                    <a:pt x="613648" y="363778"/>
                  </a:cubicBezTo>
                  <a:cubicBezTo>
                    <a:pt x="613648" y="305104"/>
                    <a:pt x="611648" y="295102"/>
                    <a:pt x="592312" y="254431"/>
                  </a:cubicBezTo>
                  <a:cubicBezTo>
                    <a:pt x="554974" y="175754"/>
                    <a:pt x="490966" y="125748"/>
                    <a:pt x="405622" y="109079"/>
                  </a:cubicBezTo>
                  <a:cubicBezTo>
                    <a:pt x="292274" y="86410"/>
                    <a:pt x="175593" y="147751"/>
                    <a:pt x="124253" y="255764"/>
                  </a:cubicBezTo>
                  <a:cubicBezTo>
                    <a:pt x="108918" y="287768"/>
                    <a:pt x="106918" y="301103"/>
                    <a:pt x="106918" y="362444"/>
                  </a:cubicBezTo>
                  <a:cubicBezTo>
                    <a:pt x="106918" y="426452"/>
                    <a:pt x="108918" y="435787"/>
                    <a:pt x="126254" y="472458"/>
                  </a:cubicBezTo>
                  <a:cubicBezTo>
                    <a:pt x="184261" y="591139"/>
                    <a:pt x="322278" y="648480"/>
                    <a:pt x="445627" y="60514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 xmlns:a16="http://schemas.microsoft.com/office/drawing/2014/main" id="{1BD5F8A9-1706-4507-9E16-57AEC3894652}"/>
                </a:ext>
              </a:extLst>
            </p:cNvPr>
            <p:cNvSpPr/>
            <p:nvPr/>
          </p:nvSpPr>
          <p:spPr>
            <a:xfrm flipV="1">
              <a:off x="4970267" y="2828156"/>
              <a:ext cx="106680" cy="100012"/>
            </a:xfrm>
            <a:custGeom>
              <a:avLst/>
              <a:gdLst>
                <a:gd name="connsiteX0" fmla="*/ -2106 w 106680"/>
                <a:gd name="connsiteY0" fmla="*/ 48144 h 100012"/>
                <a:gd name="connsiteX1" fmla="*/ -2106 w 106680"/>
                <a:gd name="connsiteY1" fmla="*/ -1863 h 100012"/>
                <a:gd name="connsiteX2" fmla="*/ 51234 w 106680"/>
                <a:gd name="connsiteY2" fmla="*/ -1863 h 100012"/>
                <a:gd name="connsiteX3" fmla="*/ 104574 w 106680"/>
                <a:gd name="connsiteY3" fmla="*/ -1863 h 100012"/>
                <a:gd name="connsiteX4" fmla="*/ 104574 w 106680"/>
                <a:gd name="connsiteY4" fmla="*/ 48144 h 100012"/>
                <a:gd name="connsiteX5" fmla="*/ 104574 w 106680"/>
                <a:gd name="connsiteY5" fmla="*/ 98150 h 100012"/>
                <a:gd name="connsiteX6" fmla="*/ 51234 w 106680"/>
                <a:gd name="connsiteY6" fmla="*/ 98150 h 100012"/>
                <a:gd name="connsiteX7" fmla="*/ -2106 w 106680"/>
                <a:gd name="connsiteY7" fmla="*/ 98150 h 100012"/>
                <a:gd name="connsiteX8" fmla="*/ -2106 w 106680"/>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 h="100012">
                  <a:moveTo>
                    <a:pt x="-2106" y="48144"/>
                  </a:moveTo>
                  <a:lnTo>
                    <a:pt x="-2106" y="-1863"/>
                  </a:lnTo>
                  <a:lnTo>
                    <a:pt x="51234" y="-1863"/>
                  </a:lnTo>
                  <a:lnTo>
                    <a:pt x="104574" y="-1863"/>
                  </a:lnTo>
                  <a:lnTo>
                    <a:pt x="104574" y="48144"/>
                  </a:lnTo>
                  <a:lnTo>
                    <a:pt x="104574" y="98150"/>
                  </a:lnTo>
                  <a:lnTo>
                    <a:pt x="51234" y="98150"/>
                  </a:lnTo>
                  <a:lnTo>
                    <a:pt x="-2106" y="98150"/>
                  </a:lnTo>
                  <a:lnTo>
                    <a:pt x="-2106"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 xmlns:a16="http://schemas.microsoft.com/office/drawing/2014/main" id="{F75255E1-1C15-485F-A6DC-604ACC50BFE2}"/>
                </a:ext>
              </a:extLst>
            </p:cNvPr>
            <p:cNvSpPr/>
            <p:nvPr/>
          </p:nvSpPr>
          <p:spPr>
            <a:xfrm flipV="1">
              <a:off x="5130287" y="2828156"/>
              <a:ext cx="100012" cy="100012"/>
            </a:xfrm>
            <a:custGeom>
              <a:avLst/>
              <a:gdLst>
                <a:gd name="connsiteX0" fmla="*/ -2318 w 100012"/>
                <a:gd name="connsiteY0" fmla="*/ 48144 h 100012"/>
                <a:gd name="connsiteX1" fmla="*/ -2318 w 100012"/>
                <a:gd name="connsiteY1" fmla="*/ -1863 h 100012"/>
                <a:gd name="connsiteX2" fmla="*/ 47689 w 100012"/>
                <a:gd name="connsiteY2" fmla="*/ -1863 h 100012"/>
                <a:gd name="connsiteX3" fmla="*/ 97695 w 100012"/>
                <a:gd name="connsiteY3" fmla="*/ -1863 h 100012"/>
                <a:gd name="connsiteX4" fmla="*/ 97695 w 100012"/>
                <a:gd name="connsiteY4" fmla="*/ 48144 h 100012"/>
                <a:gd name="connsiteX5" fmla="*/ 97695 w 100012"/>
                <a:gd name="connsiteY5" fmla="*/ 98150 h 100012"/>
                <a:gd name="connsiteX6" fmla="*/ 47689 w 100012"/>
                <a:gd name="connsiteY6" fmla="*/ 98150 h 100012"/>
                <a:gd name="connsiteX7" fmla="*/ -2318 w 100012"/>
                <a:gd name="connsiteY7" fmla="*/ 98150 h 100012"/>
                <a:gd name="connsiteX8" fmla="*/ -2318 w 100012"/>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2" h="100012">
                  <a:moveTo>
                    <a:pt x="-2318" y="48144"/>
                  </a:moveTo>
                  <a:lnTo>
                    <a:pt x="-2318" y="-1863"/>
                  </a:lnTo>
                  <a:lnTo>
                    <a:pt x="47689" y="-1863"/>
                  </a:lnTo>
                  <a:lnTo>
                    <a:pt x="97695" y="-1863"/>
                  </a:lnTo>
                  <a:lnTo>
                    <a:pt x="97695" y="48144"/>
                  </a:lnTo>
                  <a:lnTo>
                    <a:pt x="97695" y="98150"/>
                  </a:lnTo>
                  <a:lnTo>
                    <a:pt x="47689" y="98150"/>
                  </a:lnTo>
                  <a:lnTo>
                    <a:pt x="-2318" y="98150"/>
                  </a:lnTo>
                  <a:lnTo>
                    <a:pt x="-2318"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21" name="Picture 320">
            <a:extLst>
              <a:ext uri="{FF2B5EF4-FFF2-40B4-BE49-F238E27FC236}">
                <a16:creationId xmlns="" xmlns:a16="http://schemas.microsoft.com/office/drawing/2014/main" id="{C3862715-E3B2-4441-B00B-32C1CFD669CC}"/>
              </a:ext>
            </a:extLst>
          </p:cNvPr>
          <p:cNvPicPr/>
          <p:nvPr/>
        </p:nvPicPr>
        <p:blipFill>
          <a:blip r:embed="rId2">
            <a:extLst>
              <a:ext uri="{28A0092B-C50C-407E-A947-70E740481C1C}">
                <a14:useLocalDpi xmlns:a14="http://schemas.microsoft.com/office/drawing/2010/main" val="0"/>
              </a:ext>
            </a:extLst>
          </a:blip>
          <a:srcRect l="6492" r="8636"/>
          <a:stretch>
            <a:fillRect/>
          </a:stretch>
        </p:blipFill>
        <p:spPr>
          <a:xfrm>
            <a:off x="797649" y="2890007"/>
            <a:ext cx="2202164" cy="2092932"/>
          </a:xfrm>
          <a:prstGeom prst="rect">
            <a:avLst/>
          </a:prstGeom>
          <a:noFill/>
          <a:ln>
            <a:noFill/>
          </a:ln>
        </p:spPr>
      </p:pic>
      <p:pic>
        <p:nvPicPr>
          <p:cNvPr id="322" name="Picture 321">
            <a:extLst>
              <a:ext uri="{FF2B5EF4-FFF2-40B4-BE49-F238E27FC236}">
                <a16:creationId xmlns="" xmlns:a16="http://schemas.microsoft.com/office/drawing/2014/main" id="{ED8CB2E7-DD52-4821-A958-2ABAC3F5DA38}"/>
              </a:ext>
            </a:extLst>
          </p:cNvPr>
          <p:cNvPicPr/>
          <p:nvPr/>
        </p:nvPicPr>
        <p:blipFill>
          <a:blip r:embed="rId3">
            <a:lum contrast="6000"/>
          </a:blip>
          <a:srcRect b="12204"/>
          <a:stretch>
            <a:fillRect/>
          </a:stretch>
        </p:blipFill>
        <p:spPr>
          <a:xfrm>
            <a:off x="4819360" y="2889267"/>
            <a:ext cx="2529735" cy="2093672"/>
          </a:xfrm>
          <a:prstGeom prst="rect">
            <a:avLst/>
          </a:prstGeom>
          <a:noFill/>
          <a:ln>
            <a:noFill/>
          </a:ln>
        </p:spPr>
      </p:pic>
      <p:pic>
        <p:nvPicPr>
          <p:cNvPr id="323" name="Picture 322">
            <a:extLst>
              <a:ext uri="{FF2B5EF4-FFF2-40B4-BE49-F238E27FC236}">
                <a16:creationId xmlns="" xmlns:a16="http://schemas.microsoft.com/office/drawing/2014/main" id="{C05CF9B3-8D7B-4E9D-BB70-5F5F7E4C89D8}"/>
              </a:ext>
            </a:extLst>
          </p:cNvPr>
          <p:cNvPicPr/>
          <p:nvPr/>
        </p:nvPicPr>
        <p:blipFill>
          <a:blip r:embed="rId4"/>
          <a:stretch>
            <a:fillRect/>
          </a:stretch>
        </p:blipFill>
        <p:spPr>
          <a:xfrm>
            <a:off x="9168642" y="2834507"/>
            <a:ext cx="1877131" cy="2115775"/>
          </a:xfrm>
          <a:prstGeom prst="rect">
            <a:avLst/>
          </a:prstGeom>
          <a:noFill/>
          <a:ln>
            <a:noFill/>
          </a:ln>
        </p:spPr>
      </p:pic>
      <p:sp>
        <p:nvSpPr>
          <p:cNvPr id="326" name="TextBox 325">
            <a:extLst>
              <a:ext uri="{FF2B5EF4-FFF2-40B4-BE49-F238E27FC236}">
                <a16:creationId xmlns="" xmlns:a16="http://schemas.microsoft.com/office/drawing/2014/main" id="{3023EC84-5962-4A23-A316-B2A3653C5851}"/>
              </a:ext>
            </a:extLst>
          </p:cNvPr>
          <p:cNvSpPr txBox="1"/>
          <p:nvPr/>
        </p:nvSpPr>
        <p:spPr>
          <a:xfrm>
            <a:off x="848085" y="2015113"/>
            <a:ext cx="18527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9Slide03 Arima Madurai Black" panose="00000A00000000000000" pitchFamily="2" charset="-93"/>
              </a:rPr>
              <a:t>Cân</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rPr>
              <a:t> y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9Slide03 Arima Madurai Black" panose="00000A00000000000000" pitchFamily="2" charset="-93"/>
              </a:rPr>
              <a:t>tế</a:t>
            </a:r>
            <a:endPar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endParaRPr>
          </a:p>
        </p:txBody>
      </p:sp>
      <p:sp>
        <p:nvSpPr>
          <p:cNvPr id="327" name="TextBox 326">
            <a:extLst>
              <a:ext uri="{FF2B5EF4-FFF2-40B4-BE49-F238E27FC236}">
                <a16:creationId xmlns="" xmlns:a16="http://schemas.microsoft.com/office/drawing/2014/main" id="{E8AAD38D-7C85-4A52-B94B-88C62D5F23AF}"/>
              </a:ext>
            </a:extLst>
          </p:cNvPr>
          <p:cNvSpPr txBox="1"/>
          <p:nvPr/>
        </p:nvSpPr>
        <p:spPr>
          <a:xfrm>
            <a:off x="9084135" y="2038498"/>
            <a:ext cx="18527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9Slide03 Arima Madurai Black" panose="00000A00000000000000" pitchFamily="2" charset="-93"/>
              </a:rPr>
              <a:t>Cân</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9Slide03 Arima Madurai Black" panose="00000A00000000000000" pitchFamily="2" charset="-93"/>
              </a:rPr>
              <a:t>đồng</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9Slide03 Arima Madurai Black" panose="00000A00000000000000" pitchFamily="2" charset="-93"/>
              </a:rPr>
              <a:t>hồ</a:t>
            </a:r>
            <a:endPar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endParaRPr>
          </a:p>
        </p:txBody>
      </p:sp>
      <p:sp>
        <p:nvSpPr>
          <p:cNvPr id="328" name="TextBox 327">
            <a:extLst>
              <a:ext uri="{FF2B5EF4-FFF2-40B4-BE49-F238E27FC236}">
                <a16:creationId xmlns="" xmlns:a16="http://schemas.microsoft.com/office/drawing/2014/main" id="{158AC584-8630-4B14-9C9F-2A5CFA3F7261}"/>
              </a:ext>
            </a:extLst>
          </p:cNvPr>
          <p:cNvSpPr txBox="1"/>
          <p:nvPr/>
        </p:nvSpPr>
        <p:spPr>
          <a:xfrm>
            <a:off x="5169609" y="2037260"/>
            <a:ext cx="18527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9Slide03 Arima Madurai Black" panose="00000A00000000000000" pitchFamily="2" charset="-93"/>
              </a:rPr>
              <a:t>Cân</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9Slide03 Arima Madurai Black" panose="00000A00000000000000" pitchFamily="2" charset="-93"/>
              </a:rPr>
              <a:t>điện</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9Slide03 Arima Madurai Black" panose="00000A00000000000000" pitchFamily="2" charset="-93"/>
              </a:rPr>
              <a:t>tử</a:t>
            </a:r>
            <a:endPar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endParaRPr>
          </a:p>
        </p:txBody>
      </p:sp>
      <p:sp>
        <p:nvSpPr>
          <p:cNvPr id="329" name="TextBox 328">
            <a:extLst>
              <a:ext uri="{FF2B5EF4-FFF2-40B4-BE49-F238E27FC236}">
                <a16:creationId xmlns="" xmlns:a16="http://schemas.microsoft.com/office/drawing/2014/main" id="{BD1BE7D7-0860-4DA3-B833-146F7F905403}"/>
              </a:ext>
            </a:extLst>
          </p:cNvPr>
          <p:cNvSpPr txBox="1"/>
          <p:nvPr/>
        </p:nvSpPr>
        <p:spPr>
          <a:xfrm>
            <a:off x="4745619" y="5094964"/>
            <a:ext cx="270076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9Slide07 IcielBaliho Script" pitchFamily="2" charset="-93"/>
                <a:ea typeface="+mn-ea"/>
                <a:cs typeface="#9Slide03 Arima Madurai Black" panose="00000A00000000000000" pitchFamily="2" charset="-93"/>
              </a:rPr>
              <a:t>Dùng</a:t>
            </a:r>
            <a:r>
              <a:rPr kumimoji="0" lang="en-US" sz="2800" b="0" i="0" u="none" strike="noStrike" kern="1200" cap="none" spc="0" normalizeH="0" baseline="0" noProof="0" dirty="0">
                <a:ln>
                  <a:noFill/>
                </a:ln>
                <a:solidFill>
                  <a:prstClr val="white"/>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prstClr val="white"/>
                </a:solidFill>
                <a:effectLst/>
                <a:uLnTx/>
                <a:uFillTx/>
                <a:latin typeface="#9Slide07 IcielBaliho Script" pitchFamily="2" charset="-93"/>
                <a:ea typeface="+mn-ea"/>
                <a:cs typeface="#9Slide03 Arima Madurai Black" panose="00000A00000000000000" pitchFamily="2" charset="-93"/>
              </a:rPr>
              <a:t>cho</a:t>
            </a:r>
            <a:r>
              <a:rPr kumimoji="0" lang="en-US" sz="2800" b="0" i="0" u="none" strike="noStrike" kern="1200" cap="none" spc="0" normalizeH="0" baseline="0" noProof="0" dirty="0">
                <a:ln>
                  <a:noFill/>
                </a:ln>
                <a:solidFill>
                  <a:prstClr val="white"/>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prstClr val="white"/>
                </a:solidFill>
                <a:effectLst/>
                <a:uLnTx/>
                <a:uFillTx/>
                <a:latin typeface="#9Slide07 IcielBaliho Script" pitchFamily="2" charset="-93"/>
                <a:ea typeface="+mn-ea"/>
                <a:cs typeface="#9Slide03 Arima Madurai Black" panose="00000A00000000000000" pitchFamily="2" charset="-93"/>
              </a:rPr>
              <a:t>phòng</a:t>
            </a:r>
            <a:r>
              <a:rPr kumimoji="0" lang="en-US" sz="2800" b="0" i="0" u="none" strike="noStrike" kern="1200" cap="none" spc="0" normalizeH="0" baseline="0" noProof="0" dirty="0">
                <a:ln>
                  <a:noFill/>
                </a:ln>
                <a:solidFill>
                  <a:prstClr val="white"/>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prstClr val="white"/>
                </a:solidFill>
                <a:effectLst/>
                <a:uLnTx/>
                <a:uFillTx/>
                <a:latin typeface="#9Slide07 IcielBaliho Script" pitchFamily="2" charset="-93"/>
                <a:ea typeface="+mn-ea"/>
                <a:cs typeface="#9Slide03 Arima Madurai Black" panose="00000A00000000000000" pitchFamily="2" charset="-93"/>
              </a:rPr>
              <a:t>thí</a:t>
            </a:r>
            <a:r>
              <a:rPr kumimoji="0" lang="en-US" sz="2800" b="0" i="0" u="none" strike="noStrike" kern="1200" cap="none" spc="0" normalizeH="0" baseline="0" noProof="0" dirty="0">
                <a:ln>
                  <a:noFill/>
                </a:ln>
                <a:solidFill>
                  <a:prstClr val="white"/>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prstClr val="white"/>
                </a:solidFill>
                <a:effectLst/>
                <a:uLnTx/>
                <a:uFillTx/>
                <a:latin typeface="#9Slide07 IcielBaliho Script" pitchFamily="2" charset="-93"/>
                <a:ea typeface="+mn-ea"/>
                <a:cs typeface="#9Slide03 Arima Madurai Black" panose="00000A00000000000000" pitchFamily="2" charset="-93"/>
              </a:rPr>
              <a:t>nghiệm</a:t>
            </a:r>
            <a:r>
              <a:rPr kumimoji="0" lang="en-US" sz="2800" b="0" i="0" u="none" strike="noStrike" kern="1200" cap="none" spc="0" normalizeH="0" baseline="0" noProof="0" dirty="0">
                <a:ln>
                  <a:noFill/>
                </a:ln>
                <a:solidFill>
                  <a:prstClr val="white"/>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prstClr val="white"/>
                </a:solidFill>
                <a:effectLst/>
                <a:uLnTx/>
                <a:uFillTx/>
                <a:latin typeface="#9Slide07 IcielBaliho Script" pitchFamily="2" charset="-93"/>
                <a:ea typeface="+mn-ea"/>
                <a:cs typeface="#9Slide03 Arima Madurai Black" panose="00000A00000000000000" pitchFamily="2" charset="-93"/>
              </a:rPr>
              <a:t>cho</a:t>
            </a:r>
            <a:r>
              <a:rPr kumimoji="0" lang="en-US" sz="2800" b="0" i="0" u="none" strike="noStrike" kern="1200" cap="none" spc="0" normalizeH="0" baseline="0" noProof="0" dirty="0">
                <a:ln>
                  <a:noFill/>
                </a:ln>
                <a:solidFill>
                  <a:prstClr val="white"/>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prstClr val="white"/>
                </a:solidFill>
                <a:effectLst/>
                <a:uLnTx/>
                <a:uFillTx/>
                <a:latin typeface="#9Slide07 IcielBaliho Script" pitchFamily="2" charset="-93"/>
                <a:ea typeface="+mn-ea"/>
                <a:cs typeface="#9Slide03 Arima Madurai Black" panose="00000A00000000000000" pitchFamily="2" charset="-93"/>
              </a:rPr>
              <a:t>kết</a:t>
            </a:r>
            <a:r>
              <a:rPr kumimoji="0" lang="en-US" sz="2800" b="0" i="0" u="none" strike="noStrike" kern="1200" cap="none" spc="0" normalizeH="0" baseline="0" noProof="0" dirty="0">
                <a:ln>
                  <a:noFill/>
                </a:ln>
                <a:solidFill>
                  <a:prstClr val="white"/>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prstClr val="white"/>
                </a:solidFill>
                <a:effectLst/>
                <a:uLnTx/>
                <a:uFillTx/>
                <a:latin typeface="#9Slide07 IcielBaliho Script" pitchFamily="2" charset="-93"/>
                <a:ea typeface="+mn-ea"/>
                <a:cs typeface="#9Slide03 Arima Madurai Black" panose="00000A00000000000000" pitchFamily="2" charset="-93"/>
              </a:rPr>
              <a:t>quả</a:t>
            </a:r>
            <a:r>
              <a:rPr kumimoji="0" lang="en-US" sz="2800" b="0" i="0" u="none" strike="noStrike" kern="1200" cap="none" spc="0" normalizeH="0" baseline="0" noProof="0" dirty="0">
                <a:ln>
                  <a:noFill/>
                </a:ln>
                <a:solidFill>
                  <a:prstClr val="white"/>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prstClr val="white"/>
                </a:solidFill>
                <a:effectLst/>
                <a:uLnTx/>
                <a:uFillTx/>
                <a:latin typeface="#9Slide07 IcielBaliho Script" pitchFamily="2" charset="-93"/>
                <a:ea typeface="+mn-ea"/>
                <a:cs typeface="#9Slide03 Arima Madurai Black" panose="00000A00000000000000" pitchFamily="2" charset="-93"/>
              </a:rPr>
              <a:t>chính</a:t>
            </a:r>
            <a:r>
              <a:rPr kumimoji="0" lang="en-US" sz="2800" b="0" i="0" u="none" strike="noStrike" kern="1200" cap="none" spc="0" normalizeH="0" baseline="0" noProof="0" dirty="0">
                <a:ln>
                  <a:noFill/>
                </a:ln>
                <a:solidFill>
                  <a:prstClr val="white"/>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prstClr val="white"/>
                </a:solidFill>
                <a:effectLst/>
                <a:uLnTx/>
                <a:uFillTx/>
                <a:latin typeface="#9Slide07 IcielBaliho Script" pitchFamily="2" charset="-93"/>
                <a:ea typeface="+mn-ea"/>
                <a:cs typeface="#9Slide03 Arima Madurai Black" panose="00000A00000000000000" pitchFamily="2" charset="-93"/>
              </a:rPr>
              <a:t>xác</a:t>
            </a:r>
            <a:r>
              <a:rPr kumimoji="0" lang="en-US" sz="2800" b="0" i="0" u="none" strike="noStrike" kern="1200" cap="none" spc="0" normalizeH="0" baseline="0" noProof="0" dirty="0">
                <a:ln>
                  <a:noFill/>
                </a:ln>
                <a:solidFill>
                  <a:prstClr val="white"/>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prstClr val="white"/>
                </a:solidFill>
                <a:effectLst/>
                <a:uLnTx/>
                <a:uFillTx/>
                <a:latin typeface="#9Slide07 IcielBaliho Script" pitchFamily="2" charset="-93"/>
                <a:ea typeface="+mn-ea"/>
                <a:cs typeface="#9Slide03 Arima Madurai Black" panose="00000A00000000000000" pitchFamily="2" charset="-93"/>
              </a:rPr>
              <a:t>cao</a:t>
            </a:r>
            <a:endParaRPr kumimoji="0" lang="en-US" sz="2800" b="0" i="0" u="none" strike="noStrike" kern="1200" cap="none" spc="0" normalizeH="0" baseline="0" noProof="0" dirty="0">
              <a:ln>
                <a:noFill/>
              </a:ln>
              <a:solidFill>
                <a:prstClr val="white"/>
              </a:solidFill>
              <a:effectLst/>
              <a:uLnTx/>
              <a:uFillTx/>
              <a:latin typeface="#9Slide07 IcielBaliho Script" pitchFamily="2" charset="-93"/>
              <a:ea typeface="+mn-ea"/>
              <a:cs typeface="#9Slide03 Arima Madurai Black" panose="00000A00000000000000" pitchFamily="2" charset="-93"/>
            </a:endParaRPr>
          </a:p>
        </p:txBody>
      </p:sp>
      <p:sp>
        <p:nvSpPr>
          <p:cNvPr id="330" name="TextBox 329">
            <a:extLst>
              <a:ext uri="{FF2B5EF4-FFF2-40B4-BE49-F238E27FC236}">
                <a16:creationId xmlns="" xmlns:a16="http://schemas.microsoft.com/office/drawing/2014/main" id="{55CB06FB-4D4B-4327-9C24-0211218C88F3}"/>
              </a:ext>
            </a:extLst>
          </p:cNvPr>
          <p:cNvSpPr txBox="1"/>
          <p:nvPr/>
        </p:nvSpPr>
        <p:spPr>
          <a:xfrm>
            <a:off x="9209926" y="5182048"/>
            <a:ext cx="207855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9Slide07 IcielBaliho Script" pitchFamily="2" charset="-93"/>
                <a:ea typeface="+mn-ea"/>
                <a:cs typeface="#9Slide03 Arima Madurai Black" panose="00000A00000000000000" pitchFamily="2" charset="-93"/>
              </a:rPr>
              <a:t>Đời</a:t>
            </a:r>
            <a:r>
              <a:rPr kumimoji="0" lang="en-US" sz="2800" b="0" i="0" u="none" strike="noStrike" kern="1200" cap="none" spc="0" normalizeH="0" baseline="0" noProof="0" dirty="0">
                <a:ln>
                  <a:noFill/>
                </a:ln>
                <a:solidFill>
                  <a:prstClr val="white"/>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prstClr val="white"/>
                </a:solidFill>
                <a:effectLst/>
                <a:uLnTx/>
                <a:uFillTx/>
                <a:latin typeface="#9Slide07 IcielBaliho Script" pitchFamily="2" charset="-93"/>
                <a:ea typeface="+mn-ea"/>
                <a:cs typeface="#9Slide03 Arima Madurai Black" panose="00000A00000000000000" pitchFamily="2" charset="-93"/>
              </a:rPr>
              <a:t>sống</a:t>
            </a:r>
            <a:r>
              <a:rPr kumimoji="0" lang="en-US" sz="2800" b="0" i="0" u="none" strike="noStrike" kern="1200" cap="none" spc="0" normalizeH="0" baseline="0" noProof="0" dirty="0">
                <a:ln>
                  <a:noFill/>
                </a:ln>
                <a:solidFill>
                  <a:prstClr val="white"/>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prstClr val="white"/>
                </a:solidFill>
                <a:effectLst/>
                <a:uLnTx/>
                <a:uFillTx/>
                <a:latin typeface="#9Slide07 IcielBaliho Script" pitchFamily="2" charset="-93"/>
                <a:ea typeface="+mn-ea"/>
                <a:cs typeface="#9Slide03 Arima Madurai Black" panose="00000A00000000000000" pitchFamily="2" charset="-93"/>
              </a:rPr>
              <a:t>tùy</a:t>
            </a:r>
            <a:r>
              <a:rPr kumimoji="0" lang="en-US" sz="2800" b="0" i="0" u="none" strike="noStrike" kern="1200" cap="none" spc="0" normalizeH="0" baseline="0" noProof="0" dirty="0">
                <a:ln>
                  <a:noFill/>
                </a:ln>
                <a:solidFill>
                  <a:prstClr val="white"/>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prstClr val="white"/>
                </a:solidFill>
                <a:effectLst/>
                <a:uLnTx/>
                <a:uFillTx/>
                <a:latin typeface="#9Slide07 IcielBaliho Script" pitchFamily="2" charset="-93"/>
                <a:ea typeface="+mn-ea"/>
                <a:cs typeface="#9Slide03 Arima Madurai Black" panose="00000A00000000000000" pitchFamily="2" charset="-93"/>
              </a:rPr>
              <a:t>thuộc</a:t>
            </a:r>
            <a:r>
              <a:rPr kumimoji="0" lang="en-US" sz="2800" b="0" i="0" u="none" strike="noStrike" kern="1200" cap="none" spc="0" normalizeH="0" baseline="0" noProof="0" dirty="0">
                <a:ln>
                  <a:noFill/>
                </a:ln>
                <a:solidFill>
                  <a:prstClr val="white"/>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prstClr val="white"/>
                </a:solidFill>
                <a:effectLst/>
                <a:uLnTx/>
                <a:uFillTx/>
                <a:latin typeface="#9Slide07 IcielBaliho Script" pitchFamily="2" charset="-93"/>
                <a:ea typeface="+mn-ea"/>
                <a:cs typeface="#9Slide03 Arima Madurai Black" panose="00000A00000000000000" pitchFamily="2" charset="-93"/>
              </a:rPr>
              <a:t>vào</a:t>
            </a:r>
            <a:r>
              <a:rPr kumimoji="0" lang="en-US" sz="2800" b="0" i="0" u="none" strike="noStrike" kern="1200" cap="none" spc="0" normalizeH="0" baseline="0" noProof="0" dirty="0">
                <a:ln>
                  <a:noFill/>
                </a:ln>
                <a:solidFill>
                  <a:prstClr val="white"/>
                </a:solidFill>
                <a:effectLst/>
                <a:uLnTx/>
                <a:uFillTx/>
                <a:latin typeface="#9Slide07 IcielBaliho Script" pitchFamily="2" charset="-93"/>
                <a:ea typeface="+mn-ea"/>
                <a:cs typeface="#9Slide03 Arima Madurai Black" panose="00000A00000000000000" pitchFamily="2" charset="-93"/>
              </a:rPr>
              <a:t> GHĐ</a:t>
            </a:r>
          </a:p>
        </p:txBody>
      </p:sp>
      <p:sp>
        <p:nvSpPr>
          <p:cNvPr id="331" name="TextBox 330">
            <a:extLst>
              <a:ext uri="{FF2B5EF4-FFF2-40B4-BE49-F238E27FC236}">
                <a16:creationId xmlns="" xmlns:a16="http://schemas.microsoft.com/office/drawing/2014/main" id="{55B21380-2369-4048-950C-6A8035FB2FBF}"/>
              </a:ext>
            </a:extLst>
          </p:cNvPr>
          <p:cNvSpPr txBox="1"/>
          <p:nvPr/>
        </p:nvSpPr>
        <p:spPr>
          <a:xfrm>
            <a:off x="860582" y="5192934"/>
            <a:ext cx="185278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9Slide07 IcielBaliho Script" pitchFamily="2" charset="-93"/>
                <a:ea typeface="+mn-ea"/>
                <a:cs typeface="#9Slide03 Arima Madurai Black" panose="00000A00000000000000" pitchFamily="2" charset="-93"/>
              </a:rPr>
              <a:t>Khối</a:t>
            </a:r>
            <a:r>
              <a:rPr kumimoji="0" lang="en-US" sz="2800" b="0" i="0" u="none" strike="noStrike" kern="1200" cap="none" spc="0" normalizeH="0" baseline="0" noProof="0" dirty="0">
                <a:ln>
                  <a:noFill/>
                </a:ln>
                <a:solidFill>
                  <a:prstClr val="white"/>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prstClr val="white"/>
                </a:solidFill>
                <a:effectLst/>
                <a:uLnTx/>
                <a:uFillTx/>
                <a:latin typeface="#9Slide07 IcielBaliho Script" pitchFamily="2" charset="-93"/>
                <a:ea typeface="+mn-ea"/>
                <a:cs typeface="#9Slide03 Arima Madurai Black" panose="00000A00000000000000" pitchFamily="2" charset="-93"/>
              </a:rPr>
              <a:t>lượng</a:t>
            </a:r>
            <a:r>
              <a:rPr kumimoji="0" lang="en-US" sz="2800" b="0" i="0" u="none" strike="noStrike" kern="1200" cap="none" spc="0" normalizeH="0" baseline="0" noProof="0" dirty="0">
                <a:ln>
                  <a:noFill/>
                </a:ln>
                <a:solidFill>
                  <a:prstClr val="white"/>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prstClr val="white"/>
                </a:solidFill>
                <a:effectLst/>
                <a:uLnTx/>
                <a:uFillTx/>
                <a:latin typeface="#9Slide07 IcielBaliho Script" pitchFamily="2" charset="-93"/>
                <a:ea typeface="+mn-ea"/>
                <a:cs typeface="#9Slide03 Arima Madurai Black" panose="00000A00000000000000" pitchFamily="2" charset="-93"/>
              </a:rPr>
              <a:t>cơ</a:t>
            </a:r>
            <a:r>
              <a:rPr kumimoji="0" lang="en-US" sz="2800" b="0" i="0" u="none" strike="noStrike" kern="1200" cap="none" spc="0" normalizeH="0" baseline="0" noProof="0" dirty="0">
                <a:ln>
                  <a:noFill/>
                </a:ln>
                <a:solidFill>
                  <a:prstClr val="white"/>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prstClr val="white"/>
                </a:solidFill>
                <a:effectLst/>
                <a:uLnTx/>
                <a:uFillTx/>
                <a:latin typeface="#9Slide07 IcielBaliho Script" pitchFamily="2" charset="-93"/>
                <a:ea typeface="+mn-ea"/>
                <a:cs typeface="#9Slide03 Arima Madurai Black" panose="00000A00000000000000" pitchFamily="2" charset="-93"/>
              </a:rPr>
              <a:t>thể</a:t>
            </a:r>
            <a:r>
              <a:rPr kumimoji="0" lang="en-US" sz="2800" b="0" i="0" u="none" strike="noStrike" kern="1200" cap="none" spc="0" normalizeH="0" baseline="0" noProof="0" dirty="0">
                <a:ln>
                  <a:noFill/>
                </a:ln>
                <a:solidFill>
                  <a:prstClr val="white"/>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prstClr val="white"/>
                </a:solidFill>
                <a:effectLst/>
                <a:uLnTx/>
                <a:uFillTx/>
                <a:latin typeface="#9Slide07 IcielBaliho Script" pitchFamily="2" charset="-93"/>
                <a:ea typeface="+mn-ea"/>
                <a:cs typeface="#9Slide03 Arima Madurai Black" panose="00000A00000000000000" pitchFamily="2" charset="-93"/>
              </a:rPr>
              <a:t>người</a:t>
            </a:r>
            <a:endParaRPr kumimoji="0" lang="en-US" sz="2800" b="0" i="0" u="none" strike="noStrike" kern="1200" cap="none" spc="0" normalizeH="0" baseline="0" noProof="0" dirty="0">
              <a:ln>
                <a:noFill/>
              </a:ln>
              <a:solidFill>
                <a:prstClr val="white"/>
              </a:solidFill>
              <a:effectLst/>
              <a:uLnTx/>
              <a:uFillTx/>
              <a:latin typeface="#9Slide07 IcielBaliho Script" pitchFamily="2" charset="-93"/>
              <a:ea typeface="+mn-ea"/>
              <a:cs typeface="#9Slide03 Arima Madurai Black" panose="00000A00000000000000" pitchFamily="2" charset="-93"/>
            </a:endParaRPr>
          </a:p>
        </p:txBody>
      </p:sp>
    </p:spTree>
    <p:extLst>
      <p:ext uri="{BB962C8B-B14F-4D97-AF65-F5344CB8AC3E}">
        <p14:creationId xmlns:p14="http://schemas.microsoft.com/office/powerpoint/2010/main" val="95180693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750"/>
                                        <p:tgtEl>
                                          <p:spTgt spid="468"/>
                                        </p:tgtEl>
                                      </p:cBhvr>
                                    </p:animEffect>
                                    <p:anim calcmode="lin" valueType="num">
                                      <p:cBhvr>
                                        <p:cTn id="8" dur="750" fill="hold"/>
                                        <p:tgtEl>
                                          <p:spTgt spid="468"/>
                                        </p:tgtEl>
                                        <p:attrNameLst>
                                          <p:attrName>ppt_x</p:attrName>
                                        </p:attrNameLst>
                                      </p:cBhvr>
                                      <p:tavLst>
                                        <p:tav tm="0">
                                          <p:val>
                                            <p:strVal val="#ppt_x"/>
                                          </p:val>
                                        </p:tav>
                                        <p:tav tm="100000">
                                          <p:val>
                                            <p:strVal val="#ppt_x"/>
                                          </p:val>
                                        </p:tav>
                                      </p:tavLst>
                                    </p:anim>
                                    <p:anim calcmode="lin" valueType="num">
                                      <p:cBhvr>
                                        <p:cTn id="9" dur="750" fill="hold"/>
                                        <p:tgtEl>
                                          <p:spTgt spid="468"/>
                                        </p:tgtEl>
                                        <p:attrNameLst>
                                          <p:attrName>ppt_y</p:attrName>
                                        </p:attrNameLst>
                                      </p:cBhvr>
                                      <p:tavLst>
                                        <p:tav tm="0">
                                          <p:val>
                                            <p:strVal val="#ppt_y-.1"/>
                                          </p:val>
                                        </p:tav>
                                        <p:tav tm="100000">
                                          <p:val>
                                            <p:strVal val="#ppt_y"/>
                                          </p:val>
                                        </p:tav>
                                      </p:tavLst>
                                    </p:anim>
                                  </p:childTnLst>
                                </p:cTn>
                              </p:par>
                              <p:par>
                                <p:cTn id="10" presetID="20" presetClass="entr" presetSubtype="0" fill="hold" nodeType="withEffect">
                                  <p:stCondLst>
                                    <p:cond delay="0"/>
                                  </p:stCondLst>
                                  <p:childTnLst>
                                    <p:set>
                                      <p:cBhvr>
                                        <p:cTn id="11" dur="1" fill="hold">
                                          <p:stCondLst>
                                            <p:cond delay="0"/>
                                          </p:stCondLst>
                                        </p:cTn>
                                        <p:tgtEl>
                                          <p:spTgt spid="321"/>
                                        </p:tgtEl>
                                        <p:attrNameLst>
                                          <p:attrName>style.visibility</p:attrName>
                                        </p:attrNameLst>
                                      </p:cBhvr>
                                      <p:to>
                                        <p:strVal val="visible"/>
                                      </p:to>
                                    </p:set>
                                    <p:animEffect transition="in" filter="wedge">
                                      <p:cBhvr>
                                        <p:cTn id="12" dur="750"/>
                                        <p:tgtEl>
                                          <p:spTgt spid="321"/>
                                        </p:tgtEl>
                                      </p:cBhvr>
                                    </p:animEffect>
                                  </p:childTnLst>
                                </p:cTn>
                              </p:par>
                              <p:par>
                                <p:cTn id="13" presetID="31" presetClass="entr" presetSubtype="0" fill="hold" grpId="0" nodeType="withEffect">
                                  <p:stCondLst>
                                    <p:cond delay="500"/>
                                  </p:stCondLst>
                                  <p:childTnLst>
                                    <p:set>
                                      <p:cBhvr>
                                        <p:cTn id="14" dur="1" fill="hold">
                                          <p:stCondLst>
                                            <p:cond delay="0"/>
                                          </p:stCondLst>
                                        </p:cTn>
                                        <p:tgtEl>
                                          <p:spTgt spid="326"/>
                                        </p:tgtEl>
                                        <p:attrNameLst>
                                          <p:attrName>style.visibility</p:attrName>
                                        </p:attrNameLst>
                                      </p:cBhvr>
                                      <p:to>
                                        <p:strVal val="visible"/>
                                      </p:to>
                                    </p:set>
                                    <p:anim calcmode="lin" valueType="num">
                                      <p:cBhvr>
                                        <p:cTn id="15" dur="500" fill="hold"/>
                                        <p:tgtEl>
                                          <p:spTgt spid="326"/>
                                        </p:tgtEl>
                                        <p:attrNameLst>
                                          <p:attrName>ppt_w</p:attrName>
                                        </p:attrNameLst>
                                      </p:cBhvr>
                                      <p:tavLst>
                                        <p:tav tm="0">
                                          <p:val>
                                            <p:fltVal val="0"/>
                                          </p:val>
                                        </p:tav>
                                        <p:tav tm="100000">
                                          <p:val>
                                            <p:strVal val="#ppt_w"/>
                                          </p:val>
                                        </p:tav>
                                      </p:tavLst>
                                    </p:anim>
                                    <p:anim calcmode="lin" valueType="num">
                                      <p:cBhvr>
                                        <p:cTn id="16" dur="500" fill="hold"/>
                                        <p:tgtEl>
                                          <p:spTgt spid="326"/>
                                        </p:tgtEl>
                                        <p:attrNameLst>
                                          <p:attrName>ppt_h</p:attrName>
                                        </p:attrNameLst>
                                      </p:cBhvr>
                                      <p:tavLst>
                                        <p:tav tm="0">
                                          <p:val>
                                            <p:fltVal val="0"/>
                                          </p:val>
                                        </p:tav>
                                        <p:tav tm="100000">
                                          <p:val>
                                            <p:strVal val="#ppt_h"/>
                                          </p:val>
                                        </p:tav>
                                      </p:tavLst>
                                    </p:anim>
                                    <p:anim calcmode="lin" valueType="num">
                                      <p:cBhvr>
                                        <p:cTn id="17" dur="500" fill="hold"/>
                                        <p:tgtEl>
                                          <p:spTgt spid="326"/>
                                        </p:tgtEl>
                                        <p:attrNameLst>
                                          <p:attrName>style.rotation</p:attrName>
                                        </p:attrNameLst>
                                      </p:cBhvr>
                                      <p:tavLst>
                                        <p:tav tm="0">
                                          <p:val>
                                            <p:fltVal val="90"/>
                                          </p:val>
                                        </p:tav>
                                        <p:tav tm="100000">
                                          <p:val>
                                            <p:fltVal val="0"/>
                                          </p:val>
                                        </p:tav>
                                      </p:tavLst>
                                    </p:anim>
                                    <p:animEffect transition="in" filter="fade">
                                      <p:cBhvr>
                                        <p:cTn id="18" dur="500"/>
                                        <p:tgtEl>
                                          <p:spTgt spid="326"/>
                                        </p:tgtEl>
                                      </p:cBhvr>
                                    </p:animEffect>
                                  </p:childTnLst>
                                </p:cTn>
                              </p:par>
                              <p:par>
                                <p:cTn id="19" presetID="31" presetClass="entr" presetSubtype="0" fill="hold" grpId="0" nodeType="withEffect">
                                  <p:stCondLst>
                                    <p:cond delay="500"/>
                                  </p:stCondLst>
                                  <p:childTnLst>
                                    <p:set>
                                      <p:cBhvr>
                                        <p:cTn id="20" dur="1" fill="hold">
                                          <p:stCondLst>
                                            <p:cond delay="0"/>
                                          </p:stCondLst>
                                        </p:cTn>
                                        <p:tgtEl>
                                          <p:spTgt spid="331"/>
                                        </p:tgtEl>
                                        <p:attrNameLst>
                                          <p:attrName>style.visibility</p:attrName>
                                        </p:attrNameLst>
                                      </p:cBhvr>
                                      <p:to>
                                        <p:strVal val="visible"/>
                                      </p:to>
                                    </p:set>
                                    <p:anim calcmode="lin" valueType="num">
                                      <p:cBhvr>
                                        <p:cTn id="21" dur="500" fill="hold"/>
                                        <p:tgtEl>
                                          <p:spTgt spid="331"/>
                                        </p:tgtEl>
                                        <p:attrNameLst>
                                          <p:attrName>ppt_w</p:attrName>
                                        </p:attrNameLst>
                                      </p:cBhvr>
                                      <p:tavLst>
                                        <p:tav tm="0">
                                          <p:val>
                                            <p:fltVal val="0"/>
                                          </p:val>
                                        </p:tav>
                                        <p:tav tm="100000">
                                          <p:val>
                                            <p:strVal val="#ppt_w"/>
                                          </p:val>
                                        </p:tav>
                                      </p:tavLst>
                                    </p:anim>
                                    <p:anim calcmode="lin" valueType="num">
                                      <p:cBhvr>
                                        <p:cTn id="22" dur="500" fill="hold"/>
                                        <p:tgtEl>
                                          <p:spTgt spid="331"/>
                                        </p:tgtEl>
                                        <p:attrNameLst>
                                          <p:attrName>ppt_h</p:attrName>
                                        </p:attrNameLst>
                                      </p:cBhvr>
                                      <p:tavLst>
                                        <p:tav tm="0">
                                          <p:val>
                                            <p:fltVal val="0"/>
                                          </p:val>
                                        </p:tav>
                                        <p:tav tm="100000">
                                          <p:val>
                                            <p:strVal val="#ppt_h"/>
                                          </p:val>
                                        </p:tav>
                                      </p:tavLst>
                                    </p:anim>
                                    <p:anim calcmode="lin" valueType="num">
                                      <p:cBhvr>
                                        <p:cTn id="23" dur="500" fill="hold"/>
                                        <p:tgtEl>
                                          <p:spTgt spid="331"/>
                                        </p:tgtEl>
                                        <p:attrNameLst>
                                          <p:attrName>style.rotation</p:attrName>
                                        </p:attrNameLst>
                                      </p:cBhvr>
                                      <p:tavLst>
                                        <p:tav tm="0">
                                          <p:val>
                                            <p:fltVal val="90"/>
                                          </p:val>
                                        </p:tav>
                                        <p:tav tm="100000">
                                          <p:val>
                                            <p:fltVal val="0"/>
                                          </p:val>
                                        </p:tav>
                                      </p:tavLst>
                                    </p:anim>
                                    <p:animEffect transition="in" filter="fade">
                                      <p:cBhvr>
                                        <p:cTn id="24" dur="500"/>
                                        <p:tgtEl>
                                          <p:spTgt spid="331"/>
                                        </p:tgtEl>
                                      </p:cBhvr>
                                    </p:animEffect>
                                  </p:childTnLst>
                                </p:cTn>
                              </p:par>
                            </p:childTnLst>
                          </p:cTn>
                        </p:par>
                        <p:par>
                          <p:cTn id="25" fill="hold">
                            <p:stCondLst>
                              <p:cond delay="1000"/>
                            </p:stCondLst>
                            <p:childTnLst>
                              <p:par>
                                <p:cTn id="26" presetID="20" presetClass="entr" presetSubtype="0" fill="hold" nodeType="afterEffect">
                                  <p:stCondLst>
                                    <p:cond delay="0"/>
                                  </p:stCondLst>
                                  <p:childTnLst>
                                    <p:set>
                                      <p:cBhvr>
                                        <p:cTn id="27" dur="1" fill="hold">
                                          <p:stCondLst>
                                            <p:cond delay="0"/>
                                          </p:stCondLst>
                                        </p:cTn>
                                        <p:tgtEl>
                                          <p:spTgt spid="322"/>
                                        </p:tgtEl>
                                        <p:attrNameLst>
                                          <p:attrName>style.visibility</p:attrName>
                                        </p:attrNameLst>
                                      </p:cBhvr>
                                      <p:to>
                                        <p:strVal val="visible"/>
                                      </p:to>
                                    </p:set>
                                    <p:animEffect transition="in" filter="wedge">
                                      <p:cBhvr>
                                        <p:cTn id="28" dur="750"/>
                                        <p:tgtEl>
                                          <p:spTgt spid="322"/>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328"/>
                                        </p:tgtEl>
                                        <p:attrNameLst>
                                          <p:attrName>style.visibility</p:attrName>
                                        </p:attrNameLst>
                                      </p:cBhvr>
                                      <p:to>
                                        <p:strVal val="visible"/>
                                      </p:to>
                                    </p:set>
                                    <p:anim calcmode="lin" valueType="num">
                                      <p:cBhvr>
                                        <p:cTn id="31" dur="500" fill="hold"/>
                                        <p:tgtEl>
                                          <p:spTgt spid="328"/>
                                        </p:tgtEl>
                                        <p:attrNameLst>
                                          <p:attrName>ppt_w</p:attrName>
                                        </p:attrNameLst>
                                      </p:cBhvr>
                                      <p:tavLst>
                                        <p:tav tm="0">
                                          <p:val>
                                            <p:fltVal val="0"/>
                                          </p:val>
                                        </p:tav>
                                        <p:tav tm="100000">
                                          <p:val>
                                            <p:strVal val="#ppt_w"/>
                                          </p:val>
                                        </p:tav>
                                      </p:tavLst>
                                    </p:anim>
                                    <p:anim calcmode="lin" valueType="num">
                                      <p:cBhvr>
                                        <p:cTn id="32" dur="500" fill="hold"/>
                                        <p:tgtEl>
                                          <p:spTgt spid="328"/>
                                        </p:tgtEl>
                                        <p:attrNameLst>
                                          <p:attrName>ppt_h</p:attrName>
                                        </p:attrNameLst>
                                      </p:cBhvr>
                                      <p:tavLst>
                                        <p:tav tm="0">
                                          <p:val>
                                            <p:fltVal val="0"/>
                                          </p:val>
                                        </p:tav>
                                        <p:tav tm="100000">
                                          <p:val>
                                            <p:strVal val="#ppt_h"/>
                                          </p:val>
                                        </p:tav>
                                      </p:tavLst>
                                    </p:anim>
                                    <p:anim calcmode="lin" valueType="num">
                                      <p:cBhvr>
                                        <p:cTn id="33" dur="500" fill="hold"/>
                                        <p:tgtEl>
                                          <p:spTgt spid="328"/>
                                        </p:tgtEl>
                                        <p:attrNameLst>
                                          <p:attrName>style.rotation</p:attrName>
                                        </p:attrNameLst>
                                      </p:cBhvr>
                                      <p:tavLst>
                                        <p:tav tm="0">
                                          <p:val>
                                            <p:fltVal val="90"/>
                                          </p:val>
                                        </p:tav>
                                        <p:tav tm="100000">
                                          <p:val>
                                            <p:fltVal val="0"/>
                                          </p:val>
                                        </p:tav>
                                      </p:tavLst>
                                    </p:anim>
                                    <p:animEffect transition="in" filter="fade">
                                      <p:cBhvr>
                                        <p:cTn id="34" dur="500"/>
                                        <p:tgtEl>
                                          <p:spTgt spid="328"/>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329"/>
                                        </p:tgtEl>
                                        <p:attrNameLst>
                                          <p:attrName>style.visibility</p:attrName>
                                        </p:attrNameLst>
                                      </p:cBhvr>
                                      <p:to>
                                        <p:strVal val="visible"/>
                                      </p:to>
                                    </p:set>
                                    <p:anim calcmode="lin" valueType="num">
                                      <p:cBhvr>
                                        <p:cTn id="37" dur="500" fill="hold"/>
                                        <p:tgtEl>
                                          <p:spTgt spid="329"/>
                                        </p:tgtEl>
                                        <p:attrNameLst>
                                          <p:attrName>ppt_w</p:attrName>
                                        </p:attrNameLst>
                                      </p:cBhvr>
                                      <p:tavLst>
                                        <p:tav tm="0">
                                          <p:val>
                                            <p:fltVal val="0"/>
                                          </p:val>
                                        </p:tav>
                                        <p:tav tm="100000">
                                          <p:val>
                                            <p:strVal val="#ppt_w"/>
                                          </p:val>
                                        </p:tav>
                                      </p:tavLst>
                                    </p:anim>
                                    <p:anim calcmode="lin" valueType="num">
                                      <p:cBhvr>
                                        <p:cTn id="38" dur="500" fill="hold"/>
                                        <p:tgtEl>
                                          <p:spTgt spid="329"/>
                                        </p:tgtEl>
                                        <p:attrNameLst>
                                          <p:attrName>ppt_h</p:attrName>
                                        </p:attrNameLst>
                                      </p:cBhvr>
                                      <p:tavLst>
                                        <p:tav tm="0">
                                          <p:val>
                                            <p:fltVal val="0"/>
                                          </p:val>
                                        </p:tav>
                                        <p:tav tm="100000">
                                          <p:val>
                                            <p:strVal val="#ppt_h"/>
                                          </p:val>
                                        </p:tav>
                                      </p:tavLst>
                                    </p:anim>
                                    <p:anim calcmode="lin" valueType="num">
                                      <p:cBhvr>
                                        <p:cTn id="39" dur="500" fill="hold"/>
                                        <p:tgtEl>
                                          <p:spTgt spid="329"/>
                                        </p:tgtEl>
                                        <p:attrNameLst>
                                          <p:attrName>style.rotation</p:attrName>
                                        </p:attrNameLst>
                                      </p:cBhvr>
                                      <p:tavLst>
                                        <p:tav tm="0">
                                          <p:val>
                                            <p:fltVal val="90"/>
                                          </p:val>
                                        </p:tav>
                                        <p:tav tm="100000">
                                          <p:val>
                                            <p:fltVal val="0"/>
                                          </p:val>
                                        </p:tav>
                                      </p:tavLst>
                                    </p:anim>
                                    <p:animEffect transition="in" filter="fade">
                                      <p:cBhvr>
                                        <p:cTn id="40" dur="500"/>
                                        <p:tgtEl>
                                          <p:spTgt spid="329"/>
                                        </p:tgtEl>
                                      </p:cBhvr>
                                    </p:animEffect>
                                  </p:childTnLst>
                                </p:cTn>
                              </p:par>
                            </p:childTnLst>
                          </p:cTn>
                        </p:par>
                        <p:par>
                          <p:cTn id="41" fill="hold">
                            <p:stCondLst>
                              <p:cond delay="2000"/>
                            </p:stCondLst>
                            <p:childTnLst>
                              <p:par>
                                <p:cTn id="42" presetID="20" presetClass="entr" presetSubtype="0" fill="hold" nodeType="afterEffect">
                                  <p:stCondLst>
                                    <p:cond delay="0"/>
                                  </p:stCondLst>
                                  <p:childTnLst>
                                    <p:set>
                                      <p:cBhvr>
                                        <p:cTn id="43" dur="1" fill="hold">
                                          <p:stCondLst>
                                            <p:cond delay="0"/>
                                          </p:stCondLst>
                                        </p:cTn>
                                        <p:tgtEl>
                                          <p:spTgt spid="323"/>
                                        </p:tgtEl>
                                        <p:attrNameLst>
                                          <p:attrName>style.visibility</p:attrName>
                                        </p:attrNameLst>
                                      </p:cBhvr>
                                      <p:to>
                                        <p:strVal val="visible"/>
                                      </p:to>
                                    </p:set>
                                    <p:animEffect transition="in" filter="wedge">
                                      <p:cBhvr>
                                        <p:cTn id="44" dur="750"/>
                                        <p:tgtEl>
                                          <p:spTgt spid="323"/>
                                        </p:tgtEl>
                                      </p:cBhvr>
                                    </p:animEffect>
                                  </p:childTnLst>
                                </p:cTn>
                              </p:par>
                              <p:par>
                                <p:cTn id="45" presetID="31" presetClass="entr" presetSubtype="0" fill="hold" grpId="0" nodeType="withEffect">
                                  <p:stCondLst>
                                    <p:cond delay="500"/>
                                  </p:stCondLst>
                                  <p:childTnLst>
                                    <p:set>
                                      <p:cBhvr>
                                        <p:cTn id="46" dur="1" fill="hold">
                                          <p:stCondLst>
                                            <p:cond delay="0"/>
                                          </p:stCondLst>
                                        </p:cTn>
                                        <p:tgtEl>
                                          <p:spTgt spid="327"/>
                                        </p:tgtEl>
                                        <p:attrNameLst>
                                          <p:attrName>style.visibility</p:attrName>
                                        </p:attrNameLst>
                                      </p:cBhvr>
                                      <p:to>
                                        <p:strVal val="visible"/>
                                      </p:to>
                                    </p:set>
                                    <p:anim calcmode="lin" valueType="num">
                                      <p:cBhvr>
                                        <p:cTn id="47" dur="500" fill="hold"/>
                                        <p:tgtEl>
                                          <p:spTgt spid="327"/>
                                        </p:tgtEl>
                                        <p:attrNameLst>
                                          <p:attrName>ppt_w</p:attrName>
                                        </p:attrNameLst>
                                      </p:cBhvr>
                                      <p:tavLst>
                                        <p:tav tm="0">
                                          <p:val>
                                            <p:fltVal val="0"/>
                                          </p:val>
                                        </p:tav>
                                        <p:tav tm="100000">
                                          <p:val>
                                            <p:strVal val="#ppt_w"/>
                                          </p:val>
                                        </p:tav>
                                      </p:tavLst>
                                    </p:anim>
                                    <p:anim calcmode="lin" valueType="num">
                                      <p:cBhvr>
                                        <p:cTn id="48" dur="500" fill="hold"/>
                                        <p:tgtEl>
                                          <p:spTgt spid="327"/>
                                        </p:tgtEl>
                                        <p:attrNameLst>
                                          <p:attrName>ppt_h</p:attrName>
                                        </p:attrNameLst>
                                      </p:cBhvr>
                                      <p:tavLst>
                                        <p:tav tm="0">
                                          <p:val>
                                            <p:fltVal val="0"/>
                                          </p:val>
                                        </p:tav>
                                        <p:tav tm="100000">
                                          <p:val>
                                            <p:strVal val="#ppt_h"/>
                                          </p:val>
                                        </p:tav>
                                      </p:tavLst>
                                    </p:anim>
                                    <p:anim calcmode="lin" valueType="num">
                                      <p:cBhvr>
                                        <p:cTn id="49" dur="500" fill="hold"/>
                                        <p:tgtEl>
                                          <p:spTgt spid="327"/>
                                        </p:tgtEl>
                                        <p:attrNameLst>
                                          <p:attrName>style.rotation</p:attrName>
                                        </p:attrNameLst>
                                      </p:cBhvr>
                                      <p:tavLst>
                                        <p:tav tm="0">
                                          <p:val>
                                            <p:fltVal val="90"/>
                                          </p:val>
                                        </p:tav>
                                        <p:tav tm="100000">
                                          <p:val>
                                            <p:fltVal val="0"/>
                                          </p:val>
                                        </p:tav>
                                      </p:tavLst>
                                    </p:anim>
                                    <p:animEffect transition="in" filter="fade">
                                      <p:cBhvr>
                                        <p:cTn id="50" dur="500"/>
                                        <p:tgtEl>
                                          <p:spTgt spid="327"/>
                                        </p:tgtEl>
                                      </p:cBhvr>
                                    </p:animEffect>
                                  </p:childTnLst>
                                </p:cTn>
                              </p:par>
                              <p:par>
                                <p:cTn id="51" presetID="31" presetClass="entr" presetSubtype="0" fill="hold" grpId="0" nodeType="withEffect">
                                  <p:stCondLst>
                                    <p:cond delay="500"/>
                                  </p:stCondLst>
                                  <p:childTnLst>
                                    <p:set>
                                      <p:cBhvr>
                                        <p:cTn id="52" dur="1" fill="hold">
                                          <p:stCondLst>
                                            <p:cond delay="0"/>
                                          </p:stCondLst>
                                        </p:cTn>
                                        <p:tgtEl>
                                          <p:spTgt spid="330"/>
                                        </p:tgtEl>
                                        <p:attrNameLst>
                                          <p:attrName>style.visibility</p:attrName>
                                        </p:attrNameLst>
                                      </p:cBhvr>
                                      <p:to>
                                        <p:strVal val="visible"/>
                                      </p:to>
                                    </p:set>
                                    <p:anim calcmode="lin" valueType="num">
                                      <p:cBhvr>
                                        <p:cTn id="53" dur="500" fill="hold"/>
                                        <p:tgtEl>
                                          <p:spTgt spid="330"/>
                                        </p:tgtEl>
                                        <p:attrNameLst>
                                          <p:attrName>ppt_w</p:attrName>
                                        </p:attrNameLst>
                                      </p:cBhvr>
                                      <p:tavLst>
                                        <p:tav tm="0">
                                          <p:val>
                                            <p:fltVal val="0"/>
                                          </p:val>
                                        </p:tav>
                                        <p:tav tm="100000">
                                          <p:val>
                                            <p:strVal val="#ppt_w"/>
                                          </p:val>
                                        </p:tav>
                                      </p:tavLst>
                                    </p:anim>
                                    <p:anim calcmode="lin" valueType="num">
                                      <p:cBhvr>
                                        <p:cTn id="54" dur="500" fill="hold"/>
                                        <p:tgtEl>
                                          <p:spTgt spid="330"/>
                                        </p:tgtEl>
                                        <p:attrNameLst>
                                          <p:attrName>ppt_h</p:attrName>
                                        </p:attrNameLst>
                                      </p:cBhvr>
                                      <p:tavLst>
                                        <p:tav tm="0">
                                          <p:val>
                                            <p:fltVal val="0"/>
                                          </p:val>
                                        </p:tav>
                                        <p:tav tm="100000">
                                          <p:val>
                                            <p:strVal val="#ppt_h"/>
                                          </p:val>
                                        </p:tav>
                                      </p:tavLst>
                                    </p:anim>
                                    <p:anim calcmode="lin" valueType="num">
                                      <p:cBhvr>
                                        <p:cTn id="55" dur="500" fill="hold"/>
                                        <p:tgtEl>
                                          <p:spTgt spid="330"/>
                                        </p:tgtEl>
                                        <p:attrNameLst>
                                          <p:attrName>style.rotation</p:attrName>
                                        </p:attrNameLst>
                                      </p:cBhvr>
                                      <p:tavLst>
                                        <p:tav tm="0">
                                          <p:val>
                                            <p:fltVal val="90"/>
                                          </p:val>
                                        </p:tav>
                                        <p:tav tm="100000">
                                          <p:val>
                                            <p:fltVal val="0"/>
                                          </p:val>
                                        </p:tav>
                                      </p:tavLst>
                                    </p:anim>
                                    <p:animEffect transition="in" filter="fade">
                                      <p:cBhvr>
                                        <p:cTn id="56" dur="5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p:bldP spid="326" grpId="0"/>
      <p:bldP spid="327" grpId="0"/>
      <p:bldP spid="328" grpId="0"/>
      <p:bldP spid="329" grpId="0"/>
      <p:bldP spid="330" grpId="0"/>
      <p:bldP spid="3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C4C6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99CA955-79F3-4322-8EE1-C3C74689E971}"/>
              </a:ext>
            </a:extLst>
          </p:cNvPr>
          <p:cNvSpPr/>
          <p:nvPr/>
        </p:nvSpPr>
        <p:spPr>
          <a:xfrm>
            <a:off x="1" y="0"/>
            <a:ext cx="12192000" cy="518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 xmlns:a16="http://schemas.microsoft.com/office/drawing/2014/main" id="{97309E25-FEE5-40FC-892E-11770E87E6DE}"/>
              </a:ext>
            </a:extLst>
          </p:cNvPr>
          <p:cNvSpPr txBox="1"/>
          <p:nvPr/>
        </p:nvSpPr>
        <p:spPr>
          <a:xfrm>
            <a:off x="8831211" y="32657"/>
            <a:ext cx="348061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CHỦ ĐỀ 1: CÁC PHÉP ĐO</a:t>
            </a:r>
          </a:p>
        </p:txBody>
      </p:sp>
      <p:sp>
        <p:nvSpPr>
          <p:cNvPr id="292" name="Freeform: Shape 291">
            <a:extLst>
              <a:ext uri="{FF2B5EF4-FFF2-40B4-BE49-F238E27FC236}">
                <a16:creationId xmlns="" xmlns:a16="http://schemas.microsoft.com/office/drawing/2014/main" id="{94C23D56-D212-4389-A4E6-C28E0A955CB4}"/>
              </a:ext>
            </a:extLst>
          </p:cNvPr>
          <p:cNvSpPr/>
          <p:nvPr/>
        </p:nvSpPr>
        <p:spPr>
          <a:xfrm>
            <a:off x="598714"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FDD2B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 xmlns:a16="http://schemas.microsoft.com/office/drawing/2014/main" id="{FDCC9A04-15E6-4638-9B7F-63904B58400B}"/>
              </a:ext>
            </a:extLst>
          </p:cNvPr>
          <p:cNvGrpSpPr/>
          <p:nvPr/>
        </p:nvGrpSpPr>
        <p:grpSpPr>
          <a:xfrm>
            <a:off x="0" y="0"/>
            <a:ext cx="1027522" cy="521111"/>
            <a:chOff x="0" y="0"/>
            <a:chExt cx="1027522" cy="521111"/>
          </a:xfrm>
        </p:grpSpPr>
        <p:sp>
          <p:nvSpPr>
            <p:cNvPr id="293" name="Freeform: Shape 292">
              <a:extLst>
                <a:ext uri="{FF2B5EF4-FFF2-40B4-BE49-F238E27FC236}">
                  <a16:creationId xmlns="" xmlns:a16="http://schemas.microsoft.com/office/drawing/2014/main" id="{CB5F7F1C-F0DE-49D0-91A7-D9B199D51415}"/>
                </a:ext>
              </a:extLst>
            </p:cNvPr>
            <p:cNvSpPr/>
            <p:nvPr/>
          </p:nvSpPr>
          <p:spPr>
            <a:xfrm>
              <a:off x="631372" y="0"/>
              <a:ext cx="396150" cy="521109"/>
            </a:xfrm>
            <a:custGeom>
              <a:avLst/>
              <a:gdLst>
                <a:gd name="connsiteX0" fmla="*/ 0 w 396150"/>
                <a:gd name="connsiteY0" fmla="*/ 0 h 521109"/>
                <a:gd name="connsiteX1" fmla="*/ 396150 w 396150"/>
                <a:gd name="connsiteY1" fmla="*/ 0 h 521109"/>
                <a:gd name="connsiteX2" fmla="*/ 57103 w 396150"/>
                <a:gd name="connsiteY2" fmla="*/ 521109 h 521109"/>
                <a:gd name="connsiteX3" fmla="*/ 0 w 396150"/>
                <a:gd name="connsiteY3" fmla="*/ 521109 h 521109"/>
                <a:gd name="connsiteX4" fmla="*/ 0 w 396150"/>
                <a:gd name="connsiteY4" fmla="*/ 0 h 5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50" h="521109">
                  <a:moveTo>
                    <a:pt x="0" y="0"/>
                  </a:moveTo>
                  <a:lnTo>
                    <a:pt x="396150" y="0"/>
                  </a:lnTo>
                  <a:lnTo>
                    <a:pt x="57103" y="521109"/>
                  </a:lnTo>
                  <a:lnTo>
                    <a:pt x="0" y="521109"/>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Freeform: Shape 290">
              <a:extLst>
                <a:ext uri="{FF2B5EF4-FFF2-40B4-BE49-F238E27FC236}">
                  <a16:creationId xmlns="" xmlns:a16="http://schemas.microsoft.com/office/drawing/2014/main" id="{45AA6CA8-0CDD-45A3-981E-29F1CDD035F3}"/>
                </a:ext>
              </a:extLst>
            </p:cNvPr>
            <p:cNvSpPr/>
            <p:nvPr/>
          </p:nvSpPr>
          <p:spPr>
            <a:xfrm>
              <a:off x="0" y="1"/>
              <a:ext cx="688475" cy="521110"/>
            </a:xfrm>
            <a:custGeom>
              <a:avLst/>
              <a:gdLst>
                <a:gd name="connsiteX0" fmla="*/ 0 w 688475"/>
                <a:gd name="connsiteY0" fmla="*/ 0 h 521110"/>
                <a:gd name="connsiteX1" fmla="*/ 631372 w 688475"/>
                <a:gd name="connsiteY1" fmla="*/ 0 h 521110"/>
                <a:gd name="connsiteX2" fmla="*/ 631372 w 688475"/>
                <a:gd name="connsiteY2" fmla="*/ 521109 h 521110"/>
                <a:gd name="connsiteX3" fmla="*/ 688475 w 688475"/>
                <a:gd name="connsiteY3" fmla="*/ 521109 h 521110"/>
                <a:gd name="connsiteX4" fmla="*/ 688474 w 688475"/>
                <a:gd name="connsiteY4" fmla="*/ 521110 h 521110"/>
                <a:gd name="connsiteX5" fmla="*/ 0 w 688475"/>
                <a:gd name="connsiteY5" fmla="*/ 521110 h 521110"/>
                <a:gd name="connsiteX6" fmla="*/ 0 w 68847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75" h="521110">
                  <a:moveTo>
                    <a:pt x="0" y="0"/>
                  </a:moveTo>
                  <a:lnTo>
                    <a:pt x="631372" y="0"/>
                  </a:lnTo>
                  <a:lnTo>
                    <a:pt x="631372" y="521109"/>
                  </a:lnTo>
                  <a:lnTo>
                    <a:pt x="688475" y="521109"/>
                  </a:lnTo>
                  <a:lnTo>
                    <a:pt x="688474" y="521110"/>
                  </a:lnTo>
                  <a:lnTo>
                    <a:pt x="0" y="521110"/>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68" name="TextBox 467">
            <a:extLst>
              <a:ext uri="{FF2B5EF4-FFF2-40B4-BE49-F238E27FC236}">
                <a16:creationId xmlns="" xmlns:a16="http://schemas.microsoft.com/office/drawing/2014/main" id="{BE3A4EDB-411E-4192-8F01-3AE803F8BE1C}"/>
              </a:ext>
            </a:extLst>
          </p:cNvPr>
          <p:cNvSpPr txBox="1"/>
          <p:nvPr/>
        </p:nvSpPr>
        <p:spPr>
          <a:xfrm>
            <a:off x="320206" y="626308"/>
            <a:ext cx="27469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rPr>
              <a:t>DỤNG CỤ</a:t>
            </a:r>
          </a:p>
        </p:txBody>
      </p:sp>
      <p:sp>
        <p:nvSpPr>
          <p:cNvPr id="306" name="Freeform: Shape 305">
            <a:extLst>
              <a:ext uri="{FF2B5EF4-FFF2-40B4-BE49-F238E27FC236}">
                <a16:creationId xmlns="" xmlns:a16="http://schemas.microsoft.com/office/drawing/2014/main" id="{1333F57C-43A8-4628-A8E9-5AA1CED92005}"/>
              </a:ext>
            </a:extLst>
          </p:cNvPr>
          <p:cNvSpPr/>
          <p:nvPr/>
        </p:nvSpPr>
        <p:spPr>
          <a:xfrm>
            <a:off x="160373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8D92A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07" name="Group 306">
            <a:extLst>
              <a:ext uri="{FF2B5EF4-FFF2-40B4-BE49-F238E27FC236}">
                <a16:creationId xmlns="" xmlns:a16="http://schemas.microsoft.com/office/drawing/2014/main" id="{73D8B466-5046-4067-B97A-0439D91FDACC}"/>
              </a:ext>
            </a:extLst>
          </p:cNvPr>
          <p:cNvGrpSpPr/>
          <p:nvPr/>
        </p:nvGrpSpPr>
        <p:grpSpPr>
          <a:xfrm>
            <a:off x="2237742" y="37071"/>
            <a:ext cx="369536" cy="457093"/>
            <a:chOff x="4557440" y="902542"/>
            <a:chExt cx="1766107" cy="2184562"/>
          </a:xfrm>
          <a:solidFill>
            <a:schemeClr val="tx1"/>
          </a:solidFill>
        </p:grpSpPr>
        <p:sp>
          <p:nvSpPr>
            <p:cNvPr id="308" name="Freeform: Shape 307">
              <a:extLst>
                <a:ext uri="{FF2B5EF4-FFF2-40B4-BE49-F238E27FC236}">
                  <a16:creationId xmlns="" xmlns:a16="http://schemas.microsoft.com/office/drawing/2014/main" id="{EF48D7B3-689B-4F2A-B625-9D73DD2A1F56}"/>
                </a:ext>
              </a:extLst>
            </p:cNvPr>
            <p:cNvSpPr/>
            <p:nvPr/>
          </p:nvSpPr>
          <p:spPr>
            <a:xfrm flipV="1">
              <a:off x="4557440" y="902542"/>
              <a:ext cx="1766107" cy="2184562"/>
            </a:xfrm>
            <a:custGeom>
              <a:avLst/>
              <a:gdLst>
                <a:gd name="connsiteX0" fmla="*/ 752867 w 1766107"/>
                <a:gd name="connsiteY0" fmla="*/ 2175203 h 2184562"/>
                <a:gd name="connsiteX1" fmla="*/ 625518 w 1766107"/>
                <a:gd name="connsiteY1" fmla="*/ 1957175 h 2184562"/>
                <a:gd name="connsiteX2" fmla="*/ 634852 w 1766107"/>
                <a:gd name="connsiteY2" fmla="*/ 1922504 h 2184562"/>
                <a:gd name="connsiteX3" fmla="*/ 542174 w 1766107"/>
                <a:gd name="connsiteY3" fmla="*/ 1922504 h 2184562"/>
                <a:gd name="connsiteX4" fmla="*/ 448829 w 1766107"/>
                <a:gd name="connsiteY4" fmla="*/ 1922504 h 2184562"/>
                <a:gd name="connsiteX5" fmla="*/ 429493 w 1766107"/>
                <a:gd name="connsiteY5" fmla="*/ 1903169 h 2184562"/>
                <a:gd name="connsiteX6" fmla="*/ 410157 w 1766107"/>
                <a:gd name="connsiteY6" fmla="*/ 1799822 h 2184562"/>
                <a:gd name="connsiteX7" fmla="*/ 410157 w 1766107"/>
                <a:gd name="connsiteY7" fmla="*/ 1715812 h 2184562"/>
                <a:gd name="connsiteX8" fmla="*/ 326147 w 1766107"/>
                <a:gd name="connsiteY8" fmla="*/ 1715812 h 2184562"/>
                <a:gd name="connsiteX9" fmla="*/ 222801 w 1766107"/>
                <a:gd name="connsiteY9" fmla="*/ 1696476 h 2184562"/>
                <a:gd name="connsiteX10" fmla="*/ 210132 w 1766107"/>
                <a:gd name="connsiteY10" fmla="*/ 1601798 h 2184562"/>
                <a:gd name="connsiteX11" fmla="*/ 444162 w 1766107"/>
                <a:gd name="connsiteY11" fmla="*/ 1356434 h 2184562"/>
                <a:gd name="connsiteX12" fmla="*/ 598848 w 1766107"/>
                <a:gd name="connsiteY12" fmla="*/ 1349099 h 2184562"/>
                <a:gd name="connsiteX13" fmla="*/ 723530 w 1766107"/>
                <a:gd name="connsiteY13" fmla="*/ 1349099 h 2184562"/>
                <a:gd name="connsiteX14" fmla="*/ 723530 w 1766107"/>
                <a:gd name="connsiteY14" fmla="*/ 1281758 h 2184562"/>
                <a:gd name="connsiteX15" fmla="*/ 723530 w 1766107"/>
                <a:gd name="connsiteY15" fmla="*/ 1215083 h 2184562"/>
                <a:gd name="connsiteX16" fmla="*/ 698860 w 1766107"/>
                <a:gd name="connsiteY16" fmla="*/ 1205081 h 2184562"/>
                <a:gd name="connsiteX17" fmla="*/ 266806 w 1766107"/>
                <a:gd name="connsiteY17" fmla="*/ 683016 h 2184562"/>
                <a:gd name="connsiteX18" fmla="*/ 256805 w 1766107"/>
                <a:gd name="connsiteY18" fmla="*/ 364976 h 2184562"/>
                <a:gd name="connsiteX19" fmla="*/ 256805 w 1766107"/>
                <a:gd name="connsiteY19" fmla="*/ 102277 h 2184562"/>
                <a:gd name="connsiteX20" fmla="*/ 143457 w 1766107"/>
                <a:gd name="connsiteY20" fmla="*/ 102277 h 2184562"/>
                <a:gd name="connsiteX21" fmla="*/ 13441 w 1766107"/>
                <a:gd name="connsiteY21" fmla="*/ 85608 h 2184562"/>
                <a:gd name="connsiteX22" fmla="*/ 38111 w 1766107"/>
                <a:gd name="connsiteY22" fmla="*/ -1070 h 2184562"/>
                <a:gd name="connsiteX23" fmla="*/ 895551 w 1766107"/>
                <a:gd name="connsiteY23" fmla="*/ -3070 h 2184562"/>
                <a:gd name="connsiteX24" fmla="*/ 1738323 w 1766107"/>
                <a:gd name="connsiteY24" fmla="*/ -1070 h 2184562"/>
                <a:gd name="connsiteX25" fmla="*/ 1750992 w 1766107"/>
                <a:gd name="connsiteY25" fmla="*/ 14932 h 2184562"/>
                <a:gd name="connsiteX26" fmla="*/ 1748325 w 1766107"/>
                <a:gd name="connsiteY26" fmla="*/ 87608 h 2184562"/>
                <a:gd name="connsiteX27" fmla="*/ 1672315 w 1766107"/>
                <a:gd name="connsiteY27" fmla="*/ 102277 h 2184562"/>
                <a:gd name="connsiteX28" fmla="*/ 1611641 w 1766107"/>
                <a:gd name="connsiteY28" fmla="*/ 102277 h 2184562"/>
                <a:gd name="connsiteX29" fmla="*/ 1608974 w 1766107"/>
                <a:gd name="connsiteY29" fmla="*/ 387646 h 2184562"/>
                <a:gd name="connsiteX30" fmla="*/ 1588971 w 1766107"/>
                <a:gd name="connsiteY30" fmla="*/ 736356 h 2184562"/>
                <a:gd name="connsiteX31" fmla="*/ 1408282 w 1766107"/>
                <a:gd name="connsiteY31" fmla="*/ 1049729 h 2184562"/>
                <a:gd name="connsiteX32" fmla="*/ 1192255 w 1766107"/>
                <a:gd name="connsiteY32" fmla="*/ 1194413 h 2184562"/>
                <a:gd name="connsiteX33" fmla="*/ 1143582 w 1766107"/>
                <a:gd name="connsiteY33" fmla="*/ 1212416 h 2184562"/>
                <a:gd name="connsiteX34" fmla="*/ 1143582 w 1766107"/>
                <a:gd name="connsiteY34" fmla="*/ 1281091 h 2184562"/>
                <a:gd name="connsiteX35" fmla="*/ 1143582 w 1766107"/>
                <a:gd name="connsiteY35" fmla="*/ 1349099 h 2184562"/>
                <a:gd name="connsiteX36" fmla="*/ 1268931 w 1766107"/>
                <a:gd name="connsiteY36" fmla="*/ 1349099 h 2184562"/>
                <a:gd name="connsiteX37" fmla="*/ 1490292 w 1766107"/>
                <a:gd name="connsiteY37" fmla="*/ 1382437 h 2184562"/>
                <a:gd name="connsiteX38" fmla="*/ 1659647 w 1766107"/>
                <a:gd name="connsiteY38" fmla="*/ 1644470 h 2184562"/>
                <a:gd name="connsiteX39" fmla="*/ 1641645 w 1766107"/>
                <a:gd name="connsiteY39" fmla="*/ 1699810 h 2184562"/>
                <a:gd name="connsiteX40" fmla="*/ 1540299 w 1766107"/>
                <a:gd name="connsiteY40" fmla="*/ 1715812 h 2184562"/>
                <a:gd name="connsiteX41" fmla="*/ 1458288 w 1766107"/>
                <a:gd name="connsiteY41" fmla="*/ 1715812 h 2184562"/>
                <a:gd name="connsiteX42" fmla="*/ 1455621 w 1766107"/>
                <a:gd name="connsiteY42" fmla="*/ 1803156 h 2184562"/>
                <a:gd name="connsiteX43" fmla="*/ 1434952 w 1766107"/>
                <a:gd name="connsiteY43" fmla="*/ 1906502 h 2184562"/>
                <a:gd name="connsiteX44" fmla="*/ 1323605 w 1766107"/>
                <a:gd name="connsiteY44" fmla="*/ 1922504 h 2184562"/>
                <a:gd name="connsiteX45" fmla="*/ 1230260 w 1766107"/>
                <a:gd name="connsiteY45" fmla="*/ 1922504 h 2184562"/>
                <a:gd name="connsiteX46" fmla="*/ 1236927 w 1766107"/>
                <a:gd name="connsiteY46" fmla="*/ 1939840 h 2184562"/>
                <a:gd name="connsiteX47" fmla="*/ 1235594 w 1766107"/>
                <a:gd name="connsiteY47" fmla="*/ 2056521 h 2184562"/>
                <a:gd name="connsiteX48" fmla="*/ 1100244 w 1766107"/>
                <a:gd name="connsiteY48" fmla="*/ 2176536 h 2184562"/>
                <a:gd name="connsiteX49" fmla="*/ 968227 w 1766107"/>
                <a:gd name="connsiteY49" fmla="*/ 2153200 h 2184562"/>
                <a:gd name="connsiteX50" fmla="*/ 930889 w 1766107"/>
                <a:gd name="connsiteY50" fmla="*/ 2130530 h 2184562"/>
                <a:gd name="connsiteX51" fmla="*/ 908886 w 1766107"/>
                <a:gd name="connsiteY51" fmla="*/ 2146532 h 2184562"/>
                <a:gd name="connsiteX52" fmla="*/ 752867 w 1766107"/>
                <a:gd name="connsiteY52" fmla="*/ 2175203 h 2184562"/>
                <a:gd name="connsiteX53" fmla="*/ 836877 w 1766107"/>
                <a:gd name="connsiteY53" fmla="*/ 2065856 h 2184562"/>
                <a:gd name="connsiteX54" fmla="*/ 876882 w 1766107"/>
                <a:gd name="connsiteY54" fmla="*/ 1997180 h 2184562"/>
                <a:gd name="connsiteX55" fmla="*/ 760201 w 1766107"/>
                <a:gd name="connsiteY55" fmla="*/ 1937173 h 2184562"/>
                <a:gd name="connsiteX56" fmla="*/ 762868 w 1766107"/>
                <a:gd name="connsiteY56" fmla="*/ 2060522 h 2184562"/>
                <a:gd name="connsiteX57" fmla="*/ 836877 w 1766107"/>
                <a:gd name="connsiteY57" fmla="*/ 2065856 h 2184562"/>
                <a:gd name="connsiteX58" fmla="*/ 1096910 w 1766107"/>
                <a:gd name="connsiteY58" fmla="*/ 2065856 h 2184562"/>
                <a:gd name="connsiteX59" fmla="*/ 1136915 w 1766107"/>
                <a:gd name="connsiteY59" fmla="*/ 1997180 h 2184562"/>
                <a:gd name="connsiteX60" fmla="*/ 1114245 w 1766107"/>
                <a:gd name="connsiteY60" fmla="*/ 1945174 h 2184562"/>
                <a:gd name="connsiteX61" fmla="*/ 1064239 w 1766107"/>
                <a:gd name="connsiteY61" fmla="*/ 1922504 h 2184562"/>
                <a:gd name="connsiteX62" fmla="*/ 987563 w 1766107"/>
                <a:gd name="connsiteY62" fmla="*/ 1983179 h 2184562"/>
                <a:gd name="connsiteX63" fmla="*/ 1024901 w 1766107"/>
                <a:gd name="connsiteY63" fmla="*/ 2062522 h 2184562"/>
                <a:gd name="connsiteX64" fmla="*/ 1096910 w 1766107"/>
                <a:gd name="connsiteY64" fmla="*/ 2065856 h 2184562"/>
                <a:gd name="connsiteX65" fmla="*/ 1343607 w 1766107"/>
                <a:gd name="connsiteY65" fmla="*/ 1765818 h 2184562"/>
                <a:gd name="connsiteX66" fmla="*/ 1343607 w 1766107"/>
                <a:gd name="connsiteY66" fmla="*/ 1715812 h 2184562"/>
                <a:gd name="connsiteX67" fmla="*/ 930222 w 1766107"/>
                <a:gd name="connsiteY67" fmla="*/ 1715812 h 2184562"/>
                <a:gd name="connsiteX68" fmla="*/ 516837 w 1766107"/>
                <a:gd name="connsiteY68" fmla="*/ 1715812 h 2184562"/>
                <a:gd name="connsiteX69" fmla="*/ 516837 w 1766107"/>
                <a:gd name="connsiteY69" fmla="*/ 1765818 h 2184562"/>
                <a:gd name="connsiteX70" fmla="*/ 516837 w 1766107"/>
                <a:gd name="connsiteY70" fmla="*/ 1815824 h 2184562"/>
                <a:gd name="connsiteX71" fmla="*/ 930222 w 1766107"/>
                <a:gd name="connsiteY71" fmla="*/ 1815824 h 2184562"/>
                <a:gd name="connsiteX72" fmla="*/ 1343607 w 1766107"/>
                <a:gd name="connsiteY72" fmla="*/ 1815824 h 2184562"/>
                <a:gd name="connsiteX73" fmla="*/ 1343607 w 1766107"/>
                <a:gd name="connsiteY73" fmla="*/ 1765818 h 2184562"/>
                <a:gd name="connsiteX74" fmla="*/ 1543632 w 1766107"/>
                <a:gd name="connsiteY74" fmla="*/ 1599131 h 2184562"/>
                <a:gd name="connsiteX75" fmla="*/ 1440953 w 1766107"/>
                <a:gd name="connsiteY75" fmla="*/ 1477115 h 2184562"/>
                <a:gd name="connsiteX76" fmla="*/ 1406949 w 1766107"/>
                <a:gd name="connsiteY76" fmla="*/ 1459113 h 2184562"/>
                <a:gd name="connsiteX77" fmla="*/ 944224 w 1766107"/>
                <a:gd name="connsiteY77" fmla="*/ 1457113 h 2184562"/>
                <a:gd name="connsiteX78" fmla="*/ 383487 w 1766107"/>
                <a:gd name="connsiteY78" fmla="*/ 1507119 h 2184562"/>
                <a:gd name="connsiteX79" fmla="*/ 323480 w 1766107"/>
                <a:gd name="connsiteY79" fmla="*/ 1592463 h 2184562"/>
                <a:gd name="connsiteX80" fmla="*/ 316812 w 1766107"/>
                <a:gd name="connsiteY80" fmla="*/ 1609132 h 2184562"/>
                <a:gd name="connsiteX81" fmla="*/ 930222 w 1766107"/>
                <a:gd name="connsiteY81" fmla="*/ 1609132 h 2184562"/>
                <a:gd name="connsiteX82" fmla="*/ 1543632 w 1766107"/>
                <a:gd name="connsiteY82" fmla="*/ 1599131 h 2184562"/>
                <a:gd name="connsiteX83" fmla="*/ 1036902 w 1766107"/>
                <a:gd name="connsiteY83" fmla="*/ 1296426 h 2184562"/>
                <a:gd name="connsiteX84" fmla="*/ 1036902 w 1766107"/>
                <a:gd name="connsiteY84" fmla="*/ 1244420 h 2184562"/>
                <a:gd name="connsiteX85" fmla="*/ 933556 w 1766107"/>
                <a:gd name="connsiteY85" fmla="*/ 1244420 h 2184562"/>
                <a:gd name="connsiteX86" fmla="*/ 830210 w 1766107"/>
                <a:gd name="connsiteY86" fmla="*/ 1245086 h 2184562"/>
                <a:gd name="connsiteX87" fmla="*/ 830210 w 1766107"/>
                <a:gd name="connsiteY87" fmla="*/ 1297093 h 2184562"/>
                <a:gd name="connsiteX88" fmla="*/ 830210 w 1766107"/>
                <a:gd name="connsiteY88" fmla="*/ 1349099 h 2184562"/>
                <a:gd name="connsiteX89" fmla="*/ 933556 w 1766107"/>
                <a:gd name="connsiteY89" fmla="*/ 1349099 h 2184562"/>
                <a:gd name="connsiteX90" fmla="*/ 1036902 w 1766107"/>
                <a:gd name="connsiteY90" fmla="*/ 1349099 h 2184562"/>
                <a:gd name="connsiteX91" fmla="*/ 1036902 w 1766107"/>
                <a:gd name="connsiteY91" fmla="*/ 1296426 h 2184562"/>
                <a:gd name="connsiteX92" fmla="*/ 1056905 w 1766107"/>
                <a:gd name="connsiteY92" fmla="*/ 1125071 h 2184562"/>
                <a:gd name="connsiteX93" fmla="*/ 1484958 w 1766107"/>
                <a:gd name="connsiteY93" fmla="*/ 712353 h 2184562"/>
                <a:gd name="connsiteX94" fmla="*/ 1502294 w 1766107"/>
                <a:gd name="connsiteY94" fmla="*/ 380978 h 2184562"/>
                <a:gd name="connsiteX95" fmla="*/ 1504294 w 1766107"/>
                <a:gd name="connsiteY95" fmla="*/ 102277 h 2184562"/>
                <a:gd name="connsiteX96" fmla="*/ 933556 w 1766107"/>
                <a:gd name="connsiteY96" fmla="*/ 102277 h 2184562"/>
                <a:gd name="connsiteX97" fmla="*/ 362818 w 1766107"/>
                <a:gd name="connsiteY97" fmla="*/ 102277 h 2184562"/>
                <a:gd name="connsiteX98" fmla="*/ 364818 w 1766107"/>
                <a:gd name="connsiteY98" fmla="*/ 387646 h 2184562"/>
                <a:gd name="connsiteX99" fmla="*/ 382154 w 1766107"/>
                <a:gd name="connsiteY99" fmla="*/ 721021 h 2184562"/>
                <a:gd name="connsiteX100" fmla="*/ 1056905 w 1766107"/>
                <a:gd name="connsiteY100" fmla="*/ 1125071 h 218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766107" h="2184562">
                  <a:moveTo>
                    <a:pt x="752867" y="2175203"/>
                  </a:moveTo>
                  <a:cubicBezTo>
                    <a:pt x="662189" y="2149199"/>
                    <a:pt x="602848" y="2046520"/>
                    <a:pt x="625518" y="1957175"/>
                  </a:cubicBezTo>
                  <a:lnTo>
                    <a:pt x="634852" y="1922504"/>
                  </a:lnTo>
                  <a:lnTo>
                    <a:pt x="542174" y="1922504"/>
                  </a:lnTo>
                  <a:lnTo>
                    <a:pt x="448829" y="1922504"/>
                  </a:lnTo>
                  <a:lnTo>
                    <a:pt x="429493" y="1903169"/>
                  </a:lnTo>
                  <a:cubicBezTo>
                    <a:pt x="410157" y="1883833"/>
                    <a:pt x="410157" y="1883166"/>
                    <a:pt x="410157" y="1799822"/>
                  </a:cubicBezTo>
                  <a:lnTo>
                    <a:pt x="410157" y="1715812"/>
                  </a:lnTo>
                  <a:lnTo>
                    <a:pt x="326147" y="1715812"/>
                  </a:lnTo>
                  <a:cubicBezTo>
                    <a:pt x="242803" y="1715812"/>
                    <a:pt x="242136" y="1715812"/>
                    <a:pt x="222801" y="1696476"/>
                  </a:cubicBezTo>
                  <a:cubicBezTo>
                    <a:pt x="201465" y="1674473"/>
                    <a:pt x="199464" y="1659138"/>
                    <a:pt x="210132" y="1601798"/>
                  </a:cubicBezTo>
                  <a:cubicBezTo>
                    <a:pt x="232135" y="1486450"/>
                    <a:pt x="331481" y="1382437"/>
                    <a:pt x="444162" y="1356434"/>
                  </a:cubicBezTo>
                  <a:cubicBezTo>
                    <a:pt x="460164" y="1352433"/>
                    <a:pt x="529506" y="1349099"/>
                    <a:pt x="598848" y="1349099"/>
                  </a:cubicBezTo>
                  <a:lnTo>
                    <a:pt x="723530" y="1349099"/>
                  </a:lnTo>
                  <a:lnTo>
                    <a:pt x="723530" y="1281758"/>
                  </a:lnTo>
                  <a:lnTo>
                    <a:pt x="723530" y="1215083"/>
                  </a:lnTo>
                  <a:lnTo>
                    <a:pt x="698860" y="1205081"/>
                  </a:lnTo>
                  <a:cubicBezTo>
                    <a:pt x="467498" y="1113737"/>
                    <a:pt x="308145" y="921712"/>
                    <a:pt x="266806" y="683016"/>
                  </a:cubicBezTo>
                  <a:cubicBezTo>
                    <a:pt x="258805" y="640344"/>
                    <a:pt x="256805" y="565668"/>
                    <a:pt x="256805" y="364976"/>
                  </a:cubicBezTo>
                  <a:lnTo>
                    <a:pt x="256805" y="102277"/>
                  </a:lnTo>
                  <a:lnTo>
                    <a:pt x="143457" y="102277"/>
                  </a:lnTo>
                  <a:cubicBezTo>
                    <a:pt x="31443" y="102277"/>
                    <a:pt x="29443" y="102277"/>
                    <a:pt x="13441" y="85608"/>
                  </a:cubicBezTo>
                  <a:cubicBezTo>
                    <a:pt x="-16563" y="56271"/>
                    <a:pt x="-2561" y="8932"/>
                    <a:pt x="38111" y="-1070"/>
                  </a:cubicBezTo>
                  <a:cubicBezTo>
                    <a:pt x="46779" y="-3070"/>
                    <a:pt x="432827" y="-3737"/>
                    <a:pt x="895551" y="-3070"/>
                  </a:cubicBezTo>
                  <a:lnTo>
                    <a:pt x="1738323" y="-1070"/>
                  </a:lnTo>
                  <a:lnTo>
                    <a:pt x="1750992" y="14932"/>
                  </a:lnTo>
                  <a:cubicBezTo>
                    <a:pt x="1768327" y="36268"/>
                    <a:pt x="1767660" y="69606"/>
                    <a:pt x="1748325" y="87608"/>
                  </a:cubicBezTo>
                  <a:cubicBezTo>
                    <a:pt x="1734990" y="100276"/>
                    <a:pt x="1724988" y="102277"/>
                    <a:pt x="1672315" y="102277"/>
                  </a:cubicBezTo>
                  <a:lnTo>
                    <a:pt x="1611641" y="102277"/>
                  </a:lnTo>
                  <a:lnTo>
                    <a:pt x="1608974" y="387646"/>
                  </a:lnTo>
                  <a:cubicBezTo>
                    <a:pt x="1606307" y="669681"/>
                    <a:pt x="1606307" y="673015"/>
                    <a:pt x="1588971" y="736356"/>
                  </a:cubicBezTo>
                  <a:cubicBezTo>
                    <a:pt x="1556301" y="858371"/>
                    <a:pt x="1496293" y="961717"/>
                    <a:pt x="1408282" y="1049729"/>
                  </a:cubicBezTo>
                  <a:cubicBezTo>
                    <a:pt x="1350275" y="1107069"/>
                    <a:pt x="1256930" y="1169744"/>
                    <a:pt x="1192255" y="1194413"/>
                  </a:cubicBezTo>
                  <a:lnTo>
                    <a:pt x="1143582" y="1212416"/>
                  </a:lnTo>
                  <a:lnTo>
                    <a:pt x="1143582" y="1281091"/>
                  </a:lnTo>
                  <a:lnTo>
                    <a:pt x="1143582" y="1349099"/>
                  </a:lnTo>
                  <a:lnTo>
                    <a:pt x="1268931" y="1349099"/>
                  </a:lnTo>
                  <a:cubicBezTo>
                    <a:pt x="1400948" y="1349099"/>
                    <a:pt x="1435619" y="1354433"/>
                    <a:pt x="1490292" y="1382437"/>
                  </a:cubicBezTo>
                  <a:cubicBezTo>
                    <a:pt x="1588305" y="1432443"/>
                    <a:pt x="1657647" y="1539123"/>
                    <a:pt x="1659647" y="1644470"/>
                  </a:cubicBezTo>
                  <a:cubicBezTo>
                    <a:pt x="1660314" y="1679807"/>
                    <a:pt x="1658313" y="1685141"/>
                    <a:pt x="1641645" y="1699810"/>
                  </a:cubicBezTo>
                  <a:cubicBezTo>
                    <a:pt x="1624309" y="1715145"/>
                    <a:pt x="1618308" y="1715812"/>
                    <a:pt x="1540299" y="1715812"/>
                  </a:cubicBezTo>
                  <a:lnTo>
                    <a:pt x="1458288" y="1715812"/>
                  </a:lnTo>
                  <a:lnTo>
                    <a:pt x="1455621" y="1803156"/>
                  </a:lnTo>
                  <a:cubicBezTo>
                    <a:pt x="1453621" y="1889167"/>
                    <a:pt x="1453621" y="1890500"/>
                    <a:pt x="1434952" y="1906502"/>
                  </a:cubicBezTo>
                  <a:cubicBezTo>
                    <a:pt x="1416950" y="1921838"/>
                    <a:pt x="1411616" y="1922504"/>
                    <a:pt x="1323605" y="1922504"/>
                  </a:cubicBezTo>
                  <a:lnTo>
                    <a:pt x="1230260" y="1922504"/>
                  </a:lnTo>
                  <a:lnTo>
                    <a:pt x="1236927" y="1939840"/>
                  </a:lnTo>
                  <a:cubicBezTo>
                    <a:pt x="1246262" y="1963176"/>
                    <a:pt x="1245595" y="2029184"/>
                    <a:pt x="1235594" y="2056521"/>
                  </a:cubicBezTo>
                  <a:cubicBezTo>
                    <a:pt x="1214925" y="2117195"/>
                    <a:pt x="1164252" y="2161868"/>
                    <a:pt x="1100244" y="2176536"/>
                  </a:cubicBezTo>
                  <a:cubicBezTo>
                    <a:pt x="1052904" y="2187204"/>
                    <a:pt x="1012899" y="2179870"/>
                    <a:pt x="968227" y="2153200"/>
                  </a:cubicBezTo>
                  <a:lnTo>
                    <a:pt x="930889" y="2130530"/>
                  </a:lnTo>
                  <a:lnTo>
                    <a:pt x="908886" y="2146532"/>
                  </a:lnTo>
                  <a:cubicBezTo>
                    <a:pt x="867548" y="2177203"/>
                    <a:pt x="801540" y="2189204"/>
                    <a:pt x="752867" y="2175203"/>
                  </a:cubicBezTo>
                  <a:close/>
                  <a:moveTo>
                    <a:pt x="836877" y="2065856"/>
                  </a:moveTo>
                  <a:cubicBezTo>
                    <a:pt x="864881" y="2051854"/>
                    <a:pt x="876882" y="2030518"/>
                    <a:pt x="876882" y="1997180"/>
                  </a:cubicBezTo>
                  <a:cubicBezTo>
                    <a:pt x="876882" y="1936506"/>
                    <a:pt x="806874" y="1900502"/>
                    <a:pt x="760201" y="1937173"/>
                  </a:cubicBezTo>
                  <a:cubicBezTo>
                    <a:pt x="716862" y="1971177"/>
                    <a:pt x="717529" y="2030518"/>
                    <a:pt x="762868" y="2060522"/>
                  </a:cubicBezTo>
                  <a:cubicBezTo>
                    <a:pt x="788871" y="2078524"/>
                    <a:pt x="810207" y="2079857"/>
                    <a:pt x="836877" y="2065856"/>
                  </a:cubicBezTo>
                  <a:close/>
                  <a:moveTo>
                    <a:pt x="1096910" y="2065856"/>
                  </a:moveTo>
                  <a:cubicBezTo>
                    <a:pt x="1124913" y="2051854"/>
                    <a:pt x="1136915" y="2030518"/>
                    <a:pt x="1136915" y="1997180"/>
                  </a:cubicBezTo>
                  <a:cubicBezTo>
                    <a:pt x="1136915" y="1972511"/>
                    <a:pt x="1132914" y="1963843"/>
                    <a:pt x="1114245" y="1945174"/>
                  </a:cubicBezTo>
                  <a:cubicBezTo>
                    <a:pt x="1095576" y="1926505"/>
                    <a:pt x="1086242" y="1922504"/>
                    <a:pt x="1064239" y="1922504"/>
                  </a:cubicBezTo>
                  <a:cubicBezTo>
                    <a:pt x="1031568" y="1922504"/>
                    <a:pt x="994230" y="1951841"/>
                    <a:pt x="987563" y="1983179"/>
                  </a:cubicBezTo>
                  <a:cubicBezTo>
                    <a:pt x="982229" y="2011182"/>
                    <a:pt x="998231" y="2046520"/>
                    <a:pt x="1024901" y="2062522"/>
                  </a:cubicBezTo>
                  <a:cubicBezTo>
                    <a:pt x="1050904" y="2078524"/>
                    <a:pt x="1070907" y="2079191"/>
                    <a:pt x="1096910" y="2065856"/>
                  </a:cubicBezTo>
                  <a:close/>
                  <a:moveTo>
                    <a:pt x="1343607" y="1765818"/>
                  </a:moveTo>
                  <a:lnTo>
                    <a:pt x="1343607" y="1715812"/>
                  </a:lnTo>
                  <a:lnTo>
                    <a:pt x="930222" y="1715812"/>
                  </a:lnTo>
                  <a:lnTo>
                    <a:pt x="516837" y="1715812"/>
                  </a:lnTo>
                  <a:lnTo>
                    <a:pt x="516837" y="1765818"/>
                  </a:lnTo>
                  <a:lnTo>
                    <a:pt x="516837" y="1815824"/>
                  </a:lnTo>
                  <a:lnTo>
                    <a:pt x="930222" y="1815824"/>
                  </a:lnTo>
                  <a:lnTo>
                    <a:pt x="1343607" y="1815824"/>
                  </a:lnTo>
                  <a:lnTo>
                    <a:pt x="1343607" y="1765818"/>
                  </a:lnTo>
                  <a:close/>
                  <a:moveTo>
                    <a:pt x="1543632" y="1599131"/>
                  </a:moveTo>
                  <a:cubicBezTo>
                    <a:pt x="1543632" y="1566460"/>
                    <a:pt x="1489626" y="1502452"/>
                    <a:pt x="1440953" y="1477115"/>
                  </a:cubicBezTo>
                  <a:lnTo>
                    <a:pt x="1406949" y="1459113"/>
                  </a:lnTo>
                  <a:lnTo>
                    <a:pt x="944224" y="1457113"/>
                  </a:lnTo>
                  <a:cubicBezTo>
                    <a:pt x="420825" y="1455113"/>
                    <a:pt x="443495" y="1453112"/>
                    <a:pt x="383487" y="1507119"/>
                  </a:cubicBezTo>
                  <a:cubicBezTo>
                    <a:pt x="350817" y="1536456"/>
                    <a:pt x="337482" y="1555792"/>
                    <a:pt x="323480" y="1592463"/>
                  </a:cubicBezTo>
                  <a:lnTo>
                    <a:pt x="316812" y="1609132"/>
                  </a:lnTo>
                  <a:lnTo>
                    <a:pt x="930222" y="1609132"/>
                  </a:lnTo>
                  <a:cubicBezTo>
                    <a:pt x="1479624" y="1609132"/>
                    <a:pt x="1543632" y="1607798"/>
                    <a:pt x="1543632" y="1599131"/>
                  </a:cubicBezTo>
                  <a:close/>
                  <a:moveTo>
                    <a:pt x="1036902" y="1296426"/>
                  </a:moveTo>
                  <a:lnTo>
                    <a:pt x="1036902" y="1244420"/>
                  </a:lnTo>
                  <a:lnTo>
                    <a:pt x="933556" y="1244420"/>
                  </a:lnTo>
                  <a:lnTo>
                    <a:pt x="830210" y="1245086"/>
                  </a:lnTo>
                  <a:lnTo>
                    <a:pt x="830210" y="1297093"/>
                  </a:lnTo>
                  <a:lnTo>
                    <a:pt x="830210" y="1349099"/>
                  </a:lnTo>
                  <a:lnTo>
                    <a:pt x="933556" y="1349099"/>
                  </a:lnTo>
                  <a:lnTo>
                    <a:pt x="1036902" y="1349099"/>
                  </a:lnTo>
                  <a:lnTo>
                    <a:pt x="1036902" y="1296426"/>
                  </a:lnTo>
                  <a:close/>
                  <a:moveTo>
                    <a:pt x="1056905" y="1125071"/>
                  </a:moveTo>
                  <a:cubicBezTo>
                    <a:pt x="1263597" y="1079066"/>
                    <a:pt x="1427618" y="921046"/>
                    <a:pt x="1484958" y="712353"/>
                  </a:cubicBezTo>
                  <a:cubicBezTo>
                    <a:pt x="1498960" y="662347"/>
                    <a:pt x="1499627" y="641677"/>
                    <a:pt x="1502294" y="380978"/>
                  </a:cubicBezTo>
                  <a:lnTo>
                    <a:pt x="1504294" y="102277"/>
                  </a:lnTo>
                  <a:lnTo>
                    <a:pt x="933556" y="102277"/>
                  </a:lnTo>
                  <a:lnTo>
                    <a:pt x="362818" y="102277"/>
                  </a:lnTo>
                  <a:lnTo>
                    <a:pt x="364818" y="387646"/>
                  </a:lnTo>
                  <a:cubicBezTo>
                    <a:pt x="367485" y="658346"/>
                    <a:pt x="368152" y="675015"/>
                    <a:pt x="382154" y="721021"/>
                  </a:cubicBezTo>
                  <a:cubicBezTo>
                    <a:pt x="472165" y="1017724"/>
                    <a:pt x="760201" y="1190413"/>
                    <a:pt x="1056905" y="112507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 xmlns:a16="http://schemas.microsoft.com/office/drawing/2014/main" id="{4C3E7B5B-4D14-4381-84DF-21554B5BF022}"/>
                </a:ext>
              </a:extLst>
            </p:cNvPr>
            <p:cNvSpPr/>
            <p:nvPr/>
          </p:nvSpPr>
          <p:spPr>
            <a:xfrm flipV="1">
              <a:off x="5130642" y="2097763"/>
              <a:ext cx="726302" cy="728673"/>
            </a:xfrm>
            <a:custGeom>
              <a:avLst/>
              <a:gdLst>
                <a:gd name="connsiteX0" fmla="*/ 302276 w 726302"/>
                <a:gd name="connsiteY0" fmla="*/ 722489 h 728673"/>
                <a:gd name="connsiteX1" fmla="*/ 104918 w 726302"/>
                <a:gd name="connsiteY1" fmla="*/ 620476 h 728673"/>
                <a:gd name="connsiteX2" fmla="*/ 10239 w 726302"/>
                <a:gd name="connsiteY2" fmla="*/ 463790 h 728673"/>
                <a:gd name="connsiteX3" fmla="*/ 15573 w 726302"/>
                <a:gd name="connsiteY3" fmla="*/ 239095 h 728673"/>
                <a:gd name="connsiteX4" fmla="*/ 479631 w 726302"/>
                <a:gd name="connsiteY4" fmla="*/ 18401 h 728673"/>
                <a:gd name="connsiteX5" fmla="*/ 624983 w 726302"/>
                <a:gd name="connsiteY5" fmla="*/ 609808 h 728673"/>
                <a:gd name="connsiteX6" fmla="*/ 478964 w 726302"/>
                <a:gd name="connsiteY6" fmla="*/ 705820 h 728673"/>
                <a:gd name="connsiteX7" fmla="*/ 302276 w 726302"/>
                <a:gd name="connsiteY7" fmla="*/ 722489 h 728673"/>
                <a:gd name="connsiteX8" fmla="*/ 445627 w 726302"/>
                <a:gd name="connsiteY8" fmla="*/ 605141 h 728673"/>
                <a:gd name="connsiteX9" fmla="*/ 541639 w 726302"/>
                <a:gd name="connsiteY9" fmla="*/ 539800 h 728673"/>
                <a:gd name="connsiteX10" fmla="*/ 438293 w 726302"/>
                <a:gd name="connsiteY10" fmla="*/ 471791 h 728673"/>
                <a:gd name="connsiteX11" fmla="*/ 324278 w 726302"/>
                <a:gd name="connsiteY11" fmla="*/ 399782 h 728673"/>
                <a:gd name="connsiteX12" fmla="*/ 357616 w 726302"/>
                <a:gd name="connsiteY12" fmla="*/ 309104 h 728673"/>
                <a:gd name="connsiteX13" fmla="*/ 486965 w 726302"/>
                <a:gd name="connsiteY13" fmla="*/ 375779 h 728673"/>
                <a:gd name="connsiteX14" fmla="*/ 606314 w 726302"/>
                <a:gd name="connsiteY14" fmla="*/ 435787 h 728673"/>
                <a:gd name="connsiteX15" fmla="*/ 613648 w 726302"/>
                <a:gd name="connsiteY15" fmla="*/ 363778 h 728673"/>
                <a:gd name="connsiteX16" fmla="*/ 592312 w 726302"/>
                <a:gd name="connsiteY16" fmla="*/ 254431 h 728673"/>
                <a:gd name="connsiteX17" fmla="*/ 405622 w 726302"/>
                <a:gd name="connsiteY17" fmla="*/ 109079 h 728673"/>
                <a:gd name="connsiteX18" fmla="*/ 124253 w 726302"/>
                <a:gd name="connsiteY18" fmla="*/ 255764 h 728673"/>
                <a:gd name="connsiteX19" fmla="*/ 106918 w 726302"/>
                <a:gd name="connsiteY19" fmla="*/ 362444 h 728673"/>
                <a:gd name="connsiteX20" fmla="*/ 126254 w 726302"/>
                <a:gd name="connsiteY20" fmla="*/ 472458 h 728673"/>
                <a:gd name="connsiteX21" fmla="*/ 445627 w 726302"/>
                <a:gd name="connsiteY21" fmla="*/ 605141 h 7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6302" h="728673">
                  <a:moveTo>
                    <a:pt x="302276" y="722489"/>
                  </a:moveTo>
                  <a:cubicBezTo>
                    <a:pt x="222932" y="708487"/>
                    <a:pt x="164258" y="677817"/>
                    <a:pt x="104918" y="620476"/>
                  </a:cubicBezTo>
                  <a:cubicBezTo>
                    <a:pt x="59579" y="576471"/>
                    <a:pt x="28908" y="525131"/>
                    <a:pt x="10239" y="463790"/>
                  </a:cubicBezTo>
                  <a:cubicBezTo>
                    <a:pt x="-9097" y="400449"/>
                    <a:pt x="-6430" y="300436"/>
                    <a:pt x="15573" y="239095"/>
                  </a:cubicBezTo>
                  <a:cubicBezTo>
                    <a:pt x="83582" y="51739"/>
                    <a:pt x="294941" y="-48941"/>
                    <a:pt x="479631" y="18401"/>
                  </a:cubicBezTo>
                  <a:cubicBezTo>
                    <a:pt x="728996" y="108412"/>
                    <a:pt x="804338" y="416451"/>
                    <a:pt x="624983" y="609808"/>
                  </a:cubicBezTo>
                  <a:cubicBezTo>
                    <a:pt x="581644" y="656481"/>
                    <a:pt x="537638" y="685818"/>
                    <a:pt x="478964" y="705820"/>
                  </a:cubicBezTo>
                  <a:cubicBezTo>
                    <a:pt x="427625" y="723823"/>
                    <a:pt x="348948" y="731157"/>
                    <a:pt x="302276" y="722489"/>
                  </a:cubicBezTo>
                  <a:close/>
                  <a:moveTo>
                    <a:pt x="445627" y="605141"/>
                  </a:moveTo>
                  <a:cubicBezTo>
                    <a:pt x="480965" y="592473"/>
                    <a:pt x="544973" y="549801"/>
                    <a:pt x="541639" y="539800"/>
                  </a:cubicBezTo>
                  <a:cubicBezTo>
                    <a:pt x="540305" y="535799"/>
                    <a:pt x="493633" y="505129"/>
                    <a:pt x="438293" y="471791"/>
                  </a:cubicBezTo>
                  <a:cubicBezTo>
                    <a:pt x="382286" y="438454"/>
                    <a:pt x="330946" y="405783"/>
                    <a:pt x="324278" y="399782"/>
                  </a:cubicBezTo>
                  <a:cubicBezTo>
                    <a:pt x="289607" y="367778"/>
                    <a:pt x="310943" y="309771"/>
                    <a:pt x="357616" y="309104"/>
                  </a:cubicBezTo>
                  <a:cubicBezTo>
                    <a:pt x="368284" y="309104"/>
                    <a:pt x="420290" y="335774"/>
                    <a:pt x="486965" y="375779"/>
                  </a:cubicBezTo>
                  <a:cubicBezTo>
                    <a:pt x="567642" y="424452"/>
                    <a:pt x="600980" y="441121"/>
                    <a:pt x="606314" y="435787"/>
                  </a:cubicBezTo>
                  <a:cubicBezTo>
                    <a:pt x="610314" y="431786"/>
                    <a:pt x="613648" y="401782"/>
                    <a:pt x="613648" y="363778"/>
                  </a:cubicBezTo>
                  <a:cubicBezTo>
                    <a:pt x="613648" y="305104"/>
                    <a:pt x="611648" y="295102"/>
                    <a:pt x="592312" y="254431"/>
                  </a:cubicBezTo>
                  <a:cubicBezTo>
                    <a:pt x="554974" y="175754"/>
                    <a:pt x="490966" y="125748"/>
                    <a:pt x="405622" y="109079"/>
                  </a:cubicBezTo>
                  <a:cubicBezTo>
                    <a:pt x="292274" y="86410"/>
                    <a:pt x="175593" y="147751"/>
                    <a:pt x="124253" y="255764"/>
                  </a:cubicBezTo>
                  <a:cubicBezTo>
                    <a:pt x="108918" y="287768"/>
                    <a:pt x="106918" y="301103"/>
                    <a:pt x="106918" y="362444"/>
                  </a:cubicBezTo>
                  <a:cubicBezTo>
                    <a:pt x="106918" y="426452"/>
                    <a:pt x="108918" y="435787"/>
                    <a:pt x="126254" y="472458"/>
                  </a:cubicBezTo>
                  <a:cubicBezTo>
                    <a:pt x="184261" y="591139"/>
                    <a:pt x="322278" y="648480"/>
                    <a:pt x="445627" y="60514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 xmlns:a16="http://schemas.microsoft.com/office/drawing/2014/main" id="{1BD5F8A9-1706-4507-9E16-57AEC3894652}"/>
                </a:ext>
              </a:extLst>
            </p:cNvPr>
            <p:cNvSpPr/>
            <p:nvPr/>
          </p:nvSpPr>
          <p:spPr>
            <a:xfrm flipV="1">
              <a:off x="4970267" y="2828156"/>
              <a:ext cx="106680" cy="100012"/>
            </a:xfrm>
            <a:custGeom>
              <a:avLst/>
              <a:gdLst>
                <a:gd name="connsiteX0" fmla="*/ -2106 w 106680"/>
                <a:gd name="connsiteY0" fmla="*/ 48144 h 100012"/>
                <a:gd name="connsiteX1" fmla="*/ -2106 w 106680"/>
                <a:gd name="connsiteY1" fmla="*/ -1863 h 100012"/>
                <a:gd name="connsiteX2" fmla="*/ 51234 w 106680"/>
                <a:gd name="connsiteY2" fmla="*/ -1863 h 100012"/>
                <a:gd name="connsiteX3" fmla="*/ 104574 w 106680"/>
                <a:gd name="connsiteY3" fmla="*/ -1863 h 100012"/>
                <a:gd name="connsiteX4" fmla="*/ 104574 w 106680"/>
                <a:gd name="connsiteY4" fmla="*/ 48144 h 100012"/>
                <a:gd name="connsiteX5" fmla="*/ 104574 w 106680"/>
                <a:gd name="connsiteY5" fmla="*/ 98150 h 100012"/>
                <a:gd name="connsiteX6" fmla="*/ 51234 w 106680"/>
                <a:gd name="connsiteY6" fmla="*/ 98150 h 100012"/>
                <a:gd name="connsiteX7" fmla="*/ -2106 w 106680"/>
                <a:gd name="connsiteY7" fmla="*/ 98150 h 100012"/>
                <a:gd name="connsiteX8" fmla="*/ -2106 w 106680"/>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 h="100012">
                  <a:moveTo>
                    <a:pt x="-2106" y="48144"/>
                  </a:moveTo>
                  <a:lnTo>
                    <a:pt x="-2106" y="-1863"/>
                  </a:lnTo>
                  <a:lnTo>
                    <a:pt x="51234" y="-1863"/>
                  </a:lnTo>
                  <a:lnTo>
                    <a:pt x="104574" y="-1863"/>
                  </a:lnTo>
                  <a:lnTo>
                    <a:pt x="104574" y="48144"/>
                  </a:lnTo>
                  <a:lnTo>
                    <a:pt x="104574" y="98150"/>
                  </a:lnTo>
                  <a:lnTo>
                    <a:pt x="51234" y="98150"/>
                  </a:lnTo>
                  <a:lnTo>
                    <a:pt x="-2106" y="98150"/>
                  </a:lnTo>
                  <a:lnTo>
                    <a:pt x="-2106"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 xmlns:a16="http://schemas.microsoft.com/office/drawing/2014/main" id="{F75255E1-1C15-485F-A6DC-604ACC50BFE2}"/>
                </a:ext>
              </a:extLst>
            </p:cNvPr>
            <p:cNvSpPr/>
            <p:nvPr/>
          </p:nvSpPr>
          <p:spPr>
            <a:xfrm flipV="1">
              <a:off x="5130287" y="2828156"/>
              <a:ext cx="100012" cy="100012"/>
            </a:xfrm>
            <a:custGeom>
              <a:avLst/>
              <a:gdLst>
                <a:gd name="connsiteX0" fmla="*/ -2318 w 100012"/>
                <a:gd name="connsiteY0" fmla="*/ 48144 h 100012"/>
                <a:gd name="connsiteX1" fmla="*/ -2318 w 100012"/>
                <a:gd name="connsiteY1" fmla="*/ -1863 h 100012"/>
                <a:gd name="connsiteX2" fmla="*/ 47689 w 100012"/>
                <a:gd name="connsiteY2" fmla="*/ -1863 h 100012"/>
                <a:gd name="connsiteX3" fmla="*/ 97695 w 100012"/>
                <a:gd name="connsiteY3" fmla="*/ -1863 h 100012"/>
                <a:gd name="connsiteX4" fmla="*/ 97695 w 100012"/>
                <a:gd name="connsiteY4" fmla="*/ 48144 h 100012"/>
                <a:gd name="connsiteX5" fmla="*/ 97695 w 100012"/>
                <a:gd name="connsiteY5" fmla="*/ 98150 h 100012"/>
                <a:gd name="connsiteX6" fmla="*/ 47689 w 100012"/>
                <a:gd name="connsiteY6" fmla="*/ 98150 h 100012"/>
                <a:gd name="connsiteX7" fmla="*/ -2318 w 100012"/>
                <a:gd name="connsiteY7" fmla="*/ 98150 h 100012"/>
                <a:gd name="connsiteX8" fmla="*/ -2318 w 100012"/>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2" h="100012">
                  <a:moveTo>
                    <a:pt x="-2318" y="48144"/>
                  </a:moveTo>
                  <a:lnTo>
                    <a:pt x="-2318" y="-1863"/>
                  </a:lnTo>
                  <a:lnTo>
                    <a:pt x="47689" y="-1863"/>
                  </a:lnTo>
                  <a:lnTo>
                    <a:pt x="97695" y="-1863"/>
                  </a:lnTo>
                  <a:lnTo>
                    <a:pt x="97695" y="48144"/>
                  </a:lnTo>
                  <a:lnTo>
                    <a:pt x="97695" y="98150"/>
                  </a:lnTo>
                  <a:lnTo>
                    <a:pt x="47689" y="98150"/>
                  </a:lnTo>
                  <a:lnTo>
                    <a:pt x="-2318" y="98150"/>
                  </a:lnTo>
                  <a:lnTo>
                    <a:pt x="-2318"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28" name="TextBox 327">
            <a:extLst>
              <a:ext uri="{FF2B5EF4-FFF2-40B4-BE49-F238E27FC236}">
                <a16:creationId xmlns="" xmlns:a16="http://schemas.microsoft.com/office/drawing/2014/main" id="{158AC584-8630-4B14-9C9F-2A5CFA3F7261}"/>
              </a:ext>
            </a:extLst>
          </p:cNvPr>
          <p:cNvSpPr txBox="1"/>
          <p:nvPr/>
        </p:nvSpPr>
        <p:spPr>
          <a:xfrm>
            <a:off x="5169609" y="2196286"/>
            <a:ext cx="18527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9Slide03 Arima Madurai Black" panose="00000A00000000000000" pitchFamily="2" charset="-93"/>
              </a:rPr>
              <a:t>Cân</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9Slide03 Arima Madurai Black" panose="00000A00000000000000" pitchFamily="2" charset="-93"/>
              </a:rPr>
              <a:t>điện</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9Slide03 Arima Madurai Black" panose="00000A00000000000000" pitchFamily="2" charset="-93"/>
              </a:rPr>
              <a:t>tử</a:t>
            </a:r>
            <a:endPar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endParaRPr>
          </a:p>
        </p:txBody>
      </p:sp>
      <p:pic>
        <p:nvPicPr>
          <p:cNvPr id="2052" name="Picture 4">
            <a:extLst>
              <a:ext uri="{FF2B5EF4-FFF2-40B4-BE49-F238E27FC236}">
                <a16:creationId xmlns="" xmlns:a16="http://schemas.microsoft.com/office/drawing/2014/main" id="{2A4A1719-AE0D-4C2A-AE68-EED1CF8DA7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1" y="2363383"/>
            <a:ext cx="4762500" cy="47625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 xmlns:a16="http://schemas.microsoft.com/office/drawing/2014/main" id="{99AACD28-F3BA-411B-A66A-9D2461DCA4BE}"/>
              </a:ext>
            </a:extLst>
          </p:cNvPr>
          <p:cNvGrpSpPr/>
          <p:nvPr/>
        </p:nvGrpSpPr>
        <p:grpSpPr>
          <a:xfrm>
            <a:off x="3929744" y="621668"/>
            <a:ext cx="4517569" cy="3548743"/>
            <a:chOff x="4343401" y="353785"/>
            <a:chExt cx="4517569" cy="3548743"/>
          </a:xfrm>
        </p:grpSpPr>
        <p:cxnSp>
          <p:nvCxnSpPr>
            <p:cNvPr id="5" name="Straight Connector 4">
              <a:extLst>
                <a:ext uri="{FF2B5EF4-FFF2-40B4-BE49-F238E27FC236}">
                  <a16:creationId xmlns="" xmlns:a16="http://schemas.microsoft.com/office/drawing/2014/main" id="{881DB4C0-AA54-4CF0-89A3-FBE7A3EF9322}"/>
                </a:ext>
              </a:extLst>
            </p:cNvPr>
            <p:cNvCxnSpPr/>
            <p:nvPr/>
          </p:nvCxnSpPr>
          <p:spPr>
            <a:xfrm flipV="1">
              <a:off x="4343401" y="2960914"/>
              <a:ext cx="1208314" cy="674914"/>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
          <p:nvSpPr>
            <p:cNvPr id="6" name="Oval 5">
              <a:extLst>
                <a:ext uri="{FF2B5EF4-FFF2-40B4-BE49-F238E27FC236}">
                  <a16:creationId xmlns="" xmlns:a16="http://schemas.microsoft.com/office/drawing/2014/main" id="{19634667-506D-40F9-A5C3-DD7DDF8C89E2}"/>
                </a:ext>
              </a:extLst>
            </p:cNvPr>
            <p:cNvSpPr/>
            <p:nvPr/>
          </p:nvSpPr>
          <p:spPr>
            <a:xfrm rot="450822">
              <a:off x="5312227" y="353785"/>
              <a:ext cx="3548743" cy="3548743"/>
            </a:xfrm>
            <a:prstGeom prst="ellipse">
              <a:avLst/>
            </a:prstGeom>
            <a:blipFill>
              <a:blip r:embed="rId3"/>
              <a:srcRect/>
              <a:stretch>
                <a:fillRect l="-138957" t="-92179" r="-114724" b="-161503"/>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33" name="TextBox 332">
            <a:extLst>
              <a:ext uri="{FF2B5EF4-FFF2-40B4-BE49-F238E27FC236}">
                <a16:creationId xmlns="" xmlns:a16="http://schemas.microsoft.com/office/drawing/2014/main" id="{AE1D54F4-C395-4678-8A0A-CDA491AF99E7}"/>
              </a:ext>
            </a:extLst>
          </p:cNvPr>
          <p:cNvSpPr txBox="1"/>
          <p:nvPr/>
        </p:nvSpPr>
        <p:spPr>
          <a:xfrm>
            <a:off x="5268685" y="5492813"/>
            <a:ext cx="320040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Cân</a:t>
            </a:r>
            <a:r>
              <a:rPr kumimoji="0" lang="en-US" sz="44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 </a:t>
            </a:r>
            <a:r>
              <a:rPr kumimoji="0" lang="en-US" sz="44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đồng</a:t>
            </a:r>
            <a:r>
              <a:rPr kumimoji="0" lang="en-US" sz="44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 </a:t>
            </a:r>
            <a:r>
              <a:rPr kumimoji="0" lang="en-US" sz="44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hồ</a:t>
            </a:r>
            <a:endParaRPr kumimoji="0" lang="en-US" sz="4400" b="0" i="0" u="none" strike="noStrike" kern="1200" cap="none" spc="0" normalizeH="0" baseline="0" noProof="0" dirty="0">
              <a:ln>
                <a:noFill/>
              </a:ln>
              <a:solidFill>
                <a:srgbClr val="FFFF00"/>
              </a:solidFill>
              <a:effectLst/>
              <a:uLnTx/>
              <a:uFillTx/>
              <a:latin typeface="#9Slide07 IcielBaliho Script" pitchFamily="2" charset="-93"/>
              <a:ea typeface="+mn-ea"/>
              <a:cs typeface="+mn-cs"/>
            </a:endParaRPr>
          </a:p>
        </p:txBody>
      </p:sp>
      <p:sp>
        <p:nvSpPr>
          <p:cNvPr id="336" name="TextBox 335">
            <a:extLst>
              <a:ext uri="{FF2B5EF4-FFF2-40B4-BE49-F238E27FC236}">
                <a16:creationId xmlns="" xmlns:a16="http://schemas.microsoft.com/office/drawing/2014/main" id="{E4EFAF33-987C-4B70-A85B-CF8569731708}"/>
              </a:ext>
            </a:extLst>
          </p:cNvPr>
          <p:cNvSpPr txBox="1"/>
          <p:nvPr/>
        </p:nvSpPr>
        <p:spPr>
          <a:xfrm>
            <a:off x="8088085" y="805330"/>
            <a:ext cx="32004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9Slide07 IcielBaliho Script" pitchFamily="2" charset="-93"/>
                <a:ea typeface="+mn-ea"/>
                <a:cs typeface="+mn-cs"/>
              </a:rPr>
              <a:t>GHĐ: 100kg</a:t>
            </a:r>
          </a:p>
        </p:txBody>
      </p:sp>
      <p:sp>
        <p:nvSpPr>
          <p:cNvPr id="337" name="TextBox 336">
            <a:extLst>
              <a:ext uri="{FF2B5EF4-FFF2-40B4-BE49-F238E27FC236}">
                <a16:creationId xmlns="" xmlns:a16="http://schemas.microsoft.com/office/drawing/2014/main" id="{CB2A4573-2121-4169-9E88-9C6DD78664B9}"/>
              </a:ext>
            </a:extLst>
          </p:cNvPr>
          <p:cNvSpPr txBox="1"/>
          <p:nvPr/>
        </p:nvSpPr>
        <p:spPr>
          <a:xfrm>
            <a:off x="8109857" y="1545559"/>
            <a:ext cx="32004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9Slide07 IcielBaliho Script" pitchFamily="2" charset="-93"/>
                <a:ea typeface="+mn-ea"/>
                <a:cs typeface="+mn-cs"/>
              </a:rPr>
              <a:t>ĐCNN: 20g</a:t>
            </a:r>
          </a:p>
        </p:txBody>
      </p:sp>
    </p:spTree>
    <p:extLst>
      <p:ext uri="{BB962C8B-B14F-4D97-AF65-F5344CB8AC3E}">
        <p14:creationId xmlns:p14="http://schemas.microsoft.com/office/powerpoint/2010/main" val="418876599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750"/>
                                        <p:tgtEl>
                                          <p:spTgt spid="468"/>
                                        </p:tgtEl>
                                      </p:cBhvr>
                                    </p:animEffect>
                                    <p:anim calcmode="lin" valueType="num">
                                      <p:cBhvr>
                                        <p:cTn id="8" dur="750" fill="hold"/>
                                        <p:tgtEl>
                                          <p:spTgt spid="468"/>
                                        </p:tgtEl>
                                        <p:attrNameLst>
                                          <p:attrName>ppt_x</p:attrName>
                                        </p:attrNameLst>
                                      </p:cBhvr>
                                      <p:tavLst>
                                        <p:tav tm="0">
                                          <p:val>
                                            <p:strVal val="#ppt_x"/>
                                          </p:val>
                                        </p:tav>
                                        <p:tav tm="100000">
                                          <p:val>
                                            <p:strVal val="#ppt_x"/>
                                          </p:val>
                                        </p:tav>
                                      </p:tavLst>
                                    </p:anim>
                                    <p:anim calcmode="lin" valueType="num">
                                      <p:cBhvr>
                                        <p:cTn id="9" dur="750" fill="hold"/>
                                        <p:tgtEl>
                                          <p:spTgt spid="468"/>
                                        </p:tgtEl>
                                        <p:attrNameLst>
                                          <p:attrName>ppt_y</p:attrName>
                                        </p:attrNameLst>
                                      </p:cBhvr>
                                      <p:tavLst>
                                        <p:tav tm="0">
                                          <p:val>
                                            <p:strVal val="#ppt_y-.1"/>
                                          </p:val>
                                        </p:tav>
                                        <p:tav tm="100000">
                                          <p:val>
                                            <p:strVal val="#ppt_y"/>
                                          </p:val>
                                        </p:tav>
                                      </p:tavLst>
                                    </p:anim>
                                  </p:childTnLst>
                                </p:cTn>
                              </p:par>
                              <p:par>
                                <p:cTn id="10" presetID="31" presetClass="entr" presetSubtype="0" fill="hold" grpId="0" nodeType="withEffect">
                                  <p:stCondLst>
                                    <p:cond delay="500"/>
                                  </p:stCondLst>
                                  <p:childTnLst>
                                    <p:set>
                                      <p:cBhvr>
                                        <p:cTn id="11" dur="1" fill="hold">
                                          <p:stCondLst>
                                            <p:cond delay="0"/>
                                          </p:stCondLst>
                                        </p:cTn>
                                        <p:tgtEl>
                                          <p:spTgt spid="328"/>
                                        </p:tgtEl>
                                        <p:attrNameLst>
                                          <p:attrName>style.visibility</p:attrName>
                                        </p:attrNameLst>
                                      </p:cBhvr>
                                      <p:to>
                                        <p:strVal val="visible"/>
                                      </p:to>
                                    </p:set>
                                    <p:anim calcmode="lin" valueType="num">
                                      <p:cBhvr>
                                        <p:cTn id="12" dur="500" fill="hold"/>
                                        <p:tgtEl>
                                          <p:spTgt spid="328"/>
                                        </p:tgtEl>
                                        <p:attrNameLst>
                                          <p:attrName>ppt_w</p:attrName>
                                        </p:attrNameLst>
                                      </p:cBhvr>
                                      <p:tavLst>
                                        <p:tav tm="0">
                                          <p:val>
                                            <p:fltVal val="0"/>
                                          </p:val>
                                        </p:tav>
                                        <p:tav tm="100000">
                                          <p:val>
                                            <p:strVal val="#ppt_w"/>
                                          </p:val>
                                        </p:tav>
                                      </p:tavLst>
                                    </p:anim>
                                    <p:anim calcmode="lin" valueType="num">
                                      <p:cBhvr>
                                        <p:cTn id="13" dur="500" fill="hold"/>
                                        <p:tgtEl>
                                          <p:spTgt spid="328"/>
                                        </p:tgtEl>
                                        <p:attrNameLst>
                                          <p:attrName>ppt_h</p:attrName>
                                        </p:attrNameLst>
                                      </p:cBhvr>
                                      <p:tavLst>
                                        <p:tav tm="0">
                                          <p:val>
                                            <p:fltVal val="0"/>
                                          </p:val>
                                        </p:tav>
                                        <p:tav tm="100000">
                                          <p:val>
                                            <p:strVal val="#ppt_h"/>
                                          </p:val>
                                        </p:tav>
                                      </p:tavLst>
                                    </p:anim>
                                    <p:anim calcmode="lin" valueType="num">
                                      <p:cBhvr>
                                        <p:cTn id="14" dur="500" fill="hold"/>
                                        <p:tgtEl>
                                          <p:spTgt spid="328"/>
                                        </p:tgtEl>
                                        <p:attrNameLst>
                                          <p:attrName>style.rotation</p:attrName>
                                        </p:attrNameLst>
                                      </p:cBhvr>
                                      <p:tavLst>
                                        <p:tav tm="0">
                                          <p:val>
                                            <p:fltVal val="90"/>
                                          </p:val>
                                        </p:tav>
                                        <p:tav tm="100000">
                                          <p:val>
                                            <p:fltVal val="0"/>
                                          </p:val>
                                        </p:tav>
                                      </p:tavLst>
                                    </p:anim>
                                    <p:animEffect transition="in" filter="fade">
                                      <p:cBhvr>
                                        <p:cTn id="15" dur="500"/>
                                        <p:tgtEl>
                                          <p:spTgt spid="328"/>
                                        </p:tgtEl>
                                      </p:cBhvr>
                                    </p:animEffect>
                                  </p:childTnLst>
                                </p:cTn>
                              </p:par>
                              <p:par>
                                <p:cTn id="16" presetID="10" presetClass="exit" presetSubtype="0" fill="hold" grpId="1" nodeType="withEffect">
                                  <p:stCondLst>
                                    <p:cond delay="0"/>
                                  </p:stCondLst>
                                  <p:childTnLst>
                                    <p:animEffect transition="out" filter="fade">
                                      <p:cBhvr>
                                        <p:cTn id="17" dur="500"/>
                                        <p:tgtEl>
                                          <p:spTgt spid="328"/>
                                        </p:tgtEl>
                                      </p:cBhvr>
                                    </p:animEffect>
                                    <p:set>
                                      <p:cBhvr>
                                        <p:cTn id="18" dur="1" fill="hold">
                                          <p:stCondLst>
                                            <p:cond delay="499"/>
                                          </p:stCondLst>
                                        </p:cTn>
                                        <p:tgtEl>
                                          <p:spTgt spid="32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500"/>
                                        <p:tgtEl>
                                          <p:spTgt spid="2052"/>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333"/>
                                        </p:tgtEl>
                                        <p:attrNameLst>
                                          <p:attrName>style.visibility</p:attrName>
                                        </p:attrNameLst>
                                      </p:cBhvr>
                                      <p:to>
                                        <p:strVal val="visible"/>
                                      </p:to>
                                    </p:set>
                                    <p:anim calcmode="lin" valueType="num">
                                      <p:cBhvr>
                                        <p:cTn id="25" dur="500" fill="hold"/>
                                        <p:tgtEl>
                                          <p:spTgt spid="333"/>
                                        </p:tgtEl>
                                        <p:attrNameLst>
                                          <p:attrName>ppt_w</p:attrName>
                                        </p:attrNameLst>
                                      </p:cBhvr>
                                      <p:tavLst>
                                        <p:tav tm="0">
                                          <p:val>
                                            <p:fltVal val="0"/>
                                          </p:val>
                                        </p:tav>
                                        <p:tav tm="100000">
                                          <p:val>
                                            <p:strVal val="#ppt_w"/>
                                          </p:val>
                                        </p:tav>
                                      </p:tavLst>
                                    </p:anim>
                                    <p:anim calcmode="lin" valueType="num">
                                      <p:cBhvr>
                                        <p:cTn id="26" dur="500" fill="hold"/>
                                        <p:tgtEl>
                                          <p:spTgt spid="333"/>
                                        </p:tgtEl>
                                        <p:attrNameLst>
                                          <p:attrName>ppt_h</p:attrName>
                                        </p:attrNameLst>
                                      </p:cBhvr>
                                      <p:tavLst>
                                        <p:tav tm="0">
                                          <p:val>
                                            <p:fltVal val="0"/>
                                          </p:val>
                                        </p:tav>
                                        <p:tav tm="100000">
                                          <p:val>
                                            <p:strVal val="#ppt_h"/>
                                          </p:val>
                                        </p:tav>
                                      </p:tavLst>
                                    </p:anim>
                                    <p:animEffect transition="in" filter="fade">
                                      <p:cBhvr>
                                        <p:cTn id="27" dur="500"/>
                                        <p:tgtEl>
                                          <p:spTgt spid="333"/>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336"/>
                                        </p:tgtEl>
                                        <p:attrNameLst>
                                          <p:attrName>style.visibility</p:attrName>
                                        </p:attrNameLst>
                                      </p:cBhvr>
                                      <p:to>
                                        <p:strVal val="visible"/>
                                      </p:to>
                                    </p:set>
                                    <p:animEffect transition="in" filter="wipe(left)">
                                      <p:cBhvr>
                                        <p:cTn id="35" dur="500"/>
                                        <p:tgtEl>
                                          <p:spTgt spid="336"/>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337"/>
                                        </p:tgtEl>
                                        <p:attrNameLst>
                                          <p:attrName>style.visibility</p:attrName>
                                        </p:attrNameLst>
                                      </p:cBhvr>
                                      <p:to>
                                        <p:strVal val="visible"/>
                                      </p:to>
                                    </p:set>
                                    <p:animEffect transition="in" filter="wipe(left)">
                                      <p:cBhvr>
                                        <p:cTn id="39" dur="500"/>
                                        <p:tgtEl>
                                          <p:spTgt spid="33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2052"/>
                                        </p:tgtEl>
                                      </p:cBhvr>
                                    </p:animEffect>
                                    <p:set>
                                      <p:cBhvr>
                                        <p:cTn id="44" dur="1" fill="hold">
                                          <p:stCondLst>
                                            <p:cond delay="499"/>
                                          </p:stCondLst>
                                        </p:cTn>
                                        <p:tgtEl>
                                          <p:spTgt spid="2052"/>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333"/>
                                        </p:tgtEl>
                                      </p:cBhvr>
                                    </p:animEffect>
                                    <p:set>
                                      <p:cBhvr>
                                        <p:cTn id="47" dur="1" fill="hold">
                                          <p:stCondLst>
                                            <p:cond delay="499"/>
                                          </p:stCondLst>
                                        </p:cTn>
                                        <p:tgtEl>
                                          <p:spTgt spid="333"/>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336"/>
                                        </p:tgtEl>
                                      </p:cBhvr>
                                    </p:animEffect>
                                    <p:set>
                                      <p:cBhvr>
                                        <p:cTn id="53" dur="1" fill="hold">
                                          <p:stCondLst>
                                            <p:cond delay="499"/>
                                          </p:stCondLst>
                                        </p:cTn>
                                        <p:tgtEl>
                                          <p:spTgt spid="336"/>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337"/>
                                        </p:tgtEl>
                                      </p:cBhvr>
                                    </p:animEffect>
                                    <p:set>
                                      <p:cBhvr>
                                        <p:cTn id="56" dur="1" fill="hold">
                                          <p:stCondLst>
                                            <p:cond delay="499"/>
                                          </p:stCondLst>
                                        </p:cTn>
                                        <p:tgtEl>
                                          <p:spTgt spid="3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p:bldP spid="328" grpId="0"/>
      <p:bldP spid="328" grpId="1"/>
      <p:bldP spid="333" grpId="0"/>
      <p:bldP spid="333" grpId="1"/>
      <p:bldP spid="336" grpId="0"/>
      <p:bldP spid="336" grpId="1"/>
      <p:bldP spid="337" grpId="0"/>
      <p:bldP spid="33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C4C6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99CA955-79F3-4322-8EE1-C3C74689E971}"/>
              </a:ext>
            </a:extLst>
          </p:cNvPr>
          <p:cNvSpPr/>
          <p:nvPr/>
        </p:nvSpPr>
        <p:spPr>
          <a:xfrm>
            <a:off x="1" y="0"/>
            <a:ext cx="12192000" cy="518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 xmlns:a16="http://schemas.microsoft.com/office/drawing/2014/main" id="{97309E25-FEE5-40FC-892E-11770E87E6DE}"/>
              </a:ext>
            </a:extLst>
          </p:cNvPr>
          <p:cNvSpPr txBox="1"/>
          <p:nvPr/>
        </p:nvSpPr>
        <p:spPr>
          <a:xfrm>
            <a:off x="8831211" y="32657"/>
            <a:ext cx="348061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CHỦ ĐỀ 1: CÁC PHÉP ĐO</a:t>
            </a:r>
          </a:p>
        </p:txBody>
      </p:sp>
      <p:sp>
        <p:nvSpPr>
          <p:cNvPr id="292" name="Freeform: Shape 291">
            <a:extLst>
              <a:ext uri="{FF2B5EF4-FFF2-40B4-BE49-F238E27FC236}">
                <a16:creationId xmlns="" xmlns:a16="http://schemas.microsoft.com/office/drawing/2014/main" id="{94C23D56-D212-4389-A4E6-C28E0A955CB4}"/>
              </a:ext>
            </a:extLst>
          </p:cNvPr>
          <p:cNvSpPr/>
          <p:nvPr/>
        </p:nvSpPr>
        <p:spPr>
          <a:xfrm>
            <a:off x="598714"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FDD2B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 xmlns:a16="http://schemas.microsoft.com/office/drawing/2014/main" id="{FDCC9A04-15E6-4638-9B7F-63904B58400B}"/>
              </a:ext>
            </a:extLst>
          </p:cNvPr>
          <p:cNvGrpSpPr/>
          <p:nvPr/>
        </p:nvGrpSpPr>
        <p:grpSpPr>
          <a:xfrm>
            <a:off x="0" y="0"/>
            <a:ext cx="1027522" cy="521111"/>
            <a:chOff x="0" y="0"/>
            <a:chExt cx="1027522" cy="521111"/>
          </a:xfrm>
        </p:grpSpPr>
        <p:sp>
          <p:nvSpPr>
            <p:cNvPr id="293" name="Freeform: Shape 292">
              <a:extLst>
                <a:ext uri="{FF2B5EF4-FFF2-40B4-BE49-F238E27FC236}">
                  <a16:creationId xmlns="" xmlns:a16="http://schemas.microsoft.com/office/drawing/2014/main" id="{CB5F7F1C-F0DE-49D0-91A7-D9B199D51415}"/>
                </a:ext>
              </a:extLst>
            </p:cNvPr>
            <p:cNvSpPr/>
            <p:nvPr/>
          </p:nvSpPr>
          <p:spPr>
            <a:xfrm>
              <a:off x="631372" y="0"/>
              <a:ext cx="396150" cy="521109"/>
            </a:xfrm>
            <a:custGeom>
              <a:avLst/>
              <a:gdLst>
                <a:gd name="connsiteX0" fmla="*/ 0 w 396150"/>
                <a:gd name="connsiteY0" fmla="*/ 0 h 521109"/>
                <a:gd name="connsiteX1" fmla="*/ 396150 w 396150"/>
                <a:gd name="connsiteY1" fmla="*/ 0 h 521109"/>
                <a:gd name="connsiteX2" fmla="*/ 57103 w 396150"/>
                <a:gd name="connsiteY2" fmla="*/ 521109 h 521109"/>
                <a:gd name="connsiteX3" fmla="*/ 0 w 396150"/>
                <a:gd name="connsiteY3" fmla="*/ 521109 h 521109"/>
                <a:gd name="connsiteX4" fmla="*/ 0 w 396150"/>
                <a:gd name="connsiteY4" fmla="*/ 0 h 5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50" h="521109">
                  <a:moveTo>
                    <a:pt x="0" y="0"/>
                  </a:moveTo>
                  <a:lnTo>
                    <a:pt x="396150" y="0"/>
                  </a:lnTo>
                  <a:lnTo>
                    <a:pt x="57103" y="521109"/>
                  </a:lnTo>
                  <a:lnTo>
                    <a:pt x="0" y="521109"/>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Freeform: Shape 290">
              <a:extLst>
                <a:ext uri="{FF2B5EF4-FFF2-40B4-BE49-F238E27FC236}">
                  <a16:creationId xmlns="" xmlns:a16="http://schemas.microsoft.com/office/drawing/2014/main" id="{45AA6CA8-0CDD-45A3-981E-29F1CDD035F3}"/>
                </a:ext>
              </a:extLst>
            </p:cNvPr>
            <p:cNvSpPr/>
            <p:nvPr/>
          </p:nvSpPr>
          <p:spPr>
            <a:xfrm>
              <a:off x="0" y="1"/>
              <a:ext cx="688475" cy="521110"/>
            </a:xfrm>
            <a:custGeom>
              <a:avLst/>
              <a:gdLst>
                <a:gd name="connsiteX0" fmla="*/ 0 w 688475"/>
                <a:gd name="connsiteY0" fmla="*/ 0 h 521110"/>
                <a:gd name="connsiteX1" fmla="*/ 631372 w 688475"/>
                <a:gd name="connsiteY1" fmla="*/ 0 h 521110"/>
                <a:gd name="connsiteX2" fmla="*/ 631372 w 688475"/>
                <a:gd name="connsiteY2" fmla="*/ 521109 h 521110"/>
                <a:gd name="connsiteX3" fmla="*/ 688475 w 688475"/>
                <a:gd name="connsiteY3" fmla="*/ 521109 h 521110"/>
                <a:gd name="connsiteX4" fmla="*/ 688474 w 688475"/>
                <a:gd name="connsiteY4" fmla="*/ 521110 h 521110"/>
                <a:gd name="connsiteX5" fmla="*/ 0 w 688475"/>
                <a:gd name="connsiteY5" fmla="*/ 521110 h 521110"/>
                <a:gd name="connsiteX6" fmla="*/ 0 w 68847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75" h="521110">
                  <a:moveTo>
                    <a:pt x="0" y="0"/>
                  </a:moveTo>
                  <a:lnTo>
                    <a:pt x="631372" y="0"/>
                  </a:lnTo>
                  <a:lnTo>
                    <a:pt x="631372" y="521109"/>
                  </a:lnTo>
                  <a:lnTo>
                    <a:pt x="688475" y="521109"/>
                  </a:lnTo>
                  <a:lnTo>
                    <a:pt x="688474" y="521110"/>
                  </a:lnTo>
                  <a:lnTo>
                    <a:pt x="0" y="521110"/>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68" name="TextBox 467">
            <a:extLst>
              <a:ext uri="{FF2B5EF4-FFF2-40B4-BE49-F238E27FC236}">
                <a16:creationId xmlns="" xmlns:a16="http://schemas.microsoft.com/office/drawing/2014/main" id="{BE3A4EDB-411E-4192-8F01-3AE803F8BE1C}"/>
              </a:ext>
            </a:extLst>
          </p:cNvPr>
          <p:cNvSpPr txBox="1"/>
          <p:nvPr/>
        </p:nvSpPr>
        <p:spPr>
          <a:xfrm>
            <a:off x="4722524" y="418919"/>
            <a:ext cx="27469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rPr>
              <a:t>DỤNG CỤ</a:t>
            </a:r>
          </a:p>
        </p:txBody>
      </p:sp>
      <p:sp>
        <p:nvSpPr>
          <p:cNvPr id="306" name="Freeform: Shape 305">
            <a:extLst>
              <a:ext uri="{FF2B5EF4-FFF2-40B4-BE49-F238E27FC236}">
                <a16:creationId xmlns="" xmlns:a16="http://schemas.microsoft.com/office/drawing/2014/main" id="{1333F57C-43A8-4628-A8E9-5AA1CED92005}"/>
              </a:ext>
            </a:extLst>
          </p:cNvPr>
          <p:cNvSpPr/>
          <p:nvPr/>
        </p:nvSpPr>
        <p:spPr>
          <a:xfrm>
            <a:off x="160373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8D92A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07" name="Group 306">
            <a:extLst>
              <a:ext uri="{FF2B5EF4-FFF2-40B4-BE49-F238E27FC236}">
                <a16:creationId xmlns="" xmlns:a16="http://schemas.microsoft.com/office/drawing/2014/main" id="{73D8B466-5046-4067-B97A-0439D91FDACC}"/>
              </a:ext>
            </a:extLst>
          </p:cNvPr>
          <p:cNvGrpSpPr/>
          <p:nvPr/>
        </p:nvGrpSpPr>
        <p:grpSpPr>
          <a:xfrm>
            <a:off x="2237742" y="37071"/>
            <a:ext cx="369536" cy="457093"/>
            <a:chOff x="4557440" y="902542"/>
            <a:chExt cx="1766107" cy="2184562"/>
          </a:xfrm>
          <a:solidFill>
            <a:schemeClr val="tx1"/>
          </a:solidFill>
        </p:grpSpPr>
        <p:sp>
          <p:nvSpPr>
            <p:cNvPr id="308" name="Freeform: Shape 307">
              <a:extLst>
                <a:ext uri="{FF2B5EF4-FFF2-40B4-BE49-F238E27FC236}">
                  <a16:creationId xmlns="" xmlns:a16="http://schemas.microsoft.com/office/drawing/2014/main" id="{EF48D7B3-689B-4F2A-B625-9D73DD2A1F56}"/>
                </a:ext>
              </a:extLst>
            </p:cNvPr>
            <p:cNvSpPr/>
            <p:nvPr/>
          </p:nvSpPr>
          <p:spPr>
            <a:xfrm flipV="1">
              <a:off x="4557440" y="902542"/>
              <a:ext cx="1766107" cy="2184562"/>
            </a:xfrm>
            <a:custGeom>
              <a:avLst/>
              <a:gdLst>
                <a:gd name="connsiteX0" fmla="*/ 752867 w 1766107"/>
                <a:gd name="connsiteY0" fmla="*/ 2175203 h 2184562"/>
                <a:gd name="connsiteX1" fmla="*/ 625518 w 1766107"/>
                <a:gd name="connsiteY1" fmla="*/ 1957175 h 2184562"/>
                <a:gd name="connsiteX2" fmla="*/ 634852 w 1766107"/>
                <a:gd name="connsiteY2" fmla="*/ 1922504 h 2184562"/>
                <a:gd name="connsiteX3" fmla="*/ 542174 w 1766107"/>
                <a:gd name="connsiteY3" fmla="*/ 1922504 h 2184562"/>
                <a:gd name="connsiteX4" fmla="*/ 448829 w 1766107"/>
                <a:gd name="connsiteY4" fmla="*/ 1922504 h 2184562"/>
                <a:gd name="connsiteX5" fmla="*/ 429493 w 1766107"/>
                <a:gd name="connsiteY5" fmla="*/ 1903169 h 2184562"/>
                <a:gd name="connsiteX6" fmla="*/ 410157 w 1766107"/>
                <a:gd name="connsiteY6" fmla="*/ 1799822 h 2184562"/>
                <a:gd name="connsiteX7" fmla="*/ 410157 w 1766107"/>
                <a:gd name="connsiteY7" fmla="*/ 1715812 h 2184562"/>
                <a:gd name="connsiteX8" fmla="*/ 326147 w 1766107"/>
                <a:gd name="connsiteY8" fmla="*/ 1715812 h 2184562"/>
                <a:gd name="connsiteX9" fmla="*/ 222801 w 1766107"/>
                <a:gd name="connsiteY9" fmla="*/ 1696476 h 2184562"/>
                <a:gd name="connsiteX10" fmla="*/ 210132 w 1766107"/>
                <a:gd name="connsiteY10" fmla="*/ 1601798 h 2184562"/>
                <a:gd name="connsiteX11" fmla="*/ 444162 w 1766107"/>
                <a:gd name="connsiteY11" fmla="*/ 1356434 h 2184562"/>
                <a:gd name="connsiteX12" fmla="*/ 598848 w 1766107"/>
                <a:gd name="connsiteY12" fmla="*/ 1349099 h 2184562"/>
                <a:gd name="connsiteX13" fmla="*/ 723530 w 1766107"/>
                <a:gd name="connsiteY13" fmla="*/ 1349099 h 2184562"/>
                <a:gd name="connsiteX14" fmla="*/ 723530 w 1766107"/>
                <a:gd name="connsiteY14" fmla="*/ 1281758 h 2184562"/>
                <a:gd name="connsiteX15" fmla="*/ 723530 w 1766107"/>
                <a:gd name="connsiteY15" fmla="*/ 1215083 h 2184562"/>
                <a:gd name="connsiteX16" fmla="*/ 698860 w 1766107"/>
                <a:gd name="connsiteY16" fmla="*/ 1205081 h 2184562"/>
                <a:gd name="connsiteX17" fmla="*/ 266806 w 1766107"/>
                <a:gd name="connsiteY17" fmla="*/ 683016 h 2184562"/>
                <a:gd name="connsiteX18" fmla="*/ 256805 w 1766107"/>
                <a:gd name="connsiteY18" fmla="*/ 364976 h 2184562"/>
                <a:gd name="connsiteX19" fmla="*/ 256805 w 1766107"/>
                <a:gd name="connsiteY19" fmla="*/ 102277 h 2184562"/>
                <a:gd name="connsiteX20" fmla="*/ 143457 w 1766107"/>
                <a:gd name="connsiteY20" fmla="*/ 102277 h 2184562"/>
                <a:gd name="connsiteX21" fmla="*/ 13441 w 1766107"/>
                <a:gd name="connsiteY21" fmla="*/ 85608 h 2184562"/>
                <a:gd name="connsiteX22" fmla="*/ 38111 w 1766107"/>
                <a:gd name="connsiteY22" fmla="*/ -1070 h 2184562"/>
                <a:gd name="connsiteX23" fmla="*/ 895551 w 1766107"/>
                <a:gd name="connsiteY23" fmla="*/ -3070 h 2184562"/>
                <a:gd name="connsiteX24" fmla="*/ 1738323 w 1766107"/>
                <a:gd name="connsiteY24" fmla="*/ -1070 h 2184562"/>
                <a:gd name="connsiteX25" fmla="*/ 1750992 w 1766107"/>
                <a:gd name="connsiteY25" fmla="*/ 14932 h 2184562"/>
                <a:gd name="connsiteX26" fmla="*/ 1748325 w 1766107"/>
                <a:gd name="connsiteY26" fmla="*/ 87608 h 2184562"/>
                <a:gd name="connsiteX27" fmla="*/ 1672315 w 1766107"/>
                <a:gd name="connsiteY27" fmla="*/ 102277 h 2184562"/>
                <a:gd name="connsiteX28" fmla="*/ 1611641 w 1766107"/>
                <a:gd name="connsiteY28" fmla="*/ 102277 h 2184562"/>
                <a:gd name="connsiteX29" fmla="*/ 1608974 w 1766107"/>
                <a:gd name="connsiteY29" fmla="*/ 387646 h 2184562"/>
                <a:gd name="connsiteX30" fmla="*/ 1588971 w 1766107"/>
                <a:gd name="connsiteY30" fmla="*/ 736356 h 2184562"/>
                <a:gd name="connsiteX31" fmla="*/ 1408282 w 1766107"/>
                <a:gd name="connsiteY31" fmla="*/ 1049729 h 2184562"/>
                <a:gd name="connsiteX32" fmla="*/ 1192255 w 1766107"/>
                <a:gd name="connsiteY32" fmla="*/ 1194413 h 2184562"/>
                <a:gd name="connsiteX33" fmla="*/ 1143582 w 1766107"/>
                <a:gd name="connsiteY33" fmla="*/ 1212416 h 2184562"/>
                <a:gd name="connsiteX34" fmla="*/ 1143582 w 1766107"/>
                <a:gd name="connsiteY34" fmla="*/ 1281091 h 2184562"/>
                <a:gd name="connsiteX35" fmla="*/ 1143582 w 1766107"/>
                <a:gd name="connsiteY35" fmla="*/ 1349099 h 2184562"/>
                <a:gd name="connsiteX36" fmla="*/ 1268931 w 1766107"/>
                <a:gd name="connsiteY36" fmla="*/ 1349099 h 2184562"/>
                <a:gd name="connsiteX37" fmla="*/ 1490292 w 1766107"/>
                <a:gd name="connsiteY37" fmla="*/ 1382437 h 2184562"/>
                <a:gd name="connsiteX38" fmla="*/ 1659647 w 1766107"/>
                <a:gd name="connsiteY38" fmla="*/ 1644470 h 2184562"/>
                <a:gd name="connsiteX39" fmla="*/ 1641645 w 1766107"/>
                <a:gd name="connsiteY39" fmla="*/ 1699810 h 2184562"/>
                <a:gd name="connsiteX40" fmla="*/ 1540299 w 1766107"/>
                <a:gd name="connsiteY40" fmla="*/ 1715812 h 2184562"/>
                <a:gd name="connsiteX41" fmla="*/ 1458288 w 1766107"/>
                <a:gd name="connsiteY41" fmla="*/ 1715812 h 2184562"/>
                <a:gd name="connsiteX42" fmla="*/ 1455621 w 1766107"/>
                <a:gd name="connsiteY42" fmla="*/ 1803156 h 2184562"/>
                <a:gd name="connsiteX43" fmla="*/ 1434952 w 1766107"/>
                <a:gd name="connsiteY43" fmla="*/ 1906502 h 2184562"/>
                <a:gd name="connsiteX44" fmla="*/ 1323605 w 1766107"/>
                <a:gd name="connsiteY44" fmla="*/ 1922504 h 2184562"/>
                <a:gd name="connsiteX45" fmla="*/ 1230260 w 1766107"/>
                <a:gd name="connsiteY45" fmla="*/ 1922504 h 2184562"/>
                <a:gd name="connsiteX46" fmla="*/ 1236927 w 1766107"/>
                <a:gd name="connsiteY46" fmla="*/ 1939840 h 2184562"/>
                <a:gd name="connsiteX47" fmla="*/ 1235594 w 1766107"/>
                <a:gd name="connsiteY47" fmla="*/ 2056521 h 2184562"/>
                <a:gd name="connsiteX48" fmla="*/ 1100244 w 1766107"/>
                <a:gd name="connsiteY48" fmla="*/ 2176536 h 2184562"/>
                <a:gd name="connsiteX49" fmla="*/ 968227 w 1766107"/>
                <a:gd name="connsiteY49" fmla="*/ 2153200 h 2184562"/>
                <a:gd name="connsiteX50" fmla="*/ 930889 w 1766107"/>
                <a:gd name="connsiteY50" fmla="*/ 2130530 h 2184562"/>
                <a:gd name="connsiteX51" fmla="*/ 908886 w 1766107"/>
                <a:gd name="connsiteY51" fmla="*/ 2146532 h 2184562"/>
                <a:gd name="connsiteX52" fmla="*/ 752867 w 1766107"/>
                <a:gd name="connsiteY52" fmla="*/ 2175203 h 2184562"/>
                <a:gd name="connsiteX53" fmla="*/ 836877 w 1766107"/>
                <a:gd name="connsiteY53" fmla="*/ 2065856 h 2184562"/>
                <a:gd name="connsiteX54" fmla="*/ 876882 w 1766107"/>
                <a:gd name="connsiteY54" fmla="*/ 1997180 h 2184562"/>
                <a:gd name="connsiteX55" fmla="*/ 760201 w 1766107"/>
                <a:gd name="connsiteY55" fmla="*/ 1937173 h 2184562"/>
                <a:gd name="connsiteX56" fmla="*/ 762868 w 1766107"/>
                <a:gd name="connsiteY56" fmla="*/ 2060522 h 2184562"/>
                <a:gd name="connsiteX57" fmla="*/ 836877 w 1766107"/>
                <a:gd name="connsiteY57" fmla="*/ 2065856 h 2184562"/>
                <a:gd name="connsiteX58" fmla="*/ 1096910 w 1766107"/>
                <a:gd name="connsiteY58" fmla="*/ 2065856 h 2184562"/>
                <a:gd name="connsiteX59" fmla="*/ 1136915 w 1766107"/>
                <a:gd name="connsiteY59" fmla="*/ 1997180 h 2184562"/>
                <a:gd name="connsiteX60" fmla="*/ 1114245 w 1766107"/>
                <a:gd name="connsiteY60" fmla="*/ 1945174 h 2184562"/>
                <a:gd name="connsiteX61" fmla="*/ 1064239 w 1766107"/>
                <a:gd name="connsiteY61" fmla="*/ 1922504 h 2184562"/>
                <a:gd name="connsiteX62" fmla="*/ 987563 w 1766107"/>
                <a:gd name="connsiteY62" fmla="*/ 1983179 h 2184562"/>
                <a:gd name="connsiteX63" fmla="*/ 1024901 w 1766107"/>
                <a:gd name="connsiteY63" fmla="*/ 2062522 h 2184562"/>
                <a:gd name="connsiteX64" fmla="*/ 1096910 w 1766107"/>
                <a:gd name="connsiteY64" fmla="*/ 2065856 h 2184562"/>
                <a:gd name="connsiteX65" fmla="*/ 1343607 w 1766107"/>
                <a:gd name="connsiteY65" fmla="*/ 1765818 h 2184562"/>
                <a:gd name="connsiteX66" fmla="*/ 1343607 w 1766107"/>
                <a:gd name="connsiteY66" fmla="*/ 1715812 h 2184562"/>
                <a:gd name="connsiteX67" fmla="*/ 930222 w 1766107"/>
                <a:gd name="connsiteY67" fmla="*/ 1715812 h 2184562"/>
                <a:gd name="connsiteX68" fmla="*/ 516837 w 1766107"/>
                <a:gd name="connsiteY68" fmla="*/ 1715812 h 2184562"/>
                <a:gd name="connsiteX69" fmla="*/ 516837 w 1766107"/>
                <a:gd name="connsiteY69" fmla="*/ 1765818 h 2184562"/>
                <a:gd name="connsiteX70" fmla="*/ 516837 w 1766107"/>
                <a:gd name="connsiteY70" fmla="*/ 1815824 h 2184562"/>
                <a:gd name="connsiteX71" fmla="*/ 930222 w 1766107"/>
                <a:gd name="connsiteY71" fmla="*/ 1815824 h 2184562"/>
                <a:gd name="connsiteX72" fmla="*/ 1343607 w 1766107"/>
                <a:gd name="connsiteY72" fmla="*/ 1815824 h 2184562"/>
                <a:gd name="connsiteX73" fmla="*/ 1343607 w 1766107"/>
                <a:gd name="connsiteY73" fmla="*/ 1765818 h 2184562"/>
                <a:gd name="connsiteX74" fmla="*/ 1543632 w 1766107"/>
                <a:gd name="connsiteY74" fmla="*/ 1599131 h 2184562"/>
                <a:gd name="connsiteX75" fmla="*/ 1440953 w 1766107"/>
                <a:gd name="connsiteY75" fmla="*/ 1477115 h 2184562"/>
                <a:gd name="connsiteX76" fmla="*/ 1406949 w 1766107"/>
                <a:gd name="connsiteY76" fmla="*/ 1459113 h 2184562"/>
                <a:gd name="connsiteX77" fmla="*/ 944224 w 1766107"/>
                <a:gd name="connsiteY77" fmla="*/ 1457113 h 2184562"/>
                <a:gd name="connsiteX78" fmla="*/ 383487 w 1766107"/>
                <a:gd name="connsiteY78" fmla="*/ 1507119 h 2184562"/>
                <a:gd name="connsiteX79" fmla="*/ 323480 w 1766107"/>
                <a:gd name="connsiteY79" fmla="*/ 1592463 h 2184562"/>
                <a:gd name="connsiteX80" fmla="*/ 316812 w 1766107"/>
                <a:gd name="connsiteY80" fmla="*/ 1609132 h 2184562"/>
                <a:gd name="connsiteX81" fmla="*/ 930222 w 1766107"/>
                <a:gd name="connsiteY81" fmla="*/ 1609132 h 2184562"/>
                <a:gd name="connsiteX82" fmla="*/ 1543632 w 1766107"/>
                <a:gd name="connsiteY82" fmla="*/ 1599131 h 2184562"/>
                <a:gd name="connsiteX83" fmla="*/ 1036902 w 1766107"/>
                <a:gd name="connsiteY83" fmla="*/ 1296426 h 2184562"/>
                <a:gd name="connsiteX84" fmla="*/ 1036902 w 1766107"/>
                <a:gd name="connsiteY84" fmla="*/ 1244420 h 2184562"/>
                <a:gd name="connsiteX85" fmla="*/ 933556 w 1766107"/>
                <a:gd name="connsiteY85" fmla="*/ 1244420 h 2184562"/>
                <a:gd name="connsiteX86" fmla="*/ 830210 w 1766107"/>
                <a:gd name="connsiteY86" fmla="*/ 1245086 h 2184562"/>
                <a:gd name="connsiteX87" fmla="*/ 830210 w 1766107"/>
                <a:gd name="connsiteY87" fmla="*/ 1297093 h 2184562"/>
                <a:gd name="connsiteX88" fmla="*/ 830210 w 1766107"/>
                <a:gd name="connsiteY88" fmla="*/ 1349099 h 2184562"/>
                <a:gd name="connsiteX89" fmla="*/ 933556 w 1766107"/>
                <a:gd name="connsiteY89" fmla="*/ 1349099 h 2184562"/>
                <a:gd name="connsiteX90" fmla="*/ 1036902 w 1766107"/>
                <a:gd name="connsiteY90" fmla="*/ 1349099 h 2184562"/>
                <a:gd name="connsiteX91" fmla="*/ 1036902 w 1766107"/>
                <a:gd name="connsiteY91" fmla="*/ 1296426 h 2184562"/>
                <a:gd name="connsiteX92" fmla="*/ 1056905 w 1766107"/>
                <a:gd name="connsiteY92" fmla="*/ 1125071 h 2184562"/>
                <a:gd name="connsiteX93" fmla="*/ 1484958 w 1766107"/>
                <a:gd name="connsiteY93" fmla="*/ 712353 h 2184562"/>
                <a:gd name="connsiteX94" fmla="*/ 1502294 w 1766107"/>
                <a:gd name="connsiteY94" fmla="*/ 380978 h 2184562"/>
                <a:gd name="connsiteX95" fmla="*/ 1504294 w 1766107"/>
                <a:gd name="connsiteY95" fmla="*/ 102277 h 2184562"/>
                <a:gd name="connsiteX96" fmla="*/ 933556 w 1766107"/>
                <a:gd name="connsiteY96" fmla="*/ 102277 h 2184562"/>
                <a:gd name="connsiteX97" fmla="*/ 362818 w 1766107"/>
                <a:gd name="connsiteY97" fmla="*/ 102277 h 2184562"/>
                <a:gd name="connsiteX98" fmla="*/ 364818 w 1766107"/>
                <a:gd name="connsiteY98" fmla="*/ 387646 h 2184562"/>
                <a:gd name="connsiteX99" fmla="*/ 382154 w 1766107"/>
                <a:gd name="connsiteY99" fmla="*/ 721021 h 2184562"/>
                <a:gd name="connsiteX100" fmla="*/ 1056905 w 1766107"/>
                <a:gd name="connsiteY100" fmla="*/ 1125071 h 218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766107" h="2184562">
                  <a:moveTo>
                    <a:pt x="752867" y="2175203"/>
                  </a:moveTo>
                  <a:cubicBezTo>
                    <a:pt x="662189" y="2149199"/>
                    <a:pt x="602848" y="2046520"/>
                    <a:pt x="625518" y="1957175"/>
                  </a:cubicBezTo>
                  <a:lnTo>
                    <a:pt x="634852" y="1922504"/>
                  </a:lnTo>
                  <a:lnTo>
                    <a:pt x="542174" y="1922504"/>
                  </a:lnTo>
                  <a:lnTo>
                    <a:pt x="448829" y="1922504"/>
                  </a:lnTo>
                  <a:lnTo>
                    <a:pt x="429493" y="1903169"/>
                  </a:lnTo>
                  <a:cubicBezTo>
                    <a:pt x="410157" y="1883833"/>
                    <a:pt x="410157" y="1883166"/>
                    <a:pt x="410157" y="1799822"/>
                  </a:cubicBezTo>
                  <a:lnTo>
                    <a:pt x="410157" y="1715812"/>
                  </a:lnTo>
                  <a:lnTo>
                    <a:pt x="326147" y="1715812"/>
                  </a:lnTo>
                  <a:cubicBezTo>
                    <a:pt x="242803" y="1715812"/>
                    <a:pt x="242136" y="1715812"/>
                    <a:pt x="222801" y="1696476"/>
                  </a:cubicBezTo>
                  <a:cubicBezTo>
                    <a:pt x="201465" y="1674473"/>
                    <a:pt x="199464" y="1659138"/>
                    <a:pt x="210132" y="1601798"/>
                  </a:cubicBezTo>
                  <a:cubicBezTo>
                    <a:pt x="232135" y="1486450"/>
                    <a:pt x="331481" y="1382437"/>
                    <a:pt x="444162" y="1356434"/>
                  </a:cubicBezTo>
                  <a:cubicBezTo>
                    <a:pt x="460164" y="1352433"/>
                    <a:pt x="529506" y="1349099"/>
                    <a:pt x="598848" y="1349099"/>
                  </a:cubicBezTo>
                  <a:lnTo>
                    <a:pt x="723530" y="1349099"/>
                  </a:lnTo>
                  <a:lnTo>
                    <a:pt x="723530" y="1281758"/>
                  </a:lnTo>
                  <a:lnTo>
                    <a:pt x="723530" y="1215083"/>
                  </a:lnTo>
                  <a:lnTo>
                    <a:pt x="698860" y="1205081"/>
                  </a:lnTo>
                  <a:cubicBezTo>
                    <a:pt x="467498" y="1113737"/>
                    <a:pt x="308145" y="921712"/>
                    <a:pt x="266806" y="683016"/>
                  </a:cubicBezTo>
                  <a:cubicBezTo>
                    <a:pt x="258805" y="640344"/>
                    <a:pt x="256805" y="565668"/>
                    <a:pt x="256805" y="364976"/>
                  </a:cubicBezTo>
                  <a:lnTo>
                    <a:pt x="256805" y="102277"/>
                  </a:lnTo>
                  <a:lnTo>
                    <a:pt x="143457" y="102277"/>
                  </a:lnTo>
                  <a:cubicBezTo>
                    <a:pt x="31443" y="102277"/>
                    <a:pt x="29443" y="102277"/>
                    <a:pt x="13441" y="85608"/>
                  </a:cubicBezTo>
                  <a:cubicBezTo>
                    <a:pt x="-16563" y="56271"/>
                    <a:pt x="-2561" y="8932"/>
                    <a:pt x="38111" y="-1070"/>
                  </a:cubicBezTo>
                  <a:cubicBezTo>
                    <a:pt x="46779" y="-3070"/>
                    <a:pt x="432827" y="-3737"/>
                    <a:pt x="895551" y="-3070"/>
                  </a:cubicBezTo>
                  <a:lnTo>
                    <a:pt x="1738323" y="-1070"/>
                  </a:lnTo>
                  <a:lnTo>
                    <a:pt x="1750992" y="14932"/>
                  </a:lnTo>
                  <a:cubicBezTo>
                    <a:pt x="1768327" y="36268"/>
                    <a:pt x="1767660" y="69606"/>
                    <a:pt x="1748325" y="87608"/>
                  </a:cubicBezTo>
                  <a:cubicBezTo>
                    <a:pt x="1734990" y="100276"/>
                    <a:pt x="1724988" y="102277"/>
                    <a:pt x="1672315" y="102277"/>
                  </a:cubicBezTo>
                  <a:lnTo>
                    <a:pt x="1611641" y="102277"/>
                  </a:lnTo>
                  <a:lnTo>
                    <a:pt x="1608974" y="387646"/>
                  </a:lnTo>
                  <a:cubicBezTo>
                    <a:pt x="1606307" y="669681"/>
                    <a:pt x="1606307" y="673015"/>
                    <a:pt x="1588971" y="736356"/>
                  </a:cubicBezTo>
                  <a:cubicBezTo>
                    <a:pt x="1556301" y="858371"/>
                    <a:pt x="1496293" y="961717"/>
                    <a:pt x="1408282" y="1049729"/>
                  </a:cubicBezTo>
                  <a:cubicBezTo>
                    <a:pt x="1350275" y="1107069"/>
                    <a:pt x="1256930" y="1169744"/>
                    <a:pt x="1192255" y="1194413"/>
                  </a:cubicBezTo>
                  <a:lnTo>
                    <a:pt x="1143582" y="1212416"/>
                  </a:lnTo>
                  <a:lnTo>
                    <a:pt x="1143582" y="1281091"/>
                  </a:lnTo>
                  <a:lnTo>
                    <a:pt x="1143582" y="1349099"/>
                  </a:lnTo>
                  <a:lnTo>
                    <a:pt x="1268931" y="1349099"/>
                  </a:lnTo>
                  <a:cubicBezTo>
                    <a:pt x="1400948" y="1349099"/>
                    <a:pt x="1435619" y="1354433"/>
                    <a:pt x="1490292" y="1382437"/>
                  </a:cubicBezTo>
                  <a:cubicBezTo>
                    <a:pt x="1588305" y="1432443"/>
                    <a:pt x="1657647" y="1539123"/>
                    <a:pt x="1659647" y="1644470"/>
                  </a:cubicBezTo>
                  <a:cubicBezTo>
                    <a:pt x="1660314" y="1679807"/>
                    <a:pt x="1658313" y="1685141"/>
                    <a:pt x="1641645" y="1699810"/>
                  </a:cubicBezTo>
                  <a:cubicBezTo>
                    <a:pt x="1624309" y="1715145"/>
                    <a:pt x="1618308" y="1715812"/>
                    <a:pt x="1540299" y="1715812"/>
                  </a:cubicBezTo>
                  <a:lnTo>
                    <a:pt x="1458288" y="1715812"/>
                  </a:lnTo>
                  <a:lnTo>
                    <a:pt x="1455621" y="1803156"/>
                  </a:lnTo>
                  <a:cubicBezTo>
                    <a:pt x="1453621" y="1889167"/>
                    <a:pt x="1453621" y="1890500"/>
                    <a:pt x="1434952" y="1906502"/>
                  </a:cubicBezTo>
                  <a:cubicBezTo>
                    <a:pt x="1416950" y="1921838"/>
                    <a:pt x="1411616" y="1922504"/>
                    <a:pt x="1323605" y="1922504"/>
                  </a:cubicBezTo>
                  <a:lnTo>
                    <a:pt x="1230260" y="1922504"/>
                  </a:lnTo>
                  <a:lnTo>
                    <a:pt x="1236927" y="1939840"/>
                  </a:lnTo>
                  <a:cubicBezTo>
                    <a:pt x="1246262" y="1963176"/>
                    <a:pt x="1245595" y="2029184"/>
                    <a:pt x="1235594" y="2056521"/>
                  </a:cubicBezTo>
                  <a:cubicBezTo>
                    <a:pt x="1214925" y="2117195"/>
                    <a:pt x="1164252" y="2161868"/>
                    <a:pt x="1100244" y="2176536"/>
                  </a:cubicBezTo>
                  <a:cubicBezTo>
                    <a:pt x="1052904" y="2187204"/>
                    <a:pt x="1012899" y="2179870"/>
                    <a:pt x="968227" y="2153200"/>
                  </a:cubicBezTo>
                  <a:lnTo>
                    <a:pt x="930889" y="2130530"/>
                  </a:lnTo>
                  <a:lnTo>
                    <a:pt x="908886" y="2146532"/>
                  </a:lnTo>
                  <a:cubicBezTo>
                    <a:pt x="867548" y="2177203"/>
                    <a:pt x="801540" y="2189204"/>
                    <a:pt x="752867" y="2175203"/>
                  </a:cubicBezTo>
                  <a:close/>
                  <a:moveTo>
                    <a:pt x="836877" y="2065856"/>
                  </a:moveTo>
                  <a:cubicBezTo>
                    <a:pt x="864881" y="2051854"/>
                    <a:pt x="876882" y="2030518"/>
                    <a:pt x="876882" y="1997180"/>
                  </a:cubicBezTo>
                  <a:cubicBezTo>
                    <a:pt x="876882" y="1936506"/>
                    <a:pt x="806874" y="1900502"/>
                    <a:pt x="760201" y="1937173"/>
                  </a:cubicBezTo>
                  <a:cubicBezTo>
                    <a:pt x="716862" y="1971177"/>
                    <a:pt x="717529" y="2030518"/>
                    <a:pt x="762868" y="2060522"/>
                  </a:cubicBezTo>
                  <a:cubicBezTo>
                    <a:pt x="788871" y="2078524"/>
                    <a:pt x="810207" y="2079857"/>
                    <a:pt x="836877" y="2065856"/>
                  </a:cubicBezTo>
                  <a:close/>
                  <a:moveTo>
                    <a:pt x="1096910" y="2065856"/>
                  </a:moveTo>
                  <a:cubicBezTo>
                    <a:pt x="1124913" y="2051854"/>
                    <a:pt x="1136915" y="2030518"/>
                    <a:pt x="1136915" y="1997180"/>
                  </a:cubicBezTo>
                  <a:cubicBezTo>
                    <a:pt x="1136915" y="1972511"/>
                    <a:pt x="1132914" y="1963843"/>
                    <a:pt x="1114245" y="1945174"/>
                  </a:cubicBezTo>
                  <a:cubicBezTo>
                    <a:pt x="1095576" y="1926505"/>
                    <a:pt x="1086242" y="1922504"/>
                    <a:pt x="1064239" y="1922504"/>
                  </a:cubicBezTo>
                  <a:cubicBezTo>
                    <a:pt x="1031568" y="1922504"/>
                    <a:pt x="994230" y="1951841"/>
                    <a:pt x="987563" y="1983179"/>
                  </a:cubicBezTo>
                  <a:cubicBezTo>
                    <a:pt x="982229" y="2011182"/>
                    <a:pt x="998231" y="2046520"/>
                    <a:pt x="1024901" y="2062522"/>
                  </a:cubicBezTo>
                  <a:cubicBezTo>
                    <a:pt x="1050904" y="2078524"/>
                    <a:pt x="1070907" y="2079191"/>
                    <a:pt x="1096910" y="2065856"/>
                  </a:cubicBezTo>
                  <a:close/>
                  <a:moveTo>
                    <a:pt x="1343607" y="1765818"/>
                  </a:moveTo>
                  <a:lnTo>
                    <a:pt x="1343607" y="1715812"/>
                  </a:lnTo>
                  <a:lnTo>
                    <a:pt x="930222" y="1715812"/>
                  </a:lnTo>
                  <a:lnTo>
                    <a:pt x="516837" y="1715812"/>
                  </a:lnTo>
                  <a:lnTo>
                    <a:pt x="516837" y="1765818"/>
                  </a:lnTo>
                  <a:lnTo>
                    <a:pt x="516837" y="1815824"/>
                  </a:lnTo>
                  <a:lnTo>
                    <a:pt x="930222" y="1815824"/>
                  </a:lnTo>
                  <a:lnTo>
                    <a:pt x="1343607" y="1815824"/>
                  </a:lnTo>
                  <a:lnTo>
                    <a:pt x="1343607" y="1765818"/>
                  </a:lnTo>
                  <a:close/>
                  <a:moveTo>
                    <a:pt x="1543632" y="1599131"/>
                  </a:moveTo>
                  <a:cubicBezTo>
                    <a:pt x="1543632" y="1566460"/>
                    <a:pt x="1489626" y="1502452"/>
                    <a:pt x="1440953" y="1477115"/>
                  </a:cubicBezTo>
                  <a:lnTo>
                    <a:pt x="1406949" y="1459113"/>
                  </a:lnTo>
                  <a:lnTo>
                    <a:pt x="944224" y="1457113"/>
                  </a:lnTo>
                  <a:cubicBezTo>
                    <a:pt x="420825" y="1455113"/>
                    <a:pt x="443495" y="1453112"/>
                    <a:pt x="383487" y="1507119"/>
                  </a:cubicBezTo>
                  <a:cubicBezTo>
                    <a:pt x="350817" y="1536456"/>
                    <a:pt x="337482" y="1555792"/>
                    <a:pt x="323480" y="1592463"/>
                  </a:cubicBezTo>
                  <a:lnTo>
                    <a:pt x="316812" y="1609132"/>
                  </a:lnTo>
                  <a:lnTo>
                    <a:pt x="930222" y="1609132"/>
                  </a:lnTo>
                  <a:cubicBezTo>
                    <a:pt x="1479624" y="1609132"/>
                    <a:pt x="1543632" y="1607798"/>
                    <a:pt x="1543632" y="1599131"/>
                  </a:cubicBezTo>
                  <a:close/>
                  <a:moveTo>
                    <a:pt x="1036902" y="1296426"/>
                  </a:moveTo>
                  <a:lnTo>
                    <a:pt x="1036902" y="1244420"/>
                  </a:lnTo>
                  <a:lnTo>
                    <a:pt x="933556" y="1244420"/>
                  </a:lnTo>
                  <a:lnTo>
                    <a:pt x="830210" y="1245086"/>
                  </a:lnTo>
                  <a:lnTo>
                    <a:pt x="830210" y="1297093"/>
                  </a:lnTo>
                  <a:lnTo>
                    <a:pt x="830210" y="1349099"/>
                  </a:lnTo>
                  <a:lnTo>
                    <a:pt x="933556" y="1349099"/>
                  </a:lnTo>
                  <a:lnTo>
                    <a:pt x="1036902" y="1349099"/>
                  </a:lnTo>
                  <a:lnTo>
                    <a:pt x="1036902" y="1296426"/>
                  </a:lnTo>
                  <a:close/>
                  <a:moveTo>
                    <a:pt x="1056905" y="1125071"/>
                  </a:moveTo>
                  <a:cubicBezTo>
                    <a:pt x="1263597" y="1079066"/>
                    <a:pt x="1427618" y="921046"/>
                    <a:pt x="1484958" y="712353"/>
                  </a:cubicBezTo>
                  <a:cubicBezTo>
                    <a:pt x="1498960" y="662347"/>
                    <a:pt x="1499627" y="641677"/>
                    <a:pt x="1502294" y="380978"/>
                  </a:cubicBezTo>
                  <a:lnTo>
                    <a:pt x="1504294" y="102277"/>
                  </a:lnTo>
                  <a:lnTo>
                    <a:pt x="933556" y="102277"/>
                  </a:lnTo>
                  <a:lnTo>
                    <a:pt x="362818" y="102277"/>
                  </a:lnTo>
                  <a:lnTo>
                    <a:pt x="364818" y="387646"/>
                  </a:lnTo>
                  <a:cubicBezTo>
                    <a:pt x="367485" y="658346"/>
                    <a:pt x="368152" y="675015"/>
                    <a:pt x="382154" y="721021"/>
                  </a:cubicBezTo>
                  <a:cubicBezTo>
                    <a:pt x="472165" y="1017724"/>
                    <a:pt x="760201" y="1190413"/>
                    <a:pt x="1056905" y="112507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 xmlns:a16="http://schemas.microsoft.com/office/drawing/2014/main" id="{4C3E7B5B-4D14-4381-84DF-21554B5BF022}"/>
                </a:ext>
              </a:extLst>
            </p:cNvPr>
            <p:cNvSpPr/>
            <p:nvPr/>
          </p:nvSpPr>
          <p:spPr>
            <a:xfrm flipV="1">
              <a:off x="5130642" y="2097763"/>
              <a:ext cx="726302" cy="728673"/>
            </a:xfrm>
            <a:custGeom>
              <a:avLst/>
              <a:gdLst>
                <a:gd name="connsiteX0" fmla="*/ 302276 w 726302"/>
                <a:gd name="connsiteY0" fmla="*/ 722489 h 728673"/>
                <a:gd name="connsiteX1" fmla="*/ 104918 w 726302"/>
                <a:gd name="connsiteY1" fmla="*/ 620476 h 728673"/>
                <a:gd name="connsiteX2" fmla="*/ 10239 w 726302"/>
                <a:gd name="connsiteY2" fmla="*/ 463790 h 728673"/>
                <a:gd name="connsiteX3" fmla="*/ 15573 w 726302"/>
                <a:gd name="connsiteY3" fmla="*/ 239095 h 728673"/>
                <a:gd name="connsiteX4" fmla="*/ 479631 w 726302"/>
                <a:gd name="connsiteY4" fmla="*/ 18401 h 728673"/>
                <a:gd name="connsiteX5" fmla="*/ 624983 w 726302"/>
                <a:gd name="connsiteY5" fmla="*/ 609808 h 728673"/>
                <a:gd name="connsiteX6" fmla="*/ 478964 w 726302"/>
                <a:gd name="connsiteY6" fmla="*/ 705820 h 728673"/>
                <a:gd name="connsiteX7" fmla="*/ 302276 w 726302"/>
                <a:gd name="connsiteY7" fmla="*/ 722489 h 728673"/>
                <a:gd name="connsiteX8" fmla="*/ 445627 w 726302"/>
                <a:gd name="connsiteY8" fmla="*/ 605141 h 728673"/>
                <a:gd name="connsiteX9" fmla="*/ 541639 w 726302"/>
                <a:gd name="connsiteY9" fmla="*/ 539800 h 728673"/>
                <a:gd name="connsiteX10" fmla="*/ 438293 w 726302"/>
                <a:gd name="connsiteY10" fmla="*/ 471791 h 728673"/>
                <a:gd name="connsiteX11" fmla="*/ 324278 w 726302"/>
                <a:gd name="connsiteY11" fmla="*/ 399782 h 728673"/>
                <a:gd name="connsiteX12" fmla="*/ 357616 w 726302"/>
                <a:gd name="connsiteY12" fmla="*/ 309104 h 728673"/>
                <a:gd name="connsiteX13" fmla="*/ 486965 w 726302"/>
                <a:gd name="connsiteY13" fmla="*/ 375779 h 728673"/>
                <a:gd name="connsiteX14" fmla="*/ 606314 w 726302"/>
                <a:gd name="connsiteY14" fmla="*/ 435787 h 728673"/>
                <a:gd name="connsiteX15" fmla="*/ 613648 w 726302"/>
                <a:gd name="connsiteY15" fmla="*/ 363778 h 728673"/>
                <a:gd name="connsiteX16" fmla="*/ 592312 w 726302"/>
                <a:gd name="connsiteY16" fmla="*/ 254431 h 728673"/>
                <a:gd name="connsiteX17" fmla="*/ 405622 w 726302"/>
                <a:gd name="connsiteY17" fmla="*/ 109079 h 728673"/>
                <a:gd name="connsiteX18" fmla="*/ 124253 w 726302"/>
                <a:gd name="connsiteY18" fmla="*/ 255764 h 728673"/>
                <a:gd name="connsiteX19" fmla="*/ 106918 w 726302"/>
                <a:gd name="connsiteY19" fmla="*/ 362444 h 728673"/>
                <a:gd name="connsiteX20" fmla="*/ 126254 w 726302"/>
                <a:gd name="connsiteY20" fmla="*/ 472458 h 728673"/>
                <a:gd name="connsiteX21" fmla="*/ 445627 w 726302"/>
                <a:gd name="connsiteY21" fmla="*/ 605141 h 7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6302" h="728673">
                  <a:moveTo>
                    <a:pt x="302276" y="722489"/>
                  </a:moveTo>
                  <a:cubicBezTo>
                    <a:pt x="222932" y="708487"/>
                    <a:pt x="164258" y="677817"/>
                    <a:pt x="104918" y="620476"/>
                  </a:cubicBezTo>
                  <a:cubicBezTo>
                    <a:pt x="59579" y="576471"/>
                    <a:pt x="28908" y="525131"/>
                    <a:pt x="10239" y="463790"/>
                  </a:cubicBezTo>
                  <a:cubicBezTo>
                    <a:pt x="-9097" y="400449"/>
                    <a:pt x="-6430" y="300436"/>
                    <a:pt x="15573" y="239095"/>
                  </a:cubicBezTo>
                  <a:cubicBezTo>
                    <a:pt x="83582" y="51739"/>
                    <a:pt x="294941" y="-48941"/>
                    <a:pt x="479631" y="18401"/>
                  </a:cubicBezTo>
                  <a:cubicBezTo>
                    <a:pt x="728996" y="108412"/>
                    <a:pt x="804338" y="416451"/>
                    <a:pt x="624983" y="609808"/>
                  </a:cubicBezTo>
                  <a:cubicBezTo>
                    <a:pt x="581644" y="656481"/>
                    <a:pt x="537638" y="685818"/>
                    <a:pt x="478964" y="705820"/>
                  </a:cubicBezTo>
                  <a:cubicBezTo>
                    <a:pt x="427625" y="723823"/>
                    <a:pt x="348948" y="731157"/>
                    <a:pt x="302276" y="722489"/>
                  </a:cubicBezTo>
                  <a:close/>
                  <a:moveTo>
                    <a:pt x="445627" y="605141"/>
                  </a:moveTo>
                  <a:cubicBezTo>
                    <a:pt x="480965" y="592473"/>
                    <a:pt x="544973" y="549801"/>
                    <a:pt x="541639" y="539800"/>
                  </a:cubicBezTo>
                  <a:cubicBezTo>
                    <a:pt x="540305" y="535799"/>
                    <a:pt x="493633" y="505129"/>
                    <a:pt x="438293" y="471791"/>
                  </a:cubicBezTo>
                  <a:cubicBezTo>
                    <a:pt x="382286" y="438454"/>
                    <a:pt x="330946" y="405783"/>
                    <a:pt x="324278" y="399782"/>
                  </a:cubicBezTo>
                  <a:cubicBezTo>
                    <a:pt x="289607" y="367778"/>
                    <a:pt x="310943" y="309771"/>
                    <a:pt x="357616" y="309104"/>
                  </a:cubicBezTo>
                  <a:cubicBezTo>
                    <a:pt x="368284" y="309104"/>
                    <a:pt x="420290" y="335774"/>
                    <a:pt x="486965" y="375779"/>
                  </a:cubicBezTo>
                  <a:cubicBezTo>
                    <a:pt x="567642" y="424452"/>
                    <a:pt x="600980" y="441121"/>
                    <a:pt x="606314" y="435787"/>
                  </a:cubicBezTo>
                  <a:cubicBezTo>
                    <a:pt x="610314" y="431786"/>
                    <a:pt x="613648" y="401782"/>
                    <a:pt x="613648" y="363778"/>
                  </a:cubicBezTo>
                  <a:cubicBezTo>
                    <a:pt x="613648" y="305104"/>
                    <a:pt x="611648" y="295102"/>
                    <a:pt x="592312" y="254431"/>
                  </a:cubicBezTo>
                  <a:cubicBezTo>
                    <a:pt x="554974" y="175754"/>
                    <a:pt x="490966" y="125748"/>
                    <a:pt x="405622" y="109079"/>
                  </a:cubicBezTo>
                  <a:cubicBezTo>
                    <a:pt x="292274" y="86410"/>
                    <a:pt x="175593" y="147751"/>
                    <a:pt x="124253" y="255764"/>
                  </a:cubicBezTo>
                  <a:cubicBezTo>
                    <a:pt x="108918" y="287768"/>
                    <a:pt x="106918" y="301103"/>
                    <a:pt x="106918" y="362444"/>
                  </a:cubicBezTo>
                  <a:cubicBezTo>
                    <a:pt x="106918" y="426452"/>
                    <a:pt x="108918" y="435787"/>
                    <a:pt x="126254" y="472458"/>
                  </a:cubicBezTo>
                  <a:cubicBezTo>
                    <a:pt x="184261" y="591139"/>
                    <a:pt x="322278" y="648480"/>
                    <a:pt x="445627" y="60514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 xmlns:a16="http://schemas.microsoft.com/office/drawing/2014/main" id="{1BD5F8A9-1706-4507-9E16-57AEC3894652}"/>
                </a:ext>
              </a:extLst>
            </p:cNvPr>
            <p:cNvSpPr/>
            <p:nvPr/>
          </p:nvSpPr>
          <p:spPr>
            <a:xfrm flipV="1">
              <a:off x="4970267" y="2828156"/>
              <a:ext cx="106680" cy="100012"/>
            </a:xfrm>
            <a:custGeom>
              <a:avLst/>
              <a:gdLst>
                <a:gd name="connsiteX0" fmla="*/ -2106 w 106680"/>
                <a:gd name="connsiteY0" fmla="*/ 48144 h 100012"/>
                <a:gd name="connsiteX1" fmla="*/ -2106 w 106680"/>
                <a:gd name="connsiteY1" fmla="*/ -1863 h 100012"/>
                <a:gd name="connsiteX2" fmla="*/ 51234 w 106680"/>
                <a:gd name="connsiteY2" fmla="*/ -1863 h 100012"/>
                <a:gd name="connsiteX3" fmla="*/ 104574 w 106680"/>
                <a:gd name="connsiteY3" fmla="*/ -1863 h 100012"/>
                <a:gd name="connsiteX4" fmla="*/ 104574 w 106680"/>
                <a:gd name="connsiteY4" fmla="*/ 48144 h 100012"/>
                <a:gd name="connsiteX5" fmla="*/ 104574 w 106680"/>
                <a:gd name="connsiteY5" fmla="*/ 98150 h 100012"/>
                <a:gd name="connsiteX6" fmla="*/ 51234 w 106680"/>
                <a:gd name="connsiteY6" fmla="*/ 98150 h 100012"/>
                <a:gd name="connsiteX7" fmla="*/ -2106 w 106680"/>
                <a:gd name="connsiteY7" fmla="*/ 98150 h 100012"/>
                <a:gd name="connsiteX8" fmla="*/ -2106 w 106680"/>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 h="100012">
                  <a:moveTo>
                    <a:pt x="-2106" y="48144"/>
                  </a:moveTo>
                  <a:lnTo>
                    <a:pt x="-2106" y="-1863"/>
                  </a:lnTo>
                  <a:lnTo>
                    <a:pt x="51234" y="-1863"/>
                  </a:lnTo>
                  <a:lnTo>
                    <a:pt x="104574" y="-1863"/>
                  </a:lnTo>
                  <a:lnTo>
                    <a:pt x="104574" y="48144"/>
                  </a:lnTo>
                  <a:lnTo>
                    <a:pt x="104574" y="98150"/>
                  </a:lnTo>
                  <a:lnTo>
                    <a:pt x="51234" y="98150"/>
                  </a:lnTo>
                  <a:lnTo>
                    <a:pt x="-2106" y="98150"/>
                  </a:lnTo>
                  <a:lnTo>
                    <a:pt x="-2106"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 xmlns:a16="http://schemas.microsoft.com/office/drawing/2014/main" id="{F75255E1-1C15-485F-A6DC-604ACC50BFE2}"/>
                </a:ext>
              </a:extLst>
            </p:cNvPr>
            <p:cNvSpPr/>
            <p:nvPr/>
          </p:nvSpPr>
          <p:spPr>
            <a:xfrm flipV="1">
              <a:off x="5130287" y="2828156"/>
              <a:ext cx="100012" cy="100012"/>
            </a:xfrm>
            <a:custGeom>
              <a:avLst/>
              <a:gdLst>
                <a:gd name="connsiteX0" fmla="*/ -2318 w 100012"/>
                <a:gd name="connsiteY0" fmla="*/ 48144 h 100012"/>
                <a:gd name="connsiteX1" fmla="*/ -2318 w 100012"/>
                <a:gd name="connsiteY1" fmla="*/ -1863 h 100012"/>
                <a:gd name="connsiteX2" fmla="*/ 47689 w 100012"/>
                <a:gd name="connsiteY2" fmla="*/ -1863 h 100012"/>
                <a:gd name="connsiteX3" fmla="*/ 97695 w 100012"/>
                <a:gd name="connsiteY3" fmla="*/ -1863 h 100012"/>
                <a:gd name="connsiteX4" fmla="*/ 97695 w 100012"/>
                <a:gd name="connsiteY4" fmla="*/ 48144 h 100012"/>
                <a:gd name="connsiteX5" fmla="*/ 97695 w 100012"/>
                <a:gd name="connsiteY5" fmla="*/ 98150 h 100012"/>
                <a:gd name="connsiteX6" fmla="*/ 47689 w 100012"/>
                <a:gd name="connsiteY6" fmla="*/ 98150 h 100012"/>
                <a:gd name="connsiteX7" fmla="*/ -2318 w 100012"/>
                <a:gd name="connsiteY7" fmla="*/ 98150 h 100012"/>
                <a:gd name="connsiteX8" fmla="*/ -2318 w 100012"/>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2" h="100012">
                  <a:moveTo>
                    <a:pt x="-2318" y="48144"/>
                  </a:moveTo>
                  <a:lnTo>
                    <a:pt x="-2318" y="-1863"/>
                  </a:lnTo>
                  <a:lnTo>
                    <a:pt x="47689" y="-1863"/>
                  </a:lnTo>
                  <a:lnTo>
                    <a:pt x="97695" y="-1863"/>
                  </a:lnTo>
                  <a:lnTo>
                    <a:pt x="97695" y="48144"/>
                  </a:lnTo>
                  <a:lnTo>
                    <a:pt x="97695" y="98150"/>
                  </a:lnTo>
                  <a:lnTo>
                    <a:pt x="47689" y="98150"/>
                  </a:lnTo>
                  <a:lnTo>
                    <a:pt x="-2318" y="98150"/>
                  </a:lnTo>
                  <a:lnTo>
                    <a:pt x="-2318"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38" name="TextBox 337">
            <a:extLst>
              <a:ext uri="{FF2B5EF4-FFF2-40B4-BE49-F238E27FC236}">
                <a16:creationId xmlns="" xmlns:a16="http://schemas.microsoft.com/office/drawing/2014/main" id="{560A9663-3B6E-4280-B0A3-5B5BA3557FBE}"/>
              </a:ext>
            </a:extLst>
          </p:cNvPr>
          <p:cNvSpPr txBox="1"/>
          <p:nvPr/>
        </p:nvSpPr>
        <p:spPr>
          <a:xfrm>
            <a:off x="271433" y="920498"/>
            <a:ext cx="11375572" cy="203132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mj-lt"/>
                <a:ea typeface="+mn-ea"/>
                <a:cs typeface="#9Slide03 Arima Madurai Bold" panose="00000800000000000000" pitchFamily="2" charset="-93"/>
              </a:rPr>
              <a:t>Việc ước lượng khối lượng giúp ta lựa chọn được dụng cụ đo khối lượng có GHĐ và ĐCNN phù hợp. Ví dụ, khi xác định khối lượng của quả cam, ta sẽ dùng cân đồng hồ hoặc cân </a:t>
            </a:r>
            <a:r>
              <a:rPr kumimoji="0" lang="vi-VN" sz="28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điện tử.</a:t>
            </a:r>
            <a:endParaRPr kumimoji="0" lang="en-US" sz="28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endParaRPr>
          </a:p>
        </p:txBody>
      </p:sp>
      <p:pic>
        <p:nvPicPr>
          <p:cNvPr id="2056" name="Picture 8">
            <a:extLst>
              <a:ext uri="{FF2B5EF4-FFF2-40B4-BE49-F238E27FC236}">
                <a16:creationId xmlns="" xmlns:a16="http://schemas.microsoft.com/office/drawing/2014/main" id="{B946631C-7525-4CA8-A868-B19288AB06D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54" b="97685" l="9947" r="89876">
                        <a14:foregroundMark x1="39254" y1="78009" x2="39254" y2="82870"/>
                        <a14:foregroundMark x1="36057" y1="80324" x2="34281" y2="92130"/>
                        <a14:foregroundMark x1="47780" y1="81713" x2="48313" y2="97685"/>
                        <a14:backgroundMark x1="76199" y1="16204" x2="80639" y2="20139"/>
                        <a14:backgroundMark x1="76732" y1="34028" x2="76377" y2="35417"/>
                      </a14:backgroundRemoval>
                    </a14:imgEffect>
                  </a14:imgLayer>
                </a14:imgProps>
              </a:ext>
              <a:ext uri="{28A0092B-C50C-407E-A947-70E740481C1C}">
                <a14:useLocalDpi xmlns:a14="http://schemas.microsoft.com/office/drawing/2010/main" val="0"/>
              </a:ext>
            </a:extLst>
          </a:blip>
          <a:srcRect/>
          <a:stretch>
            <a:fillRect/>
          </a:stretch>
        </p:blipFill>
        <p:spPr bwMode="auto">
          <a:xfrm>
            <a:off x="4218654" y="4517573"/>
            <a:ext cx="2936647" cy="2253342"/>
          </a:xfrm>
          <a:prstGeom prst="rect">
            <a:avLst/>
          </a:prstGeom>
          <a:noFill/>
          <a:extLst>
            <a:ext uri="{909E8E84-426E-40DD-AFC4-6F175D3DCCD1}">
              <a14:hiddenFill xmlns:a14="http://schemas.microsoft.com/office/drawing/2010/main">
                <a:solidFill>
                  <a:srgbClr val="FFFFFF"/>
                </a:solidFill>
              </a14:hiddenFill>
            </a:ext>
          </a:extLst>
        </p:spPr>
      </p:pic>
      <p:sp>
        <p:nvSpPr>
          <p:cNvPr id="8" name="Thought Bubble: Cloud 7">
            <a:extLst>
              <a:ext uri="{FF2B5EF4-FFF2-40B4-BE49-F238E27FC236}">
                <a16:creationId xmlns="" xmlns:a16="http://schemas.microsoft.com/office/drawing/2014/main" id="{F7446DB4-9019-4B8E-868B-F83C373B4148}"/>
              </a:ext>
            </a:extLst>
          </p:cNvPr>
          <p:cNvSpPr/>
          <p:nvPr/>
        </p:nvSpPr>
        <p:spPr>
          <a:xfrm rot="441610">
            <a:off x="5747657" y="2743199"/>
            <a:ext cx="3407229" cy="2122715"/>
          </a:xfrm>
          <a:prstGeom prst="cloud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8" name="Picture 10" descr="Quýt Cam Quan Trái Cây Có - Miễn Phí vector hình ảnh trên Pixabay">
            <a:extLst>
              <a:ext uri="{FF2B5EF4-FFF2-40B4-BE49-F238E27FC236}">
                <a16:creationId xmlns="" xmlns:a16="http://schemas.microsoft.com/office/drawing/2014/main" id="{EC30B81A-0216-4524-8B09-272B652512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3764" y="3124200"/>
            <a:ext cx="1385207" cy="1278652"/>
          </a:xfrm>
          <a:prstGeom prst="rect">
            <a:avLst/>
          </a:prstGeom>
          <a:noFill/>
          <a:extLst>
            <a:ext uri="{909E8E84-426E-40DD-AFC4-6F175D3DCCD1}">
              <a14:hiddenFill xmlns:a14="http://schemas.microsoft.com/office/drawing/2010/main">
                <a:solidFill>
                  <a:srgbClr val="FFFFFF"/>
                </a:solidFill>
              </a14:hiddenFill>
            </a:ext>
          </a:extLst>
        </p:spPr>
      </p:pic>
      <p:pic>
        <p:nvPicPr>
          <p:cNvPr id="340" name="Picture 339">
            <a:extLst>
              <a:ext uri="{FF2B5EF4-FFF2-40B4-BE49-F238E27FC236}">
                <a16:creationId xmlns="" xmlns:a16="http://schemas.microsoft.com/office/drawing/2014/main" id="{E06AF594-AE21-46C4-9C1F-5965D7BCFF0C}"/>
              </a:ext>
            </a:extLst>
          </p:cNvPr>
          <p:cNvPicPr/>
          <p:nvPr/>
        </p:nvPicPr>
        <p:blipFill>
          <a:blip r:embed="rId5">
            <a:extLst>
              <a:ext uri="{28A0092B-C50C-407E-A947-70E740481C1C}">
                <a14:useLocalDpi xmlns:a14="http://schemas.microsoft.com/office/drawing/2010/main" val="0"/>
              </a:ext>
            </a:extLst>
          </a:blip>
          <a:srcRect l="6492" r="8636"/>
          <a:stretch>
            <a:fillRect/>
          </a:stretch>
        </p:blipFill>
        <p:spPr>
          <a:xfrm>
            <a:off x="1559649" y="4086525"/>
            <a:ext cx="1702012" cy="1617589"/>
          </a:xfrm>
          <a:prstGeom prst="rect">
            <a:avLst/>
          </a:prstGeom>
          <a:noFill/>
          <a:ln>
            <a:noFill/>
          </a:ln>
        </p:spPr>
      </p:pic>
      <p:pic>
        <p:nvPicPr>
          <p:cNvPr id="2060" name="Picture 12">
            <a:extLst>
              <a:ext uri="{FF2B5EF4-FFF2-40B4-BE49-F238E27FC236}">
                <a16:creationId xmlns="" xmlns:a16="http://schemas.microsoft.com/office/drawing/2014/main" id="{F8E4D388-625D-4D54-94B4-7960E6D4B1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7805" y="3900755"/>
            <a:ext cx="2196192" cy="2196192"/>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10" descr="Sad face with no fill">
            <a:extLst>
              <a:ext uri="{FF2B5EF4-FFF2-40B4-BE49-F238E27FC236}">
                <a16:creationId xmlns="" xmlns:a16="http://schemas.microsoft.com/office/drawing/2014/main" id="{BBAD2182-08DB-4E6A-8E21-6E637B839EB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959429" y="5856514"/>
            <a:ext cx="914400" cy="914400"/>
          </a:xfrm>
          <a:prstGeom prst="rect">
            <a:avLst/>
          </a:prstGeom>
        </p:spPr>
      </p:pic>
      <p:pic>
        <p:nvPicPr>
          <p:cNvPr id="2049" name="Graphic 2048" descr="Smiling face with no fill">
            <a:extLst>
              <a:ext uri="{FF2B5EF4-FFF2-40B4-BE49-F238E27FC236}">
                <a16:creationId xmlns="" xmlns:a16="http://schemas.microsoft.com/office/drawing/2014/main" id="{8C7150B2-7864-40E9-8896-AEFEC82872B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9696772" y="5943600"/>
            <a:ext cx="914400" cy="914400"/>
          </a:xfrm>
          <a:prstGeom prst="rect">
            <a:avLst/>
          </a:prstGeom>
        </p:spPr>
      </p:pic>
    </p:spTree>
    <p:extLst>
      <p:ext uri="{BB962C8B-B14F-4D97-AF65-F5344CB8AC3E}">
        <p14:creationId xmlns:p14="http://schemas.microsoft.com/office/powerpoint/2010/main" val="117581505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750"/>
                                        <p:tgtEl>
                                          <p:spTgt spid="468"/>
                                        </p:tgtEl>
                                      </p:cBhvr>
                                    </p:animEffect>
                                    <p:anim calcmode="lin" valueType="num">
                                      <p:cBhvr>
                                        <p:cTn id="8" dur="750" fill="hold"/>
                                        <p:tgtEl>
                                          <p:spTgt spid="468"/>
                                        </p:tgtEl>
                                        <p:attrNameLst>
                                          <p:attrName>ppt_x</p:attrName>
                                        </p:attrNameLst>
                                      </p:cBhvr>
                                      <p:tavLst>
                                        <p:tav tm="0">
                                          <p:val>
                                            <p:strVal val="#ppt_x"/>
                                          </p:val>
                                        </p:tav>
                                        <p:tav tm="100000">
                                          <p:val>
                                            <p:strVal val="#ppt_x"/>
                                          </p:val>
                                        </p:tav>
                                      </p:tavLst>
                                    </p:anim>
                                    <p:anim calcmode="lin" valueType="num">
                                      <p:cBhvr>
                                        <p:cTn id="9" dur="750" fill="hold"/>
                                        <p:tgtEl>
                                          <p:spTgt spid="468"/>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iterate type="wd">
                                    <p:tmPct val="10000"/>
                                  </p:iterate>
                                  <p:childTnLst>
                                    <p:set>
                                      <p:cBhvr>
                                        <p:cTn id="11" dur="1" fill="hold">
                                          <p:stCondLst>
                                            <p:cond delay="0"/>
                                          </p:stCondLst>
                                        </p:cTn>
                                        <p:tgtEl>
                                          <p:spTgt spid="338"/>
                                        </p:tgtEl>
                                        <p:attrNameLst>
                                          <p:attrName>style.visibility</p:attrName>
                                        </p:attrNameLst>
                                      </p:cBhvr>
                                      <p:to>
                                        <p:strVal val="visible"/>
                                      </p:to>
                                    </p:set>
                                    <p:animEffect transition="in" filter="wipe(left)">
                                      <p:cBhvr>
                                        <p:cTn id="12" dur="500"/>
                                        <p:tgtEl>
                                          <p:spTgt spid="338"/>
                                        </p:tgtEl>
                                      </p:cBhvr>
                                    </p:animEffect>
                                  </p:childTnLst>
                                </p:cTn>
                              </p:par>
                              <p:par>
                                <p:cTn id="13" presetID="22" presetClass="entr" presetSubtype="4" fill="hold" nodeType="withEffect">
                                  <p:stCondLst>
                                    <p:cond delay="750"/>
                                  </p:stCondLst>
                                  <p:childTnLst>
                                    <p:set>
                                      <p:cBhvr>
                                        <p:cTn id="14" dur="1" fill="hold">
                                          <p:stCondLst>
                                            <p:cond delay="0"/>
                                          </p:stCondLst>
                                        </p:cTn>
                                        <p:tgtEl>
                                          <p:spTgt spid="2056"/>
                                        </p:tgtEl>
                                        <p:attrNameLst>
                                          <p:attrName>style.visibility</p:attrName>
                                        </p:attrNameLst>
                                      </p:cBhvr>
                                      <p:to>
                                        <p:strVal val="visible"/>
                                      </p:to>
                                    </p:set>
                                    <p:animEffect transition="in" filter="wipe(down)">
                                      <p:cBhvr>
                                        <p:cTn id="15" dur="500"/>
                                        <p:tgtEl>
                                          <p:spTgt spid="2056"/>
                                        </p:tgtEl>
                                      </p:cBhvr>
                                    </p:animEffect>
                                  </p:childTnLst>
                                </p:cTn>
                              </p:par>
                              <p:par>
                                <p:cTn id="16" presetID="22" presetClass="entr" presetSubtype="4" fill="hold" grpId="0" nodeType="with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10" presetClass="entr" presetSubtype="0" fill="hold" nodeType="withEffect">
                                  <p:stCondLst>
                                    <p:cond delay="1250"/>
                                  </p:stCondLst>
                                  <p:childTnLst>
                                    <p:set>
                                      <p:cBhvr>
                                        <p:cTn id="20" dur="1" fill="hold">
                                          <p:stCondLst>
                                            <p:cond delay="0"/>
                                          </p:stCondLst>
                                        </p:cTn>
                                        <p:tgtEl>
                                          <p:spTgt spid="2058"/>
                                        </p:tgtEl>
                                        <p:attrNameLst>
                                          <p:attrName>style.visibility</p:attrName>
                                        </p:attrNameLst>
                                      </p:cBhvr>
                                      <p:to>
                                        <p:strVal val="visible"/>
                                      </p:to>
                                    </p:set>
                                    <p:animEffect transition="in" filter="fade">
                                      <p:cBhvr>
                                        <p:cTn id="21" dur="500"/>
                                        <p:tgtEl>
                                          <p:spTgt spid="2058"/>
                                        </p:tgtEl>
                                      </p:cBhvr>
                                    </p:animEffect>
                                  </p:childTnLst>
                                </p:cTn>
                              </p:par>
                            </p:childTnLst>
                          </p:cTn>
                        </p:par>
                        <p:par>
                          <p:cTn id="22" fill="hold">
                            <p:stCondLst>
                              <p:cond delay="2700"/>
                            </p:stCondLst>
                            <p:childTnLst>
                              <p:par>
                                <p:cTn id="23" presetID="2" presetClass="entr" presetSubtype="4" fill="hold" nodeType="afterEffect">
                                  <p:stCondLst>
                                    <p:cond delay="0"/>
                                  </p:stCondLst>
                                  <p:childTnLst>
                                    <p:set>
                                      <p:cBhvr>
                                        <p:cTn id="24" dur="1" fill="hold">
                                          <p:stCondLst>
                                            <p:cond delay="0"/>
                                          </p:stCondLst>
                                        </p:cTn>
                                        <p:tgtEl>
                                          <p:spTgt spid="340"/>
                                        </p:tgtEl>
                                        <p:attrNameLst>
                                          <p:attrName>style.visibility</p:attrName>
                                        </p:attrNameLst>
                                      </p:cBhvr>
                                      <p:to>
                                        <p:strVal val="visible"/>
                                      </p:to>
                                    </p:set>
                                    <p:anim calcmode="lin" valueType="num">
                                      <p:cBhvr additive="base">
                                        <p:cTn id="25" dur="500" fill="hold"/>
                                        <p:tgtEl>
                                          <p:spTgt spid="340"/>
                                        </p:tgtEl>
                                        <p:attrNameLst>
                                          <p:attrName>ppt_x</p:attrName>
                                        </p:attrNameLst>
                                      </p:cBhvr>
                                      <p:tavLst>
                                        <p:tav tm="0">
                                          <p:val>
                                            <p:strVal val="#ppt_x"/>
                                          </p:val>
                                        </p:tav>
                                        <p:tav tm="100000">
                                          <p:val>
                                            <p:strVal val="#ppt_x"/>
                                          </p:val>
                                        </p:tav>
                                      </p:tavLst>
                                    </p:anim>
                                    <p:anim calcmode="lin" valueType="num">
                                      <p:cBhvr additive="base">
                                        <p:cTn id="26" dur="500" fill="hold"/>
                                        <p:tgtEl>
                                          <p:spTgt spid="34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60"/>
                                        </p:tgtEl>
                                        <p:attrNameLst>
                                          <p:attrName>style.visibility</p:attrName>
                                        </p:attrNameLst>
                                      </p:cBhvr>
                                      <p:to>
                                        <p:strVal val="visible"/>
                                      </p:to>
                                    </p:set>
                                    <p:anim calcmode="lin" valueType="num">
                                      <p:cBhvr additive="base">
                                        <p:cTn id="29" dur="500" fill="hold"/>
                                        <p:tgtEl>
                                          <p:spTgt spid="2060"/>
                                        </p:tgtEl>
                                        <p:attrNameLst>
                                          <p:attrName>ppt_x</p:attrName>
                                        </p:attrNameLst>
                                      </p:cBhvr>
                                      <p:tavLst>
                                        <p:tav tm="0">
                                          <p:val>
                                            <p:strVal val="#ppt_x"/>
                                          </p:val>
                                        </p:tav>
                                        <p:tav tm="100000">
                                          <p:val>
                                            <p:strVal val="#ppt_x"/>
                                          </p:val>
                                        </p:tav>
                                      </p:tavLst>
                                    </p:anim>
                                    <p:anim calcmode="lin" valueType="num">
                                      <p:cBhvr additive="base">
                                        <p:cTn id="30"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049"/>
                                        </p:tgtEl>
                                        <p:attrNameLst>
                                          <p:attrName>style.visibility</p:attrName>
                                        </p:attrNameLst>
                                      </p:cBhvr>
                                      <p:to>
                                        <p:strVal val="visible"/>
                                      </p:to>
                                    </p:set>
                                    <p:animEffect transition="in" filter="randombar(horizontal)">
                                      <p:cBhvr>
                                        <p:cTn id="35" dur="500"/>
                                        <p:tgtEl>
                                          <p:spTgt spid="2049"/>
                                        </p:tgtEl>
                                      </p:cBhvr>
                                    </p:animEffect>
                                  </p:childTnLst>
                                </p:cTn>
                              </p:par>
                              <p:par>
                                <p:cTn id="36" presetID="14" presetClass="entr" presetSubtype="1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340"/>
                                        </p:tgtEl>
                                      </p:cBhvr>
                                    </p:animEffect>
                                    <p:set>
                                      <p:cBhvr>
                                        <p:cTn id="43" dur="1" fill="hold">
                                          <p:stCondLst>
                                            <p:cond delay="499"/>
                                          </p:stCondLst>
                                        </p:cTn>
                                        <p:tgtEl>
                                          <p:spTgt spid="34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049"/>
                                        </p:tgtEl>
                                      </p:cBhvr>
                                    </p:animEffect>
                                    <p:set>
                                      <p:cBhvr>
                                        <p:cTn id="46" dur="1" fill="hold">
                                          <p:stCondLst>
                                            <p:cond delay="499"/>
                                          </p:stCondLst>
                                        </p:cTn>
                                        <p:tgtEl>
                                          <p:spTgt spid="2049"/>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par>
                                <p:cTn id="53" presetID="42" presetClass="path" presetSubtype="0" accel="50000" decel="50000" fill="hold" nodeType="withEffect">
                                  <p:stCondLst>
                                    <p:cond delay="0"/>
                                  </p:stCondLst>
                                  <p:childTnLst>
                                    <p:animMotion origin="layout" path="M -1.45833E-6 4.81481E-6 L -0.00364 0.12361 " pathEditMode="relative" rAng="0" ptsTypes="AA">
                                      <p:cBhvr>
                                        <p:cTn id="54" dur="1250" fill="hold"/>
                                        <p:tgtEl>
                                          <p:spTgt spid="2060"/>
                                        </p:tgtEl>
                                        <p:attrNameLst>
                                          <p:attrName>ppt_x</p:attrName>
                                          <p:attrName>ppt_y</p:attrName>
                                        </p:attrNameLst>
                                      </p:cBhvr>
                                      <p:rCtr x="-182" y="6181"/>
                                    </p:animMotion>
                                  </p:childTnLst>
                                </p:cTn>
                              </p:par>
                              <p:par>
                                <p:cTn id="55" presetID="0" presetClass="path" presetSubtype="0" accel="50000" decel="50000" fill="hold" nodeType="withEffect">
                                  <p:stCondLst>
                                    <p:cond delay="0"/>
                                  </p:stCondLst>
                                  <p:childTnLst>
                                    <p:animMotion origin="layout" path="M -1.875E-6 -0.00671 L -1.875E-6 -0.00648 C 0.00339 -0.01273 0.00664 -0.01898 0.01029 -0.0243 C 0.01485 -0.03125 0.01667 -0.03055 0.02071 -0.0375 C 0.02201 -0.03981 0.02305 -0.04259 0.02422 -0.04467 C 0.02669 -0.04954 0.02943 -0.05393 0.03281 -0.05648 C 0.03542 -0.05856 0.03815 -0.05926 0.04076 -0.06088 C 0.04362 -0.06273 0.04636 -0.06505 0.04935 -0.06667 C 0.05222 -0.06852 0.05534 -0.06944 0.05807 -0.0713 C 0.06302 -0.07454 0.06758 -0.07986 0.07292 -0.08148 C 0.08607 -0.08565 0.07917 -0.08403 0.09362 -0.08565 C 0.10287 -0.08542 0.11224 -0.08542 0.12149 -0.08449 C 0.12813 -0.08356 0.13659 -0.08102 0.14323 -0.07847 C 0.14362 -0.07847 0.15781 -0.07315 0.16055 -0.0713 C 0.17253 -0.0625 0.16146 -0.06713 0.1711 -0.06389 C 0.1724 -0.06204 0.1737 -0.05949 0.17539 -0.0581 C 0.17982 -0.0544 0.18503 -0.05347 0.18932 -0.0493 C 0.19584 -0.04282 0.19909 -0.04074 0.20391 -0.03333 C 0.20586 -0.03055 0.20755 -0.02731 0.20925 -0.0243 C 0.21107 -0.01713 0.21224 -0.01204 0.21446 -0.00532 C 0.2181 0.00579 0.21406 -0.00949 0.21784 0.00648 C 0.21992 0.03009 0.2181 0.00625 0.21966 0.05185 C 0.22018 0.06852 0.21953 0.06366 0.2224 0.07523 C 0.22201 0.07917 0.2224 0.08333 0.22149 0.08704 C 0.2211 0.0882 0.21953 0.0875 0.21875 0.08843 C 0.21771 0.08958 0.21706 0.0912 0.21615 0.09283 C 0.21524 0.09792 0.21602 0.0963 0.21446 0.09884 L 0.21446 0.09908 " pathEditMode="relative" rAng="0" ptsTypes="AAAAAAAAAAAAAAAAAAAAAAAAAAAA">
                                      <p:cBhvr>
                                        <p:cTn id="56" dur="1250" fill="hold"/>
                                        <p:tgtEl>
                                          <p:spTgt spid="2058"/>
                                        </p:tgtEl>
                                        <p:attrNameLst>
                                          <p:attrName>ppt_x</p:attrName>
                                          <p:attrName>ppt_y</p:attrName>
                                        </p:attrNameLst>
                                      </p:cBhvr>
                                      <p:rCtr x="11120" y="1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p:bldP spid="338" grpId="0"/>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C4C6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99CA955-79F3-4322-8EE1-C3C74689E971}"/>
              </a:ext>
            </a:extLst>
          </p:cNvPr>
          <p:cNvSpPr/>
          <p:nvPr/>
        </p:nvSpPr>
        <p:spPr>
          <a:xfrm>
            <a:off x="1" y="0"/>
            <a:ext cx="12192000" cy="518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 xmlns:a16="http://schemas.microsoft.com/office/drawing/2014/main" id="{97309E25-FEE5-40FC-892E-11770E87E6DE}"/>
              </a:ext>
            </a:extLst>
          </p:cNvPr>
          <p:cNvSpPr txBox="1"/>
          <p:nvPr/>
        </p:nvSpPr>
        <p:spPr>
          <a:xfrm>
            <a:off x="8831211" y="32657"/>
            <a:ext cx="348061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CHỦ ĐỀ 1: CÁC PHÉP ĐO</a:t>
            </a:r>
          </a:p>
        </p:txBody>
      </p:sp>
      <p:sp>
        <p:nvSpPr>
          <p:cNvPr id="292" name="Freeform: Shape 291">
            <a:extLst>
              <a:ext uri="{FF2B5EF4-FFF2-40B4-BE49-F238E27FC236}">
                <a16:creationId xmlns="" xmlns:a16="http://schemas.microsoft.com/office/drawing/2014/main" id="{94C23D56-D212-4389-A4E6-C28E0A955CB4}"/>
              </a:ext>
            </a:extLst>
          </p:cNvPr>
          <p:cNvSpPr/>
          <p:nvPr/>
        </p:nvSpPr>
        <p:spPr>
          <a:xfrm>
            <a:off x="598714"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FDD2B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 xmlns:a16="http://schemas.microsoft.com/office/drawing/2014/main" id="{FDCC9A04-15E6-4638-9B7F-63904B58400B}"/>
              </a:ext>
            </a:extLst>
          </p:cNvPr>
          <p:cNvGrpSpPr/>
          <p:nvPr/>
        </p:nvGrpSpPr>
        <p:grpSpPr>
          <a:xfrm>
            <a:off x="0" y="0"/>
            <a:ext cx="1027522" cy="521111"/>
            <a:chOff x="0" y="0"/>
            <a:chExt cx="1027522" cy="521111"/>
          </a:xfrm>
        </p:grpSpPr>
        <p:sp>
          <p:nvSpPr>
            <p:cNvPr id="293" name="Freeform: Shape 292">
              <a:extLst>
                <a:ext uri="{FF2B5EF4-FFF2-40B4-BE49-F238E27FC236}">
                  <a16:creationId xmlns="" xmlns:a16="http://schemas.microsoft.com/office/drawing/2014/main" id="{CB5F7F1C-F0DE-49D0-91A7-D9B199D51415}"/>
                </a:ext>
              </a:extLst>
            </p:cNvPr>
            <p:cNvSpPr/>
            <p:nvPr/>
          </p:nvSpPr>
          <p:spPr>
            <a:xfrm>
              <a:off x="631372" y="0"/>
              <a:ext cx="396150" cy="521109"/>
            </a:xfrm>
            <a:custGeom>
              <a:avLst/>
              <a:gdLst>
                <a:gd name="connsiteX0" fmla="*/ 0 w 396150"/>
                <a:gd name="connsiteY0" fmla="*/ 0 h 521109"/>
                <a:gd name="connsiteX1" fmla="*/ 396150 w 396150"/>
                <a:gd name="connsiteY1" fmla="*/ 0 h 521109"/>
                <a:gd name="connsiteX2" fmla="*/ 57103 w 396150"/>
                <a:gd name="connsiteY2" fmla="*/ 521109 h 521109"/>
                <a:gd name="connsiteX3" fmla="*/ 0 w 396150"/>
                <a:gd name="connsiteY3" fmla="*/ 521109 h 521109"/>
                <a:gd name="connsiteX4" fmla="*/ 0 w 396150"/>
                <a:gd name="connsiteY4" fmla="*/ 0 h 5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50" h="521109">
                  <a:moveTo>
                    <a:pt x="0" y="0"/>
                  </a:moveTo>
                  <a:lnTo>
                    <a:pt x="396150" y="0"/>
                  </a:lnTo>
                  <a:lnTo>
                    <a:pt x="57103" y="521109"/>
                  </a:lnTo>
                  <a:lnTo>
                    <a:pt x="0" y="521109"/>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Freeform: Shape 290">
              <a:extLst>
                <a:ext uri="{FF2B5EF4-FFF2-40B4-BE49-F238E27FC236}">
                  <a16:creationId xmlns="" xmlns:a16="http://schemas.microsoft.com/office/drawing/2014/main" id="{45AA6CA8-0CDD-45A3-981E-29F1CDD035F3}"/>
                </a:ext>
              </a:extLst>
            </p:cNvPr>
            <p:cNvSpPr/>
            <p:nvPr/>
          </p:nvSpPr>
          <p:spPr>
            <a:xfrm>
              <a:off x="0" y="1"/>
              <a:ext cx="688475" cy="521110"/>
            </a:xfrm>
            <a:custGeom>
              <a:avLst/>
              <a:gdLst>
                <a:gd name="connsiteX0" fmla="*/ 0 w 688475"/>
                <a:gd name="connsiteY0" fmla="*/ 0 h 521110"/>
                <a:gd name="connsiteX1" fmla="*/ 631372 w 688475"/>
                <a:gd name="connsiteY1" fmla="*/ 0 h 521110"/>
                <a:gd name="connsiteX2" fmla="*/ 631372 w 688475"/>
                <a:gd name="connsiteY2" fmla="*/ 521109 h 521110"/>
                <a:gd name="connsiteX3" fmla="*/ 688475 w 688475"/>
                <a:gd name="connsiteY3" fmla="*/ 521109 h 521110"/>
                <a:gd name="connsiteX4" fmla="*/ 688474 w 688475"/>
                <a:gd name="connsiteY4" fmla="*/ 521110 h 521110"/>
                <a:gd name="connsiteX5" fmla="*/ 0 w 688475"/>
                <a:gd name="connsiteY5" fmla="*/ 521110 h 521110"/>
                <a:gd name="connsiteX6" fmla="*/ 0 w 68847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75" h="521110">
                  <a:moveTo>
                    <a:pt x="0" y="0"/>
                  </a:moveTo>
                  <a:lnTo>
                    <a:pt x="631372" y="0"/>
                  </a:lnTo>
                  <a:lnTo>
                    <a:pt x="631372" y="521109"/>
                  </a:lnTo>
                  <a:lnTo>
                    <a:pt x="688475" y="521109"/>
                  </a:lnTo>
                  <a:lnTo>
                    <a:pt x="688474" y="521110"/>
                  </a:lnTo>
                  <a:lnTo>
                    <a:pt x="0" y="521110"/>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68" name="TextBox 467">
            <a:extLst>
              <a:ext uri="{FF2B5EF4-FFF2-40B4-BE49-F238E27FC236}">
                <a16:creationId xmlns="" xmlns:a16="http://schemas.microsoft.com/office/drawing/2014/main" id="{BE3A4EDB-411E-4192-8F01-3AE803F8BE1C}"/>
              </a:ext>
            </a:extLst>
          </p:cNvPr>
          <p:cNvSpPr txBox="1"/>
          <p:nvPr/>
        </p:nvSpPr>
        <p:spPr>
          <a:xfrm>
            <a:off x="4722524" y="418919"/>
            <a:ext cx="27469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rPr>
              <a:t>DỤNG CỤ</a:t>
            </a:r>
          </a:p>
        </p:txBody>
      </p:sp>
      <p:sp>
        <p:nvSpPr>
          <p:cNvPr id="306" name="Freeform: Shape 305">
            <a:extLst>
              <a:ext uri="{FF2B5EF4-FFF2-40B4-BE49-F238E27FC236}">
                <a16:creationId xmlns="" xmlns:a16="http://schemas.microsoft.com/office/drawing/2014/main" id="{1333F57C-43A8-4628-A8E9-5AA1CED92005}"/>
              </a:ext>
            </a:extLst>
          </p:cNvPr>
          <p:cNvSpPr/>
          <p:nvPr/>
        </p:nvSpPr>
        <p:spPr>
          <a:xfrm>
            <a:off x="160373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8D92A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07" name="Group 306">
            <a:extLst>
              <a:ext uri="{FF2B5EF4-FFF2-40B4-BE49-F238E27FC236}">
                <a16:creationId xmlns="" xmlns:a16="http://schemas.microsoft.com/office/drawing/2014/main" id="{73D8B466-5046-4067-B97A-0439D91FDACC}"/>
              </a:ext>
            </a:extLst>
          </p:cNvPr>
          <p:cNvGrpSpPr/>
          <p:nvPr/>
        </p:nvGrpSpPr>
        <p:grpSpPr>
          <a:xfrm>
            <a:off x="2237742" y="37071"/>
            <a:ext cx="369536" cy="457093"/>
            <a:chOff x="4557440" y="902542"/>
            <a:chExt cx="1766107" cy="2184562"/>
          </a:xfrm>
          <a:solidFill>
            <a:schemeClr val="tx1"/>
          </a:solidFill>
        </p:grpSpPr>
        <p:sp>
          <p:nvSpPr>
            <p:cNvPr id="308" name="Freeform: Shape 307">
              <a:extLst>
                <a:ext uri="{FF2B5EF4-FFF2-40B4-BE49-F238E27FC236}">
                  <a16:creationId xmlns="" xmlns:a16="http://schemas.microsoft.com/office/drawing/2014/main" id="{EF48D7B3-689B-4F2A-B625-9D73DD2A1F56}"/>
                </a:ext>
              </a:extLst>
            </p:cNvPr>
            <p:cNvSpPr/>
            <p:nvPr/>
          </p:nvSpPr>
          <p:spPr>
            <a:xfrm flipV="1">
              <a:off x="4557440" y="902542"/>
              <a:ext cx="1766107" cy="2184562"/>
            </a:xfrm>
            <a:custGeom>
              <a:avLst/>
              <a:gdLst>
                <a:gd name="connsiteX0" fmla="*/ 752867 w 1766107"/>
                <a:gd name="connsiteY0" fmla="*/ 2175203 h 2184562"/>
                <a:gd name="connsiteX1" fmla="*/ 625518 w 1766107"/>
                <a:gd name="connsiteY1" fmla="*/ 1957175 h 2184562"/>
                <a:gd name="connsiteX2" fmla="*/ 634852 w 1766107"/>
                <a:gd name="connsiteY2" fmla="*/ 1922504 h 2184562"/>
                <a:gd name="connsiteX3" fmla="*/ 542174 w 1766107"/>
                <a:gd name="connsiteY3" fmla="*/ 1922504 h 2184562"/>
                <a:gd name="connsiteX4" fmla="*/ 448829 w 1766107"/>
                <a:gd name="connsiteY4" fmla="*/ 1922504 h 2184562"/>
                <a:gd name="connsiteX5" fmla="*/ 429493 w 1766107"/>
                <a:gd name="connsiteY5" fmla="*/ 1903169 h 2184562"/>
                <a:gd name="connsiteX6" fmla="*/ 410157 w 1766107"/>
                <a:gd name="connsiteY6" fmla="*/ 1799822 h 2184562"/>
                <a:gd name="connsiteX7" fmla="*/ 410157 w 1766107"/>
                <a:gd name="connsiteY7" fmla="*/ 1715812 h 2184562"/>
                <a:gd name="connsiteX8" fmla="*/ 326147 w 1766107"/>
                <a:gd name="connsiteY8" fmla="*/ 1715812 h 2184562"/>
                <a:gd name="connsiteX9" fmla="*/ 222801 w 1766107"/>
                <a:gd name="connsiteY9" fmla="*/ 1696476 h 2184562"/>
                <a:gd name="connsiteX10" fmla="*/ 210132 w 1766107"/>
                <a:gd name="connsiteY10" fmla="*/ 1601798 h 2184562"/>
                <a:gd name="connsiteX11" fmla="*/ 444162 w 1766107"/>
                <a:gd name="connsiteY11" fmla="*/ 1356434 h 2184562"/>
                <a:gd name="connsiteX12" fmla="*/ 598848 w 1766107"/>
                <a:gd name="connsiteY12" fmla="*/ 1349099 h 2184562"/>
                <a:gd name="connsiteX13" fmla="*/ 723530 w 1766107"/>
                <a:gd name="connsiteY13" fmla="*/ 1349099 h 2184562"/>
                <a:gd name="connsiteX14" fmla="*/ 723530 w 1766107"/>
                <a:gd name="connsiteY14" fmla="*/ 1281758 h 2184562"/>
                <a:gd name="connsiteX15" fmla="*/ 723530 w 1766107"/>
                <a:gd name="connsiteY15" fmla="*/ 1215083 h 2184562"/>
                <a:gd name="connsiteX16" fmla="*/ 698860 w 1766107"/>
                <a:gd name="connsiteY16" fmla="*/ 1205081 h 2184562"/>
                <a:gd name="connsiteX17" fmla="*/ 266806 w 1766107"/>
                <a:gd name="connsiteY17" fmla="*/ 683016 h 2184562"/>
                <a:gd name="connsiteX18" fmla="*/ 256805 w 1766107"/>
                <a:gd name="connsiteY18" fmla="*/ 364976 h 2184562"/>
                <a:gd name="connsiteX19" fmla="*/ 256805 w 1766107"/>
                <a:gd name="connsiteY19" fmla="*/ 102277 h 2184562"/>
                <a:gd name="connsiteX20" fmla="*/ 143457 w 1766107"/>
                <a:gd name="connsiteY20" fmla="*/ 102277 h 2184562"/>
                <a:gd name="connsiteX21" fmla="*/ 13441 w 1766107"/>
                <a:gd name="connsiteY21" fmla="*/ 85608 h 2184562"/>
                <a:gd name="connsiteX22" fmla="*/ 38111 w 1766107"/>
                <a:gd name="connsiteY22" fmla="*/ -1070 h 2184562"/>
                <a:gd name="connsiteX23" fmla="*/ 895551 w 1766107"/>
                <a:gd name="connsiteY23" fmla="*/ -3070 h 2184562"/>
                <a:gd name="connsiteX24" fmla="*/ 1738323 w 1766107"/>
                <a:gd name="connsiteY24" fmla="*/ -1070 h 2184562"/>
                <a:gd name="connsiteX25" fmla="*/ 1750992 w 1766107"/>
                <a:gd name="connsiteY25" fmla="*/ 14932 h 2184562"/>
                <a:gd name="connsiteX26" fmla="*/ 1748325 w 1766107"/>
                <a:gd name="connsiteY26" fmla="*/ 87608 h 2184562"/>
                <a:gd name="connsiteX27" fmla="*/ 1672315 w 1766107"/>
                <a:gd name="connsiteY27" fmla="*/ 102277 h 2184562"/>
                <a:gd name="connsiteX28" fmla="*/ 1611641 w 1766107"/>
                <a:gd name="connsiteY28" fmla="*/ 102277 h 2184562"/>
                <a:gd name="connsiteX29" fmla="*/ 1608974 w 1766107"/>
                <a:gd name="connsiteY29" fmla="*/ 387646 h 2184562"/>
                <a:gd name="connsiteX30" fmla="*/ 1588971 w 1766107"/>
                <a:gd name="connsiteY30" fmla="*/ 736356 h 2184562"/>
                <a:gd name="connsiteX31" fmla="*/ 1408282 w 1766107"/>
                <a:gd name="connsiteY31" fmla="*/ 1049729 h 2184562"/>
                <a:gd name="connsiteX32" fmla="*/ 1192255 w 1766107"/>
                <a:gd name="connsiteY32" fmla="*/ 1194413 h 2184562"/>
                <a:gd name="connsiteX33" fmla="*/ 1143582 w 1766107"/>
                <a:gd name="connsiteY33" fmla="*/ 1212416 h 2184562"/>
                <a:gd name="connsiteX34" fmla="*/ 1143582 w 1766107"/>
                <a:gd name="connsiteY34" fmla="*/ 1281091 h 2184562"/>
                <a:gd name="connsiteX35" fmla="*/ 1143582 w 1766107"/>
                <a:gd name="connsiteY35" fmla="*/ 1349099 h 2184562"/>
                <a:gd name="connsiteX36" fmla="*/ 1268931 w 1766107"/>
                <a:gd name="connsiteY36" fmla="*/ 1349099 h 2184562"/>
                <a:gd name="connsiteX37" fmla="*/ 1490292 w 1766107"/>
                <a:gd name="connsiteY37" fmla="*/ 1382437 h 2184562"/>
                <a:gd name="connsiteX38" fmla="*/ 1659647 w 1766107"/>
                <a:gd name="connsiteY38" fmla="*/ 1644470 h 2184562"/>
                <a:gd name="connsiteX39" fmla="*/ 1641645 w 1766107"/>
                <a:gd name="connsiteY39" fmla="*/ 1699810 h 2184562"/>
                <a:gd name="connsiteX40" fmla="*/ 1540299 w 1766107"/>
                <a:gd name="connsiteY40" fmla="*/ 1715812 h 2184562"/>
                <a:gd name="connsiteX41" fmla="*/ 1458288 w 1766107"/>
                <a:gd name="connsiteY41" fmla="*/ 1715812 h 2184562"/>
                <a:gd name="connsiteX42" fmla="*/ 1455621 w 1766107"/>
                <a:gd name="connsiteY42" fmla="*/ 1803156 h 2184562"/>
                <a:gd name="connsiteX43" fmla="*/ 1434952 w 1766107"/>
                <a:gd name="connsiteY43" fmla="*/ 1906502 h 2184562"/>
                <a:gd name="connsiteX44" fmla="*/ 1323605 w 1766107"/>
                <a:gd name="connsiteY44" fmla="*/ 1922504 h 2184562"/>
                <a:gd name="connsiteX45" fmla="*/ 1230260 w 1766107"/>
                <a:gd name="connsiteY45" fmla="*/ 1922504 h 2184562"/>
                <a:gd name="connsiteX46" fmla="*/ 1236927 w 1766107"/>
                <a:gd name="connsiteY46" fmla="*/ 1939840 h 2184562"/>
                <a:gd name="connsiteX47" fmla="*/ 1235594 w 1766107"/>
                <a:gd name="connsiteY47" fmla="*/ 2056521 h 2184562"/>
                <a:gd name="connsiteX48" fmla="*/ 1100244 w 1766107"/>
                <a:gd name="connsiteY48" fmla="*/ 2176536 h 2184562"/>
                <a:gd name="connsiteX49" fmla="*/ 968227 w 1766107"/>
                <a:gd name="connsiteY49" fmla="*/ 2153200 h 2184562"/>
                <a:gd name="connsiteX50" fmla="*/ 930889 w 1766107"/>
                <a:gd name="connsiteY50" fmla="*/ 2130530 h 2184562"/>
                <a:gd name="connsiteX51" fmla="*/ 908886 w 1766107"/>
                <a:gd name="connsiteY51" fmla="*/ 2146532 h 2184562"/>
                <a:gd name="connsiteX52" fmla="*/ 752867 w 1766107"/>
                <a:gd name="connsiteY52" fmla="*/ 2175203 h 2184562"/>
                <a:gd name="connsiteX53" fmla="*/ 836877 w 1766107"/>
                <a:gd name="connsiteY53" fmla="*/ 2065856 h 2184562"/>
                <a:gd name="connsiteX54" fmla="*/ 876882 w 1766107"/>
                <a:gd name="connsiteY54" fmla="*/ 1997180 h 2184562"/>
                <a:gd name="connsiteX55" fmla="*/ 760201 w 1766107"/>
                <a:gd name="connsiteY55" fmla="*/ 1937173 h 2184562"/>
                <a:gd name="connsiteX56" fmla="*/ 762868 w 1766107"/>
                <a:gd name="connsiteY56" fmla="*/ 2060522 h 2184562"/>
                <a:gd name="connsiteX57" fmla="*/ 836877 w 1766107"/>
                <a:gd name="connsiteY57" fmla="*/ 2065856 h 2184562"/>
                <a:gd name="connsiteX58" fmla="*/ 1096910 w 1766107"/>
                <a:gd name="connsiteY58" fmla="*/ 2065856 h 2184562"/>
                <a:gd name="connsiteX59" fmla="*/ 1136915 w 1766107"/>
                <a:gd name="connsiteY59" fmla="*/ 1997180 h 2184562"/>
                <a:gd name="connsiteX60" fmla="*/ 1114245 w 1766107"/>
                <a:gd name="connsiteY60" fmla="*/ 1945174 h 2184562"/>
                <a:gd name="connsiteX61" fmla="*/ 1064239 w 1766107"/>
                <a:gd name="connsiteY61" fmla="*/ 1922504 h 2184562"/>
                <a:gd name="connsiteX62" fmla="*/ 987563 w 1766107"/>
                <a:gd name="connsiteY62" fmla="*/ 1983179 h 2184562"/>
                <a:gd name="connsiteX63" fmla="*/ 1024901 w 1766107"/>
                <a:gd name="connsiteY63" fmla="*/ 2062522 h 2184562"/>
                <a:gd name="connsiteX64" fmla="*/ 1096910 w 1766107"/>
                <a:gd name="connsiteY64" fmla="*/ 2065856 h 2184562"/>
                <a:gd name="connsiteX65" fmla="*/ 1343607 w 1766107"/>
                <a:gd name="connsiteY65" fmla="*/ 1765818 h 2184562"/>
                <a:gd name="connsiteX66" fmla="*/ 1343607 w 1766107"/>
                <a:gd name="connsiteY66" fmla="*/ 1715812 h 2184562"/>
                <a:gd name="connsiteX67" fmla="*/ 930222 w 1766107"/>
                <a:gd name="connsiteY67" fmla="*/ 1715812 h 2184562"/>
                <a:gd name="connsiteX68" fmla="*/ 516837 w 1766107"/>
                <a:gd name="connsiteY68" fmla="*/ 1715812 h 2184562"/>
                <a:gd name="connsiteX69" fmla="*/ 516837 w 1766107"/>
                <a:gd name="connsiteY69" fmla="*/ 1765818 h 2184562"/>
                <a:gd name="connsiteX70" fmla="*/ 516837 w 1766107"/>
                <a:gd name="connsiteY70" fmla="*/ 1815824 h 2184562"/>
                <a:gd name="connsiteX71" fmla="*/ 930222 w 1766107"/>
                <a:gd name="connsiteY71" fmla="*/ 1815824 h 2184562"/>
                <a:gd name="connsiteX72" fmla="*/ 1343607 w 1766107"/>
                <a:gd name="connsiteY72" fmla="*/ 1815824 h 2184562"/>
                <a:gd name="connsiteX73" fmla="*/ 1343607 w 1766107"/>
                <a:gd name="connsiteY73" fmla="*/ 1765818 h 2184562"/>
                <a:gd name="connsiteX74" fmla="*/ 1543632 w 1766107"/>
                <a:gd name="connsiteY74" fmla="*/ 1599131 h 2184562"/>
                <a:gd name="connsiteX75" fmla="*/ 1440953 w 1766107"/>
                <a:gd name="connsiteY75" fmla="*/ 1477115 h 2184562"/>
                <a:gd name="connsiteX76" fmla="*/ 1406949 w 1766107"/>
                <a:gd name="connsiteY76" fmla="*/ 1459113 h 2184562"/>
                <a:gd name="connsiteX77" fmla="*/ 944224 w 1766107"/>
                <a:gd name="connsiteY77" fmla="*/ 1457113 h 2184562"/>
                <a:gd name="connsiteX78" fmla="*/ 383487 w 1766107"/>
                <a:gd name="connsiteY78" fmla="*/ 1507119 h 2184562"/>
                <a:gd name="connsiteX79" fmla="*/ 323480 w 1766107"/>
                <a:gd name="connsiteY79" fmla="*/ 1592463 h 2184562"/>
                <a:gd name="connsiteX80" fmla="*/ 316812 w 1766107"/>
                <a:gd name="connsiteY80" fmla="*/ 1609132 h 2184562"/>
                <a:gd name="connsiteX81" fmla="*/ 930222 w 1766107"/>
                <a:gd name="connsiteY81" fmla="*/ 1609132 h 2184562"/>
                <a:gd name="connsiteX82" fmla="*/ 1543632 w 1766107"/>
                <a:gd name="connsiteY82" fmla="*/ 1599131 h 2184562"/>
                <a:gd name="connsiteX83" fmla="*/ 1036902 w 1766107"/>
                <a:gd name="connsiteY83" fmla="*/ 1296426 h 2184562"/>
                <a:gd name="connsiteX84" fmla="*/ 1036902 w 1766107"/>
                <a:gd name="connsiteY84" fmla="*/ 1244420 h 2184562"/>
                <a:gd name="connsiteX85" fmla="*/ 933556 w 1766107"/>
                <a:gd name="connsiteY85" fmla="*/ 1244420 h 2184562"/>
                <a:gd name="connsiteX86" fmla="*/ 830210 w 1766107"/>
                <a:gd name="connsiteY86" fmla="*/ 1245086 h 2184562"/>
                <a:gd name="connsiteX87" fmla="*/ 830210 w 1766107"/>
                <a:gd name="connsiteY87" fmla="*/ 1297093 h 2184562"/>
                <a:gd name="connsiteX88" fmla="*/ 830210 w 1766107"/>
                <a:gd name="connsiteY88" fmla="*/ 1349099 h 2184562"/>
                <a:gd name="connsiteX89" fmla="*/ 933556 w 1766107"/>
                <a:gd name="connsiteY89" fmla="*/ 1349099 h 2184562"/>
                <a:gd name="connsiteX90" fmla="*/ 1036902 w 1766107"/>
                <a:gd name="connsiteY90" fmla="*/ 1349099 h 2184562"/>
                <a:gd name="connsiteX91" fmla="*/ 1036902 w 1766107"/>
                <a:gd name="connsiteY91" fmla="*/ 1296426 h 2184562"/>
                <a:gd name="connsiteX92" fmla="*/ 1056905 w 1766107"/>
                <a:gd name="connsiteY92" fmla="*/ 1125071 h 2184562"/>
                <a:gd name="connsiteX93" fmla="*/ 1484958 w 1766107"/>
                <a:gd name="connsiteY93" fmla="*/ 712353 h 2184562"/>
                <a:gd name="connsiteX94" fmla="*/ 1502294 w 1766107"/>
                <a:gd name="connsiteY94" fmla="*/ 380978 h 2184562"/>
                <a:gd name="connsiteX95" fmla="*/ 1504294 w 1766107"/>
                <a:gd name="connsiteY95" fmla="*/ 102277 h 2184562"/>
                <a:gd name="connsiteX96" fmla="*/ 933556 w 1766107"/>
                <a:gd name="connsiteY96" fmla="*/ 102277 h 2184562"/>
                <a:gd name="connsiteX97" fmla="*/ 362818 w 1766107"/>
                <a:gd name="connsiteY97" fmla="*/ 102277 h 2184562"/>
                <a:gd name="connsiteX98" fmla="*/ 364818 w 1766107"/>
                <a:gd name="connsiteY98" fmla="*/ 387646 h 2184562"/>
                <a:gd name="connsiteX99" fmla="*/ 382154 w 1766107"/>
                <a:gd name="connsiteY99" fmla="*/ 721021 h 2184562"/>
                <a:gd name="connsiteX100" fmla="*/ 1056905 w 1766107"/>
                <a:gd name="connsiteY100" fmla="*/ 1125071 h 218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766107" h="2184562">
                  <a:moveTo>
                    <a:pt x="752867" y="2175203"/>
                  </a:moveTo>
                  <a:cubicBezTo>
                    <a:pt x="662189" y="2149199"/>
                    <a:pt x="602848" y="2046520"/>
                    <a:pt x="625518" y="1957175"/>
                  </a:cubicBezTo>
                  <a:lnTo>
                    <a:pt x="634852" y="1922504"/>
                  </a:lnTo>
                  <a:lnTo>
                    <a:pt x="542174" y="1922504"/>
                  </a:lnTo>
                  <a:lnTo>
                    <a:pt x="448829" y="1922504"/>
                  </a:lnTo>
                  <a:lnTo>
                    <a:pt x="429493" y="1903169"/>
                  </a:lnTo>
                  <a:cubicBezTo>
                    <a:pt x="410157" y="1883833"/>
                    <a:pt x="410157" y="1883166"/>
                    <a:pt x="410157" y="1799822"/>
                  </a:cubicBezTo>
                  <a:lnTo>
                    <a:pt x="410157" y="1715812"/>
                  </a:lnTo>
                  <a:lnTo>
                    <a:pt x="326147" y="1715812"/>
                  </a:lnTo>
                  <a:cubicBezTo>
                    <a:pt x="242803" y="1715812"/>
                    <a:pt x="242136" y="1715812"/>
                    <a:pt x="222801" y="1696476"/>
                  </a:cubicBezTo>
                  <a:cubicBezTo>
                    <a:pt x="201465" y="1674473"/>
                    <a:pt x="199464" y="1659138"/>
                    <a:pt x="210132" y="1601798"/>
                  </a:cubicBezTo>
                  <a:cubicBezTo>
                    <a:pt x="232135" y="1486450"/>
                    <a:pt x="331481" y="1382437"/>
                    <a:pt x="444162" y="1356434"/>
                  </a:cubicBezTo>
                  <a:cubicBezTo>
                    <a:pt x="460164" y="1352433"/>
                    <a:pt x="529506" y="1349099"/>
                    <a:pt x="598848" y="1349099"/>
                  </a:cubicBezTo>
                  <a:lnTo>
                    <a:pt x="723530" y="1349099"/>
                  </a:lnTo>
                  <a:lnTo>
                    <a:pt x="723530" y="1281758"/>
                  </a:lnTo>
                  <a:lnTo>
                    <a:pt x="723530" y="1215083"/>
                  </a:lnTo>
                  <a:lnTo>
                    <a:pt x="698860" y="1205081"/>
                  </a:lnTo>
                  <a:cubicBezTo>
                    <a:pt x="467498" y="1113737"/>
                    <a:pt x="308145" y="921712"/>
                    <a:pt x="266806" y="683016"/>
                  </a:cubicBezTo>
                  <a:cubicBezTo>
                    <a:pt x="258805" y="640344"/>
                    <a:pt x="256805" y="565668"/>
                    <a:pt x="256805" y="364976"/>
                  </a:cubicBezTo>
                  <a:lnTo>
                    <a:pt x="256805" y="102277"/>
                  </a:lnTo>
                  <a:lnTo>
                    <a:pt x="143457" y="102277"/>
                  </a:lnTo>
                  <a:cubicBezTo>
                    <a:pt x="31443" y="102277"/>
                    <a:pt x="29443" y="102277"/>
                    <a:pt x="13441" y="85608"/>
                  </a:cubicBezTo>
                  <a:cubicBezTo>
                    <a:pt x="-16563" y="56271"/>
                    <a:pt x="-2561" y="8932"/>
                    <a:pt x="38111" y="-1070"/>
                  </a:cubicBezTo>
                  <a:cubicBezTo>
                    <a:pt x="46779" y="-3070"/>
                    <a:pt x="432827" y="-3737"/>
                    <a:pt x="895551" y="-3070"/>
                  </a:cubicBezTo>
                  <a:lnTo>
                    <a:pt x="1738323" y="-1070"/>
                  </a:lnTo>
                  <a:lnTo>
                    <a:pt x="1750992" y="14932"/>
                  </a:lnTo>
                  <a:cubicBezTo>
                    <a:pt x="1768327" y="36268"/>
                    <a:pt x="1767660" y="69606"/>
                    <a:pt x="1748325" y="87608"/>
                  </a:cubicBezTo>
                  <a:cubicBezTo>
                    <a:pt x="1734990" y="100276"/>
                    <a:pt x="1724988" y="102277"/>
                    <a:pt x="1672315" y="102277"/>
                  </a:cubicBezTo>
                  <a:lnTo>
                    <a:pt x="1611641" y="102277"/>
                  </a:lnTo>
                  <a:lnTo>
                    <a:pt x="1608974" y="387646"/>
                  </a:lnTo>
                  <a:cubicBezTo>
                    <a:pt x="1606307" y="669681"/>
                    <a:pt x="1606307" y="673015"/>
                    <a:pt x="1588971" y="736356"/>
                  </a:cubicBezTo>
                  <a:cubicBezTo>
                    <a:pt x="1556301" y="858371"/>
                    <a:pt x="1496293" y="961717"/>
                    <a:pt x="1408282" y="1049729"/>
                  </a:cubicBezTo>
                  <a:cubicBezTo>
                    <a:pt x="1350275" y="1107069"/>
                    <a:pt x="1256930" y="1169744"/>
                    <a:pt x="1192255" y="1194413"/>
                  </a:cubicBezTo>
                  <a:lnTo>
                    <a:pt x="1143582" y="1212416"/>
                  </a:lnTo>
                  <a:lnTo>
                    <a:pt x="1143582" y="1281091"/>
                  </a:lnTo>
                  <a:lnTo>
                    <a:pt x="1143582" y="1349099"/>
                  </a:lnTo>
                  <a:lnTo>
                    <a:pt x="1268931" y="1349099"/>
                  </a:lnTo>
                  <a:cubicBezTo>
                    <a:pt x="1400948" y="1349099"/>
                    <a:pt x="1435619" y="1354433"/>
                    <a:pt x="1490292" y="1382437"/>
                  </a:cubicBezTo>
                  <a:cubicBezTo>
                    <a:pt x="1588305" y="1432443"/>
                    <a:pt x="1657647" y="1539123"/>
                    <a:pt x="1659647" y="1644470"/>
                  </a:cubicBezTo>
                  <a:cubicBezTo>
                    <a:pt x="1660314" y="1679807"/>
                    <a:pt x="1658313" y="1685141"/>
                    <a:pt x="1641645" y="1699810"/>
                  </a:cubicBezTo>
                  <a:cubicBezTo>
                    <a:pt x="1624309" y="1715145"/>
                    <a:pt x="1618308" y="1715812"/>
                    <a:pt x="1540299" y="1715812"/>
                  </a:cubicBezTo>
                  <a:lnTo>
                    <a:pt x="1458288" y="1715812"/>
                  </a:lnTo>
                  <a:lnTo>
                    <a:pt x="1455621" y="1803156"/>
                  </a:lnTo>
                  <a:cubicBezTo>
                    <a:pt x="1453621" y="1889167"/>
                    <a:pt x="1453621" y="1890500"/>
                    <a:pt x="1434952" y="1906502"/>
                  </a:cubicBezTo>
                  <a:cubicBezTo>
                    <a:pt x="1416950" y="1921838"/>
                    <a:pt x="1411616" y="1922504"/>
                    <a:pt x="1323605" y="1922504"/>
                  </a:cubicBezTo>
                  <a:lnTo>
                    <a:pt x="1230260" y="1922504"/>
                  </a:lnTo>
                  <a:lnTo>
                    <a:pt x="1236927" y="1939840"/>
                  </a:lnTo>
                  <a:cubicBezTo>
                    <a:pt x="1246262" y="1963176"/>
                    <a:pt x="1245595" y="2029184"/>
                    <a:pt x="1235594" y="2056521"/>
                  </a:cubicBezTo>
                  <a:cubicBezTo>
                    <a:pt x="1214925" y="2117195"/>
                    <a:pt x="1164252" y="2161868"/>
                    <a:pt x="1100244" y="2176536"/>
                  </a:cubicBezTo>
                  <a:cubicBezTo>
                    <a:pt x="1052904" y="2187204"/>
                    <a:pt x="1012899" y="2179870"/>
                    <a:pt x="968227" y="2153200"/>
                  </a:cubicBezTo>
                  <a:lnTo>
                    <a:pt x="930889" y="2130530"/>
                  </a:lnTo>
                  <a:lnTo>
                    <a:pt x="908886" y="2146532"/>
                  </a:lnTo>
                  <a:cubicBezTo>
                    <a:pt x="867548" y="2177203"/>
                    <a:pt x="801540" y="2189204"/>
                    <a:pt x="752867" y="2175203"/>
                  </a:cubicBezTo>
                  <a:close/>
                  <a:moveTo>
                    <a:pt x="836877" y="2065856"/>
                  </a:moveTo>
                  <a:cubicBezTo>
                    <a:pt x="864881" y="2051854"/>
                    <a:pt x="876882" y="2030518"/>
                    <a:pt x="876882" y="1997180"/>
                  </a:cubicBezTo>
                  <a:cubicBezTo>
                    <a:pt x="876882" y="1936506"/>
                    <a:pt x="806874" y="1900502"/>
                    <a:pt x="760201" y="1937173"/>
                  </a:cubicBezTo>
                  <a:cubicBezTo>
                    <a:pt x="716862" y="1971177"/>
                    <a:pt x="717529" y="2030518"/>
                    <a:pt x="762868" y="2060522"/>
                  </a:cubicBezTo>
                  <a:cubicBezTo>
                    <a:pt x="788871" y="2078524"/>
                    <a:pt x="810207" y="2079857"/>
                    <a:pt x="836877" y="2065856"/>
                  </a:cubicBezTo>
                  <a:close/>
                  <a:moveTo>
                    <a:pt x="1096910" y="2065856"/>
                  </a:moveTo>
                  <a:cubicBezTo>
                    <a:pt x="1124913" y="2051854"/>
                    <a:pt x="1136915" y="2030518"/>
                    <a:pt x="1136915" y="1997180"/>
                  </a:cubicBezTo>
                  <a:cubicBezTo>
                    <a:pt x="1136915" y="1972511"/>
                    <a:pt x="1132914" y="1963843"/>
                    <a:pt x="1114245" y="1945174"/>
                  </a:cubicBezTo>
                  <a:cubicBezTo>
                    <a:pt x="1095576" y="1926505"/>
                    <a:pt x="1086242" y="1922504"/>
                    <a:pt x="1064239" y="1922504"/>
                  </a:cubicBezTo>
                  <a:cubicBezTo>
                    <a:pt x="1031568" y="1922504"/>
                    <a:pt x="994230" y="1951841"/>
                    <a:pt x="987563" y="1983179"/>
                  </a:cubicBezTo>
                  <a:cubicBezTo>
                    <a:pt x="982229" y="2011182"/>
                    <a:pt x="998231" y="2046520"/>
                    <a:pt x="1024901" y="2062522"/>
                  </a:cubicBezTo>
                  <a:cubicBezTo>
                    <a:pt x="1050904" y="2078524"/>
                    <a:pt x="1070907" y="2079191"/>
                    <a:pt x="1096910" y="2065856"/>
                  </a:cubicBezTo>
                  <a:close/>
                  <a:moveTo>
                    <a:pt x="1343607" y="1765818"/>
                  </a:moveTo>
                  <a:lnTo>
                    <a:pt x="1343607" y="1715812"/>
                  </a:lnTo>
                  <a:lnTo>
                    <a:pt x="930222" y="1715812"/>
                  </a:lnTo>
                  <a:lnTo>
                    <a:pt x="516837" y="1715812"/>
                  </a:lnTo>
                  <a:lnTo>
                    <a:pt x="516837" y="1765818"/>
                  </a:lnTo>
                  <a:lnTo>
                    <a:pt x="516837" y="1815824"/>
                  </a:lnTo>
                  <a:lnTo>
                    <a:pt x="930222" y="1815824"/>
                  </a:lnTo>
                  <a:lnTo>
                    <a:pt x="1343607" y="1815824"/>
                  </a:lnTo>
                  <a:lnTo>
                    <a:pt x="1343607" y="1765818"/>
                  </a:lnTo>
                  <a:close/>
                  <a:moveTo>
                    <a:pt x="1543632" y="1599131"/>
                  </a:moveTo>
                  <a:cubicBezTo>
                    <a:pt x="1543632" y="1566460"/>
                    <a:pt x="1489626" y="1502452"/>
                    <a:pt x="1440953" y="1477115"/>
                  </a:cubicBezTo>
                  <a:lnTo>
                    <a:pt x="1406949" y="1459113"/>
                  </a:lnTo>
                  <a:lnTo>
                    <a:pt x="944224" y="1457113"/>
                  </a:lnTo>
                  <a:cubicBezTo>
                    <a:pt x="420825" y="1455113"/>
                    <a:pt x="443495" y="1453112"/>
                    <a:pt x="383487" y="1507119"/>
                  </a:cubicBezTo>
                  <a:cubicBezTo>
                    <a:pt x="350817" y="1536456"/>
                    <a:pt x="337482" y="1555792"/>
                    <a:pt x="323480" y="1592463"/>
                  </a:cubicBezTo>
                  <a:lnTo>
                    <a:pt x="316812" y="1609132"/>
                  </a:lnTo>
                  <a:lnTo>
                    <a:pt x="930222" y="1609132"/>
                  </a:lnTo>
                  <a:cubicBezTo>
                    <a:pt x="1479624" y="1609132"/>
                    <a:pt x="1543632" y="1607798"/>
                    <a:pt x="1543632" y="1599131"/>
                  </a:cubicBezTo>
                  <a:close/>
                  <a:moveTo>
                    <a:pt x="1036902" y="1296426"/>
                  </a:moveTo>
                  <a:lnTo>
                    <a:pt x="1036902" y="1244420"/>
                  </a:lnTo>
                  <a:lnTo>
                    <a:pt x="933556" y="1244420"/>
                  </a:lnTo>
                  <a:lnTo>
                    <a:pt x="830210" y="1245086"/>
                  </a:lnTo>
                  <a:lnTo>
                    <a:pt x="830210" y="1297093"/>
                  </a:lnTo>
                  <a:lnTo>
                    <a:pt x="830210" y="1349099"/>
                  </a:lnTo>
                  <a:lnTo>
                    <a:pt x="933556" y="1349099"/>
                  </a:lnTo>
                  <a:lnTo>
                    <a:pt x="1036902" y="1349099"/>
                  </a:lnTo>
                  <a:lnTo>
                    <a:pt x="1036902" y="1296426"/>
                  </a:lnTo>
                  <a:close/>
                  <a:moveTo>
                    <a:pt x="1056905" y="1125071"/>
                  </a:moveTo>
                  <a:cubicBezTo>
                    <a:pt x="1263597" y="1079066"/>
                    <a:pt x="1427618" y="921046"/>
                    <a:pt x="1484958" y="712353"/>
                  </a:cubicBezTo>
                  <a:cubicBezTo>
                    <a:pt x="1498960" y="662347"/>
                    <a:pt x="1499627" y="641677"/>
                    <a:pt x="1502294" y="380978"/>
                  </a:cubicBezTo>
                  <a:lnTo>
                    <a:pt x="1504294" y="102277"/>
                  </a:lnTo>
                  <a:lnTo>
                    <a:pt x="933556" y="102277"/>
                  </a:lnTo>
                  <a:lnTo>
                    <a:pt x="362818" y="102277"/>
                  </a:lnTo>
                  <a:lnTo>
                    <a:pt x="364818" y="387646"/>
                  </a:lnTo>
                  <a:cubicBezTo>
                    <a:pt x="367485" y="658346"/>
                    <a:pt x="368152" y="675015"/>
                    <a:pt x="382154" y="721021"/>
                  </a:cubicBezTo>
                  <a:cubicBezTo>
                    <a:pt x="472165" y="1017724"/>
                    <a:pt x="760201" y="1190413"/>
                    <a:pt x="1056905" y="112507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 xmlns:a16="http://schemas.microsoft.com/office/drawing/2014/main" id="{4C3E7B5B-4D14-4381-84DF-21554B5BF022}"/>
                </a:ext>
              </a:extLst>
            </p:cNvPr>
            <p:cNvSpPr/>
            <p:nvPr/>
          </p:nvSpPr>
          <p:spPr>
            <a:xfrm flipV="1">
              <a:off x="5130642" y="2097763"/>
              <a:ext cx="726302" cy="728673"/>
            </a:xfrm>
            <a:custGeom>
              <a:avLst/>
              <a:gdLst>
                <a:gd name="connsiteX0" fmla="*/ 302276 w 726302"/>
                <a:gd name="connsiteY0" fmla="*/ 722489 h 728673"/>
                <a:gd name="connsiteX1" fmla="*/ 104918 w 726302"/>
                <a:gd name="connsiteY1" fmla="*/ 620476 h 728673"/>
                <a:gd name="connsiteX2" fmla="*/ 10239 w 726302"/>
                <a:gd name="connsiteY2" fmla="*/ 463790 h 728673"/>
                <a:gd name="connsiteX3" fmla="*/ 15573 w 726302"/>
                <a:gd name="connsiteY3" fmla="*/ 239095 h 728673"/>
                <a:gd name="connsiteX4" fmla="*/ 479631 w 726302"/>
                <a:gd name="connsiteY4" fmla="*/ 18401 h 728673"/>
                <a:gd name="connsiteX5" fmla="*/ 624983 w 726302"/>
                <a:gd name="connsiteY5" fmla="*/ 609808 h 728673"/>
                <a:gd name="connsiteX6" fmla="*/ 478964 w 726302"/>
                <a:gd name="connsiteY6" fmla="*/ 705820 h 728673"/>
                <a:gd name="connsiteX7" fmla="*/ 302276 w 726302"/>
                <a:gd name="connsiteY7" fmla="*/ 722489 h 728673"/>
                <a:gd name="connsiteX8" fmla="*/ 445627 w 726302"/>
                <a:gd name="connsiteY8" fmla="*/ 605141 h 728673"/>
                <a:gd name="connsiteX9" fmla="*/ 541639 w 726302"/>
                <a:gd name="connsiteY9" fmla="*/ 539800 h 728673"/>
                <a:gd name="connsiteX10" fmla="*/ 438293 w 726302"/>
                <a:gd name="connsiteY10" fmla="*/ 471791 h 728673"/>
                <a:gd name="connsiteX11" fmla="*/ 324278 w 726302"/>
                <a:gd name="connsiteY11" fmla="*/ 399782 h 728673"/>
                <a:gd name="connsiteX12" fmla="*/ 357616 w 726302"/>
                <a:gd name="connsiteY12" fmla="*/ 309104 h 728673"/>
                <a:gd name="connsiteX13" fmla="*/ 486965 w 726302"/>
                <a:gd name="connsiteY13" fmla="*/ 375779 h 728673"/>
                <a:gd name="connsiteX14" fmla="*/ 606314 w 726302"/>
                <a:gd name="connsiteY14" fmla="*/ 435787 h 728673"/>
                <a:gd name="connsiteX15" fmla="*/ 613648 w 726302"/>
                <a:gd name="connsiteY15" fmla="*/ 363778 h 728673"/>
                <a:gd name="connsiteX16" fmla="*/ 592312 w 726302"/>
                <a:gd name="connsiteY16" fmla="*/ 254431 h 728673"/>
                <a:gd name="connsiteX17" fmla="*/ 405622 w 726302"/>
                <a:gd name="connsiteY17" fmla="*/ 109079 h 728673"/>
                <a:gd name="connsiteX18" fmla="*/ 124253 w 726302"/>
                <a:gd name="connsiteY18" fmla="*/ 255764 h 728673"/>
                <a:gd name="connsiteX19" fmla="*/ 106918 w 726302"/>
                <a:gd name="connsiteY19" fmla="*/ 362444 h 728673"/>
                <a:gd name="connsiteX20" fmla="*/ 126254 w 726302"/>
                <a:gd name="connsiteY20" fmla="*/ 472458 h 728673"/>
                <a:gd name="connsiteX21" fmla="*/ 445627 w 726302"/>
                <a:gd name="connsiteY21" fmla="*/ 605141 h 7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6302" h="728673">
                  <a:moveTo>
                    <a:pt x="302276" y="722489"/>
                  </a:moveTo>
                  <a:cubicBezTo>
                    <a:pt x="222932" y="708487"/>
                    <a:pt x="164258" y="677817"/>
                    <a:pt x="104918" y="620476"/>
                  </a:cubicBezTo>
                  <a:cubicBezTo>
                    <a:pt x="59579" y="576471"/>
                    <a:pt x="28908" y="525131"/>
                    <a:pt x="10239" y="463790"/>
                  </a:cubicBezTo>
                  <a:cubicBezTo>
                    <a:pt x="-9097" y="400449"/>
                    <a:pt x="-6430" y="300436"/>
                    <a:pt x="15573" y="239095"/>
                  </a:cubicBezTo>
                  <a:cubicBezTo>
                    <a:pt x="83582" y="51739"/>
                    <a:pt x="294941" y="-48941"/>
                    <a:pt x="479631" y="18401"/>
                  </a:cubicBezTo>
                  <a:cubicBezTo>
                    <a:pt x="728996" y="108412"/>
                    <a:pt x="804338" y="416451"/>
                    <a:pt x="624983" y="609808"/>
                  </a:cubicBezTo>
                  <a:cubicBezTo>
                    <a:pt x="581644" y="656481"/>
                    <a:pt x="537638" y="685818"/>
                    <a:pt x="478964" y="705820"/>
                  </a:cubicBezTo>
                  <a:cubicBezTo>
                    <a:pt x="427625" y="723823"/>
                    <a:pt x="348948" y="731157"/>
                    <a:pt x="302276" y="722489"/>
                  </a:cubicBezTo>
                  <a:close/>
                  <a:moveTo>
                    <a:pt x="445627" y="605141"/>
                  </a:moveTo>
                  <a:cubicBezTo>
                    <a:pt x="480965" y="592473"/>
                    <a:pt x="544973" y="549801"/>
                    <a:pt x="541639" y="539800"/>
                  </a:cubicBezTo>
                  <a:cubicBezTo>
                    <a:pt x="540305" y="535799"/>
                    <a:pt x="493633" y="505129"/>
                    <a:pt x="438293" y="471791"/>
                  </a:cubicBezTo>
                  <a:cubicBezTo>
                    <a:pt x="382286" y="438454"/>
                    <a:pt x="330946" y="405783"/>
                    <a:pt x="324278" y="399782"/>
                  </a:cubicBezTo>
                  <a:cubicBezTo>
                    <a:pt x="289607" y="367778"/>
                    <a:pt x="310943" y="309771"/>
                    <a:pt x="357616" y="309104"/>
                  </a:cubicBezTo>
                  <a:cubicBezTo>
                    <a:pt x="368284" y="309104"/>
                    <a:pt x="420290" y="335774"/>
                    <a:pt x="486965" y="375779"/>
                  </a:cubicBezTo>
                  <a:cubicBezTo>
                    <a:pt x="567642" y="424452"/>
                    <a:pt x="600980" y="441121"/>
                    <a:pt x="606314" y="435787"/>
                  </a:cubicBezTo>
                  <a:cubicBezTo>
                    <a:pt x="610314" y="431786"/>
                    <a:pt x="613648" y="401782"/>
                    <a:pt x="613648" y="363778"/>
                  </a:cubicBezTo>
                  <a:cubicBezTo>
                    <a:pt x="613648" y="305104"/>
                    <a:pt x="611648" y="295102"/>
                    <a:pt x="592312" y="254431"/>
                  </a:cubicBezTo>
                  <a:cubicBezTo>
                    <a:pt x="554974" y="175754"/>
                    <a:pt x="490966" y="125748"/>
                    <a:pt x="405622" y="109079"/>
                  </a:cubicBezTo>
                  <a:cubicBezTo>
                    <a:pt x="292274" y="86410"/>
                    <a:pt x="175593" y="147751"/>
                    <a:pt x="124253" y="255764"/>
                  </a:cubicBezTo>
                  <a:cubicBezTo>
                    <a:pt x="108918" y="287768"/>
                    <a:pt x="106918" y="301103"/>
                    <a:pt x="106918" y="362444"/>
                  </a:cubicBezTo>
                  <a:cubicBezTo>
                    <a:pt x="106918" y="426452"/>
                    <a:pt x="108918" y="435787"/>
                    <a:pt x="126254" y="472458"/>
                  </a:cubicBezTo>
                  <a:cubicBezTo>
                    <a:pt x="184261" y="591139"/>
                    <a:pt x="322278" y="648480"/>
                    <a:pt x="445627" y="60514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 xmlns:a16="http://schemas.microsoft.com/office/drawing/2014/main" id="{1BD5F8A9-1706-4507-9E16-57AEC3894652}"/>
                </a:ext>
              </a:extLst>
            </p:cNvPr>
            <p:cNvSpPr/>
            <p:nvPr/>
          </p:nvSpPr>
          <p:spPr>
            <a:xfrm flipV="1">
              <a:off x="4970267" y="2828156"/>
              <a:ext cx="106680" cy="100012"/>
            </a:xfrm>
            <a:custGeom>
              <a:avLst/>
              <a:gdLst>
                <a:gd name="connsiteX0" fmla="*/ -2106 w 106680"/>
                <a:gd name="connsiteY0" fmla="*/ 48144 h 100012"/>
                <a:gd name="connsiteX1" fmla="*/ -2106 w 106680"/>
                <a:gd name="connsiteY1" fmla="*/ -1863 h 100012"/>
                <a:gd name="connsiteX2" fmla="*/ 51234 w 106680"/>
                <a:gd name="connsiteY2" fmla="*/ -1863 h 100012"/>
                <a:gd name="connsiteX3" fmla="*/ 104574 w 106680"/>
                <a:gd name="connsiteY3" fmla="*/ -1863 h 100012"/>
                <a:gd name="connsiteX4" fmla="*/ 104574 w 106680"/>
                <a:gd name="connsiteY4" fmla="*/ 48144 h 100012"/>
                <a:gd name="connsiteX5" fmla="*/ 104574 w 106680"/>
                <a:gd name="connsiteY5" fmla="*/ 98150 h 100012"/>
                <a:gd name="connsiteX6" fmla="*/ 51234 w 106680"/>
                <a:gd name="connsiteY6" fmla="*/ 98150 h 100012"/>
                <a:gd name="connsiteX7" fmla="*/ -2106 w 106680"/>
                <a:gd name="connsiteY7" fmla="*/ 98150 h 100012"/>
                <a:gd name="connsiteX8" fmla="*/ -2106 w 106680"/>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 h="100012">
                  <a:moveTo>
                    <a:pt x="-2106" y="48144"/>
                  </a:moveTo>
                  <a:lnTo>
                    <a:pt x="-2106" y="-1863"/>
                  </a:lnTo>
                  <a:lnTo>
                    <a:pt x="51234" y="-1863"/>
                  </a:lnTo>
                  <a:lnTo>
                    <a:pt x="104574" y="-1863"/>
                  </a:lnTo>
                  <a:lnTo>
                    <a:pt x="104574" y="48144"/>
                  </a:lnTo>
                  <a:lnTo>
                    <a:pt x="104574" y="98150"/>
                  </a:lnTo>
                  <a:lnTo>
                    <a:pt x="51234" y="98150"/>
                  </a:lnTo>
                  <a:lnTo>
                    <a:pt x="-2106" y="98150"/>
                  </a:lnTo>
                  <a:lnTo>
                    <a:pt x="-2106"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 xmlns:a16="http://schemas.microsoft.com/office/drawing/2014/main" id="{F75255E1-1C15-485F-A6DC-604ACC50BFE2}"/>
                </a:ext>
              </a:extLst>
            </p:cNvPr>
            <p:cNvSpPr/>
            <p:nvPr/>
          </p:nvSpPr>
          <p:spPr>
            <a:xfrm flipV="1">
              <a:off x="5130287" y="2828156"/>
              <a:ext cx="100012" cy="100012"/>
            </a:xfrm>
            <a:custGeom>
              <a:avLst/>
              <a:gdLst>
                <a:gd name="connsiteX0" fmla="*/ -2318 w 100012"/>
                <a:gd name="connsiteY0" fmla="*/ 48144 h 100012"/>
                <a:gd name="connsiteX1" fmla="*/ -2318 w 100012"/>
                <a:gd name="connsiteY1" fmla="*/ -1863 h 100012"/>
                <a:gd name="connsiteX2" fmla="*/ 47689 w 100012"/>
                <a:gd name="connsiteY2" fmla="*/ -1863 h 100012"/>
                <a:gd name="connsiteX3" fmla="*/ 97695 w 100012"/>
                <a:gd name="connsiteY3" fmla="*/ -1863 h 100012"/>
                <a:gd name="connsiteX4" fmla="*/ 97695 w 100012"/>
                <a:gd name="connsiteY4" fmla="*/ 48144 h 100012"/>
                <a:gd name="connsiteX5" fmla="*/ 97695 w 100012"/>
                <a:gd name="connsiteY5" fmla="*/ 98150 h 100012"/>
                <a:gd name="connsiteX6" fmla="*/ 47689 w 100012"/>
                <a:gd name="connsiteY6" fmla="*/ 98150 h 100012"/>
                <a:gd name="connsiteX7" fmla="*/ -2318 w 100012"/>
                <a:gd name="connsiteY7" fmla="*/ 98150 h 100012"/>
                <a:gd name="connsiteX8" fmla="*/ -2318 w 100012"/>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2" h="100012">
                  <a:moveTo>
                    <a:pt x="-2318" y="48144"/>
                  </a:moveTo>
                  <a:lnTo>
                    <a:pt x="-2318" y="-1863"/>
                  </a:lnTo>
                  <a:lnTo>
                    <a:pt x="47689" y="-1863"/>
                  </a:lnTo>
                  <a:lnTo>
                    <a:pt x="97695" y="-1863"/>
                  </a:lnTo>
                  <a:lnTo>
                    <a:pt x="97695" y="48144"/>
                  </a:lnTo>
                  <a:lnTo>
                    <a:pt x="97695" y="98150"/>
                  </a:lnTo>
                  <a:lnTo>
                    <a:pt x="47689" y="98150"/>
                  </a:lnTo>
                  <a:lnTo>
                    <a:pt x="-2318" y="98150"/>
                  </a:lnTo>
                  <a:lnTo>
                    <a:pt x="-2318"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38" name="TextBox 337">
            <a:extLst>
              <a:ext uri="{FF2B5EF4-FFF2-40B4-BE49-F238E27FC236}">
                <a16:creationId xmlns="" xmlns:a16="http://schemas.microsoft.com/office/drawing/2014/main" id="{560A9663-3B6E-4280-B0A3-5B5BA3557FBE}"/>
              </a:ext>
            </a:extLst>
          </p:cNvPr>
          <p:cNvSpPr txBox="1"/>
          <p:nvPr/>
        </p:nvSpPr>
        <p:spPr>
          <a:xfrm>
            <a:off x="351486" y="1380355"/>
            <a:ext cx="11489027" cy="2492990"/>
          </a:xfrm>
          <a:prstGeom prst="rect">
            <a:avLst/>
          </a:prstGeom>
          <a:noFill/>
        </p:spPr>
        <p:txBody>
          <a:bodyPr wrap="square" rtlCol="0">
            <a:spAutoFit/>
          </a:bodyPr>
          <a:lstStyle/>
          <a:p>
            <a:pPr>
              <a:lnSpc>
                <a:spcPct val="150000"/>
              </a:lnSpc>
            </a:pPr>
            <a:r>
              <a:rPr lang="vi-VN" sz="2600" dirty="0">
                <a:solidFill>
                  <a:prstClr val="white"/>
                </a:solidFill>
                <a:latin typeface="+mj-lt"/>
                <a:cs typeface="#9Slide03 Arima Madurai Bold" panose="00000800000000000000" pitchFamily="2" charset="-93"/>
              </a:rPr>
              <a:t>Tùy thuộc vào cách em chọn bạn nào để ước lượng được khối lượng của bạn.</a:t>
            </a:r>
          </a:p>
          <a:p>
            <a:pPr>
              <a:lnSpc>
                <a:spcPct val="150000"/>
              </a:lnSpc>
            </a:pPr>
            <a:r>
              <a:rPr lang="vi-VN" sz="2600" dirty="0">
                <a:solidFill>
                  <a:prstClr val="white"/>
                </a:solidFill>
                <a:latin typeface="+mj-lt"/>
                <a:cs typeface="#9Slide03 Arima Madurai Bold" panose="00000800000000000000" pitchFamily="2" charset="-93"/>
              </a:rPr>
              <a:t>+ Nếu ngoại hình bạn ấy to hơn em thì bạn ấy có khối </a:t>
            </a:r>
            <a:r>
              <a:rPr lang="vi-VN" sz="2600" dirty="0">
                <a:solidFill>
                  <a:prstClr val="white"/>
                </a:solidFill>
                <a:latin typeface="#9Slide03 Arima Madurai Bold" panose="00000800000000000000" pitchFamily="2" charset="-93"/>
                <a:cs typeface="#9Slide03 Arima Madurai Bold" panose="00000800000000000000" pitchFamily="2" charset="-93"/>
              </a:rPr>
              <a:t>lượng lớn hơn em. </a:t>
            </a:r>
          </a:p>
          <a:p>
            <a:pPr>
              <a:lnSpc>
                <a:spcPct val="150000"/>
              </a:lnSpc>
            </a:pPr>
            <a:r>
              <a:rPr lang="vi-VN" sz="2600" dirty="0">
                <a:solidFill>
                  <a:prstClr val="white"/>
                </a:solidFill>
                <a:latin typeface="#9Slide03 Arima Madurai Bold" panose="00000800000000000000" pitchFamily="2" charset="-93"/>
                <a:cs typeface="#9Slide03 Arima Madurai Bold" panose="00000800000000000000" pitchFamily="2" charset="-93"/>
              </a:rPr>
              <a:t>+ Nếu ngoại hình bạn ấy nhỏ hơn em thì bạn ấy có khối lượng nhỏ hơn em.</a:t>
            </a:r>
          </a:p>
        </p:txBody>
      </p:sp>
      <p:pic>
        <p:nvPicPr>
          <p:cNvPr id="1026" name="Picture 2">
            <a:extLst>
              <a:ext uri="{FF2B5EF4-FFF2-40B4-BE49-F238E27FC236}">
                <a16:creationId xmlns="" xmlns:a16="http://schemas.microsoft.com/office/drawing/2014/main" id="{02B50143-C2BA-4561-AC57-C3B339CE6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3680" y="3292812"/>
            <a:ext cx="4954013" cy="3370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465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750"/>
                                        <p:tgtEl>
                                          <p:spTgt spid="468"/>
                                        </p:tgtEl>
                                      </p:cBhvr>
                                    </p:animEffect>
                                    <p:anim calcmode="lin" valueType="num">
                                      <p:cBhvr>
                                        <p:cTn id="8" dur="750" fill="hold"/>
                                        <p:tgtEl>
                                          <p:spTgt spid="468"/>
                                        </p:tgtEl>
                                        <p:attrNameLst>
                                          <p:attrName>ppt_x</p:attrName>
                                        </p:attrNameLst>
                                      </p:cBhvr>
                                      <p:tavLst>
                                        <p:tav tm="0">
                                          <p:val>
                                            <p:strVal val="#ppt_x"/>
                                          </p:val>
                                        </p:tav>
                                        <p:tav tm="100000">
                                          <p:val>
                                            <p:strVal val="#ppt_x"/>
                                          </p:val>
                                        </p:tav>
                                      </p:tavLst>
                                    </p:anim>
                                    <p:anim calcmode="lin" valueType="num">
                                      <p:cBhvr>
                                        <p:cTn id="9" dur="750" fill="hold"/>
                                        <p:tgtEl>
                                          <p:spTgt spid="468"/>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iterate type="wd">
                                    <p:tmPct val="10000"/>
                                  </p:iterate>
                                  <p:childTnLst>
                                    <p:set>
                                      <p:cBhvr>
                                        <p:cTn id="11" dur="1" fill="hold">
                                          <p:stCondLst>
                                            <p:cond delay="0"/>
                                          </p:stCondLst>
                                        </p:cTn>
                                        <p:tgtEl>
                                          <p:spTgt spid="338"/>
                                        </p:tgtEl>
                                        <p:attrNameLst>
                                          <p:attrName>style.visibility</p:attrName>
                                        </p:attrNameLst>
                                      </p:cBhvr>
                                      <p:to>
                                        <p:strVal val="visible"/>
                                      </p:to>
                                    </p:set>
                                    <p:animEffect transition="in" filter="wipe(left)">
                                      <p:cBhvr>
                                        <p:cTn id="12" dur="5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p:bldP spid="3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C4C6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99CA955-79F3-4322-8EE1-C3C74689E971}"/>
              </a:ext>
            </a:extLst>
          </p:cNvPr>
          <p:cNvSpPr/>
          <p:nvPr/>
        </p:nvSpPr>
        <p:spPr>
          <a:xfrm>
            <a:off x="1" y="0"/>
            <a:ext cx="12192000" cy="518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 xmlns:a16="http://schemas.microsoft.com/office/drawing/2014/main" id="{97309E25-FEE5-40FC-892E-11770E87E6DE}"/>
              </a:ext>
            </a:extLst>
          </p:cNvPr>
          <p:cNvSpPr txBox="1"/>
          <p:nvPr/>
        </p:nvSpPr>
        <p:spPr>
          <a:xfrm>
            <a:off x="7763257" y="32657"/>
            <a:ext cx="454857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CHỦ ĐỀ 1: CÁC PHÉP ĐO</a:t>
            </a:r>
          </a:p>
        </p:txBody>
      </p:sp>
      <p:sp>
        <p:nvSpPr>
          <p:cNvPr id="292" name="Freeform: Shape 291">
            <a:extLst>
              <a:ext uri="{FF2B5EF4-FFF2-40B4-BE49-F238E27FC236}">
                <a16:creationId xmlns="" xmlns:a16="http://schemas.microsoft.com/office/drawing/2014/main" id="{94C23D56-D212-4389-A4E6-C28E0A955CB4}"/>
              </a:ext>
            </a:extLst>
          </p:cNvPr>
          <p:cNvSpPr/>
          <p:nvPr/>
        </p:nvSpPr>
        <p:spPr>
          <a:xfrm>
            <a:off x="598714"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FDD2B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 xmlns:a16="http://schemas.microsoft.com/office/drawing/2014/main" id="{FDCC9A04-15E6-4638-9B7F-63904B58400B}"/>
              </a:ext>
            </a:extLst>
          </p:cNvPr>
          <p:cNvGrpSpPr/>
          <p:nvPr/>
        </p:nvGrpSpPr>
        <p:grpSpPr>
          <a:xfrm>
            <a:off x="0" y="0"/>
            <a:ext cx="1027522" cy="521111"/>
            <a:chOff x="0" y="0"/>
            <a:chExt cx="1027522" cy="521111"/>
          </a:xfrm>
        </p:grpSpPr>
        <p:sp>
          <p:nvSpPr>
            <p:cNvPr id="293" name="Freeform: Shape 292">
              <a:extLst>
                <a:ext uri="{FF2B5EF4-FFF2-40B4-BE49-F238E27FC236}">
                  <a16:creationId xmlns="" xmlns:a16="http://schemas.microsoft.com/office/drawing/2014/main" id="{CB5F7F1C-F0DE-49D0-91A7-D9B199D51415}"/>
                </a:ext>
              </a:extLst>
            </p:cNvPr>
            <p:cNvSpPr/>
            <p:nvPr/>
          </p:nvSpPr>
          <p:spPr>
            <a:xfrm>
              <a:off x="631372" y="0"/>
              <a:ext cx="396150" cy="521109"/>
            </a:xfrm>
            <a:custGeom>
              <a:avLst/>
              <a:gdLst>
                <a:gd name="connsiteX0" fmla="*/ 0 w 396150"/>
                <a:gd name="connsiteY0" fmla="*/ 0 h 521109"/>
                <a:gd name="connsiteX1" fmla="*/ 396150 w 396150"/>
                <a:gd name="connsiteY1" fmla="*/ 0 h 521109"/>
                <a:gd name="connsiteX2" fmla="*/ 57103 w 396150"/>
                <a:gd name="connsiteY2" fmla="*/ 521109 h 521109"/>
                <a:gd name="connsiteX3" fmla="*/ 0 w 396150"/>
                <a:gd name="connsiteY3" fmla="*/ 521109 h 521109"/>
                <a:gd name="connsiteX4" fmla="*/ 0 w 396150"/>
                <a:gd name="connsiteY4" fmla="*/ 0 h 5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50" h="521109">
                  <a:moveTo>
                    <a:pt x="0" y="0"/>
                  </a:moveTo>
                  <a:lnTo>
                    <a:pt x="396150" y="0"/>
                  </a:lnTo>
                  <a:lnTo>
                    <a:pt x="57103" y="521109"/>
                  </a:lnTo>
                  <a:lnTo>
                    <a:pt x="0" y="521109"/>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Freeform: Shape 290">
              <a:extLst>
                <a:ext uri="{FF2B5EF4-FFF2-40B4-BE49-F238E27FC236}">
                  <a16:creationId xmlns="" xmlns:a16="http://schemas.microsoft.com/office/drawing/2014/main" id="{45AA6CA8-0CDD-45A3-981E-29F1CDD035F3}"/>
                </a:ext>
              </a:extLst>
            </p:cNvPr>
            <p:cNvSpPr/>
            <p:nvPr/>
          </p:nvSpPr>
          <p:spPr>
            <a:xfrm>
              <a:off x="0" y="1"/>
              <a:ext cx="688475" cy="521110"/>
            </a:xfrm>
            <a:custGeom>
              <a:avLst/>
              <a:gdLst>
                <a:gd name="connsiteX0" fmla="*/ 0 w 688475"/>
                <a:gd name="connsiteY0" fmla="*/ 0 h 521110"/>
                <a:gd name="connsiteX1" fmla="*/ 631372 w 688475"/>
                <a:gd name="connsiteY1" fmla="*/ 0 h 521110"/>
                <a:gd name="connsiteX2" fmla="*/ 631372 w 688475"/>
                <a:gd name="connsiteY2" fmla="*/ 521109 h 521110"/>
                <a:gd name="connsiteX3" fmla="*/ 688475 w 688475"/>
                <a:gd name="connsiteY3" fmla="*/ 521109 h 521110"/>
                <a:gd name="connsiteX4" fmla="*/ 688474 w 688475"/>
                <a:gd name="connsiteY4" fmla="*/ 521110 h 521110"/>
                <a:gd name="connsiteX5" fmla="*/ 0 w 688475"/>
                <a:gd name="connsiteY5" fmla="*/ 521110 h 521110"/>
                <a:gd name="connsiteX6" fmla="*/ 0 w 68847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75" h="521110">
                  <a:moveTo>
                    <a:pt x="0" y="0"/>
                  </a:moveTo>
                  <a:lnTo>
                    <a:pt x="631372" y="0"/>
                  </a:lnTo>
                  <a:lnTo>
                    <a:pt x="631372" y="521109"/>
                  </a:lnTo>
                  <a:lnTo>
                    <a:pt x="688475" y="521109"/>
                  </a:lnTo>
                  <a:lnTo>
                    <a:pt x="688474" y="521110"/>
                  </a:lnTo>
                  <a:lnTo>
                    <a:pt x="0" y="521110"/>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5" name="TextBox 454">
            <a:extLst>
              <a:ext uri="{FF2B5EF4-FFF2-40B4-BE49-F238E27FC236}">
                <a16:creationId xmlns="" xmlns:a16="http://schemas.microsoft.com/office/drawing/2014/main" id="{71D88DB9-F105-46EE-9C65-CFA46305BE7D}"/>
              </a:ext>
            </a:extLst>
          </p:cNvPr>
          <p:cNvSpPr txBox="1"/>
          <p:nvPr/>
        </p:nvSpPr>
        <p:spPr>
          <a:xfrm>
            <a:off x="-315773" y="422760"/>
            <a:ext cx="30807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Hoạt</a:t>
            </a:r>
            <a:r>
              <a:rPr kumimoji="0" lang="en-US" sz="32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động</a:t>
            </a:r>
            <a:r>
              <a:rPr kumimoji="0" lang="en-US" sz="32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nhóm</a:t>
            </a:r>
            <a:endParaRPr kumimoji="0" lang="en-US" sz="3200" b="0" i="0" u="none" strike="noStrike" kern="1200" cap="none" spc="0" normalizeH="0" baseline="0" noProof="0" dirty="0">
              <a:ln>
                <a:noFill/>
              </a:ln>
              <a:solidFill>
                <a:srgbClr val="FFFF00"/>
              </a:solidFill>
              <a:effectLst/>
              <a:uLnTx/>
              <a:uFillTx/>
              <a:latin typeface="#9Slide07 IcielBaliho Script" pitchFamily="2" charset="-93"/>
              <a:ea typeface="+mn-ea"/>
              <a:cs typeface="+mn-cs"/>
            </a:endParaRPr>
          </a:p>
        </p:txBody>
      </p:sp>
      <p:sp>
        <p:nvSpPr>
          <p:cNvPr id="468" name="TextBox 467">
            <a:extLst>
              <a:ext uri="{FF2B5EF4-FFF2-40B4-BE49-F238E27FC236}">
                <a16:creationId xmlns="" xmlns:a16="http://schemas.microsoft.com/office/drawing/2014/main" id="{BE3A4EDB-411E-4192-8F01-3AE803F8BE1C}"/>
              </a:ext>
            </a:extLst>
          </p:cNvPr>
          <p:cNvSpPr txBox="1"/>
          <p:nvPr/>
        </p:nvSpPr>
        <p:spPr>
          <a:xfrm>
            <a:off x="3203930" y="440691"/>
            <a:ext cx="472197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rPr>
              <a:t>THỰC HÀNH ĐO</a:t>
            </a:r>
          </a:p>
        </p:txBody>
      </p:sp>
      <p:sp>
        <p:nvSpPr>
          <p:cNvPr id="306" name="Freeform: Shape 305">
            <a:extLst>
              <a:ext uri="{FF2B5EF4-FFF2-40B4-BE49-F238E27FC236}">
                <a16:creationId xmlns="" xmlns:a16="http://schemas.microsoft.com/office/drawing/2014/main" id="{1333F57C-43A8-4628-A8E9-5AA1CED92005}"/>
              </a:ext>
            </a:extLst>
          </p:cNvPr>
          <p:cNvSpPr/>
          <p:nvPr/>
        </p:nvSpPr>
        <p:spPr>
          <a:xfrm>
            <a:off x="160373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8D92A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07" name="Group 306">
            <a:extLst>
              <a:ext uri="{FF2B5EF4-FFF2-40B4-BE49-F238E27FC236}">
                <a16:creationId xmlns="" xmlns:a16="http://schemas.microsoft.com/office/drawing/2014/main" id="{73D8B466-5046-4067-B97A-0439D91FDACC}"/>
              </a:ext>
            </a:extLst>
          </p:cNvPr>
          <p:cNvGrpSpPr/>
          <p:nvPr/>
        </p:nvGrpSpPr>
        <p:grpSpPr>
          <a:xfrm>
            <a:off x="2237742" y="37071"/>
            <a:ext cx="369536" cy="457093"/>
            <a:chOff x="4557440" y="902542"/>
            <a:chExt cx="1766107" cy="2184562"/>
          </a:xfrm>
          <a:solidFill>
            <a:schemeClr val="tx1"/>
          </a:solidFill>
        </p:grpSpPr>
        <p:sp>
          <p:nvSpPr>
            <p:cNvPr id="308" name="Freeform: Shape 307">
              <a:extLst>
                <a:ext uri="{FF2B5EF4-FFF2-40B4-BE49-F238E27FC236}">
                  <a16:creationId xmlns="" xmlns:a16="http://schemas.microsoft.com/office/drawing/2014/main" id="{EF48D7B3-689B-4F2A-B625-9D73DD2A1F56}"/>
                </a:ext>
              </a:extLst>
            </p:cNvPr>
            <p:cNvSpPr/>
            <p:nvPr/>
          </p:nvSpPr>
          <p:spPr>
            <a:xfrm flipV="1">
              <a:off x="4557440" y="902542"/>
              <a:ext cx="1766107" cy="2184562"/>
            </a:xfrm>
            <a:custGeom>
              <a:avLst/>
              <a:gdLst>
                <a:gd name="connsiteX0" fmla="*/ 752867 w 1766107"/>
                <a:gd name="connsiteY0" fmla="*/ 2175203 h 2184562"/>
                <a:gd name="connsiteX1" fmla="*/ 625518 w 1766107"/>
                <a:gd name="connsiteY1" fmla="*/ 1957175 h 2184562"/>
                <a:gd name="connsiteX2" fmla="*/ 634852 w 1766107"/>
                <a:gd name="connsiteY2" fmla="*/ 1922504 h 2184562"/>
                <a:gd name="connsiteX3" fmla="*/ 542174 w 1766107"/>
                <a:gd name="connsiteY3" fmla="*/ 1922504 h 2184562"/>
                <a:gd name="connsiteX4" fmla="*/ 448829 w 1766107"/>
                <a:gd name="connsiteY4" fmla="*/ 1922504 h 2184562"/>
                <a:gd name="connsiteX5" fmla="*/ 429493 w 1766107"/>
                <a:gd name="connsiteY5" fmla="*/ 1903169 h 2184562"/>
                <a:gd name="connsiteX6" fmla="*/ 410157 w 1766107"/>
                <a:gd name="connsiteY6" fmla="*/ 1799822 h 2184562"/>
                <a:gd name="connsiteX7" fmla="*/ 410157 w 1766107"/>
                <a:gd name="connsiteY7" fmla="*/ 1715812 h 2184562"/>
                <a:gd name="connsiteX8" fmla="*/ 326147 w 1766107"/>
                <a:gd name="connsiteY8" fmla="*/ 1715812 h 2184562"/>
                <a:gd name="connsiteX9" fmla="*/ 222801 w 1766107"/>
                <a:gd name="connsiteY9" fmla="*/ 1696476 h 2184562"/>
                <a:gd name="connsiteX10" fmla="*/ 210132 w 1766107"/>
                <a:gd name="connsiteY10" fmla="*/ 1601798 h 2184562"/>
                <a:gd name="connsiteX11" fmla="*/ 444162 w 1766107"/>
                <a:gd name="connsiteY11" fmla="*/ 1356434 h 2184562"/>
                <a:gd name="connsiteX12" fmla="*/ 598848 w 1766107"/>
                <a:gd name="connsiteY12" fmla="*/ 1349099 h 2184562"/>
                <a:gd name="connsiteX13" fmla="*/ 723530 w 1766107"/>
                <a:gd name="connsiteY13" fmla="*/ 1349099 h 2184562"/>
                <a:gd name="connsiteX14" fmla="*/ 723530 w 1766107"/>
                <a:gd name="connsiteY14" fmla="*/ 1281758 h 2184562"/>
                <a:gd name="connsiteX15" fmla="*/ 723530 w 1766107"/>
                <a:gd name="connsiteY15" fmla="*/ 1215083 h 2184562"/>
                <a:gd name="connsiteX16" fmla="*/ 698860 w 1766107"/>
                <a:gd name="connsiteY16" fmla="*/ 1205081 h 2184562"/>
                <a:gd name="connsiteX17" fmla="*/ 266806 w 1766107"/>
                <a:gd name="connsiteY17" fmla="*/ 683016 h 2184562"/>
                <a:gd name="connsiteX18" fmla="*/ 256805 w 1766107"/>
                <a:gd name="connsiteY18" fmla="*/ 364976 h 2184562"/>
                <a:gd name="connsiteX19" fmla="*/ 256805 w 1766107"/>
                <a:gd name="connsiteY19" fmla="*/ 102277 h 2184562"/>
                <a:gd name="connsiteX20" fmla="*/ 143457 w 1766107"/>
                <a:gd name="connsiteY20" fmla="*/ 102277 h 2184562"/>
                <a:gd name="connsiteX21" fmla="*/ 13441 w 1766107"/>
                <a:gd name="connsiteY21" fmla="*/ 85608 h 2184562"/>
                <a:gd name="connsiteX22" fmla="*/ 38111 w 1766107"/>
                <a:gd name="connsiteY22" fmla="*/ -1070 h 2184562"/>
                <a:gd name="connsiteX23" fmla="*/ 895551 w 1766107"/>
                <a:gd name="connsiteY23" fmla="*/ -3070 h 2184562"/>
                <a:gd name="connsiteX24" fmla="*/ 1738323 w 1766107"/>
                <a:gd name="connsiteY24" fmla="*/ -1070 h 2184562"/>
                <a:gd name="connsiteX25" fmla="*/ 1750992 w 1766107"/>
                <a:gd name="connsiteY25" fmla="*/ 14932 h 2184562"/>
                <a:gd name="connsiteX26" fmla="*/ 1748325 w 1766107"/>
                <a:gd name="connsiteY26" fmla="*/ 87608 h 2184562"/>
                <a:gd name="connsiteX27" fmla="*/ 1672315 w 1766107"/>
                <a:gd name="connsiteY27" fmla="*/ 102277 h 2184562"/>
                <a:gd name="connsiteX28" fmla="*/ 1611641 w 1766107"/>
                <a:gd name="connsiteY28" fmla="*/ 102277 h 2184562"/>
                <a:gd name="connsiteX29" fmla="*/ 1608974 w 1766107"/>
                <a:gd name="connsiteY29" fmla="*/ 387646 h 2184562"/>
                <a:gd name="connsiteX30" fmla="*/ 1588971 w 1766107"/>
                <a:gd name="connsiteY30" fmla="*/ 736356 h 2184562"/>
                <a:gd name="connsiteX31" fmla="*/ 1408282 w 1766107"/>
                <a:gd name="connsiteY31" fmla="*/ 1049729 h 2184562"/>
                <a:gd name="connsiteX32" fmla="*/ 1192255 w 1766107"/>
                <a:gd name="connsiteY32" fmla="*/ 1194413 h 2184562"/>
                <a:gd name="connsiteX33" fmla="*/ 1143582 w 1766107"/>
                <a:gd name="connsiteY33" fmla="*/ 1212416 h 2184562"/>
                <a:gd name="connsiteX34" fmla="*/ 1143582 w 1766107"/>
                <a:gd name="connsiteY34" fmla="*/ 1281091 h 2184562"/>
                <a:gd name="connsiteX35" fmla="*/ 1143582 w 1766107"/>
                <a:gd name="connsiteY35" fmla="*/ 1349099 h 2184562"/>
                <a:gd name="connsiteX36" fmla="*/ 1268931 w 1766107"/>
                <a:gd name="connsiteY36" fmla="*/ 1349099 h 2184562"/>
                <a:gd name="connsiteX37" fmla="*/ 1490292 w 1766107"/>
                <a:gd name="connsiteY37" fmla="*/ 1382437 h 2184562"/>
                <a:gd name="connsiteX38" fmla="*/ 1659647 w 1766107"/>
                <a:gd name="connsiteY38" fmla="*/ 1644470 h 2184562"/>
                <a:gd name="connsiteX39" fmla="*/ 1641645 w 1766107"/>
                <a:gd name="connsiteY39" fmla="*/ 1699810 h 2184562"/>
                <a:gd name="connsiteX40" fmla="*/ 1540299 w 1766107"/>
                <a:gd name="connsiteY40" fmla="*/ 1715812 h 2184562"/>
                <a:gd name="connsiteX41" fmla="*/ 1458288 w 1766107"/>
                <a:gd name="connsiteY41" fmla="*/ 1715812 h 2184562"/>
                <a:gd name="connsiteX42" fmla="*/ 1455621 w 1766107"/>
                <a:gd name="connsiteY42" fmla="*/ 1803156 h 2184562"/>
                <a:gd name="connsiteX43" fmla="*/ 1434952 w 1766107"/>
                <a:gd name="connsiteY43" fmla="*/ 1906502 h 2184562"/>
                <a:gd name="connsiteX44" fmla="*/ 1323605 w 1766107"/>
                <a:gd name="connsiteY44" fmla="*/ 1922504 h 2184562"/>
                <a:gd name="connsiteX45" fmla="*/ 1230260 w 1766107"/>
                <a:gd name="connsiteY45" fmla="*/ 1922504 h 2184562"/>
                <a:gd name="connsiteX46" fmla="*/ 1236927 w 1766107"/>
                <a:gd name="connsiteY46" fmla="*/ 1939840 h 2184562"/>
                <a:gd name="connsiteX47" fmla="*/ 1235594 w 1766107"/>
                <a:gd name="connsiteY47" fmla="*/ 2056521 h 2184562"/>
                <a:gd name="connsiteX48" fmla="*/ 1100244 w 1766107"/>
                <a:gd name="connsiteY48" fmla="*/ 2176536 h 2184562"/>
                <a:gd name="connsiteX49" fmla="*/ 968227 w 1766107"/>
                <a:gd name="connsiteY49" fmla="*/ 2153200 h 2184562"/>
                <a:gd name="connsiteX50" fmla="*/ 930889 w 1766107"/>
                <a:gd name="connsiteY50" fmla="*/ 2130530 h 2184562"/>
                <a:gd name="connsiteX51" fmla="*/ 908886 w 1766107"/>
                <a:gd name="connsiteY51" fmla="*/ 2146532 h 2184562"/>
                <a:gd name="connsiteX52" fmla="*/ 752867 w 1766107"/>
                <a:gd name="connsiteY52" fmla="*/ 2175203 h 2184562"/>
                <a:gd name="connsiteX53" fmla="*/ 836877 w 1766107"/>
                <a:gd name="connsiteY53" fmla="*/ 2065856 h 2184562"/>
                <a:gd name="connsiteX54" fmla="*/ 876882 w 1766107"/>
                <a:gd name="connsiteY54" fmla="*/ 1997180 h 2184562"/>
                <a:gd name="connsiteX55" fmla="*/ 760201 w 1766107"/>
                <a:gd name="connsiteY55" fmla="*/ 1937173 h 2184562"/>
                <a:gd name="connsiteX56" fmla="*/ 762868 w 1766107"/>
                <a:gd name="connsiteY56" fmla="*/ 2060522 h 2184562"/>
                <a:gd name="connsiteX57" fmla="*/ 836877 w 1766107"/>
                <a:gd name="connsiteY57" fmla="*/ 2065856 h 2184562"/>
                <a:gd name="connsiteX58" fmla="*/ 1096910 w 1766107"/>
                <a:gd name="connsiteY58" fmla="*/ 2065856 h 2184562"/>
                <a:gd name="connsiteX59" fmla="*/ 1136915 w 1766107"/>
                <a:gd name="connsiteY59" fmla="*/ 1997180 h 2184562"/>
                <a:gd name="connsiteX60" fmla="*/ 1114245 w 1766107"/>
                <a:gd name="connsiteY60" fmla="*/ 1945174 h 2184562"/>
                <a:gd name="connsiteX61" fmla="*/ 1064239 w 1766107"/>
                <a:gd name="connsiteY61" fmla="*/ 1922504 h 2184562"/>
                <a:gd name="connsiteX62" fmla="*/ 987563 w 1766107"/>
                <a:gd name="connsiteY62" fmla="*/ 1983179 h 2184562"/>
                <a:gd name="connsiteX63" fmla="*/ 1024901 w 1766107"/>
                <a:gd name="connsiteY63" fmla="*/ 2062522 h 2184562"/>
                <a:gd name="connsiteX64" fmla="*/ 1096910 w 1766107"/>
                <a:gd name="connsiteY64" fmla="*/ 2065856 h 2184562"/>
                <a:gd name="connsiteX65" fmla="*/ 1343607 w 1766107"/>
                <a:gd name="connsiteY65" fmla="*/ 1765818 h 2184562"/>
                <a:gd name="connsiteX66" fmla="*/ 1343607 w 1766107"/>
                <a:gd name="connsiteY66" fmla="*/ 1715812 h 2184562"/>
                <a:gd name="connsiteX67" fmla="*/ 930222 w 1766107"/>
                <a:gd name="connsiteY67" fmla="*/ 1715812 h 2184562"/>
                <a:gd name="connsiteX68" fmla="*/ 516837 w 1766107"/>
                <a:gd name="connsiteY68" fmla="*/ 1715812 h 2184562"/>
                <a:gd name="connsiteX69" fmla="*/ 516837 w 1766107"/>
                <a:gd name="connsiteY69" fmla="*/ 1765818 h 2184562"/>
                <a:gd name="connsiteX70" fmla="*/ 516837 w 1766107"/>
                <a:gd name="connsiteY70" fmla="*/ 1815824 h 2184562"/>
                <a:gd name="connsiteX71" fmla="*/ 930222 w 1766107"/>
                <a:gd name="connsiteY71" fmla="*/ 1815824 h 2184562"/>
                <a:gd name="connsiteX72" fmla="*/ 1343607 w 1766107"/>
                <a:gd name="connsiteY72" fmla="*/ 1815824 h 2184562"/>
                <a:gd name="connsiteX73" fmla="*/ 1343607 w 1766107"/>
                <a:gd name="connsiteY73" fmla="*/ 1765818 h 2184562"/>
                <a:gd name="connsiteX74" fmla="*/ 1543632 w 1766107"/>
                <a:gd name="connsiteY74" fmla="*/ 1599131 h 2184562"/>
                <a:gd name="connsiteX75" fmla="*/ 1440953 w 1766107"/>
                <a:gd name="connsiteY75" fmla="*/ 1477115 h 2184562"/>
                <a:gd name="connsiteX76" fmla="*/ 1406949 w 1766107"/>
                <a:gd name="connsiteY76" fmla="*/ 1459113 h 2184562"/>
                <a:gd name="connsiteX77" fmla="*/ 944224 w 1766107"/>
                <a:gd name="connsiteY77" fmla="*/ 1457113 h 2184562"/>
                <a:gd name="connsiteX78" fmla="*/ 383487 w 1766107"/>
                <a:gd name="connsiteY78" fmla="*/ 1507119 h 2184562"/>
                <a:gd name="connsiteX79" fmla="*/ 323480 w 1766107"/>
                <a:gd name="connsiteY79" fmla="*/ 1592463 h 2184562"/>
                <a:gd name="connsiteX80" fmla="*/ 316812 w 1766107"/>
                <a:gd name="connsiteY80" fmla="*/ 1609132 h 2184562"/>
                <a:gd name="connsiteX81" fmla="*/ 930222 w 1766107"/>
                <a:gd name="connsiteY81" fmla="*/ 1609132 h 2184562"/>
                <a:gd name="connsiteX82" fmla="*/ 1543632 w 1766107"/>
                <a:gd name="connsiteY82" fmla="*/ 1599131 h 2184562"/>
                <a:gd name="connsiteX83" fmla="*/ 1036902 w 1766107"/>
                <a:gd name="connsiteY83" fmla="*/ 1296426 h 2184562"/>
                <a:gd name="connsiteX84" fmla="*/ 1036902 w 1766107"/>
                <a:gd name="connsiteY84" fmla="*/ 1244420 h 2184562"/>
                <a:gd name="connsiteX85" fmla="*/ 933556 w 1766107"/>
                <a:gd name="connsiteY85" fmla="*/ 1244420 h 2184562"/>
                <a:gd name="connsiteX86" fmla="*/ 830210 w 1766107"/>
                <a:gd name="connsiteY86" fmla="*/ 1245086 h 2184562"/>
                <a:gd name="connsiteX87" fmla="*/ 830210 w 1766107"/>
                <a:gd name="connsiteY87" fmla="*/ 1297093 h 2184562"/>
                <a:gd name="connsiteX88" fmla="*/ 830210 w 1766107"/>
                <a:gd name="connsiteY88" fmla="*/ 1349099 h 2184562"/>
                <a:gd name="connsiteX89" fmla="*/ 933556 w 1766107"/>
                <a:gd name="connsiteY89" fmla="*/ 1349099 h 2184562"/>
                <a:gd name="connsiteX90" fmla="*/ 1036902 w 1766107"/>
                <a:gd name="connsiteY90" fmla="*/ 1349099 h 2184562"/>
                <a:gd name="connsiteX91" fmla="*/ 1036902 w 1766107"/>
                <a:gd name="connsiteY91" fmla="*/ 1296426 h 2184562"/>
                <a:gd name="connsiteX92" fmla="*/ 1056905 w 1766107"/>
                <a:gd name="connsiteY92" fmla="*/ 1125071 h 2184562"/>
                <a:gd name="connsiteX93" fmla="*/ 1484958 w 1766107"/>
                <a:gd name="connsiteY93" fmla="*/ 712353 h 2184562"/>
                <a:gd name="connsiteX94" fmla="*/ 1502294 w 1766107"/>
                <a:gd name="connsiteY94" fmla="*/ 380978 h 2184562"/>
                <a:gd name="connsiteX95" fmla="*/ 1504294 w 1766107"/>
                <a:gd name="connsiteY95" fmla="*/ 102277 h 2184562"/>
                <a:gd name="connsiteX96" fmla="*/ 933556 w 1766107"/>
                <a:gd name="connsiteY96" fmla="*/ 102277 h 2184562"/>
                <a:gd name="connsiteX97" fmla="*/ 362818 w 1766107"/>
                <a:gd name="connsiteY97" fmla="*/ 102277 h 2184562"/>
                <a:gd name="connsiteX98" fmla="*/ 364818 w 1766107"/>
                <a:gd name="connsiteY98" fmla="*/ 387646 h 2184562"/>
                <a:gd name="connsiteX99" fmla="*/ 382154 w 1766107"/>
                <a:gd name="connsiteY99" fmla="*/ 721021 h 2184562"/>
                <a:gd name="connsiteX100" fmla="*/ 1056905 w 1766107"/>
                <a:gd name="connsiteY100" fmla="*/ 1125071 h 218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766107" h="2184562">
                  <a:moveTo>
                    <a:pt x="752867" y="2175203"/>
                  </a:moveTo>
                  <a:cubicBezTo>
                    <a:pt x="662189" y="2149199"/>
                    <a:pt x="602848" y="2046520"/>
                    <a:pt x="625518" y="1957175"/>
                  </a:cubicBezTo>
                  <a:lnTo>
                    <a:pt x="634852" y="1922504"/>
                  </a:lnTo>
                  <a:lnTo>
                    <a:pt x="542174" y="1922504"/>
                  </a:lnTo>
                  <a:lnTo>
                    <a:pt x="448829" y="1922504"/>
                  </a:lnTo>
                  <a:lnTo>
                    <a:pt x="429493" y="1903169"/>
                  </a:lnTo>
                  <a:cubicBezTo>
                    <a:pt x="410157" y="1883833"/>
                    <a:pt x="410157" y="1883166"/>
                    <a:pt x="410157" y="1799822"/>
                  </a:cubicBezTo>
                  <a:lnTo>
                    <a:pt x="410157" y="1715812"/>
                  </a:lnTo>
                  <a:lnTo>
                    <a:pt x="326147" y="1715812"/>
                  </a:lnTo>
                  <a:cubicBezTo>
                    <a:pt x="242803" y="1715812"/>
                    <a:pt x="242136" y="1715812"/>
                    <a:pt x="222801" y="1696476"/>
                  </a:cubicBezTo>
                  <a:cubicBezTo>
                    <a:pt x="201465" y="1674473"/>
                    <a:pt x="199464" y="1659138"/>
                    <a:pt x="210132" y="1601798"/>
                  </a:cubicBezTo>
                  <a:cubicBezTo>
                    <a:pt x="232135" y="1486450"/>
                    <a:pt x="331481" y="1382437"/>
                    <a:pt x="444162" y="1356434"/>
                  </a:cubicBezTo>
                  <a:cubicBezTo>
                    <a:pt x="460164" y="1352433"/>
                    <a:pt x="529506" y="1349099"/>
                    <a:pt x="598848" y="1349099"/>
                  </a:cubicBezTo>
                  <a:lnTo>
                    <a:pt x="723530" y="1349099"/>
                  </a:lnTo>
                  <a:lnTo>
                    <a:pt x="723530" y="1281758"/>
                  </a:lnTo>
                  <a:lnTo>
                    <a:pt x="723530" y="1215083"/>
                  </a:lnTo>
                  <a:lnTo>
                    <a:pt x="698860" y="1205081"/>
                  </a:lnTo>
                  <a:cubicBezTo>
                    <a:pt x="467498" y="1113737"/>
                    <a:pt x="308145" y="921712"/>
                    <a:pt x="266806" y="683016"/>
                  </a:cubicBezTo>
                  <a:cubicBezTo>
                    <a:pt x="258805" y="640344"/>
                    <a:pt x="256805" y="565668"/>
                    <a:pt x="256805" y="364976"/>
                  </a:cubicBezTo>
                  <a:lnTo>
                    <a:pt x="256805" y="102277"/>
                  </a:lnTo>
                  <a:lnTo>
                    <a:pt x="143457" y="102277"/>
                  </a:lnTo>
                  <a:cubicBezTo>
                    <a:pt x="31443" y="102277"/>
                    <a:pt x="29443" y="102277"/>
                    <a:pt x="13441" y="85608"/>
                  </a:cubicBezTo>
                  <a:cubicBezTo>
                    <a:pt x="-16563" y="56271"/>
                    <a:pt x="-2561" y="8932"/>
                    <a:pt x="38111" y="-1070"/>
                  </a:cubicBezTo>
                  <a:cubicBezTo>
                    <a:pt x="46779" y="-3070"/>
                    <a:pt x="432827" y="-3737"/>
                    <a:pt x="895551" y="-3070"/>
                  </a:cubicBezTo>
                  <a:lnTo>
                    <a:pt x="1738323" y="-1070"/>
                  </a:lnTo>
                  <a:lnTo>
                    <a:pt x="1750992" y="14932"/>
                  </a:lnTo>
                  <a:cubicBezTo>
                    <a:pt x="1768327" y="36268"/>
                    <a:pt x="1767660" y="69606"/>
                    <a:pt x="1748325" y="87608"/>
                  </a:cubicBezTo>
                  <a:cubicBezTo>
                    <a:pt x="1734990" y="100276"/>
                    <a:pt x="1724988" y="102277"/>
                    <a:pt x="1672315" y="102277"/>
                  </a:cubicBezTo>
                  <a:lnTo>
                    <a:pt x="1611641" y="102277"/>
                  </a:lnTo>
                  <a:lnTo>
                    <a:pt x="1608974" y="387646"/>
                  </a:lnTo>
                  <a:cubicBezTo>
                    <a:pt x="1606307" y="669681"/>
                    <a:pt x="1606307" y="673015"/>
                    <a:pt x="1588971" y="736356"/>
                  </a:cubicBezTo>
                  <a:cubicBezTo>
                    <a:pt x="1556301" y="858371"/>
                    <a:pt x="1496293" y="961717"/>
                    <a:pt x="1408282" y="1049729"/>
                  </a:cubicBezTo>
                  <a:cubicBezTo>
                    <a:pt x="1350275" y="1107069"/>
                    <a:pt x="1256930" y="1169744"/>
                    <a:pt x="1192255" y="1194413"/>
                  </a:cubicBezTo>
                  <a:lnTo>
                    <a:pt x="1143582" y="1212416"/>
                  </a:lnTo>
                  <a:lnTo>
                    <a:pt x="1143582" y="1281091"/>
                  </a:lnTo>
                  <a:lnTo>
                    <a:pt x="1143582" y="1349099"/>
                  </a:lnTo>
                  <a:lnTo>
                    <a:pt x="1268931" y="1349099"/>
                  </a:lnTo>
                  <a:cubicBezTo>
                    <a:pt x="1400948" y="1349099"/>
                    <a:pt x="1435619" y="1354433"/>
                    <a:pt x="1490292" y="1382437"/>
                  </a:cubicBezTo>
                  <a:cubicBezTo>
                    <a:pt x="1588305" y="1432443"/>
                    <a:pt x="1657647" y="1539123"/>
                    <a:pt x="1659647" y="1644470"/>
                  </a:cubicBezTo>
                  <a:cubicBezTo>
                    <a:pt x="1660314" y="1679807"/>
                    <a:pt x="1658313" y="1685141"/>
                    <a:pt x="1641645" y="1699810"/>
                  </a:cubicBezTo>
                  <a:cubicBezTo>
                    <a:pt x="1624309" y="1715145"/>
                    <a:pt x="1618308" y="1715812"/>
                    <a:pt x="1540299" y="1715812"/>
                  </a:cubicBezTo>
                  <a:lnTo>
                    <a:pt x="1458288" y="1715812"/>
                  </a:lnTo>
                  <a:lnTo>
                    <a:pt x="1455621" y="1803156"/>
                  </a:lnTo>
                  <a:cubicBezTo>
                    <a:pt x="1453621" y="1889167"/>
                    <a:pt x="1453621" y="1890500"/>
                    <a:pt x="1434952" y="1906502"/>
                  </a:cubicBezTo>
                  <a:cubicBezTo>
                    <a:pt x="1416950" y="1921838"/>
                    <a:pt x="1411616" y="1922504"/>
                    <a:pt x="1323605" y="1922504"/>
                  </a:cubicBezTo>
                  <a:lnTo>
                    <a:pt x="1230260" y="1922504"/>
                  </a:lnTo>
                  <a:lnTo>
                    <a:pt x="1236927" y="1939840"/>
                  </a:lnTo>
                  <a:cubicBezTo>
                    <a:pt x="1246262" y="1963176"/>
                    <a:pt x="1245595" y="2029184"/>
                    <a:pt x="1235594" y="2056521"/>
                  </a:cubicBezTo>
                  <a:cubicBezTo>
                    <a:pt x="1214925" y="2117195"/>
                    <a:pt x="1164252" y="2161868"/>
                    <a:pt x="1100244" y="2176536"/>
                  </a:cubicBezTo>
                  <a:cubicBezTo>
                    <a:pt x="1052904" y="2187204"/>
                    <a:pt x="1012899" y="2179870"/>
                    <a:pt x="968227" y="2153200"/>
                  </a:cubicBezTo>
                  <a:lnTo>
                    <a:pt x="930889" y="2130530"/>
                  </a:lnTo>
                  <a:lnTo>
                    <a:pt x="908886" y="2146532"/>
                  </a:lnTo>
                  <a:cubicBezTo>
                    <a:pt x="867548" y="2177203"/>
                    <a:pt x="801540" y="2189204"/>
                    <a:pt x="752867" y="2175203"/>
                  </a:cubicBezTo>
                  <a:close/>
                  <a:moveTo>
                    <a:pt x="836877" y="2065856"/>
                  </a:moveTo>
                  <a:cubicBezTo>
                    <a:pt x="864881" y="2051854"/>
                    <a:pt x="876882" y="2030518"/>
                    <a:pt x="876882" y="1997180"/>
                  </a:cubicBezTo>
                  <a:cubicBezTo>
                    <a:pt x="876882" y="1936506"/>
                    <a:pt x="806874" y="1900502"/>
                    <a:pt x="760201" y="1937173"/>
                  </a:cubicBezTo>
                  <a:cubicBezTo>
                    <a:pt x="716862" y="1971177"/>
                    <a:pt x="717529" y="2030518"/>
                    <a:pt x="762868" y="2060522"/>
                  </a:cubicBezTo>
                  <a:cubicBezTo>
                    <a:pt x="788871" y="2078524"/>
                    <a:pt x="810207" y="2079857"/>
                    <a:pt x="836877" y="2065856"/>
                  </a:cubicBezTo>
                  <a:close/>
                  <a:moveTo>
                    <a:pt x="1096910" y="2065856"/>
                  </a:moveTo>
                  <a:cubicBezTo>
                    <a:pt x="1124913" y="2051854"/>
                    <a:pt x="1136915" y="2030518"/>
                    <a:pt x="1136915" y="1997180"/>
                  </a:cubicBezTo>
                  <a:cubicBezTo>
                    <a:pt x="1136915" y="1972511"/>
                    <a:pt x="1132914" y="1963843"/>
                    <a:pt x="1114245" y="1945174"/>
                  </a:cubicBezTo>
                  <a:cubicBezTo>
                    <a:pt x="1095576" y="1926505"/>
                    <a:pt x="1086242" y="1922504"/>
                    <a:pt x="1064239" y="1922504"/>
                  </a:cubicBezTo>
                  <a:cubicBezTo>
                    <a:pt x="1031568" y="1922504"/>
                    <a:pt x="994230" y="1951841"/>
                    <a:pt x="987563" y="1983179"/>
                  </a:cubicBezTo>
                  <a:cubicBezTo>
                    <a:pt x="982229" y="2011182"/>
                    <a:pt x="998231" y="2046520"/>
                    <a:pt x="1024901" y="2062522"/>
                  </a:cubicBezTo>
                  <a:cubicBezTo>
                    <a:pt x="1050904" y="2078524"/>
                    <a:pt x="1070907" y="2079191"/>
                    <a:pt x="1096910" y="2065856"/>
                  </a:cubicBezTo>
                  <a:close/>
                  <a:moveTo>
                    <a:pt x="1343607" y="1765818"/>
                  </a:moveTo>
                  <a:lnTo>
                    <a:pt x="1343607" y="1715812"/>
                  </a:lnTo>
                  <a:lnTo>
                    <a:pt x="930222" y="1715812"/>
                  </a:lnTo>
                  <a:lnTo>
                    <a:pt x="516837" y="1715812"/>
                  </a:lnTo>
                  <a:lnTo>
                    <a:pt x="516837" y="1765818"/>
                  </a:lnTo>
                  <a:lnTo>
                    <a:pt x="516837" y="1815824"/>
                  </a:lnTo>
                  <a:lnTo>
                    <a:pt x="930222" y="1815824"/>
                  </a:lnTo>
                  <a:lnTo>
                    <a:pt x="1343607" y="1815824"/>
                  </a:lnTo>
                  <a:lnTo>
                    <a:pt x="1343607" y="1765818"/>
                  </a:lnTo>
                  <a:close/>
                  <a:moveTo>
                    <a:pt x="1543632" y="1599131"/>
                  </a:moveTo>
                  <a:cubicBezTo>
                    <a:pt x="1543632" y="1566460"/>
                    <a:pt x="1489626" y="1502452"/>
                    <a:pt x="1440953" y="1477115"/>
                  </a:cubicBezTo>
                  <a:lnTo>
                    <a:pt x="1406949" y="1459113"/>
                  </a:lnTo>
                  <a:lnTo>
                    <a:pt x="944224" y="1457113"/>
                  </a:lnTo>
                  <a:cubicBezTo>
                    <a:pt x="420825" y="1455113"/>
                    <a:pt x="443495" y="1453112"/>
                    <a:pt x="383487" y="1507119"/>
                  </a:cubicBezTo>
                  <a:cubicBezTo>
                    <a:pt x="350817" y="1536456"/>
                    <a:pt x="337482" y="1555792"/>
                    <a:pt x="323480" y="1592463"/>
                  </a:cubicBezTo>
                  <a:lnTo>
                    <a:pt x="316812" y="1609132"/>
                  </a:lnTo>
                  <a:lnTo>
                    <a:pt x="930222" y="1609132"/>
                  </a:lnTo>
                  <a:cubicBezTo>
                    <a:pt x="1479624" y="1609132"/>
                    <a:pt x="1543632" y="1607798"/>
                    <a:pt x="1543632" y="1599131"/>
                  </a:cubicBezTo>
                  <a:close/>
                  <a:moveTo>
                    <a:pt x="1036902" y="1296426"/>
                  </a:moveTo>
                  <a:lnTo>
                    <a:pt x="1036902" y="1244420"/>
                  </a:lnTo>
                  <a:lnTo>
                    <a:pt x="933556" y="1244420"/>
                  </a:lnTo>
                  <a:lnTo>
                    <a:pt x="830210" y="1245086"/>
                  </a:lnTo>
                  <a:lnTo>
                    <a:pt x="830210" y="1297093"/>
                  </a:lnTo>
                  <a:lnTo>
                    <a:pt x="830210" y="1349099"/>
                  </a:lnTo>
                  <a:lnTo>
                    <a:pt x="933556" y="1349099"/>
                  </a:lnTo>
                  <a:lnTo>
                    <a:pt x="1036902" y="1349099"/>
                  </a:lnTo>
                  <a:lnTo>
                    <a:pt x="1036902" y="1296426"/>
                  </a:lnTo>
                  <a:close/>
                  <a:moveTo>
                    <a:pt x="1056905" y="1125071"/>
                  </a:moveTo>
                  <a:cubicBezTo>
                    <a:pt x="1263597" y="1079066"/>
                    <a:pt x="1427618" y="921046"/>
                    <a:pt x="1484958" y="712353"/>
                  </a:cubicBezTo>
                  <a:cubicBezTo>
                    <a:pt x="1498960" y="662347"/>
                    <a:pt x="1499627" y="641677"/>
                    <a:pt x="1502294" y="380978"/>
                  </a:cubicBezTo>
                  <a:lnTo>
                    <a:pt x="1504294" y="102277"/>
                  </a:lnTo>
                  <a:lnTo>
                    <a:pt x="933556" y="102277"/>
                  </a:lnTo>
                  <a:lnTo>
                    <a:pt x="362818" y="102277"/>
                  </a:lnTo>
                  <a:lnTo>
                    <a:pt x="364818" y="387646"/>
                  </a:lnTo>
                  <a:cubicBezTo>
                    <a:pt x="367485" y="658346"/>
                    <a:pt x="368152" y="675015"/>
                    <a:pt x="382154" y="721021"/>
                  </a:cubicBezTo>
                  <a:cubicBezTo>
                    <a:pt x="472165" y="1017724"/>
                    <a:pt x="760201" y="1190413"/>
                    <a:pt x="1056905" y="112507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 xmlns:a16="http://schemas.microsoft.com/office/drawing/2014/main" id="{4C3E7B5B-4D14-4381-84DF-21554B5BF022}"/>
                </a:ext>
              </a:extLst>
            </p:cNvPr>
            <p:cNvSpPr/>
            <p:nvPr/>
          </p:nvSpPr>
          <p:spPr>
            <a:xfrm flipV="1">
              <a:off x="5130642" y="2097763"/>
              <a:ext cx="726302" cy="728673"/>
            </a:xfrm>
            <a:custGeom>
              <a:avLst/>
              <a:gdLst>
                <a:gd name="connsiteX0" fmla="*/ 302276 w 726302"/>
                <a:gd name="connsiteY0" fmla="*/ 722489 h 728673"/>
                <a:gd name="connsiteX1" fmla="*/ 104918 w 726302"/>
                <a:gd name="connsiteY1" fmla="*/ 620476 h 728673"/>
                <a:gd name="connsiteX2" fmla="*/ 10239 w 726302"/>
                <a:gd name="connsiteY2" fmla="*/ 463790 h 728673"/>
                <a:gd name="connsiteX3" fmla="*/ 15573 w 726302"/>
                <a:gd name="connsiteY3" fmla="*/ 239095 h 728673"/>
                <a:gd name="connsiteX4" fmla="*/ 479631 w 726302"/>
                <a:gd name="connsiteY4" fmla="*/ 18401 h 728673"/>
                <a:gd name="connsiteX5" fmla="*/ 624983 w 726302"/>
                <a:gd name="connsiteY5" fmla="*/ 609808 h 728673"/>
                <a:gd name="connsiteX6" fmla="*/ 478964 w 726302"/>
                <a:gd name="connsiteY6" fmla="*/ 705820 h 728673"/>
                <a:gd name="connsiteX7" fmla="*/ 302276 w 726302"/>
                <a:gd name="connsiteY7" fmla="*/ 722489 h 728673"/>
                <a:gd name="connsiteX8" fmla="*/ 445627 w 726302"/>
                <a:gd name="connsiteY8" fmla="*/ 605141 h 728673"/>
                <a:gd name="connsiteX9" fmla="*/ 541639 w 726302"/>
                <a:gd name="connsiteY9" fmla="*/ 539800 h 728673"/>
                <a:gd name="connsiteX10" fmla="*/ 438293 w 726302"/>
                <a:gd name="connsiteY10" fmla="*/ 471791 h 728673"/>
                <a:gd name="connsiteX11" fmla="*/ 324278 w 726302"/>
                <a:gd name="connsiteY11" fmla="*/ 399782 h 728673"/>
                <a:gd name="connsiteX12" fmla="*/ 357616 w 726302"/>
                <a:gd name="connsiteY12" fmla="*/ 309104 h 728673"/>
                <a:gd name="connsiteX13" fmla="*/ 486965 w 726302"/>
                <a:gd name="connsiteY13" fmla="*/ 375779 h 728673"/>
                <a:gd name="connsiteX14" fmla="*/ 606314 w 726302"/>
                <a:gd name="connsiteY14" fmla="*/ 435787 h 728673"/>
                <a:gd name="connsiteX15" fmla="*/ 613648 w 726302"/>
                <a:gd name="connsiteY15" fmla="*/ 363778 h 728673"/>
                <a:gd name="connsiteX16" fmla="*/ 592312 w 726302"/>
                <a:gd name="connsiteY16" fmla="*/ 254431 h 728673"/>
                <a:gd name="connsiteX17" fmla="*/ 405622 w 726302"/>
                <a:gd name="connsiteY17" fmla="*/ 109079 h 728673"/>
                <a:gd name="connsiteX18" fmla="*/ 124253 w 726302"/>
                <a:gd name="connsiteY18" fmla="*/ 255764 h 728673"/>
                <a:gd name="connsiteX19" fmla="*/ 106918 w 726302"/>
                <a:gd name="connsiteY19" fmla="*/ 362444 h 728673"/>
                <a:gd name="connsiteX20" fmla="*/ 126254 w 726302"/>
                <a:gd name="connsiteY20" fmla="*/ 472458 h 728673"/>
                <a:gd name="connsiteX21" fmla="*/ 445627 w 726302"/>
                <a:gd name="connsiteY21" fmla="*/ 605141 h 7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6302" h="728673">
                  <a:moveTo>
                    <a:pt x="302276" y="722489"/>
                  </a:moveTo>
                  <a:cubicBezTo>
                    <a:pt x="222932" y="708487"/>
                    <a:pt x="164258" y="677817"/>
                    <a:pt x="104918" y="620476"/>
                  </a:cubicBezTo>
                  <a:cubicBezTo>
                    <a:pt x="59579" y="576471"/>
                    <a:pt x="28908" y="525131"/>
                    <a:pt x="10239" y="463790"/>
                  </a:cubicBezTo>
                  <a:cubicBezTo>
                    <a:pt x="-9097" y="400449"/>
                    <a:pt x="-6430" y="300436"/>
                    <a:pt x="15573" y="239095"/>
                  </a:cubicBezTo>
                  <a:cubicBezTo>
                    <a:pt x="83582" y="51739"/>
                    <a:pt x="294941" y="-48941"/>
                    <a:pt x="479631" y="18401"/>
                  </a:cubicBezTo>
                  <a:cubicBezTo>
                    <a:pt x="728996" y="108412"/>
                    <a:pt x="804338" y="416451"/>
                    <a:pt x="624983" y="609808"/>
                  </a:cubicBezTo>
                  <a:cubicBezTo>
                    <a:pt x="581644" y="656481"/>
                    <a:pt x="537638" y="685818"/>
                    <a:pt x="478964" y="705820"/>
                  </a:cubicBezTo>
                  <a:cubicBezTo>
                    <a:pt x="427625" y="723823"/>
                    <a:pt x="348948" y="731157"/>
                    <a:pt x="302276" y="722489"/>
                  </a:cubicBezTo>
                  <a:close/>
                  <a:moveTo>
                    <a:pt x="445627" y="605141"/>
                  </a:moveTo>
                  <a:cubicBezTo>
                    <a:pt x="480965" y="592473"/>
                    <a:pt x="544973" y="549801"/>
                    <a:pt x="541639" y="539800"/>
                  </a:cubicBezTo>
                  <a:cubicBezTo>
                    <a:pt x="540305" y="535799"/>
                    <a:pt x="493633" y="505129"/>
                    <a:pt x="438293" y="471791"/>
                  </a:cubicBezTo>
                  <a:cubicBezTo>
                    <a:pt x="382286" y="438454"/>
                    <a:pt x="330946" y="405783"/>
                    <a:pt x="324278" y="399782"/>
                  </a:cubicBezTo>
                  <a:cubicBezTo>
                    <a:pt x="289607" y="367778"/>
                    <a:pt x="310943" y="309771"/>
                    <a:pt x="357616" y="309104"/>
                  </a:cubicBezTo>
                  <a:cubicBezTo>
                    <a:pt x="368284" y="309104"/>
                    <a:pt x="420290" y="335774"/>
                    <a:pt x="486965" y="375779"/>
                  </a:cubicBezTo>
                  <a:cubicBezTo>
                    <a:pt x="567642" y="424452"/>
                    <a:pt x="600980" y="441121"/>
                    <a:pt x="606314" y="435787"/>
                  </a:cubicBezTo>
                  <a:cubicBezTo>
                    <a:pt x="610314" y="431786"/>
                    <a:pt x="613648" y="401782"/>
                    <a:pt x="613648" y="363778"/>
                  </a:cubicBezTo>
                  <a:cubicBezTo>
                    <a:pt x="613648" y="305104"/>
                    <a:pt x="611648" y="295102"/>
                    <a:pt x="592312" y="254431"/>
                  </a:cubicBezTo>
                  <a:cubicBezTo>
                    <a:pt x="554974" y="175754"/>
                    <a:pt x="490966" y="125748"/>
                    <a:pt x="405622" y="109079"/>
                  </a:cubicBezTo>
                  <a:cubicBezTo>
                    <a:pt x="292274" y="86410"/>
                    <a:pt x="175593" y="147751"/>
                    <a:pt x="124253" y="255764"/>
                  </a:cubicBezTo>
                  <a:cubicBezTo>
                    <a:pt x="108918" y="287768"/>
                    <a:pt x="106918" y="301103"/>
                    <a:pt x="106918" y="362444"/>
                  </a:cubicBezTo>
                  <a:cubicBezTo>
                    <a:pt x="106918" y="426452"/>
                    <a:pt x="108918" y="435787"/>
                    <a:pt x="126254" y="472458"/>
                  </a:cubicBezTo>
                  <a:cubicBezTo>
                    <a:pt x="184261" y="591139"/>
                    <a:pt x="322278" y="648480"/>
                    <a:pt x="445627" y="60514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 xmlns:a16="http://schemas.microsoft.com/office/drawing/2014/main" id="{1BD5F8A9-1706-4507-9E16-57AEC3894652}"/>
                </a:ext>
              </a:extLst>
            </p:cNvPr>
            <p:cNvSpPr/>
            <p:nvPr/>
          </p:nvSpPr>
          <p:spPr>
            <a:xfrm flipV="1">
              <a:off x="4970267" y="2828156"/>
              <a:ext cx="106680" cy="100012"/>
            </a:xfrm>
            <a:custGeom>
              <a:avLst/>
              <a:gdLst>
                <a:gd name="connsiteX0" fmla="*/ -2106 w 106680"/>
                <a:gd name="connsiteY0" fmla="*/ 48144 h 100012"/>
                <a:gd name="connsiteX1" fmla="*/ -2106 w 106680"/>
                <a:gd name="connsiteY1" fmla="*/ -1863 h 100012"/>
                <a:gd name="connsiteX2" fmla="*/ 51234 w 106680"/>
                <a:gd name="connsiteY2" fmla="*/ -1863 h 100012"/>
                <a:gd name="connsiteX3" fmla="*/ 104574 w 106680"/>
                <a:gd name="connsiteY3" fmla="*/ -1863 h 100012"/>
                <a:gd name="connsiteX4" fmla="*/ 104574 w 106680"/>
                <a:gd name="connsiteY4" fmla="*/ 48144 h 100012"/>
                <a:gd name="connsiteX5" fmla="*/ 104574 w 106680"/>
                <a:gd name="connsiteY5" fmla="*/ 98150 h 100012"/>
                <a:gd name="connsiteX6" fmla="*/ 51234 w 106680"/>
                <a:gd name="connsiteY6" fmla="*/ 98150 h 100012"/>
                <a:gd name="connsiteX7" fmla="*/ -2106 w 106680"/>
                <a:gd name="connsiteY7" fmla="*/ 98150 h 100012"/>
                <a:gd name="connsiteX8" fmla="*/ -2106 w 106680"/>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 h="100012">
                  <a:moveTo>
                    <a:pt x="-2106" y="48144"/>
                  </a:moveTo>
                  <a:lnTo>
                    <a:pt x="-2106" y="-1863"/>
                  </a:lnTo>
                  <a:lnTo>
                    <a:pt x="51234" y="-1863"/>
                  </a:lnTo>
                  <a:lnTo>
                    <a:pt x="104574" y="-1863"/>
                  </a:lnTo>
                  <a:lnTo>
                    <a:pt x="104574" y="48144"/>
                  </a:lnTo>
                  <a:lnTo>
                    <a:pt x="104574" y="98150"/>
                  </a:lnTo>
                  <a:lnTo>
                    <a:pt x="51234" y="98150"/>
                  </a:lnTo>
                  <a:lnTo>
                    <a:pt x="-2106" y="98150"/>
                  </a:lnTo>
                  <a:lnTo>
                    <a:pt x="-2106"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 xmlns:a16="http://schemas.microsoft.com/office/drawing/2014/main" id="{F75255E1-1C15-485F-A6DC-604ACC50BFE2}"/>
                </a:ext>
              </a:extLst>
            </p:cNvPr>
            <p:cNvSpPr/>
            <p:nvPr/>
          </p:nvSpPr>
          <p:spPr>
            <a:xfrm flipV="1">
              <a:off x="5130287" y="2828156"/>
              <a:ext cx="100012" cy="100012"/>
            </a:xfrm>
            <a:custGeom>
              <a:avLst/>
              <a:gdLst>
                <a:gd name="connsiteX0" fmla="*/ -2318 w 100012"/>
                <a:gd name="connsiteY0" fmla="*/ 48144 h 100012"/>
                <a:gd name="connsiteX1" fmla="*/ -2318 w 100012"/>
                <a:gd name="connsiteY1" fmla="*/ -1863 h 100012"/>
                <a:gd name="connsiteX2" fmla="*/ 47689 w 100012"/>
                <a:gd name="connsiteY2" fmla="*/ -1863 h 100012"/>
                <a:gd name="connsiteX3" fmla="*/ 97695 w 100012"/>
                <a:gd name="connsiteY3" fmla="*/ -1863 h 100012"/>
                <a:gd name="connsiteX4" fmla="*/ 97695 w 100012"/>
                <a:gd name="connsiteY4" fmla="*/ 48144 h 100012"/>
                <a:gd name="connsiteX5" fmla="*/ 97695 w 100012"/>
                <a:gd name="connsiteY5" fmla="*/ 98150 h 100012"/>
                <a:gd name="connsiteX6" fmla="*/ 47689 w 100012"/>
                <a:gd name="connsiteY6" fmla="*/ 98150 h 100012"/>
                <a:gd name="connsiteX7" fmla="*/ -2318 w 100012"/>
                <a:gd name="connsiteY7" fmla="*/ 98150 h 100012"/>
                <a:gd name="connsiteX8" fmla="*/ -2318 w 100012"/>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2" h="100012">
                  <a:moveTo>
                    <a:pt x="-2318" y="48144"/>
                  </a:moveTo>
                  <a:lnTo>
                    <a:pt x="-2318" y="-1863"/>
                  </a:lnTo>
                  <a:lnTo>
                    <a:pt x="47689" y="-1863"/>
                  </a:lnTo>
                  <a:lnTo>
                    <a:pt x="97695" y="-1863"/>
                  </a:lnTo>
                  <a:lnTo>
                    <a:pt x="97695" y="48144"/>
                  </a:lnTo>
                  <a:lnTo>
                    <a:pt x="97695" y="98150"/>
                  </a:lnTo>
                  <a:lnTo>
                    <a:pt x="47689" y="98150"/>
                  </a:lnTo>
                  <a:lnTo>
                    <a:pt x="-2318" y="98150"/>
                  </a:lnTo>
                  <a:lnTo>
                    <a:pt x="-2318"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2" name="TextBox 311">
            <a:extLst>
              <a:ext uri="{FF2B5EF4-FFF2-40B4-BE49-F238E27FC236}">
                <a16:creationId xmlns="" xmlns:a16="http://schemas.microsoft.com/office/drawing/2014/main" id="{71F4E54F-5F77-4652-A8E2-90E658068D88}"/>
              </a:ext>
            </a:extLst>
          </p:cNvPr>
          <p:cNvSpPr txBox="1"/>
          <p:nvPr/>
        </p:nvSpPr>
        <p:spPr>
          <a:xfrm>
            <a:off x="2013857" y="989128"/>
            <a:ext cx="10918370" cy="55784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Hoàn</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thành</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các</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sau</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vào</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giấy</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A0,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tạo</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phòng</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tranh</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và</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báo</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cáo</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trước</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lớp</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p>
        </p:txBody>
      </p:sp>
      <p:sp>
        <p:nvSpPr>
          <p:cNvPr id="314" name="TextBox 313">
            <a:extLst>
              <a:ext uri="{FF2B5EF4-FFF2-40B4-BE49-F238E27FC236}">
                <a16:creationId xmlns="" xmlns:a16="http://schemas.microsoft.com/office/drawing/2014/main" id="{F901F4FB-802C-4E6F-89B6-B998A959B283}"/>
              </a:ext>
            </a:extLst>
          </p:cNvPr>
          <p:cNvSpPr txBox="1"/>
          <p:nvPr/>
        </p:nvSpPr>
        <p:spPr>
          <a:xfrm>
            <a:off x="0" y="1577906"/>
            <a:ext cx="5442857" cy="208133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1.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Có</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các</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cân</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như</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hình</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lang="en-US" sz="2200" dirty="0">
                <a:solidFill>
                  <a:prstClr val="white"/>
                </a:solidFill>
                <a:latin typeface="Times New Roman" panose="02020603050405020304" pitchFamily="18" charset="0"/>
                <a:cs typeface="Times New Roman" panose="02020603050405020304" pitchFamily="18" charset="0"/>
              </a:rPr>
              <a:t>1</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để</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đo</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khối</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lượng</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cơ</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thể</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ta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nên</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dùng</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loại</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cân</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nào</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Đo</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khối</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lượng</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hộp</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đựng</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bút</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ta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nên</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dùng</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loại</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cân</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nào</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Tại</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sao</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p>
        </p:txBody>
      </p:sp>
      <p:sp>
        <p:nvSpPr>
          <p:cNvPr id="315" name="TextBox 314">
            <a:extLst>
              <a:ext uri="{FF2B5EF4-FFF2-40B4-BE49-F238E27FC236}">
                <a16:creationId xmlns="" xmlns:a16="http://schemas.microsoft.com/office/drawing/2014/main" id="{9878A25D-3ABD-4D54-86F8-8A35EC243995}"/>
              </a:ext>
            </a:extLst>
          </p:cNvPr>
          <p:cNvSpPr txBox="1"/>
          <p:nvPr/>
        </p:nvSpPr>
        <p:spPr>
          <a:xfrm>
            <a:off x="0" y="3620063"/>
            <a:ext cx="5540829" cy="157350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2.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Em</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hãy</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quan</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sát</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hình</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2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và</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nhận</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xét</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về</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cách</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hiệu</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chỉnh</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cân</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ở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hình</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nào</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thì</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thuận</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tiện</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hơn</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cho</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việc</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đo</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khối</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lượng</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của</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vật</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p>
        </p:txBody>
      </p:sp>
      <p:sp>
        <p:nvSpPr>
          <p:cNvPr id="316" name="TextBox 315">
            <a:extLst>
              <a:ext uri="{FF2B5EF4-FFF2-40B4-BE49-F238E27FC236}">
                <a16:creationId xmlns="" xmlns:a16="http://schemas.microsoft.com/office/drawing/2014/main" id="{C6556D93-7E70-455D-87FE-5D14F904E9B8}"/>
              </a:ext>
            </a:extLst>
          </p:cNvPr>
          <p:cNvSpPr txBox="1"/>
          <p:nvPr/>
        </p:nvSpPr>
        <p:spPr>
          <a:xfrm>
            <a:off x="0" y="5414555"/>
            <a:ext cx="5529943" cy="1065676"/>
          </a:xfrm>
          <a:prstGeom prst="rect">
            <a:avLst/>
          </a:prstGeom>
          <a:noFill/>
        </p:spPr>
        <p:txBody>
          <a:bodyPr wrap="square" rtlCol="0">
            <a:spAutoFit/>
          </a:bodyPr>
          <a:lstStyle>
            <a:defPPr>
              <a:defRPr lang="en-US"/>
            </a:defPPr>
            <a:lvl1pPr algn="just">
              <a:lnSpc>
                <a:spcPct val="150000"/>
              </a:lnSpc>
              <a:defRPr sz="2200">
                <a:solidFill>
                  <a:schemeClr val="bg1"/>
                </a:solidFill>
                <a:latin typeface="#9Slide03 Arima Madurai Bold" panose="00000800000000000000" pitchFamily="2" charset="-93"/>
                <a:cs typeface="#9Slide03 Arima Madurai Bold" panose="00000800000000000000" pitchFamily="2" charset="-93"/>
              </a:defRPr>
            </a:lvl1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3. Quan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sát</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hình</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3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và</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cho</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biết</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cách</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đặt</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mắt</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để</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đọc</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khối</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lượng</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như</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thế</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nào</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là</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đúng</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 xmlns:a16="http://schemas.microsoft.com/office/drawing/2014/main" id="{DDB3F18A-93C1-4A19-A4D2-15FEB2D6A1ED}"/>
              </a:ext>
            </a:extLst>
          </p:cNvPr>
          <p:cNvPicPr/>
          <p:nvPr/>
        </p:nvPicPr>
        <p:blipFill rotWithShape="1">
          <a:blip r:embed="rId2"/>
          <a:srcRect b="6264"/>
          <a:stretch/>
        </p:blipFill>
        <p:spPr>
          <a:xfrm>
            <a:off x="6096000" y="1609674"/>
            <a:ext cx="3215368" cy="1579004"/>
          </a:xfrm>
          <a:prstGeom prst="rect">
            <a:avLst/>
          </a:prstGeom>
          <a:noFill/>
          <a:ln>
            <a:noFill/>
          </a:ln>
        </p:spPr>
      </p:pic>
      <p:pic>
        <p:nvPicPr>
          <p:cNvPr id="24" name="Picture 23">
            <a:extLst>
              <a:ext uri="{FF2B5EF4-FFF2-40B4-BE49-F238E27FC236}">
                <a16:creationId xmlns="" xmlns:a16="http://schemas.microsoft.com/office/drawing/2014/main" id="{3164A3B5-DDCE-43F8-A38D-9CAB4B20EBAC}"/>
              </a:ext>
            </a:extLst>
          </p:cNvPr>
          <p:cNvPicPr/>
          <p:nvPr/>
        </p:nvPicPr>
        <p:blipFill rotWithShape="1">
          <a:blip r:embed="rId3"/>
          <a:srcRect b="9001"/>
          <a:stretch/>
        </p:blipFill>
        <p:spPr>
          <a:xfrm>
            <a:off x="8644167" y="3243525"/>
            <a:ext cx="3304998" cy="1422260"/>
          </a:xfrm>
          <a:prstGeom prst="rect">
            <a:avLst/>
          </a:prstGeom>
          <a:noFill/>
          <a:ln>
            <a:noFill/>
          </a:ln>
        </p:spPr>
      </p:pic>
      <p:pic>
        <p:nvPicPr>
          <p:cNvPr id="25" name="Picture 24">
            <a:extLst>
              <a:ext uri="{FF2B5EF4-FFF2-40B4-BE49-F238E27FC236}">
                <a16:creationId xmlns="" xmlns:a16="http://schemas.microsoft.com/office/drawing/2014/main" id="{2F8DCD37-B0BA-4B57-806F-E137345F37FC}"/>
              </a:ext>
            </a:extLst>
          </p:cNvPr>
          <p:cNvPicPr/>
          <p:nvPr/>
        </p:nvPicPr>
        <p:blipFill rotWithShape="1">
          <a:blip r:embed="rId4"/>
          <a:srcRect b="4658"/>
          <a:stretch/>
        </p:blipFill>
        <p:spPr>
          <a:xfrm>
            <a:off x="5955323" y="4673428"/>
            <a:ext cx="2878410" cy="1868049"/>
          </a:xfrm>
          <a:prstGeom prst="rect">
            <a:avLst/>
          </a:prstGeom>
          <a:noFill/>
          <a:ln>
            <a:noFill/>
          </a:ln>
        </p:spPr>
      </p:pic>
      <p:sp>
        <p:nvSpPr>
          <p:cNvPr id="3" name="TextBox 2">
            <a:extLst>
              <a:ext uri="{FF2B5EF4-FFF2-40B4-BE49-F238E27FC236}">
                <a16:creationId xmlns="" xmlns:a16="http://schemas.microsoft.com/office/drawing/2014/main" id="{25DBBC96-B8C4-455F-A975-2267BAE550D2}"/>
              </a:ext>
            </a:extLst>
          </p:cNvPr>
          <p:cNvSpPr txBox="1"/>
          <p:nvPr/>
        </p:nvSpPr>
        <p:spPr>
          <a:xfrm>
            <a:off x="7233138" y="3110949"/>
            <a:ext cx="973015" cy="408623"/>
          </a:xfrm>
          <a:prstGeom prst="roundRect">
            <a:avLst>
              <a:gd name="adj" fmla="val 0"/>
            </a:avLst>
          </a:prstGeom>
          <a:solidFill>
            <a:schemeClr val="bg1"/>
          </a:solidFill>
        </p:spPr>
        <p:txBody>
          <a:bodyPr wrap="square" rtlCol="0">
            <a:spAutoFit/>
          </a:bodyPr>
          <a:lstStyle/>
          <a:p>
            <a:pPr algn="ctr"/>
            <a:r>
              <a:rPr lang="en-US" dirty="0" err="1">
                <a:solidFill>
                  <a:srgbClr val="C00000"/>
                </a:solidFill>
                <a:latin typeface="#9Slide07 IcielBaliho Script" pitchFamily="2" charset="-93"/>
              </a:rPr>
              <a:t>Hình</a:t>
            </a:r>
            <a:r>
              <a:rPr lang="en-US" dirty="0">
                <a:solidFill>
                  <a:srgbClr val="C00000"/>
                </a:solidFill>
                <a:latin typeface="#9Slide07 IcielBaliho Script" pitchFamily="2" charset="-93"/>
              </a:rPr>
              <a:t> 1</a:t>
            </a:r>
          </a:p>
        </p:txBody>
      </p:sp>
      <p:sp>
        <p:nvSpPr>
          <p:cNvPr id="26" name="TextBox 25">
            <a:extLst>
              <a:ext uri="{FF2B5EF4-FFF2-40B4-BE49-F238E27FC236}">
                <a16:creationId xmlns="" xmlns:a16="http://schemas.microsoft.com/office/drawing/2014/main" id="{B0CD695B-730D-4730-8200-5DBA705697B7}"/>
              </a:ext>
            </a:extLst>
          </p:cNvPr>
          <p:cNvSpPr txBox="1"/>
          <p:nvPr/>
        </p:nvSpPr>
        <p:spPr>
          <a:xfrm>
            <a:off x="9835663" y="4658396"/>
            <a:ext cx="973015" cy="415766"/>
          </a:xfrm>
          <a:prstGeom prst="roundRect">
            <a:avLst>
              <a:gd name="adj" fmla="val 0"/>
            </a:avLst>
          </a:prstGeom>
          <a:solidFill>
            <a:schemeClr val="bg1"/>
          </a:solidFill>
        </p:spPr>
        <p:txBody>
          <a:bodyPr wrap="square" rtlCol="0">
            <a:spAutoFit/>
          </a:bodyPr>
          <a:lstStyle/>
          <a:p>
            <a:pPr algn="ctr"/>
            <a:r>
              <a:rPr lang="en-US" dirty="0" err="1">
                <a:solidFill>
                  <a:srgbClr val="C00000"/>
                </a:solidFill>
                <a:latin typeface="#9Slide07 IcielBaliho Script" pitchFamily="2" charset="-93"/>
              </a:rPr>
              <a:t>Hình</a:t>
            </a:r>
            <a:r>
              <a:rPr lang="en-US" dirty="0">
                <a:solidFill>
                  <a:srgbClr val="C00000"/>
                </a:solidFill>
                <a:latin typeface="#9Slide07 IcielBaliho Script" pitchFamily="2" charset="-93"/>
              </a:rPr>
              <a:t> 2</a:t>
            </a:r>
          </a:p>
        </p:txBody>
      </p:sp>
      <p:sp>
        <p:nvSpPr>
          <p:cNvPr id="27" name="TextBox 26">
            <a:extLst>
              <a:ext uri="{FF2B5EF4-FFF2-40B4-BE49-F238E27FC236}">
                <a16:creationId xmlns="" xmlns:a16="http://schemas.microsoft.com/office/drawing/2014/main" id="{034037D0-B216-4098-B463-2FA4A7DE1042}"/>
              </a:ext>
            </a:extLst>
          </p:cNvPr>
          <p:cNvSpPr txBox="1"/>
          <p:nvPr/>
        </p:nvSpPr>
        <p:spPr>
          <a:xfrm>
            <a:off x="6893170" y="6488668"/>
            <a:ext cx="973015" cy="369332"/>
          </a:xfrm>
          <a:prstGeom prst="roundRect">
            <a:avLst>
              <a:gd name="adj" fmla="val 0"/>
            </a:avLst>
          </a:prstGeom>
          <a:solidFill>
            <a:schemeClr val="bg1"/>
          </a:solidFill>
        </p:spPr>
        <p:txBody>
          <a:bodyPr wrap="square" rtlCol="0">
            <a:spAutoFit/>
          </a:bodyPr>
          <a:lstStyle/>
          <a:p>
            <a:pPr algn="ctr"/>
            <a:r>
              <a:rPr lang="en-US" dirty="0" err="1">
                <a:solidFill>
                  <a:srgbClr val="C00000"/>
                </a:solidFill>
                <a:latin typeface="#9Slide07 IcielBaliho Script" pitchFamily="2" charset="-93"/>
              </a:rPr>
              <a:t>Hình</a:t>
            </a:r>
            <a:r>
              <a:rPr lang="en-US" dirty="0">
                <a:solidFill>
                  <a:srgbClr val="C00000"/>
                </a:solidFill>
                <a:latin typeface="#9Slide07 IcielBaliho Script" pitchFamily="2" charset="-93"/>
              </a:rPr>
              <a:t> 3</a:t>
            </a:r>
          </a:p>
        </p:txBody>
      </p:sp>
    </p:spTree>
    <p:extLst>
      <p:ext uri="{BB962C8B-B14F-4D97-AF65-F5344CB8AC3E}">
        <p14:creationId xmlns:p14="http://schemas.microsoft.com/office/powerpoint/2010/main" val="12572346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750"/>
                                        <p:tgtEl>
                                          <p:spTgt spid="468"/>
                                        </p:tgtEl>
                                      </p:cBhvr>
                                    </p:animEffect>
                                    <p:anim calcmode="lin" valueType="num">
                                      <p:cBhvr>
                                        <p:cTn id="8" dur="750" fill="hold"/>
                                        <p:tgtEl>
                                          <p:spTgt spid="468"/>
                                        </p:tgtEl>
                                        <p:attrNameLst>
                                          <p:attrName>ppt_x</p:attrName>
                                        </p:attrNameLst>
                                      </p:cBhvr>
                                      <p:tavLst>
                                        <p:tav tm="0">
                                          <p:val>
                                            <p:strVal val="#ppt_x"/>
                                          </p:val>
                                        </p:tav>
                                        <p:tav tm="100000">
                                          <p:val>
                                            <p:strVal val="#ppt_x"/>
                                          </p:val>
                                        </p:tav>
                                      </p:tavLst>
                                    </p:anim>
                                    <p:anim calcmode="lin" valueType="num">
                                      <p:cBhvr>
                                        <p:cTn id="9" dur="750" fill="hold"/>
                                        <p:tgtEl>
                                          <p:spTgt spid="46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8" fill="hold" grpId="0" nodeType="afterEffect">
                                  <p:stCondLst>
                                    <p:cond delay="0"/>
                                  </p:stCondLst>
                                  <p:childTnLst>
                                    <p:set>
                                      <p:cBhvr>
                                        <p:cTn id="12" dur="1" fill="hold">
                                          <p:stCondLst>
                                            <p:cond delay="0"/>
                                          </p:stCondLst>
                                        </p:cTn>
                                        <p:tgtEl>
                                          <p:spTgt spid="455"/>
                                        </p:tgtEl>
                                        <p:attrNameLst>
                                          <p:attrName>style.visibility</p:attrName>
                                        </p:attrNameLst>
                                      </p:cBhvr>
                                      <p:to>
                                        <p:strVal val="visible"/>
                                      </p:to>
                                    </p:set>
                                    <p:anim calcmode="lin" valueType="num">
                                      <p:cBhvr additive="base">
                                        <p:cTn id="13" dur="500" fill="hold"/>
                                        <p:tgtEl>
                                          <p:spTgt spid="455"/>
                                        </p:tgtEl>
                                        <p:attrNameLst>
                                          <p:attrName>ppt_x</p:attrName>
                                        </p:attrNameLst>
                                      </p:cBhvr>
                                      <p:tavLst>
                                        <p:tav tm="0">
                                          <p:val>
                                            <p:strVal val="0-#ppt_w/2"/>
                                          </p:val>
                                        </p:tav>
                                        <p:tav tm="100000">
                                          <p:val>
                                            <p:strVal val="#ppt_x"/>
                                          </p:val>
                                        </p:tav>
                                      </p:tavLst>
                                    </p:anim>
                                    <p:anim calcmode="lin" valueType="num">
                                      <p:cBhvr additive="base">
                                        <p:cTn id="14" dur="500" fill="hold"/>
                                        <p:tgtEl>
                                          <p:spTgt spid="455"/>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fill="hold" grpId="0" nodeType="afterEffect">
                                  <p:stCondLst>
                                    <p:cond delay="0"/>
                                  </p:stCondLst>
                                  <p:childTnLst>
                                    <p:set>
                                      <p:cBhvr>
                                        <p:cTn id="17" dur="1" fill="hold">
                                          <p:stCondLst>
                                            <p:cond delay="0"/>
                                          </p:stCondLst>
                                        </p:cTn>
                                        <p:tgtEl>
                                          <p:spTgt spid="312"/>
                                        </p:tgtEl>
                                        <p:attrNameLst>
                                          <p:attrName>style.visibility</p:attrName>
                                        </p:attrNameLst>
                                      </p:cBhvr>
                                      <p:to>
                                        <p:strVal val="visible"/>
                                      </p:to>
                                    </p:set>
                                    <p:anim calcmode="lin" valueType="num">
                                      <p:cBhvr additive="base">
                                        <p:cTn id="18" dur="500" fill="hold"/>
                                        <p:tgtEl>
                                          <p:spTgt spid="312"/>
                                        </p:tgtEl>
                                        <p:attrNameLst>
                                          <p:attrName>ppt_x</p:attrName>
                                        </p:attrNameLst>
                                      </p:cBhvr>
                                      <p:tavLst>
                                        <p:tav tm="0">
                                          <p:val>
                                            <p:strVal val="0-#ppt_w/2"/>
                                          </p:val>
                                        </p:tav>
                                        <p:tav tm="100000">
                                          <p:val>
                                            <p:strVal val="#ppt_x"/>
                                          </p:val>
                                        </p:tav>
                                      </p:tavLst>
                                    </p:anim>
                                    <p:anim calcmode="lin" valueType="num">
                                      <p:cBhvr additive="base">
                                        <p:cTn id="19" dur="500" fill="hold"/>
                                        <p:tgtEl>
                                          <p:spTgt spid="312"/>
                                        </p:tgtEl>
                                        <p:attrNameLst>
                                          <p:attrName>ppt_y</p:attrName>
                                        </p:attrNameLst>
                                      </p:cBhvr>
                                      <p:tavLst>
                                        <p:tav tm="0">
                                          <p:val>
                                            <p:strVal val="#ppt_y"/>
                                          </p:val>
                                        </p:tav>
                                        <p:tav tm="100000">
                                          <p:val>
                                            <p:strVal val="#ppt_y"/>
                                          </p:val>
                                        </p:tav>
                                      </p:tavLst>
                                    </p:anim>
                                  </p:childTnLst>
                                </p:cTn>
                              </p:par>
                            </p:childTnLst>
                          </p:cTn>
                        </p:par>
                        <p:par>
                          <p:cTn id="20" fill="hold">
                            <p:stCondLst>
                              <p:cond delay="1750"/>
                            </p:stCondLst>
                            <p:childTnLst>
                              <p:par>
                                <p:cTn id="21" presetID="2" presetClass="entr" presetSubtype="8" fill="hold" grpId="0" nodeType="afterEffect">
                                  <p:stCondLst>
                                    <p:cond delay="0"/>
                                  </p:stCondLst>
                                  <p:childTnLst>
                                    <p:set>
                                      <p:cBhvr>
                                        <p:cTn id="22" dur="1" fill="hold">
                                          <p:stCondLst>
                                            <p:cond delay="0"/>
                                          </p:stCondLst>
                                        </p:cTn>
                                        <p:tgtEl>
                                          <p:spTgt spid="314"/>
                                        </p:tgtEl>
                                        <p:attrNameLst>
                                          <p:attrName>style.visibility</p:attrName>
                                        </p:attrNameLst>
                                      </p:cBhvr>
                                      <p:to>
                                        <p:strVal val="visible"/>
                                      </p:to>
                                    </p:set>
                                    <p:anim calcmode="lin" valueType="num">
                                      <p:cBhvr additive="base">
                                        <p:cTn id="23" dur="500" fill="hold"/>
                                        <p:tgtEl>
                                          <p:spTgt spid="314"/>
                                        </p:tgtEl>
                                        <p:attrNameLst>
                                          <p:attrName>ppt_x</p:attrName>
                                        </p:attrNameLst>
                                      </p:cBhvr>
                                      <p:tavLst>
                                        <p:tav tm="0">
                                          <p:val>
                                            <p:strVal val="0-#ppt_w/2"/>
                                          </p:val>
                                        </p:tav>
                                        <p:tav tm="100000">
                                          <p:val>
                                            <p:strVal val="#ppt_x"/>
                                          </p:val>
                                        </p:tav>
                                      </p:tavLst>
                                    </p:anim>
                                    <p:anim calcmode="lin" valueType="num">
                                      <p:cBhvr additive="base">
                                        <p:cTn id="24" dur="500" fill="hold"/>
                                        <p:tgtEl>
                                          <p:spTgt spid="314"/>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21" presetClass="entr" presetSubtype="8"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heel(8)">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par>
                          <p:cTn id="32" fill="hold">
                            <p:stCondLst>
                              <p:cond delay="2750"/>
                            </p:stCondLst>
                            <p:childTnLst>
                              <p:par>
                                <p:cTn id="33" presetID="2" presetClass="entr" presetSubtype="8" fill="hold" grpId="0" nodeType="afterEffect">
                                  <p:stCondLst>
                                    <p:cond delay="0"/>
                                  </p:stCondLst>
                                  <p:childTnLst>
                                    <p:set>
                                      <p:cBhvr>
                                        <p:cTn id="34" dur="1" fill="hold">
                                          <p:stCondLst>
                                            <p:cond delay="0"/>
                                          </p:stCondLst>
                                        </p:cTn>
                                        <p:tgtEl>
                                          <p:spTgt spid="315"/>
                                        </p:tgtEl>
                                        <p:attrNameLst>
                                          <p:attrName>style.visibility</p:attrName>
                                        </p:attrNameLst>
                                      </p:cBhvr>
                                      <p:to>
                                        <p:strVal val="visible"/>
                                      </p:to>
                                    </p:set>
                                    <p:anim calcmode="lin" valueType="num">
                                      <p:cBhvr additive="base">
                                        <p:cTn id="35" dur="500" fill="hold"/>
                                        <p:tgtEl>
                                          <p:spTgt spid="315"/>
                                        </p:tgtEl>
                                        <p:attrNameLst>
                                          <p:attrName>ppt_x</p:attrName>
                                        </p:attrNameLst>
                                      </p:cBhvr>
                                      <p:tavLst>
                                        <p:tav tm="0">
                                          <p:val>
                                            <p:strVal val="0-#ppt_w/2"/>
                                          </p:val>
                                        </p:tav>
                                        <p:tav tm="100000">
                                          <p:val>
                                            <p:strVal val="#ppt_x"/>
                                          </p:val>
                                        </p:tav>
                                      </p:tavLst>
                                    </p:anim>
                                    <p:anim calcmode="lin" valueType="num">
                                      <p:cBhvr additive="base">
                                        <p:cTn id="36" dur="500" fill="hold"/>
                                        <p:tgtEl>
                                          <p:spTgt spid="315"/>
                                        </p:tgtEl>
                                        <p:attrNameLst>
                                          <p:attrName>ppt_y</p:attrName>
                                        </p:attrNameLst>
                                      </p:cBhvr>
                                      <p:tavLst>
                                        <p:tav tm="0">
                                          <p:val>
                                            <p:strVal val="#ppt_y"/>
                                          </p:val>
                                        </p:tav>
                                        <p:tav tm="100000">
                                          <p:val>
                                            <p:strVal val="#ppt_y"/>
                                          </p:val>
                                        </p:tav>
                                      </p:tavLst>
                                    </p:anim>
                                  </p:childTnLst>
                                </p:cTn>
                              </p:par>
                            </p:childTnLst>
                          </p:cTn>
                        </p:par>
                        <p:par>
                          <p:cTn id="37" fill="hold">
                            <p:stCondLst>
                              <p:cond delay="3250"/>
                            </p:stCondLst>
                            <p:childTnLst>
                              <p:par>
                                <p:cTn id="38" presetID="21" presetClass="entr" presetSubtype="8"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heel(8)">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3750"/>
                            </p:stCondLst>
                            <p:childTnLst>
                              <p:par>
                                <p:cTn id="45" presetID="2" presetClass="entr" presetSubtype="8" fill="hold" grpId="0" nodeType="afterEffect">
                                  <p:stCondLst>
                                    <p:cond delay="0"/>
                                  </p:stCondLst>
                                  <p:childTnLst>
                                    <p:set>
                                      <p:cBhvr>
                                        <p:cTn id="46" dur="1" fill="hold">
                                          <p:stCondLst>
                                            <p:cond delay="0"/>
                                          </p:stCondLst>
                                        </p:cTn>
                                        <p:tgtEl>
                                          <p:spTgt spid="316"/>
                                        </p:tgtEl>
                                        <p:attrNameLst>
                                          <p:attrName>style.visibility</p:attrName>
                                        </p:attrNameLst>
                                      </p:cBhvr>
                                      <p:to>
                                        <p:strVal val="visible"/>
                                      </p:to>
                                    </p:set>
                                    <p:anim calcmode="lin" valueType="num">
                                      <p:cBhvr additive="base">
                                        <p:cTn id="47" dur="500" fill="hold"/>
                                        <p:tgtEl>
                                          <p:spTgt spid="316"/>
                                        </p:tgtEl>
                                        <p:attrNameLst>
                                          <p:attrName>ppt_x</p:attrName>
                                        </p:attrNameLst>
                                      </p:cBhvr>
                                      <p:tavLst>
                                        <p:tav tm="0">
                                          <p:val>
                                            <p:strVal val="0-#ppt_w/2"/>
                                          </p:val>
                                        </p:tav>
                                        <p:tav tm="100000">
                                          <p:val>
                                            <p:strVal val="#ppt_x"/>
                                          </p:val>
                                        </p:tav>
                                      </p:tavLst>
                                    </p:anim>
                                    <p:anim calcmode="lin" valueType="num">
                                      <p:cBhvr additive="base">
                                        <p:cTn id="48" dur="500" fill="hold"/>
                                        <p:tgtEl>
                                          <p:spTgt spid="316"/>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1" presetClass="entr" presetSubtype="8" fill="hold"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heel(8)">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 grpId="0"/>
      <p:bldP spid="468" grpId="0"/>
      <p:bldP spid="312" grpId="0"/>
      <p:bldP spid="314" grpId="0"/>
      <p:bldP spid="315" grpId="0"/>
      <p:bldP spid="316" grpId="0"/>
      <p:bldP spid="3"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C4C6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99CA955-79F3-4322-8EE1-C3C74689E971}"/>
              </a:ext>
            </a:extLst>
          </p:cNvPr>
          <p:cNvSpPr/>
          <p:nvPr/>
        </p:nvSpPr>
        <p:spPr>
          <a:xfrm>
            <a:off x="1" y="0"/>
            <a:ext cx="12192000" cy="518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 xmlns:a16="http://schemas.microsoft.com/office/drawing/2014/main" id="{97309E25-FEE5-40FC-892E-11770E87E6DE}"/>
              </a:ext>
            </a:extLst>
          </p:cNvPr>
          <p:cNvSpPr txBox="1"/>
          <p:nvPr/>
        </p:nvSpPr>
        <p:spPr>
          <a:xfrm>
            <a:off x="7925905" y="32657"/>
            <a:ext cx="438592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CHỦ ĐỀ 1: CÁC PHÉP ĐO</a:t>
            </a:r>
          </a:p>
        </p:txBody>
      </p:sp>
      <p:sp>
        <p:nvSpPr>
          <p:cNvPr id="292" name="Freeform: Shape 291">
            <a:extLst>
              <a:ext uri="{FF2B5EF4-FFF2-40B4-BE49-F238E27FC236}">
                <a16:creationId xmlns="" xmlns:a16="http://schemas.microsoft.com/office/drawing/2014/main" id="{94C23D56-D212-4389-A4E6-C28E0A955CB4}"/>
              </a:ext>
            </a:extLst>
          </p:cNvPr>
          <p:cNvSpPr/>
          <p:nvPr/>
        </p:nvSpPr>
        <p:spPr>
          <a:xfrm>
            <a:off x="598714"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FDD2B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 xmlns:a16="http://schemas.microsoft.com/office/drawing/2014/main" id="{FDCC9A04-15E6-4638-9B7F-63904B58400B}"/>
              </a:ext>
            </a:extLst>
          </p:cNvPr>
          <p:cNvGrpSpPr/>
          <p:nvPr/>
        </p:nvGrpSpPr>
        <p:grpSpPr>
          <a:xfrm>
            <a:off x="0" y="0"/>
            <a:ext cx="1027522" cy="521111"/>
            <a:chOff x="0" y="0"/>
            <a:chExt cx="1027522" cy="521111"/>
          </a:xfrm>
        </p:grpSpPr>
        <p:sp>
          <p:nvSpPr>
            <p:cNvPr id="293" name="Freeform: Shape 292">
              <a:extLst>
                <a:ext uri="{FF2B5EF4-FFF2-40B4-BE49-F238E27FC236}">
                  <a16:creationId xmlns="" xmlns:a16="http://schemas.microsoft.com/office/drawing/2014/main" id="{CB5F7F1C-F0DE-49D0-91A7-D9B199D51415}"/>
                </a:ext>
              </a:extLst>
            </p:cNvPr>
            <p:cNvSpPr/>
            <p:nvPr/>
          </p:nvSpPr>
          <p:spPr>
            <a:xfrm>
              <a:off x="631372" y="0"/>
              <a:ext cx="396150" cy="521109"/>
            </a:xfrm>
            <a:custGeom>
              <a:avLst/>
              <a:gdLst>
                <a:gd name="connsiteX0" fmla="*/ 0 w 396150"/>
                <a:gd name="connsiteY0" fmla="*/ 0 h 521109"/>
                <a:gd name="connsiteX1" fmla="*/ 396150 w 396150"/>
                <a:gd name="connsiteY1" fmla="*/ 0 h 521109"/>
                <a:gd name="connsiteX2" fmla="*/ 57103 w 396150"/>
                <a:gd name="connsiteY2" fmla="*/ 521109 h 521109"/>
                <a:gd name="connsiteX3" fmla="*/ 0 w 396150"/>
                <a:gd name="connsiteY3" fmla="*/ 521109 h 521109"/>
                <a:gd name="connsiteX4" fmla="*/ 0 w 396150"/>
                <a:gd name="connsiteY4" fmla="*/ 0 h 5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50" h="521109">
                  <a:moveTo>
                    <a:pt x="0" y="0"/>
                  </a:moveTo>
                  <a:lnTo>
                    <a:pt x="396150" y="0"/>
                  </a:lnTo>
                  <a:lnTo>
                    <a:pt x="57103" y="521109"/>
                  </a:lnTo>
                  <a:lnTo>
                    <a:pt x="0" y="521109"/>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Freeform: Shape 290">
              <a:extLst>
                <a:ext uri="{FF2B5EF4-FFF2-40B4-BE49-F238E27FC236}">
                  <a16:creationId xmlns="" xmlns:a16="http://schemas.microsoft.com/office/drawing/2014/main" id="{45AA6CA8-0CDD-45A3-981E-29F1CDD035F3}"/>
                </a:ext>
              </a:extLst>
            </p:cNvPr>
            <p:cNvSpPr/>
            <p:nvPr/>
          </p:nvSpPr>
          <p:spPr>
            <a:xfrm>
              <a:off x="0" y="1"/>
              <a:ext cx="688475" cy="521110"/>
            </a:xfrm>
            <a:custGeom>
              <a:avLst/>
              <a:gdLst>
                <a:gd name="connsiteX0" fmla="*/ 0 w 688475"/>
                <a:gd name="connsiteY0" fmla="*/ 0 h 521110"/>
                <a:gd name="connsiteX1" fmla="*/ 631372 w 688475"/>
                <a:gd name="connsiteY1" fmla="*/ 0 h 521110"/>
                <a:gd name="connsiteX2" fmla="*/ 631372 w 688475"/>
                <a:gd name="connsiteY2" fmla="*/ 521109 h 521110"/>
                <a:gd name="connsiteX3" fmla="*/ 688475 w 688475"/>
                <a:gd name="connsiteY3" fmla="*/ 521109 h 521110"/>
                <a:gd name="connsiteX4" fmla="*/ 688474 w 688475"/>
                <a:gd name="connsiteY4" fmla="*/ 521110 h 521110"/>
                <a:gd name="connsiteX5" fmla="*/ 0 w 688475"/>
                <a:gd name="connsiteY5" fmla="*/ 521110 h 521110"/>
                <a:gd name="connsiteX6" fmla="*/ 0 w 68847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75" h="521110">
                  <a:moveTo>
                    <a:pt x="0" y="0"/>
                  </a:moveTo>
                  <a:lnTo>
                    <a:pt x="631372" y="0"/>
                  </a:lnTo>
                  <a:lnTo>
                    <a:pt x="631372" y="521109"/>
                  </a:lnTo>
                  <a:lnTo>
                    <a:pt x="688475" y="521109"/>
                  </a:lnTo>
                  <a:lnTo>
                    <a:pt x="688474" y="521110"/>
                  </a:lnTo>
                  <a:lnTo>
                    <a:pt x="0" y="521110"/>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5" name="TextBox 454">
            <a:extLst>
              <a:ext uri="{FF2B5EF4-FFF2-40B4-BE49-F238E27FC236}">
                <a16:creationId xmlns="" xmlns:a16="http://schemas.microsoft.com/office/drawing/2014/main" id="{71D88DB9-F105-46EE-9C65-CFA46305BE7D}"/>
              </a:ext>
            </a:extLst>
          </p:cNvPr>
          <p:cNvSpPr txBox="1"/>
          <p:nvPr/>
        </p:nvSpPr>
        <p:spPr>
          <a:xfrm>
            <a:off x="-304921" y="446160"/>
            <a:ext cx="30807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Hoạt</a:t>
            </a:r>
            <a:r>
              <a:rPr kumimoji="0" lang="en-US" sz="32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động</a:t>
            </a:r>
            <a:r>
              <a:rPr kumimoji="0" lang="en-US" sz="32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nhóm</a:t>
            </a:r>
            <a:endParaRPr kumimoji="0" lang="en-US" sz="3200" b="0" i="0" u="none" strike="noStrike" kern="1200" cap="none" spc="0" normalizeH="0" baseline="0" noProof="0" dirty="0">
              <a:ln>
                <a:noFill/>
              </a:ln>
              <a:solidFill>
                <a:srgbClr val="FFFF00"/>
              </a:solidFill>
              <a:effectLst/>
              <a:uLnTx/>
              <a:uFillTx/>
              <a:latin typeface="#9Slide07 IcielBaliho Script" pitchFamily="2" charset="-93"/>
              <a:ea typeface="+mn-ea"/>
              <a:cs typeface="+mn-cs"/>
            </a:endParaRPr>
          </a:p>
        </p:txBody>
      </p:sp>
      <p:sp>
        <p:nvSpPr>
          <p:cNvPr id="468" name="TextBox 467">
            <a:extLst>
              <a:ext uri="{FF2B5EF4-FFF2-40B4-BE49-F238E27FC236}">
                <a16:creationId xmlns="" xmlns:a16="http://schemas.microsoft.com/office/drawing/2014/main" id="{BE3A4EDB-411E-4192-8F01-3AE803F8BE1C}"/>
              </a:ext>
            </a:extLst>
          </p:cNvPr>
          <p:cNvSpPr txBox="1"/>
          <p:nvPr/>
        </p:nvSpPr>
        <p:spPr>
          <a:xfrm>
            <a:off x="2944368" y="386261"/>
            <a:ext cx="49815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rPr>
              <a:t>THỰC HÀNH ĐO</a:t>
            </a:r>
          </a:p>
        </p:txBody>
      </p:sp>
      <p:sp>
        <p:nvSpPr>
          <p:cNvPr id="306" name="Freeform: Shape 305">
            <a:extLst>
              <a:ext uri="{FF2B5EF4-FFF2-40B4-BE49-F238E27FC236}">
                <a16:creationId xmlns="" xmlns:a16="http://schemas.microsoft.com/office/drawing/2014/main" id="{1333F57C-43A8-4628-A8E9-5AA1CED92005}"/>
              </a:ext>
            </a:extLst>
          </p:cNvPr>
          <p:cNvSpPr/>
          <p:nvPr/>
        </p:nvSpPr>
        <p:spPr>
          <a:xfrm>
            <a:off x="160373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8D92A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07" name="Group 306">
            <a:extLst>
              <a:ext uri="{FF2B5EF4-FFF2-40B4-BE49-F238E27FC236}">
                <a16:creationId xmlns="" xmlns:a16="http://schemas.microsoft.com/office/drawing/2014/main" id="{73D8B466-5046-4067-B97A-0439D91FDACC}"/>
              </a:ext>
            </a:extLst>
          </p:cNvPr>
          <p:cNvGrpSpPr/>
          <p:nvPr/>
        </p:nvGrpSpPr>
        <p:grpSpPr>
          <a:xfrm>
            <a:off x="2237742" y="37071"/>
            <a:ext cx="369536" cy="457093"/>
            <a:chOff x="4557440" y="902542"/>
            <a:chExt cx="1766107" cy="2184562"/>
          </a:xfrm>
          <a:solidFill>
            <a:schemeClr val="tx1"/>
          </a:solidFill>
        </p:grpSpPr>
        <p:sp>
          <p:nvSpPr>
            <p:cNvPr id="308" name="Freeform: Shape 307">
              <a:extLst>
                <a:ext uri="{FF2B5EF4-FFF2-40B4-BE49-F238E27FC236}">
                  <a16:creationId xmlns="" xmlns:a16="http://schemas.microsoft.com/office/drawing/2014/main" id="{EF48D7B3-689B-4F2A-B625-9D73DD2A1F56}"/>
                </a:ext>
              </a:extLst>
            </p:cNvPr>
            <p:cNvSpPr/>
            <p:nvPr/>
          </p:nvSpPr>
          <p:spPr>
            <a:xfrm flipV="1">
              <a:off x="4557440" y="902542"/>
              <a:ext cx="1766107" cy="2184562"/>
            </a:xfrm>
            <a:custGeom>
              <a:avLst/>
              <a:gdLst>
                <a:gd name="connsiteX0" fmla="*/ 752867 w 1766107"/>
                <a:gd name="connsiteY0" fmla="*/ 2175203 h 2184562"/>
                <a:gd name="connsiteX1" fmla="*/ 625518 w 1766107"/>
                <a:gd name="connsiteY1" fmla="*/ 1957175 h 2184562"/>
                <a:gd name="connsiteX2" fmla="*/ 634852 w 1766107"/>
                <a:gd name="connsiteY2" fmla="*/ 1922504 h 2184562"/>
                <a:gd name="connsiteX3" fmla="*/ 542174 w 1766107"/>
                <a:gd name="connsiteY3" fmla="*/ 1922504 h 2184562"/>
                <a:gd name="connsiteX4" fmla="*/ 448829 w 1766107"/>
                <a:gd name="connsiteY4" fmla="*/ 1922504 h 2184562"/>
                <a:gd name="connsiteX5" fmla="*/ 429493 w 1766107"/>
                <a:gd name="connsiteY5" fmla="*/ 1903169 h 2184562"/>
                <a:gd name="connsiteX6" fmla="*/ 410157 w 1766107"/>
                <a:gd name="connsiteY6" fmla="*/ 1799822 h 2184562"/>
                <a:gd name="connsiteX7" fmla="*/ 410157 w 1766107"/>
                <a:gd name="connsiteY7" fmla="*/ 1715812 h 2184562"/>
                <a:gd name="connsiteX8" fmla="*/ 326147 w 1766107"/>
                <a:gd name="connsiteY8" fmla="*/ 1715812 h 2184562"/>
                <a:gd name="connsiteX9" fmla="*/ 222801 w 1766107"/>
                <a:gd name="connsiteY9" fmla="*/ 1696476 h 2184562"/>
                <a:gd name="connsiteX10" fmla="*/ 210132 w 1766107"/>
                <a:gd name="connsiteY10" fmla="*/ 1601798 h 2184562"/>
                <a:gd name="connsiteX11" fmla="*/ 444162 w 1766107"/>
                <a:gd name="connsiteY11" fmla="*/ 1356434 h 2184562"/>
                <a:gd name="connsiteX12" fmla="*/ 598848 w 1766107"/>
                <a:gd name="connsiteY12" fmla="*/ 1349099 h 2184562"/>
                <a:gd name="connsiteX13" fmla="*/ 723530 w 1766107"/>
                <a:gd name="connsiteY13" fmla="*/ 1349099 h 2184562"/>
                <a:gd name="connsiteX14" fmla="*/ 723530 w 1766107"/>
                <a:gd name="connsiteY14" fmla="*/ 1281758 h 2184562"/>
                <a:gd name="connsiteX15" fmla="*/ 723530 w 1766107"/>
                <a:gd name="connsiteY15" fmla="*/ 1215083 h 2184562"/>
                <a:gd name="connsiteX16" fmla="*/ 698860 w 1766107"/>
                <a:gd name="connsiteY16" fmla="*/ 1205081 h 2184562"/>
                <a:gd name="connsiteX17" fmla="*/ 266806 w 1766107"/>
                <a:gd name="connsiteY17" fmla="*/ 683016 h 2184562"/>
                <a:gd name="connsiteX18" fmla="*/ 256805 w 1766107"/>
                <a:gd name="connsiteY18" fmla="*/ 364976 h 2184562"/>
                <a:gd name="connsiteX19" fmla="*/ 256805 w 1766107"/>
                <a:gd name="connsiteY19" fmla="*/ 102277 h 2184562"/>
                <a:gd name="connsiteX20" fmla="*/ 143457 w 1766107"/>
                <a:gd name="connsiteY20" fmla="*/ 102277 h 2184562"/>
                <a:gd name="connsiteX21" fmla="*/ 13441 w 1766107"/>
                <a:gd name="connsiteY21" fmla="*/ 85608 h 2184562"/>
                <a:gd name="connsiteX22" fmla="*/ 38111 w 1766107"/>
                <a:gd name="connsiteY22" fmla="*/ -1070 h 2184562"/>
                <a:gd name="connsiteX23" fmla="*/ 895551 w 1766107"/>
                <a:gd name="connsiteY23" fmla="*/ -3070 h 2184562"/>
                <a:gd name="connsiteX24" fmla="*/ 1738323 w 1766107"/>
                <a:gd name="connsiteY24" fmla="*/ -1070 h 2184562"/>
                <a:gd name="connsiteX25" fmla="*/ 1750992 w 1766107"/>
                <a:gd name="connsiteY25" fmla="*/ 14932 h 2184562"/>
                <a:gd name="connsiteX26" fmla="*/ 1748325 w 1766107"/>
                <a:gd name="connsiteY26" fmla="*/ 87608 h 2184562"/>
                <a:gd name="connsiteX27" fmla="*/ 1672315 w 1766107"/>
                <a:gd name="connsiteY27" fmla="*/ 102277 h 2184562"/>
                <a:gd name="connsiteX28" fmla="*/ 1611641 w 1766107"/>
                <a:gd name="connsiteY28" fmla="*/ 102277 h 2184562"/>
                <a:gd name="connsiteX29" fmla="*/ 1608974 w 1766107"/>
                <a:gd name="connsiteY29" fmla="*/ 387646 h 2184562"/>
                <a:gd name="connsiteX30" fmla="*/ 1588971 w 1766107"/>
                <a:gd name="connsiteY30" fmla="*/ 736356 h 2184562"/>
                <a:gd name="connsiteX31" fmla="*/ 1408282 w 1766107"/>
                <a:gd name="connsiteY31" fmla="*/ 1049729 h 2184562"/>
                <a:gd name="connsiteX32" fmla="*/ 1192255 w 1766107"/>
                <a:gd name="connsiteY32" fmla="*/ 1194413 h 2184562"/>
                <a:gd name="connsiteX33" fmla="*/ 1143582 w 1766107"/>
                <a:gd name="connsiteY33" fmla="*/ 1212416 h 2184562"/>
                <a:gd name="connsiteX34" fmla="*/ 1143582 w 1766107"/>
                <a:gd name="connsiteY34" fmla="*/ 1281091 h 2184562"/>
                <a:gd name="connsiteX35" fmla="*/ 1143582 w 1766107"/>
                <a:gd name="connsiteY35" fmla="*/ 1349099 h 2184562"/>
                <a:gd name="connsiteX36" fmla="*/ 1268931 w 1766107"/>
                <a:gd name="connsiteY36" fmla="*/ 1349099 h 2184562"/>
                <a:gd name="connsiteX37" fmla="*/ 1490292 w 1766107"/>
                <a:gd name="connsiteY37" fmla="*/ 1382437 h 2184562"/>
                <a:gd name="connsiteX38" fmla="*/ 1659647 w 1766107"/>
                <a:gd name="connsiteY38" fmla="*/ 1644470 h 2184562"/>
                <a:gd name="connsiteX39" fmla="*/ 1641645 w 1766107"/>
                <a:gd name="connsiteY39" fmla="*/ 1699810 h 2184562"/>
                <a:gd name="connsiteX40" fmla="*/ 1540299 w 1766107"/>
                <a:gd name="connsiteY40" fmla="*/ 1715812 h 2184562"/>
                <a:gd name="connsiteX41" fmla="*/ 1458288 w 1766107"/>
                <a:gd name="connsiteY41" fmla="*/ 1715812 h 2184562"/>
                <a:gd name="connsiteX42" fmla="*/ 1455621 w 1766107"/>
                <a:gd name="connsiteY42" fmla="*/ 1803156 h 2184562"/>
                <a:gd name="connsiteX43" fmla="*/ 1434952 w 1766107"/>
                <a:gd name="connsiteY43" fmla="*/ 1906502 h 2184562"/>
                <a:gd name="connsiteX44" fmla="*/ 1323605 w 1766107"/>
                <a:gd name="connsiteY44" fmla="*/ 1922504 h 2184562"/>
                <a:gd name="connsiteX45" fmla="*/ 1230260 w 1766107"/>
                <a:gd name="connsiteY45" fmla="*/ 1922504 h 2184562"/>
                <a:gd name="connsiteX46" fmla="*/ 1236927 w 1766107"/>
                <a:gd name="connsiteY46" fmla="*/ 1939840 h 2184562"/>
                <a:gd name="connsiteX47" fmla="*/ 1235594 w 1766107"/>
                <a:gd name="connsiteY47" fmla="*/ 2056521 h 2184562"/>
                <a:gd name="connsiteX48" fmla="*/ 1100244 w 1766107"/>
                <a:gd name="connsiteY48" fmla="*/ 2176536 h 2184562"/>
                <a:gd name="connsiteX49" fmla="*/ 968227 w 1766107"/>
                <a:gd name="connsiteY49" fmla="*/ 2153200 h 2184562"/>
                <a:gd name="connsiteX50" fmla="*/ 930889 w 1766107"/>
                <a:gd name="connsiteY50" fmla="*/ 2130530 h 2184562"/>
                <a:gd name="connsiteX51" fmla="*/ 908886 w 1766107"/>
                <a:gd name="connsiteY51" fmla="*/ 2146532 h 2184562"/>
                <a:gd name="connsiteX52" fmla="*/ 752867 w 1766107"/>
                <a:gd name="connsiteY52" fmla="*/ 2175203 h 2184562"/>
                <a:gd name="connsiteX53" fmla="*/ 836877 w 1766107"/>
                <a:gd name="connsiteY53" fmla="*/ 2065856 h 2184562"/>
                <a:gd name="connsiteX54" fmla="*/ 876882 w 1766107"/>
                <a:gd name="connsiteY54" fmla="*/ 1997180 h 2184562"/>
                <a:gd name="connsiteX55" fmla="*/ 760201 w 1766107"/>
                <a:gd name="connsiteY55" fmla="*/ 1937173 h 2184562"/>
                <a:gd name="connsiteX56" fmla="*/ 762868 w 1766107"/>
                <a:gd name="connsiteY56" fmla="*/ 2060522 h 2184562"/>
                <a:gd name="connsiteX57" fmla="*/ 836877 w 1766107"/>
                <a:gd name="connsiteY57" fmla="*/ 2065856 h 2184562"/>
                <a:gd name="connsiteX58" fmla="*/ 1096910 w 1766107"/>
                <a:gd name="connsiteY58" fmla="*/ 2065856 h 2184562"/>
                <a:gd name="connsiteX59" fmla="*/ 1136915 w 1766107"/>
                <a:gd name="connsiteY59" fmla="*/ 1997180 h 2184562"/>
                <a:gd name="connsiteX60" fmla="*/ 1114245 w 1766107"/>
                <a:gd name="connsiteY60" fmla="*/ 1945174 h 2184562"/>
                <a:gd name="connsiteX61" fmla="*/ 1064239 w 1766107"/>
                <a:gd name="connsiteY61" fmla="*/ 1922504 h 2184562"/>
                <a:gd name="connsiteX62" fmla="*/ 987563 w 1766107"/>
                <a:gd name="connsiteY62" fmla="*/ 1983179 h 2184562"/>
                <a:gd name="connsiteX63" fmla="*/ 1024901 w 1766107"/>
                <a:gd name="connsiteY63" fmla="*/ 2062522 h 2184562"/>
                <a:gd name="connsiteX64" fmla="*/ 1096910 w 1766107"/>
                <a:gd name="connsiteY64" fmla="*/ 2065856 h 2184562"/>
                <a:gd name="connsiteX65" fmla="*/ 1343607 w 1766107"/>
                <a:gd name="connsiteY65" fmla="*/ 1765818 h 2184562"/>
                <a:gd name="connsiteX66" fmla="*/ 1343607 w 1766107"/>
                <a:gd name="connsiteY66" fmla="*/ 1715812 h 2184562"/>
                <a:gd name="connsiteX67" fmla="*/ 930222 w 1766107"/>
                <a:gd name="connsiteY67" fmla="*/ 1715812 h 2184562"/>
                <a:gd name="connsiteX68" fmla="*/ 516837 w 1766107"/>
                <a:gd name="connsiteY68" fmla="*/ 1715812 h 2184562"/>
                <a:gd name="connsiteX69" fmla="*/ 516837 w 1766107"/>
                <a:gd name="connsiteY69" fmla="*/ 1765818 h 2184562"/>
                <a:gd name="connsiteX70" fmla="*/ 516837 w 1766107"/>
                <a:gd name="connsiteY70" fmla="*/ 1815824 h 2184562"/>
                <a:gd name="connsiteX71" fmla="*/ 930222 w 1766107"/>
                <a:gd name="connsiteY71" fmla="*/ 1815824 h 2184562"/>
                <a:gd name="connsiteX72" fmla="*/ 1343607 w 1766107"/>
                <a:gd name="connsiteY72" fmla="*/ 1815824 h 2184562"/>
                <a:gd name="connsiteX73" fmla="*/ 1343607 w 1766107"/>
                <a:gd name="connsiteY73" fmla="*/ 1765818 h 2184562"/>
                <a:gd name="connsiteX74" fmla="*/ 1543632 w 1766107"/>
                <a:gd name="connsiteY74" fmla="*/ 1599131 h 2184562"/>
                <a:gd name="connsiteX75" fmla="*/ 1440953 w 1766107"/>
                <a:gd name="connsiteY75" fmla="*/ 1477115 h 2184562"/>
                <a:gd name="connsiteX76" fmla="*/ 1406949 w 1766107"/>
                <a:gd name="connsiteY76" fmla="*/ 1459113 h 2184562"/>
                <a:gd name="connsiteX77" fmla="*/ 944224 w 1766107"/>
                <a:gd name="connsiteY77" fmla="*/ 1457113 h 2184562"/>
                <a:gd name="connsiteX78" fmla="*/ 383487 w 1766107"/>
                <a:gd name="connsiteY78" fmla="*/ 1507119 h 2184562"/>
                <a:gd name="connsiteX79" fmla="*/ 323480 w 1766107"/>
                <a:gd name="connsiteY79" fmla="*/ 1592463 h 2184562"/>
                <a:gd name="connsiteX80" fmla="*/ 316812 w 1766107"/>
                <a:gd name="connsiteY80" fmla="*/ 1609132 h 2184562"/>
                <a:gd name="connsiteX81" fmla="*/ 930222 w 1766107"/>
                <a:gd name="connsiteY81" fmla="*/ 1609132 h 2184562"/>
                <a:gd name="connsiteX82" fmla="*/ 1543632 w 1766107"/>
                <a:gd name="connsiteY82" fmla="*/ 1599131 h 2184562"/>
                <a:gd name="connsiteX83" fmla="*/ 1036902 w 1766107"/>
                <a:gd name="connsiteY83" fmla="*/ 1296426 h 2184562"/>
                <a:gd name="connsiteX84" fmla="*/ 1036902 w 1766107"/>
                <a:gd name="connsiteY84" fmla="*/ 1244420 h 2184562"/>
                <a:gd name="connsiteX85" fmla="*/ 933556 w 1766107"/>
                <a:gd name="connsiteY85" fmla="*/ 1244420 h 2184562"/>
                <a:gd name="connsiteX86" fmla="*/ 830210 w 1766107"/>
                <a:gd name="connsiteY86" fmla="*/ 1245086 h 2184562"/>
                <a:gd name="connsiteX87" fmla="*/ 830210 w 1766107"/>
                <a:gd name="connsiteY87" fmla="*/ 1297093 h 2184562"/>
                <a:gd name="connsiteX88" fmla="*/ 830210 w 1766107"/>
                <a:gd name="connsiteY88" fmla="*/ 1349099 h 2184562"/>
                <a:gd name="connsiteX89" fmla="*/ 933556 w 1766107"/>
                <a:gd name="connsiteY89" fmla="*/ 1349099 h 2184562"/>
                <a:gd name="connsiteX90" fmla="*/ 1036902 w 1766107"/>
                <a:gd name="connsiteY90" fmla="*/ 1349099 h 2184562"/>
                <a:gd name="connsiteX91" fmla="*/ 1036902 w 1766107"/>
                <a:gd name="connsiteY91" fmla="*/ 1296426 h 2184562"/>
                <a:gd name="connsiteX92" fmla="*/ 1056905 w 1766107"/>
                <a:gd name="connsiteY92" fmla="*/ 1125071 h 2184562"/>
                <a:gd name="connsiteX93" fmla="*/ 1484958 w 1766107"/>
                <a:gd name="connsiteY93" fmla="*/ 712353 h 2184562"/>
                <a:gd name="connsiteX94" fmla="*/ 1502294 w 1766107"/>
                <a:gd name="connsiteY94" fmla="*/ 380978 h 2184562"/>
                <a:gd name="connsiteX95" fmla="*/ 1504294 w 1766107"/>
                <a:gd name="connsiteY95" fmla="*/ 102277 h 2184562"/>
                <a:gd name="connsiteX96" fmla="*/ 933556 w 1766107"/>
                <a:gd name="connsiteY96" fmla="*/ 102277 h 2184562"/>
                <a:gd name="connsiteX97" fmla="*/ 362818 w 1766107"/>
                <a:gd name="connsiteY97" fmla="*/ 102277 h 2184562"/>
                <a:gd name="connsiteX98" fmla="*/ 364818 w 1766107"/>
                <a:gd name="connsiteY98" fmla="*/ 387646 h 2184562"/>
                <a:gd name="connsiteX99" fmla="*/ 382154 w 1766107"/>
                <a:gd name="connsiteY99" fmla="*/ 721021 h 2184562"/>
                <a:gd name="connsiteX100" fmla="*/ 1056905 w 1766107"/>
                <a:gd name="connsiteY100" fmla="*/ 1125071 h 218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766107" h="2184562">
                  <a:moveTo>
                    <a:pt x="752867" y="2175203"/>
                  </a:moveTo>
                  <a:cubicBezTo>
                    <a:pt x="662189" y="2149199"/>
                    <a:pt x="602848" y="2046520"/>
                    <a:pt x="625518" y="1957175"/>
                  </a:cubicBezTo>
                  <a:lnTo>
                    <a:pt x="634852" y="1922504"/>
                  </a:lnTo>
                  <a:lnTo>
                    <a:pt x="542174" y="1922504"/>
                  </a:lnTo>
                  <a:lnTo>
                    <a:pt x="448829" y="1922504"/>
                  </a:lnTo>
                  <a:lnTo>
                    <a:pt x="429493" y="1903169"/>
                  </a:lnTo>
                  <a:cubicBezTo>
                    <a:pt x="410157" y="1883833"/>
                    <a:pt x="410157" y="1883166"/>
                    <a:pt x="410157" y="1799822"/>
                  </a:cubicBezTo>
                  <a:lnTo>
                    <a:pt x="410157" y="1715812"/>
                  </a:lnTo>
                  <a:lnTo>
                    <a:pt x="326147" y="1715812"/>
                  </a:lnTo>
                  <a:cubicBezTo>
                    <a:pt x="242803" y="1715812"/>
                    <a:pt x="242136" y="1715812"/>
                    <a:pt x="222801" y="1696476"/>
                  </a:cubicBezTo>
                  <a:cubicBezTo>
                    <a:pt x="201465" y="1674473"/>
                    <a:pt x="199464" y="1659138"/>
                    <a:pt x="210132" y="1601798"/>
                  </a:cubicBezTo>
                  <a:cubicBezTo>
                    <a:pt x="232135" y="1486450"/>
                    <a:pt x="331481" y="1382437"/>
                    <a:pt x="444162" y="1356434"/>
                  </a:cubicBezTo>
                  <a:cubicBezTo>
                    <a:pt x="460164" y="1352433"/>
                    <a:pt x="529506" y="1349099"/>
                    <a:pt x="598848" y="1349099"/>
                  </a:cubicBezTo>
                  <a:lnTo>
                    <a:pt x="723530" y="1349099"/>
                  </a:lnTo>
                  <a:lnTo>
                    <a:pt x="723530" y="1281758"/>
                  </a:lnTo>
                  <a:lnTo>
                    <a:pt x="723530" y="1215083"/>
                  </a:lnTo>
                  <a:lnTo>
                    <a:pt x="698860" y="1205081"/>
                  </a:lnTo>
                  <a:cubicBezTo>
                    <a:pt x="467498" y="1113737"/>
                    <a:pt x="308145" y="921712"/>
                    <a:pt x="266806" y="683016"/>
                  </a:cubicBezTo>
                  <a:cubicBezTo>
                    <a:pt x="258805" y="640344"/>
                    <a:pt x="256805" y="565668"/>
                    <a:pt x="256805" y="364976"/>
                  </a:cubicBezTo>
                  <a:lnTo>
                    <a:pt x="256805" y="102277"/>
                  </a:lnTo>
                  <a:lnTo>
                    <a:pt x="143457" y="102277"/>
                  </a:lnTo>
                  <a:cubicBezTo>
                    <a:pt x="31443" y="102277"/>
                    <a:pt x="29443" y="102277"/>
                    <a:pt x="13441" y="85608"/>
                  </a:cubicBezTo>
                  <a:cubicBezTo>
                    <a:pt x="-16563" y="56271"/>
                    <a:pt x="-2561" y="8932"/>
                    <a:pt x="38111" y="-1070"/>
                  </a:cubicBezTo>
                  <a:cubicBezTo>
                    <a:pt x="46779" y="-3070"/>
                    <a:pt x="432827" y="-3737"/>
                    <a:pt x="895551" y="-3070"/>
                  </a:cubicBezTo>
                  <a:lnTo>
                    <a:pt x="1738323" y="-1070"/>
                  </a:lnTo>
                  <a:lnTo>
                    <a:pt x="1750992" y="14932"/>
                  </a:lnTo>
                  <a:cubicBezTo>
                    <a:pt x="1768327" y="36268"/>
                    <a:pt x="1767660" y="69606"/>
                    <a:pt x="1748325" y="87608"/>
                  </a:cubicBezTo>
                  <a:cubicBezTo>
                    <a:pt x="1734990" y="100276"/>
                    <a:pt x="1724988" y="102277"/>
                    <a:pt x="1672315" y="102277"/>
                  </a:cubicBezTo>
                  <a:lnTo>
                    <a:pt x="1611641" y="102277"/>
                  </a:lnTo>
                  <a:lnTo>
                    <a:pt x="1608974" y="387646"/>
                  </a:lnTo>
                  <a:cubicBezTo>
                    <a:pt x="1606307" y="669681"/>
                    <a:pt x="1606307" y="673015"/>
                    <a:pt x="1588971" y="736356"/>
                  </a:cubicBezTo>
                  <a:cubicBezTo>
                    <a:pt x="1556301" y="858371"/>
                    <a:pt x="1496293" y="961717"/>
                    <a:pt x="1408282" y="1049729"/>
                  </a:cubicBezTo>
                  <a:cubicBezTo>
                    <a:pt x="1350275" y="1107069"/>
                    <a:pt x="1256930" y="1169744"/>
                    <a:pt x="1192255" y="1194413"/>
                  </a:cubicBezTo>
                  <a:lnTo>
                    <a:pt x="1143582" y="1212416"/>
                  </a:lnTo>
                  <a:lnTo>
                    <a:pt x="1143582" y="1281091"/>
                  </a:lnTo>
                  <a:lnTo>
                    <a:pt x="1143582" y="1349099"/>
                  </a:lnTo>
                  <a:lnTo>
                    <a:pt x="1268931" y="1349099"/>
                  </a:lnTo>
                  <a:cubicBezTo>
                    <a:pt x="1400948" y="1349099"/>
                    <a:pt x="1435619" y="1354433"/>
                    <a:pt x="1490292" y="1382437"/>
                  </a:cubicBezTo>
                  <a:cubicBezTo>
                    <a:pt x="1588305" y="1432443"/>
                    <a:pt x="1657647" y="1539123"/>
                    <a:pt x="1659647" y="1644470"/>
                  </a:cubicBezTo>
                  <a:cubicBezTo>
                    <a:pt x="1660314" y="1679807"/>
                    <a:pt x="1658313" y="1685141"/>
                    <a:pt x="1641645" y="1699810"/>
                  </a:cubicBezTo>
                  <a:cubicBezTo>
                    <a:pt x="1624309" y="1715145"/>
                    <a:pt x="1618308" y="1715812"/>
                    <a:pt x="1540299" y="1715812"/>
                  </a:cubicBezTo>
                  <a:lnTo>
                    <a:pt x="1458288" y="1715812"/>
                  </a:lnTo>
                  <a:lnTo>
                    <a:pt x="1455621" y="1803156"/>
                  </a:lnTo>
                  <a:cubicBezTo>
                    <a:pt x="1453621" y="1889167"/>
                    <a:pt x="1453621" y="1890500"/>
                    <a:pt x="1434952" y="1906502"/>
                  </a:cubicBezTo>
                  <a:cubicBezTo>
                    <a:pt x="1416950" y="1921838"/>
                    <a:pt x="1411616" y="1922504"/>
                    <a:pt x="1323605" y="1922504"/>
                  </a:cubicBezTo>
                  <a:lnTo>
                    <a:pt x="1230260" y="1922504"/>
                  </a:lnTo>
                  <a:lnTo>
                    <a:pt x="1236927" y="1939840"/>
                  </a:lnTo>
                  <a:cubicBezTo>
                    <a:pt x="1246262" y="1963176"/>
                    <a:pt x="1245595" y="2029184"/>
                    <a:pt x="1235594" y="2056521"/>
                  </a:cubicBezTo>
                  <a:cubicBezTo>
                    <a:pt x="1214925" y="2117195"/>
                    <a:pt x="1164252" y="2161868"/>
                    <a:pt x="1100244" y="2176536"/>
                  </a:cubicBezTo>
                  <a:cubicBezTo>
                    <a:pt x="1052904" y="2187204"/>
                    <a:pt x="1012899" y="2179870"/>
                    <a:pt x="968227" y="2153200"/>
                  </a:cubicBezTo>
                  <a:lnTo>
                    <a:pt x="930889" y="2130530"/>
                  </a:lnTo>
                  <a:lnTo>
                    <a:pt x="908886" y="2146532"/>
                  </a:lnTo>
                  <a:cubicBezTo>
                    <a:pt x="867548" y="2177203"/>
                    <a:pt x="801540" y="2189204"/>
                    <a:pt x="752867" y="2175203"/>
                  </a:cubicBezTo>
                  <a:close/>
                  <a:moveTo>
                    <a:pt x="836877" y="2065856"/>
                  </a:moveTo>
                  <a:cubicBezTo>
                    <a:pt x="864881" y="2051854"/>
                    <a:pt x="876882" y="2030518"/>
                    <a:pt x="876882" y="1997180"/>
                  </a:cubicBezTo>
                  <a:cubicBezTo>
                    <a:pt x="876882" y="1936506"/>
                    <a:pt x="806874" y="1900502"/>
                    <a:pt x="760201" y="1937173"/>
                  </a:cubicBezTo>
                  <a:cubicBezTo>
                    <a:pt x="716862" y="1971177"/>
                    <a:pt x="717529" y="2030518"/>
                    <a:pt x="762868" y="2060522"/>
                  </a:cubicBezTo>
                  <a:cubicBezTo>
                    <a:pt x="788871" y="2078524"/>
                    <a:pt x="810207" y="2079857"/>
                    <a:pt x="836877" y="2065856"/>
                  </a:cubicBezTo>
                  <a:close/>
                  <a:moveTo>
                    <a:pt x="1096910" y="2065856"/>
                  </a:moveTo>
                  <a:cubicBezTo>
                    <a:pt x="1124913" y="2051854"/>
                    <a:pt x="1136915" y="2030518"/>
                    <a:pt x="1136915" y="1997180"/>
                  </a:cubicBezTo>
                  <a:cubicBezTo>
                    <a:pt x="1136915" y="1972511"/>
                    <a:pt x="1132914" y="1963843"/>
                    <a:pt x="1114245" y="1945174"/>
                  </a:cubicBezTo>
                  <a:cubicBezTo>
                    <a:pt x="1095576" y="1926505"/>
                    <a:pt x="1086242" y="1922504"/>
                    <a:pt x="1064239" y="1922504"/>
                  </a:cubicBezTo>
                  <a:cubicBezTo>
                    <a:pt x="1031568" y="1922504"/>
                    <a:pt x="994230" y="1951841"/>
                    <a:pt x="987563" y="1983179"/>
                  </a:cubicBezTo>
                  <a:cubicBezTo>
                    <a:pt x="982229" y="2011182"/>
                    <a:pt x="998231" y="2046520"/>
                    <a:pt x="1024901" y="2062522"/>
                  </a:cubicBezTo>
                  <a:cubicBezTo>
                    <a:pt x="1050904" y="2078524"/>
                    <a:pt x="1070907" y="2079191"/>
                    <a:pt x="1096910" y="2065856"/>
                  </a:cubicBezTo>
                  <a:close/>
                  <a:moveTo>
                    <a:pt x="1343607" y="1765818"/>
                  </a:moveTo>
                  <a:lnTo>
                    <a:pt x="1343607" y="1715812"/>
                  </a:lnTo>
                  <a:lnTo>
                    <a:pt x="930222" y="1715812"/>
                  </a:lnTo>
                  <a:lnTo>
                    <a:pt x="516837" y="1715812"/>
                  </a:lnTo>
                  <a:lnTo>
                    <a:pt x="516837" y="1765818"/>
                  </a:lnTo>
                  <a:lnTo>
                    <a:pt x="516837" y="1815824"/>
                  </a:lnTo>
                  <a:lnTo>
                    <a:pt x="930222" y="1815824"/>
                  </a:lnTo>
                  <a:lnTo>
                    <a:pt x="1343607" y="1815824"/>
                  </a:lnTo>
                  <a:lnTo>
                    <a:pt x="1343607" y="1765818"/>
                  </a:lnTo>
                  <a:close/>
                  <a:moveTo>
                    <a:pt x="1543632" y="1599131"/>
                  </a:moveTo>
                  <a:cubicBezTo>
                    <a:pt x="1543632" y="1566460"/>
                    <a:pt x="1489626" y="1502452"/>
                    <a:pt x="1440953" y="1477115"/>
                  </a:cubicBezTo>
                  <a:lnTo>
                    <a:pt x="1406949" y="1459113"/>
                  </a:lnTo>
                  <a:lnTo>
                    <a:pt x="944224" y="1457113"/>
                  </a:lnTo>
                  <a:cubicBezTo>
                    <a:pt x="420825" y="1455113"/>
                    <a:pt x="443495" y="1453112"/>
                    <a:pt x="383487" y="1507119"/>
                  </a:cubicBezTo>
                  <a:cubicBezTo>
                    <a:pt x="350817" y="1536456"/>
                    <a:pt x="337482" y="1555792"/>
                    <a:pt x="323480" y="1592463"/>
                  </a:cubicBezTo>
                  <a:lnTo>
                    <a:pt x="316812" y="1609132"/>
                  </a:lnTo>
                  <a:lnTo>
                    <a:pt x="930222" y="1609132"/>
                  </a:lnTo>
                  <a:cubicBezTo>
                    <a:pt x="1479624" y="1609132"/>
                    <a:pt x="1543632" y="1607798"/>
                    <a:pt x="1543632" y="1599131"/>
                  </a:cubicBezTo>
                  <a:close/>
                  <a:moveTo>
                    <a:pt x="1036902" y="1296426"/>
                  </a:moveTo>
                  <a:lnTo>
                    <a:pt x="1036902" y="1244420"/>
                  </a:lnTo>
                  <a:lnTo>
                    <a:pt x="933556" y="1244420"/>
                  </a:lnTo>
                  <a:lnTo>
                    <a:pt x="830210" y="1245086"/>
                  </a:lnTo>
                  <a:lnTo>
                    <a:pt x="830210" y="1297093"/>
                  </a:lnTo>
                  <a:lnTo>
                    <a:pt x="830210" y="1349099"/>
                  </a:lnTo>
                  <a:lnTo>
                    <a:pt x="933556" y="1349099"/>
                  </a:lnTo>
                  <a:lnTo>
                    <a:pt x="1036902" y="1349099"/>
                  </a:lnTo>
                  <a:lnTo>
                    <a:pt x="1036902" y="1296426"/>
                  </a:lnTo>
                  <a:close/>
                  <a:moveTo>
                    <a:pt x="1056905" y="1125071"/>
                  </a:moveTo>
                  <a:cubicBezTo>
                    <a:pt x="1263597" y="1079066"/>
                    <a:pt x="1427618" y="921046"/>
                    <a:pt x="1484958" y="712353"/>
                  </a:cubicBezTo>
                  <a:cubicBezTo>
                    <a:pt x="1498960" y="662347"/>
                    <a:pt x="1499627" y="641677"/>
                    <a:pt x="1502294" y="380978"/>
                  </a:cubicBezTo>
                  <a:lnTo>
                    <a:pt x="1504294" y="102277"/>
                  </a:lnTo>
                  <a:lnTo>
                    <a:pt x="933556" y="102277"/>
                  </a:lnTo>
                  <a:lnTo>
                    <a:pt x="362818" y="102277"/>
                  </a:lnTo>
                  <a:lnTo>
                    <a:pt x="364818" y="387646"/>
                  </a:lnTo>
                  <a:cubicBezTo>
                    <a:pt x="367485" y="658346"/>
                    <a:pt x="368152" y="675015"/>
                    <a:pt x="382154" y="721021"/>
                  </a:cubicBezTo>
                  <a:cubicBezTo>
                    <a:pt x="472165" y="1017724"/>
                    <a:pt x="760201" y="1190413"/>
                    <a:pt x="1056905" y="112507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 xmlns:a16="http://schemas.microsoft.com/office/drawing/2014/main" id="{4C3E7B5B-4D14-4381-84DF-21554B5BF022}"/>
                </a:ext>
              </a:extLst>
            </p:cNvPr>
            <p:cNvSpPr/>
            <p:nvPr/>
          </p:nvSpPr>
          <p:spPr>
            <a:xfrm flipV="1">
              <a:off x="5130642" y="2097763"/>
              <a:ext cx="726302" cy="728673"/>
            </a:xfrm>
            <a:custGeom>
              <a:avLst/>
              <a:gdLst>
                <a:gd name="connsiteX0" fmla="*/ 302276 w 726302"/>
                <a:gd name="connsiteY0" fmla="*/ 722489 h 728673"/>
                <a:gd name="connsiteX1" fmla="*/ 104918 w 726302"/>
                <a:gd name="connsiteY1" fmla="*/ 620476 h 728673"/>
                <a:gd name="connsiteX2" fmla="*/ 10239 w 726302"/>
                <a:gd name="connsiteY2" fmla="*/ 463790 h 728673"/>
                <a:gd name="connsiteX3" fmla="*/ 15573 w 726302"/>
                <a:gd name="connsiteY3" fmla="*/ 239095 h 728673"/>
                <a:gd name="connsiteX4" fmla="*/ 479631 w 726302"/>
                <a:gd name="connsiteY4" fmla="*/ 18401 h 728673"/>
                <a:gd name="connsiteX5" fmla="*/ 624983 w 726302"/>
                <a:gd name="connsiteY5" fmla="*/ 609808 h 728673"/>
                <a:gd name="connsiteX6" fmla="*/ 478964 w 726302"/>
                <a:gd name="connsiteY6" fmla="*/ 705820 h 728673"/>
                <a:gd name="connsiteX7" fmla="*/ 302276 w 726302"/>
                <a:gd name="connsiteY7" fmla="*/ 722489 h 728673"/>
                <a:gd name="connsiteX8" fmla="*/ 445627 w 726302"/>
                <a:gd name="connsiteY8" fmla="*/ 605141 h 728673"/>
                <a:gd name="connsiteX9" fmla="*/ 541639 w 726302"/>
                <a:gd name="connsiteY9" fmla="*/ 539800 h 728673"/>
                <a:gd name="connsiteX10" fmla="*/ 438293 w 726302"/>
                <a:gd name="connsiteY10" fmla="*/ 471791 h 728673"/>
                <a:gd name="connsiteX11" fmla="*/ 324278 w 726302"/>
                <a:gd name="connsiteY11" fmla="*/ 399782 h 728673"/>
                <a:gd name="connsiteX12" fmla="*/ 357616 w 726302"/>
                <a:gd name="connsiteY12" fmla="*/ 309104 h 728673"/>
                <a:gd name="connsiteX13" fmla="*/ 486965 w 726302"/>
                <a:gd name="connsiteY13" fmla="*/ 375779 h 728673"/>
                <a:gd name="connsiteX14" fmla="*/ 606314 w 726302"/>
                <a:gd name="connsiteY14" fmla="*/ 435787 h 728673"/>
                <a:gd name="connsiteX15" fmla="*/ 613648 w 726302"/>
                <a:gd name="connsiteY15" fmla="*/ 363778 h 728673"/>
                <a:gd name="connsiteX16" fmla="*/ 592312 w 726302"/>
                <a:gd name="connsiteY16" fmla="*/ 254431 h 728673"/>
                <a:gd name="connsiteX17" fmla="*/ 405622 w 726302"/>
                <a:gd name="connsiteY17" fmla="*/ 109079 h 728673"/>
                <a:gd name="connsiteX18" fmla="*/ 124253 w 726302"/>
                <a:gd name="connsiteY18" fmla="*/ 255764 h 728673"/>
                <a:gd name="connsiteX19" fmla="*/ 106918 w 726302"/>
                <a:gd name="connsiteY19" fmla="*/ 362444 h 728673"/>
                <a:gd name="connsiteX20" fmla="*/ 126254 w 726302"/>
                <a:gd name="connsiteY20" fmla="*/ 472458 h 728673"/>
                <a:gd name="connsiteX21" fmla="*/ 445627 w 726302"/>
                <a:gd name="connsiteY21" fmla="*/ 605141 h 7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6302" h="728673">
                  <a:moveTo>
                    <a:pt x="302276" y="722489"/>
                  </a:moveTo>
                  <a:cubicBezTo>
                    <a:pt x="222932" y="708487"/>
                    <a:pt x="164258" y="677817"/>
                    <a:pt x="104918" y="620476"/>
                  </a:cubicBezTo>
                  <a:cubicBezTo>
                    <a:pt x="59579" y="576471"/>
                    <a:pt x="28908" y="525131"/>
                    <a:pt x="10239" y="463790"/>
                  </a:cubicBezTo>
                  <a:cubicBezTo>
                    <a:pt x="-9097" y="400449"/>
                    <a:pt x="-6430" y="300436"/>
                    <a:pt x="15573" y="239095"/>
                  </a:cubicBezTo>
                  <a:cubicBezTo>
                    <a:pt x="83582" y="51739"/>
                    <a:pt x="294941" y="-48941"/>
                    <a:pt x="479631" y="18401"/>
                  </a:cubicBezTo>
                  <a:cubicBezTo>
                    <a:pt x="728996" y="108412"/>
                    <a:pt x="804338" y="416451"/>
                    <a:pt x="624983" y="609808"/>
                  </a:cubicBezTo>
                  <a:cubicBezTo>
                    <a:pt x="581644" y="656481"/>
                    <a:pt x="537638" y="685818"/>
                    <a:pt x="478964" y="705820"/>
                  </a:cubicBezTo>
                  <a:cubicBezTo>
                    <a:pt x="427625" y="723823"/>
                    <a:pt x="348948" y="731157"/>
                    <a:pt x="302276" y="722489"/>
                  </a:cubicBezTo>
                  <a:close/>
                  <a:moveTo>
                    <a:pt x="445627" y="605141"/>
                  </a:moveTo>
                  <a:cubicBezTo>
                    <a:pt x="480965" y="592473"/>
                    <a:pt x="544973" y="549801"/>
                    <a:pt x="541639" y="539800"/>
                  </a:cubicBezTo>
                  <a:cubicBezTo>
                    <a:pt x="540305" y="535799"/>
                    <a:pt x="493633" y="505129"/>
                    <a:pt x="438293" y="471791"/>
                  </a:cubicBezTo>
                  <a:cubicBezTo>
                    <a:pt x="382286" y="438454"/>
                    <a:pt x="330946" y="405783"/>
                    <a:pt x="324278" y="399782"/>
                  </a:cubicBezTo>
                  <a:cubicBezTo>
                    <a:pt x="289607" y="367778"/>
                    <a:pt x="310943" y="309771"/>
                    <a:pt x="357616" y="309104"/>
                  </a:cubicBezTo>
                  <a:cubicBezTo>
                    <a:pt x="368284" y="309104"/>
                    <a:pt x="420290" y="335774"/>
                    <a:pt x="486965" y="375779"/>
                  </a:cubicBezTo>
                  <a:cubicBezTo>
                    <a:pt x="567642" y="424452"/>
                    <a:pt x="600980" y="441121"/>
                    <a:pt x="606314" y="435787"/>
                  </a:cubicBezTo>
                  <a:cubicBezTo>
                    <a:pt x="610314" y="431786"/>
                    <a:pt x="613648" y="401782"/>
                    <a:pt x="613648" y="363778"/>
                  </a:cubicBezTo>
                  <a:cubicBezTo>
                    <a:pt x="613648" y="305104"/>
                    <a:pt x="611648" y="295102"/>
                    <a:pt x="592312" y="254431"/>
                  </a:cubicBezTo>
                  <a:cubicBezTo>
                    <a:pt x="554974" y="175754"/>
                    <a:pt x="490966" y="125748"/>
                    <a:pt x="405622" y="109079"/>
                  </a:cubicBezTo>
                  <a:cubicBezTo>
                    <a:pt x="292274" y="86410"/>
                    <a:pt x="175593" y="147751"/>
                    <a:pt x="124253" y="255764"/>
                  </a:cubicBezTo>
                  <a:cubicBezTo>
                    <a:pt x="108918" y="287768"/>
                    <a:pt x="106918" y="301103"/>
                    <a:pt x="106918" y="362444"/>
                  </a:cubicBezTo>
                  <a:cubicBezTo>
                    <a:pt x="106918" y="426452"/>
                    <a:pt x="108918" y="435787"/>
                    <a:pt x="126254" y="472458"/>
                  </a:cubicBezTo>
                  <a:cubicBezTo>
                    <a:pt x="184261" y="591139"/>
                    <a:pt x="322278" y="648480"/>
                    <a:pt x="445627" y="60514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 xmlns:a16="http://schemas.microsoft.com/office/drawing/2014/main" id="{1BD5F8A9-1706-4507-9E16-57AEC3894652}"/>
                </a:ext>
              </a:extLst>
            </p:cNvPr>
            <p:cNvSpPr/>
            <p:nvPr/>
          </p:nvSpPr>
          <p:spPr>
            <a:xfrm flipV="1">
              <a:off x="4970267" y="2828156"/>
              <a:ext cx="106680" cy="100012"/>
            </a:xfrm>
            <a:custGeom>
              <a:avLst/>
              <a:gdLst>
                <a:gd name="connsiteX0" fmla="*/ -2106 w 106680"/>
                <a:gd name="connsiteY0" fmla="*/ 48144 h 100012"/>
                <a:gd name="connsiteX1" fmla="*/ -2106 w 106680"/>
                <a:gd name="connsiteY1" fmla="*/ -1863 h 100012"/>
                <a:gd name="connsiteX2" fmla="*/ 51234 w 106680"/>
                <a:gd name="connsiteY2" fmla="*/ -1863 h 100012"/>
                <a:gd name="connsiteX3" fmla="*/ 104574 w 106680"/>
                <a:gd name="connsiteY3" fmla="*/ -1863 h 100012"/>
                <a:gd name="connsiteX4" fmla="*/ 104574 w 106680"/>
                <a:gd name="connsiteY4" fmla="*/ 48144 h 100012"/>
                <a:gd name="connsiteX5" fmla="*/ 104574 w 106680"/>
                <a:gd name="connsiteY5" fmla="*/ 98150 h 100012"/>
                <a:gd name="connsiteX6" fmla="*/ 51234 w 106680"/>
                <a:gd name="connsiteY6" fmla="*/ 98150 h 100012"/>
                <a:gd name="connsiteX7" fmla="*/ -2106 w 106680"/>
                <a:gd name="connsiteY7" fmla="*/ 98150 h 100012"/>
                <a:gd name="connsiteX8" fmla="*/ -2106 w 106680"/>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 h="100012">
                  <a:moveTo>
                    <a:pt x="-2106" y="48144"/>
                  </a:moveTo>
                  <a:lnTo>
                    <a:pt x="-2106" y="-1863"/>
                  </a:lnTo>
                  <a:lnTo>
                    <a:pt x="51234" y="-1863"/>
                  </a:lnTo>
                  <a:lnTo>
                    <a:pt x="104574" y="-1863"/>
                  </a:lnTo>
                  <a:lnTo>
                    <a:pt x="104574" y="48144"/>
                  </a:lnTo>
                  <a:lnTo>
                    <a:pt x="104574" y="98150"/>
                  </a:lnTo>
                  <a:lnTo>
                    <a:pt x="51234" y="98150"/>
                  </a:lnTo>
                  <a:lnTo>
                    <a:pt x="-2106" y="98150"/>
                  </a:lnTo>
                  <a:lnTo>
                    <a:pt x="-2106"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 xmlns:a16="http://schemas.microsoft.com/office/drawing/2014/main" id="{F75255E1-1C15-485F-A6DC-604ACC50BFE2}"/>
                </a:ext>
              </a:extLst>
            </p:cNvPr>
            <p:cNvSpPr/>
            <p:nvPr/>
          </p:nvSpPr>
          <p:spPr>
            <a:xfrm flipV="1">
              <a:off x="5130287" y="2828156"/>
              <a:ext cx="100012" cy="100012"/>
            </a:xfrm>
            <a:custGeom>
              <a:avLst/>
              <a:gdLst>
                <a:gd name="connsiteX0" fmla="*/ -2318 w 100012"/>
                <a:gd name="connsiteY0" fmla="*/ 48144 h 100012"/>
                <a:gd name="connsiteX1" fmla="*/ -2318 w 100012"/>
                <a:gd name="connsiteY1" fmla="*/ -1863 h 100012"/>
                <a:gd name="connsiteX2" fmla="*/ 47689 w 100012"/>
                <a:gd name="connsiteY2" fmla="*/ -1863 h 100012"/>
                <a:gd name="connsiteX3" fmla="*/ 97695 w 100012"/>
                <a:gd name="connsiteY3" fmla="*/ -1863 h 100012"/>
                <a:gd name="connsiteX4" fmla="*/ 97695 w 100012"/>
                <a:gd name="connsiteY4" fmla="*/ 48144 h 100012"/>
                <a:gd name="connsiteX5" fmla="*/ 97695 w 100012"/>
                <a:gd name="connsiteY5" fmla="*/ 98150 h 100012"/>
                <a:gd name="connsiteX6" fmla="*/ 47689 w 100012"/>
                <a:gd name="connsiteY6" fmla="*/ 98150 h 100012"/>
                <a:gd name="connsiteX7" fmla="*/ -2318 w 100012"/>
                <a:gd name="connsiteY7" fmla="*/ 98150 h 100012"/>
                <a:gd name="connsiteX8" fmla="*/ -2318 w 100012"/>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2" h="100012">
                  <a:moveTo>
                    <a:pt x="-2318" y="48144"/>
                  </a:moveTo>
                  <a:lnTo>
                    <a:pt x="-2318" y="-1863"/>
                  </a:lnTo>
                  <a:lnTo>
                    <a:pt x="47689" y="-1863"/>
                  </a:lnTo>
                  <a:lnTo>
                    <a:pt x="97695" y="-1863"/>
                  </a:lnTo>
                  <a:lnTo>
                    <a:pt x="97695" y="48144"/>
                  </a:lnTo>
                  <a:lnTo>
                    <a:pt x="97695" y="98150"/>
                  </a:lnTo>
                  <a:lnTo>
                    <a:pt x="47689" y="98150"/>
                  </a:lnTo>
                  <a:lnTo>
                    <a:pt x="-2318" y="98150"/>
                  </a:lnTo>
                  <a:lnTo>
                    <a:pt x="-2318"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2" name="TextBox 311">
            <a:extLst>
              <a:ext uri="{FF2B5EF4-FFF2-40B4-BE49-F238E27FC236}">
                <a16:creationId xmlns="" xmlns:a16="http://schemas.microsoft.com/office/drawing/2014/main" id="{71F4E54F-5F77-4652-A8E2-90E658068D88}"/>
              </a:ext>
            </a:extLst>
          </p:cNvPr>
          <p:cNvSpPr txBox="1"/>
          <p:nvPr/>
        </p:nvSpPr>
        <p:spPr>
          <a:xfrm>
            <a:off x="1959430" y="1174184"/>
            <a:ext cx="10918370" cy="55784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Hoàn</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thành</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các</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sau</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vào</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giấy</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A0,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tạo</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phòng</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tranh</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và</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báo</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cáo</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trước</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lớp</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 xmlns:a16="http://schemas.microsoft.com/office/drawing/2014/main" id="{78D63FDA-1AEA-4695-A924-BF0559047349}"/>
              </a:ext>
            </a:extLst>
          </p:cNvPr>
          <p:cNvSpPr txBox="1"/>
          <p:nvPr/>
        </p:nvSpPr>
        <p:spPr>
          <a:xfrm>
            <a:off x="0" y="1908049"/>
            <a:ext cx="7870371" cy="1065676"/>
          </a:xfrm>
          <a:prstGeom prst="rect">
            <a:avLst/>
          </a:prstGeom>
          <a:noFill/>
        </p:spPr>
        <p:txBody>
          <a:bodyPr wrap="square" rtlCol="0">
            <a:spAutoFit/>
          </a:bodyPr>
          <a:lstStyle>
            <a:defPPr>
              <a:defRPr lang="en-US"/>
            </a:defPPr>
            <a:lvl1pPr algn="just">
              <a:lnSpc>
                <a:spcPct val="150000"/>
              </a:lnSpc>
              <a:defRPr sz="2200">
                <a:solidFill>
                  <a:schemeClr val="bg1"/>
                </a:solidFill>
                <a:latin typeface="#9Slide03 Arima Madurai Bold" panose="00000800000000000000" pitchFamily="2" charset="-93"/>
                <a:cs typeface="#9Slide03 Arima Madurai Bold" panose="00000800000000000000" pitchFamily="2" charset="-93"/>
              </a:defRPr>
            </a:lvl1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4. H</a:t>
            </a:r>
            <a:r>
              <a:rPr kumimoji="0" lang="vi-VN"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ã</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y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cho</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biết</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khối</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lượng</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mỗi</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thùng</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hàng</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trong</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hình</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5.6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là</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bao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nhiêu</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kilôgam</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Biết</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ĐCNN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của</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cân</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này</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là</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1 kg)</a:t>
            </a:r>
          </a:p>
        </p:txBody>
      </p:sp>
      <p:sp>
        <p:nvSpPr>
          <p:cNvPr id="22" name="TextBox 21">
            <a:extLst>
              <a:ext uri="{FF2B5EF4-FFF2-40B4-BE49-F238E27FC236}">
                <a16:creationId xmlns="" xmlns:a16="http://schemas.microsoft.com/office/drawing/2014/main" id="{0D57E2AA-6447-4A4F-A53F-90B14C2C09C2}"/>
              </a:ext>
            </a:extLst>
          </p:cNvPr>
          <p:cNvSpPr txBox="1"/>
          <p:nvPr/>
        </p:nvSpPr>
        <p:spPr>
          <a:xfrm>
            <a:off x="0" y="3008812"/>
            <a:ext cx="5257800" cy="557845"/>
          </a:xfrm>
          <a:prstGeom prst="rect">
            <a:avLst/>
          </a:prstGeom>
          <a:noFill/>
        </p:spPr>
        <p:txBody>
          <a:bodyPr wrap="square" rtlCol="0">
            <a:spAutoFit/>
          </a:bodyPr>
          <a:lstStyle>
            <a:defPPr>
              <a:defRPr lang="en-US"/>
            </a:defPPr>
            <a:lvl1pPr algn="just">
              <a:lnSpc>
                <a:spcPct val="150000"/>
              </a:lnSpc>
              <a:defRPr sz="2200">
                <a:solidFill>
                  <a:schemeClr val="bg1"/>
                </a:solidFill>
                <a:latin typeface="#9Slide03 Arima Madurai Bold" panose="00000800000000000000" pitchFamily="2" charset="-93"/>
                <a:cs typeface="#9Slide03 Arima Madurai Bold" panose="00000800000000000000" pitchFamily="2" charset="-93"/>
              </a:defRPr>
            </a:lvl1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5.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Nêu</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các</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bước</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đo</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khối</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lượng</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bằng</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cân</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6" name="Picture 25">
            <a:extLst>
              <a:ext uri="{FF2B5EF4-FFF2-40B4-BE49-F238E27FC236}">
                <a16:creationId xmlns="" xmlns:a16="http://schemas.microsoft.com/office/drawing/2014/main" id="{9783422B-D102-4AF6-A46F-222F532D23AE}"/>
              </a:ext>
            </a:extLst>
          </p:cNvPr>
          <p:cNvPicPr/>
          <p:nvPr/>
        </p:nvPicPr>
        <p:blipFill>
          <a:blip r:embed="rId2"/>
          <a:stretch>
            <a:fillRect/>
          </a:stretch>
        </p:blipFill>
        <p:spPr>
          <a:xfrm>
            <a:off x="8474074" y="1768248"/>
            <a:ext cx="3249839" cy="1815191"/>
          </a:xfrm>
          <a:prstGeom prst="rect">
            <a:avLst/>
          </a:prstGeom>
          <a:noFill/>
          <a:ln>
            <a:noFill/>
          </a:ln>
        </p:spPr>
      </p:pic>
      <p:sp>
        <p:nvSpPr>
          <p:cNvPr id="27" name="TextBox 26">
            <a:extLst>
              <a:ext uri="{FF2B5EF4-FFF2-40B4-BE49-F238E27FC236}">
                <a16:creationId xmlns="" xmlns:a16="http://schemas.microsoft.com/office/drawing/2014/main" id="{207471D3-DB25-4D4C-8D10-B3424B31563D}"/>
              </a:ext>
            </a:extLst>
          </p:cNvPr>
          <p:cNvSpPr txBox="1"/>
          <p:nvPr/>
        </p:nvSpPr>
        <p:spPr>
          <a:xfrm>
            <a:off x="-48986" y="3618412"/>
            <a:ext cx="12289971" cy="600164"/>
          </a:xfrm>
          <a:prstGeom prst="rect">
            <a:avLst/>
          </a:prstGeom>
          <a:noFill/>
        </p:spPr>
        <p:txBody>
          <a:bodyPr wrap="square" rtlCol="0">
            <a:spAutoFit/>
          </a:bodyPr>
          <a:lstStyle>
            <a:defPPr>
              <a:defRPr lang="en-US"/>
            </a:defPPr>
            <a:lvl1pPr algn="just">
              <a:lnSpc>
                <a:spcPct val="150000"/>
              </a:lnSpc>
              <a:defRPr sz="2200">
                <a:solidFill>
                  <a:schemeClr val="bg1"/>
                </a:solidFill>
                <a:latin typeface="#9Slide03 Arima Madurai Bold" panose="00000800000000000000" pitchFamily="2" charset="-93"/>
                <a:cs typeface="#9Slide03 Arima Madurai Bold" panose="00000800000000000000" pitchFamily="2" charset="-93"/>
              </a:defRPr>
            </a:lvl1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6.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Thực</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hiện</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lần</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lượt</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đo</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khối</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lượng</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của</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viên</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bi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sắt</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và</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cặp</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sách</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Hoàn</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thành</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vào</a:t>
            </a:r>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vở</a:t>
            </a:r>
            <a:r>
              <a:rPr kumimoji="0" lang="en-US" sz="22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2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theo</a:t>
            </a:r>
            <a:r>
              <a:rPr kumimoji="0" lang="en-US" sz="22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2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mẫu</a:t>
            </a:r>
            <a:r>
              <a:rPr kumimoji="0" lang="en-US" sz="22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2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bảng</a:t>
            </a:r>
            <a:r>
              <a:rPr kumimoji="0" lang="en-US" sz="22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p>
        </p:txBody>
      </p:sp>
      <mc:AlternateContent xmlns:mc="http://schemas.openxmlformats.org/markup-compatibility/2006" xmlns:a14="http://schemas.microsoft.com/office/drawing/2010/main">
        <mc:Choice Requires="a14">
          <p:graphicFrame>
            <p:nvGraphicFramePr>
              <p:cNvPr id="28" name="Table 27">
                <a:extLst>
                  <a:ext uri="{FF2B5EF4-FFF2-40B4-BE49-F238E27FC236}">
                    <a16:creationId xmlns="" xmlns:a16="http://schemas.microsoft.com/office/drawing/2014/main" id="{0D2DB9AB-B4AC-4612-9455-5E20C9D1373A}"/>
                  </a:ext>
                </a:extLst>
              </p:cNvPr>
              <p:cNvGraphicFramePr>
                <a:graphicFrameLocks noGrp="1"/>
              </p:cNvGraphicFramePr>
              <p:nvPr/>
            </p:nvGraphicFramePr>
            <p:xfrm>
              <a:off x="595086" y="4191459"/>
              <a:ext cx="11001828" cy="2626695"/>
            </p:xfrm>
            <a:graphic>
              <a:graphicData uri="http://schemas.openxmlformats.org/drawingml/2006/table">
                <a:tbl>
                  <a:tblPr firstRow="1" firstCol="1" bandRow="1">
                    <a:tableStyleId>{5940675A-B579-460E-94D1-54222C63F5DA}</a:tableStyleId>
                  </a:tblPr>
                  <a:tblGrid>
                    <a:gridCol w="1331686">
                      <a:extLst>
                        <a:ext uri="{9D8B030D-6E8A-4147-A177-3AD203B41FA5}">
                          <a16:colId xmlns="" xmlns:a16="http://schemas.microsoft.com/office/drawing/2014/main" val="3357454704"/>
                        </a:ext>
                      </a:extLst>
                    </a:gridCol>
                    <a:gridCol w="1308307">
                      <a:extLst>
                        <a:ext uri="{9D8B030D-6E8A-4147-A177-3AD203B41FA5}">
                          <a16:colId xmlns="" xmlns:a16="http://schemas.microsoft.com/office/drawing/2014/main" val="156059498"/>
                        </a:ext>
                      </a:extLst>
                    </a:gridCol>
                    <a:gridCol w="1014058">
                      <a:extLst>
                        <a:ext uri="{9D8B030D-6E8A-4147-A177-3AD203B41FA5}">
                          <a16:colId xmlns="" xmlns:a16="http://schemas.microsoft.com/office/drawing/2014/main" val="2064766860"/>
                        </a:ext>
                      </a:extLst>
                    </a:gridCol>
                    <a:gridCol w="1045244">
                      <a:extLst>
                        <a:ext uri="{9D8B030D-6E8A-4147-A177-3AD203B41FA5}">
                          <a16:colId xmlns="" xmlns:a16="http://schemas.microsoft.com/office/drawing/2014/main" val="809426723"/>
                        </a:ext>
                      </a:extLst>
                    </a:gridCol>
                    <a:gridCol w="1045244">
                      <a:extLst>
                        <a:ext uri="{9D8B030D-6E8A-4147-A177-3AD203B41FA5}">
                          <a16:colId xmlns="" xmlns:a16="http://schemas.microsoft.com/office/drawing/2014/main" val="3540233489"/>
                        </a:ext>
                      </a:extLst>
                    </a:gridCol>
                    <a:gridCol w="1029114">
                      <a:extLst>
                        <a:ext uri="{9D8B030D-6E8A-4147-A177-3AD203B41FA5}">
                          <a16:colId xmlns="" xmlns:a16="http://schemas.microsoft.com/office/drawing/2014/main" val="2730716978"/>
                        </a:ext>
                      </a:extLst>
                    </a:gridCol>
                    <a:gridCol w="1029114">
                      <a:extLst>
                        <a:ext uri="{9D8B030D-6E8A-4147-A177-3AD203B41FA5}">
                          <a16:colId xmlns="" xmlns:a16="http://schemas.microsoft.com/office/drawing/2014/main" val="1538983178"/>
                        </a:ext>
                      </a:extLst>
                    </a:gridCol>
                    <a:gridCol w="1054576">
                      <a:extLst>
                        <a:ext uri="{9D8B030D-6E8A-4147-A177-3AD203B41FA5}">
                          <a16:colId xmlns="" xmlns:a16="http://schemas.microsoft.com/office/drawing/2014/main" val="3020612236"/>
                        </a:ext>
                      </a:extLst>
                    </a:gridCol>
                    <a:gridCol w="2144485">
                      <a:extLst>
                        <a:ext uri="{9D8B030D-6E8A-4147-A177-3AD203B41FA5}">
                          <a16:colId xmlns="" xmlns:a16="http://schemas.microsoft.com/office/drawing/2014/main" val="639612300"/>
                        </a:ext>
                      </a:extLst>
                    </a:gridCol>
                  </a:tblGrid>
                  <a:tr h="456741">
                    <a:tc rowSpan="2">
                      <a:txBody>
                        <a:bodyPr/>
                        <a:lstStyle/>
                        <a:p>
                          <a:pPr marL="0" marR="0" algn="ctr">
                            <a:spcBef>
                              <a:spcPts val="400"/>
                            </a:spcBef>
                            <a:spcAft>
                              <a:spcPts val="400"/>
                            </a:spcAft>
                          </a:pP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Vật</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cần</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đo</a:t>
                          </a:r>
                          <a:endParaRPr lang="en-US" sz="1700" dirty="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rowSpan="2">
                      <a:txBody>
                        <a:bodyPr/>
                        <a:lstStyle/>
                        <a:p>
                          <a:pPr marL="0" marR="0" algn="ctr">
                            <a:spcBef>
                              <a:spcPts val="400"/>
                            </a:spcBef>
                            <a:spcAft>
                              <a:spcPts val="400"/>
                            </a:spcAft>
                          </a:pP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Khối</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lượng</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ước</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lượng</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(g)</a:t>
                          </a:r>
                          <a:endParaRPr lang="en-US" sz="1700" dirty="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gridSpan="3">
                      <a:txBody>
                        <a:bodyPr/>
                        <a:lstStyle/>
                        <a:p>
                          <a:pPr marL="0" marR="0" algn="ctr">
                            <a:spcBef>
                              <a:spcPts val="400"/>
                            </a:spcBef>
                            <a:spcAft>
                              <a:spcPts val="400"/>
                            </a:spcAft>
                          </a:pP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Chọn</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dụng</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cụ</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đo</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khối</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lượng</a:t>
                          </a:r>
                          <a:endParaRPr lang="en-US" sz="1700" dirty="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hMerge="1">
                      <a:txBody>
                        <a:bodyPr/>
                        <a:lstStyle/>
                        <a:p>
                          <a:endParaRPr lang="en-US"/>
                        </a:p>
                      </a:txBody>
                      <a:tcPr/>
                    </a:tc>
                    <a:tc hMerge="1">
                      <a:txBody>
                        <a:bodyPr/>
                        <a:lstStyle/>
                        <a:p>
                          <a:endParaRPr lang="en-US"/>
                        </a:p>
                      </a:txBody>
                      <a:tcPr/>
                    </a:tc>
                    <a:tc gridSpan="4">
                      <a:txBody>
                        <a:bodyPr/>
                        <a:lstStyle/>
                        <a:p>
                          <a:pPr marL="0" marR="0" algn="ctr">
                            <a:spcBef>
                              <a:spcPts val="400"/>
                            </a:spcBef>
                            <a:spcAft>
                              <a:spcPts val="400"/>
                            </a:spcAft>
                          </a:pP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Kết</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quả</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đo</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(g)</a:t>
                          </a:r>
                          <a:endParaRPr lang="en-US" sz="1700" dirty="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485991128"/>
                      </a:ext>
                    </a:extLst>
                  </a:tr>
                  <a:tr h="685605">
                    <a:tc vMerge="1">
                      <a:txBody>
                        <a:bodyPr/>
                        <a:lstStyle/>
                        <a:p>
                          <a:endParaRPr lang="en-US"/>
                        </a:p>
                      </a:txBody>
                      <a:tcPr/>
                    </a:tc>
                    <a:tc vMerge="1">
                      <a:txBody>
                        <a:bodyPr/>
                        <a:lstStyle/>
                        <a:p>
                          <a:endParaRPr lang="en-US"/>
                        </a:p>
                      </a:txBody>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Tên dụng cụ đo</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GHĐ</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ĐCNN</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dirty="0">
                              <a:solidFill>
                                <a:schemeClr val="bg1"/>
                              </a:solidFill>
                              <a:effectLst/>
                              <a:latin typeface="#9Slide03 Arima Madurai Black" panose="00000A00000000000000" pitchFamily="2" charset="-93"/>
                              <a:cs typeface="#9Slide03 Arima Madurai Black" panose="00000A00000000000000" pitchFamily="2" charset="-93"/>
                            </a:rPr>
                            <a:t>Lần 1:</a:t>
                          </a:r>
                        </a:p>
                        <a:p>
                          <a:pPr marL="0" marR="0" algn="ctr">
                            <a:spcBef>
                              <a:spcPts val="400"/>
                            </a:spcBef>
                            <a:spcAft>
                              <a:spcPts val="400"/>
                            </a:spcAft>
                          </a:pPr>
                          <a14:m>
                            <m:oMathPara xmlns:m="http://schemas.openxmlformats.org/officeDocument/2006/math">
                              <m:oMathParaPr>
                                <m:jc m:val="centerGroup"/>
                              </m:oMathParaPr>
                              <m:oMath xmlns:m="http://schemas.openxmlformats.org/officeDocument/2006/math">
                                <m:sSub>
                                  <m:sSubPr>
                                    <m:ctrlPr>
                                      <a:rPr lang="en-US" sz="1700" i="1">
                                        <a:solidFill>
                                          <a:schemeClr val="bg1"/>
                                        </a:solidFill>
                                        <a:effectLst/>
                                        <a:latin typeface="Cambria Math" panose="02040503050406030204" pitchFamily="18" charset="0"/>
                                      </a:rPr>
                                    </m:ctrlPr>
                                  </m:sSubPr>
                                  <m:e>
                                    <m:r>
                                      <a:rPr lang="en-US" sz="1700">
                                        <a:solidFill>
                                          <a:schemeClr val="bg1"/>
                                        </a:solidFill>
                                        <a:effectLst/>
                                        <a:latin typeface="Cambria Math" panose="02040503050406030204" pitchFamily="18" charset="0"/>
                                      </a:rPr>
                                      <m:t>𝑙</m:t>
                                    </m:r>
                                  </m:e>
                                  <m:sub>
                                    <m:r>
                                      <a:rPr lang="en-US" sz="1700">
                                        <a:solidFill>
                                          <a:schemeClr val="bg1"/>
                                        </a:solidFill>
                                        <a:effectLst/>
                                        <a:latin typeface="Cambria Math" panose="02040503050406030204" pitchFamily="18" charset="0"/>
                                      </a:rPr>
                                      <m:t>1</m:t>
                                    </m:r>
                                  </m:sub>
                                </m:sSub>
                              </m:oMath>
                            </m:oMathPara>
                          </a14:m>
                          <a:endParaRPr lang="en-US" sz="1700" dirty="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Lần 2:</a:t>
                          </a:r>
                        </a:p>
                        <a:p>
                          <a:pPr marL="0" marR="0" algn="ctr">
                            <a:spcBef>
                              <a:spcPts val="400"/>
                            </a:spcBef>
                            <a:spcAft>
                              <a:spcPts val="400"/>
                            </a:spcAft>
                          </a:pPr>
                          <a14:m>
                            <m:oMathPara xmlns:m="http://schemas.openxmlformats.org/officeDocument/2006/math">
                              <m:oMathParaPr>
                                <m:jc m:val="centerGroup"/>
                              </m:oMathParaPr>
                              <m:oMath xmlns:m="http://schemas.openxmlformats.org/officeDocument/2006/math">
                                <m:sSub>
                                  <m:sSubPr>
                                    <m:ctrlPr>
                                      <a:rPr lang="en-US" sz="1700" i="1">
                                        <a:solidFill>
                                          <a:schemeClr val="bg1"/>
                                        </a:solidFill>
                                        <a:effectLst/>
                                        <a:latin typeface="Cambria Math" panose="02040503050406030204" pitchFamily="18" charset="0"/>
                                      </a:rPr>
                                    </m:ctrlPr>
                                  </m:sSubPr>
                                  <m:e>
                                    <m:r>
                                      <a:rPr lang="en-US" sz="1700">
                                        <a:solidFill>
                                          <a:schemeClr val="bg1"/>
                                        </a:solidFill>
                                        <a:effectLst/>
                                        <a:latin typeface="Cambria Math" panose="02040503050406030204" pitchFamily="18" charset="0"/>
                                      </a:rPr>
                                      <m:t>𝑙</m:t>
                                    </m:r>
                                  </m:e>
                                  <m:sub>
                                    <m:r>
                                      <a:rPr lang="en-US" sz="1700">
                                        <a:solidFill>
                                          <a:schemeClr val="bg1"/>
                                        </a:solidFill>
                                        <a:effectLst/>
                                        <a:latin typeface="Cambria Math" panose="02040503050406030204" pitchFamily="18" charset="0"/>
                                      </a:rPr>
                                      <m:t>2</m:t>
                                    </m:r>
                                  </m:sub>
                                </m:sSub>
                              </m:oMath>
                            </m:oMathPara>
                          </a14:m>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Lần 3:</a:t>
                          </a:r>
                        </a:p>
                        <a:p>
                          <a:pPr marL="0" marR="0" algn="ctr">
                            <a:spcBef>
                              <a:spcPts val="400"/>
                            </a:spcBef>
                            <a:spcAft>
                              <a:spcPts val="400"/>
                            </a:spcAft>
                          </a:pPr>
                          <a14:m>
                            <m:oMathPara xmlns:m="http://schemas.openxmlformats.org/officeDocument/2006/math">
                              <m:oMathParaPr>
                                <m:jc m:val="centerGroup"/>
                              </m:oMathParaPr>
                              <m:oMath xmlns:m="http://schemas.openxmlformats.org/officeDocument/2006/math">
                                <m:sSub>
                                  <m:sSubPr>
                                    <m:ctrlPr>
                                      <a:rPr lang="en-US" sz="1700" i="1">
                                        <a:solidFill>
                                          <a:schemeClr val="bg1"/>
                                        </a:solidFill>
                                        <a:effectLst/>
                                        <a:latin typeface="Cambria Math" panose="02040503050406030204" pitchFamily="18" charset="0"/>
                                      </a:rPr>
                                    </m:ctrlPr>
                                  </m:sSubPr>
                                  <m:e>
                                    <m:r>
                                      <a:rPr lang="en-US" sz="1700">
                                        <a:solidFill>
                                          <a:schemeClr val="bg1"/>
                                        </a:solidFill>
                                        <a:effectLst/>
                                        <a:latin typeface="Cambria Math" panose="02040503050406030204" pitchFamily="18" charset="0"/>
                                      </a:rPr>
                                      <m:t>𝑙</m:t>
                                    </m:r>
                                  </m:e>
                                  <m:sub>
                                    <m:r>
                                      <a:rPr lang="en-US" sz="1700">
                                        <a:solidFill>
                                          <a:schemeClr val="bg1"/>
                                        </a:solidFill>
                                        <a:effectLst/>
                                        <a:latin typeface="Cambria Math" panose="02040503050406030204" pitchFamily="18" charset="0"/>
                                      </a:rPr>
                                      <m:t>3</m:t>
                                    </m:r>
                                  </m:sub>
                                </m:sSub>
                              </m:oMath>
                            </m:oMathPara>
                          </a14:m>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14:m>
                            <m:oMathPara xmlns:m="http://schemas.openxmlformats.org/officeDocument/2006/math">
                              <m:oMathParaPr>
                                <m:jc m:val="centerGroup"/>
                              </m:oMathParaPr>
                              <m:oMath xmlns:m="http://schemas.openxmlformats.org/officeDocument/2006/math">
                                <m:r>
                                  <a:rPr lang="en-US" sz="1700" smtClean="0">
                                    <a:solidFill>
                                      <a:schemeClr val="bg1"/>
                                    </a:solidFill>
                                    <a:effectLst/>
                                    <a:latin typeface="Cambria Math" panose="02040503050406030204" pitchFamily="18" charset="0"/>
                                  </a:rPr>
                                  <m:t>𝑙</m:t>
                                </m:r>
                                <m:r>
                                  <a:rPr lang="en-US" sz="1700" smtClean="0">
                                    <a:solidFill>
                                      <a:schemeClr val="bg1"/>
                                    </a:solidFill>
                                    <a:effectLst/>
                                    <a:latin typeface="Cambria Math" panose="02040503050406030204" pitchFamily="18" charset="0"/>
                                  </a:rPr>
                                  <m:t>=</m:t>
                                </m:r>
                                <m:f>
                                  <m:fPr>
                                    <m:ctrlPr>
                                      <a:rPr lang="en-US" sz="1700" i="1">
                                        <a:solidFill>
                                          <a:schemeClr val="bg1"/>
                                        </a:solidFill>
                                        <a:effectLst/>
                                        <a:latin typeface="Cambria Math" panose="02040503050406030204" pitchFamily="18" charset="0"/>
                                      </a:rPr>
                                    </m:ctrlPr>
                                  </m:fPr>
                                  <m:num>
                                    <m:sSub>
                                      <m:sSubPr>
                                        <m:ctrlPr>
                                          <a:rPr lang="en-US" sz="1700" i="1">
                                            <a:solidFill>
                                              <a:schemeClr val="bg1"/>
                                            </a:solidFill>
                                            <a:effectLst/>
                                            <a:latin typeface="Cambria Math" panose="02040503050406030204" pitchFamily="18" charset="0"/>
                                          </a:rPr>
                                        </m:ctrlPr>
                                      </m:sSubPr>
                                      <m:e>
                                        <m:r>
                                          <a:rPr lang="en-US" sz="1700">
                                            <a:solidFill>
                                              <a:schemeClr val="bg1"/>
                                            </a:solidFill>
                                            <a:effectLst/>
                                            <a:latin typeface="Cambria Math" panose="02040503050406030204" pitchFamily="18" charset="0"/>
                                          </a:rPr>
                                          <m:t>𝑙</m:t>
                                        </m:r>
                                      </m:e>
                                      <m:sub>
                                        <m:r>
                                          <a:rPr lang="en-US" sz="1700">
                                            <a:solidFill>
                                              <a:schemeClr val="bg1"/>
                                            </a:solidFill>
                                            <a:effectLst/>
                                            <a:latin typeface="Cambria Math" panose="02040503050406030204" pitchFamily="18" charset="0"/>
                                          </a:rPr>
                                          <m:t>1</m:t>
                                        </m:r>
                                      </m:sub>
                                    </m:sSub>
                                    <m:r>
                                      <a:rPr lang="en-US" sz="1700">
                                        <a:solidFill>
                                          <a:schemeClr val="bg1"/>
                                        </a:solidFill>
                                        <a:effectLst/>
                                        <a:latin typeface="Cambria Math" panose="02040503050406030204" pitchFamily="18" charset="0"/>
                                      </a:rPr>
                                      <m:t>+</m:t>
                                    </m:r>
                                    <m:sSub>
                                      <m:sSubPr>
                                        <m:ctrlPr>
                                          <a:rPr lang="en-US" sz="1700" i="1">
                                            <a:solidFill>
                                              <a:schemeClr val="bg1"/>
                                            </a:solidFill>
                                            <a:effectLst/>
                                            <a:latin typeface="Cambria Math" panose="02040503050406030204" pitchFamily="18" charset="0"/>
                                          </a:rPr>
                                        </m:ctrlPr>
                                      </m:sSubPr>
                                      <m:e>
                                        <m:r>
                                          <a:rPr lang="en-US" sz="1700">
                                            <a:solidFill>
                                              <a:schemeClr val="bg1"/>
                                            </a:solidFill>
                                            <a:effectLst/>
                                            <a:latin typeface="Cambria Math" panose="02040503050406030204" pitchFamily="18" charset="0"/>
                                          </a:rPr>
                                          <m:t>𝑙</m:t>
                                        </m:r>
                                      </m:e>
                                      <m:sub>
                                        <m:r>
                                          <a:rPr lang="en-US" sz="1700">
                                            <a:solidFill>
                                              <a:schemeClr val="bg1"/>
                                            </a:solidFill>
                                            <a:effectLst/>
                                            <a:latin typeface="Cambria Math" panose="02040503050406030204" pitchFamily="18" charset="0"/>
                                          </a:rPr>
                                          <m:t>2</m:t>
                                        </m:r>
                                      </m:sub>
                                    </m:sSub>
                                    <m:r>
                                      <a:rPr lang="en-US" sz="1700">
                                        <a:solidFill>
                                          <a:schemeClr val="bg1"/>
                                        </a:solidFill>
                                        <a:effectLst/>
                                        <a:latin typeface="Cambria Math" panose="02040503050406030204" pitchFamily="18" charset="0"/>
                                      </a:rPr>
                                      <m:t>+</m:t>
                                    </m:r>
                                    <m:sSub>
                                      <m:sSubPr>
                                        <m:ctrlPr>
                                          <a:rPr lang="en-US" sz="1700" i="1">
                                            <a:solidFill>
                                              <a:schemeClr val="bg1"/>
                                            </a:solidFill>
                                            <a:effectLst/>
                                            <a:latin typeface="Cambria Math" panose="02040503050406030204" pitchFamily="18" charset="0"/>
                                          </a:rPr>
                                        </m:ctrlPr>
                                      </m:sSubPr>
                                      <m:e>
                                        <m:r>
                                          <a:rPr lang="en-US" sz="1700">
                                            <a:solidFill>
                                              <a:schemeClr val="bg1"/>
                                            </a:solidFill>
                                            <a:effectLst/>
                                            <a:latin typeface="Cambria Math" panose="02040503050406030204" pitchFamily="18" charset="0"/>
                                          </a:rPr>
                                          <m:t>𝑙</m:t>
                                        </m:r>
                                      </m:e>
                                      <m:sub>
                                        <m:r>
                                          <a:rPr lang="en-US" sz="1700">
                                            <a:solidFill>
                                              <a:schemeClr val="bg1"/>
                                            </a:solidFill>
                                            <a:effectLst/>
                                            <a:latin typeface="Cambria Math" panose="02040503050406030204" pitchFamily="18" charset="0"/>
                                          </a:rPr>
                                          <m:t>3</m:t>
                                        </m:r>
                                      </m:sub>
                                    </m:sSub>
                                  </m:num>
                                  <m:den>
                                    <m:r>
                                      <a:rPr lang="en-US" sz="1700">
                                        <a:solidFill>
                                          <a:schemeClr val="bg1"/>
                                        </a:solidFill>
                                        <a:effectLst/>
                                        <a:latin typeface="Cambria Math" panose="02040503050406030204" pitchFamily="18" charset="0"/>
                                      </a:rPr>
                                      <m:t>3</m:t>
                                    </m:r>
                                  </m:den>
                                </m:f>
                              </m:oMath>
                            </m:oMathPara>
                          </a14:m>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extLst>
                      <a:ext uri="{0D108BD9-81ED-4DB2-BD59-A6C34878D82A}">
                        <a16:rowId xmlns="" xmlns:a16="http://schemas.microsoft.com/office/drawing/2014/main" val="3918209071"/>
                      </a:ext>
                    </a:extLst>
                  </a:tr>
                  <a:tr h="645980">
                    <a:tc>
                      <a:txBody>
                        <a:bodyPr/>
                        <a:lstStyle/>
                        <a:p>
                          <a:pPr marL="0" marR="0" algn="ctr">
                            <a:spcBef>
                              <a:spcPts val="400"/>
                            </a:spcBef>
                            <a:spcAft>
                              <a:spcPts val="400"/>
                            </a:spcAft>
                          </a:pP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Viên</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bi </a:t>
                          </a: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sắt</a:t>
                          </a:r>
                          <a:endParaRPr lang="en-US" sz="1700" dirty="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extLst>
                      <a:ext uri="{0D108BD9-81ED-4DB2-BD59-A6C34878D82A}">
                        <a16:rowId xmlns="" xmlns:a16="http://schemas.microsoft.com/office/drawing/2014/main" val="3348896524"/>
                      </a:ext>
                    </a:extLst>
                  </a:tr>
                  <a:tr h="685315">
                    <a:tc>
                      <a:txBody>
                        <a:bodyPr/>
                        <a:lstStyle/>
                        <a:p>
                          <a:pPr marL="0" marR="0" algn="ctr">
                            <a:spcBef>
                              <a:spcPts val="400"/>
                            </a:spcBef>
                            <a:spcAft>
                              <a:spcPts val="400"/>
                            </a:spcAft>
                          </a:pP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Cặp</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sách</a:t>
                          </a:r>
                          <a:endParaRPr lang="en-US" sz="1700" dirty="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dirty="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dirty="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dirty="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dirty="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extLst>
                      <a:ext uri="{0D108BD9-81ED-4DB2-BD59-A6C34878D82A}">
                        <a16:rowId xmlns="" xmlns:a16="http://schemas.microsoft.com/office/drawing/2014/main" val="718856407"/>
                      </a:ext>
                    </a:extLst>
                  </a:tr>
                </a:tbl>
              </a:graphicData>
            </a:graphic>
          </p:graphicFrame>
        </mc:Choice>
        <mc:Fallback xmlns="">
          <p:graphicFrame>
            <p:nvGraphicFramePr>
              <p:cNvPr id="28" name="Table 27">
                <a:extLst>
                  <a:ext uri="{FF2B5EF4-FFF2-40B4-BE49-F238E27FC236}">
                    <a16:creationId xmlns:a16="http://schemas.microsoft.com/office/drawing/2014/main" id="{0D2DB9AB-B4AC-4612-9455-5E20C9D1373A}"/>
                  </a:ext>
                </a:extLst>
              </p:cNvPr>
              <p:cNvGraphicFramePr>
                <a:graphicFrameLocks noGrp="1"/>
              </p:cNvGraphicFramePr>
              <p:nvPr>
                <p:extLst>
                  <p:ext uri="{D42A27DB-BD31-4B8C-83A1-F6EECF244321}">
                    <p14:modId xmlns:p14="http://schemas.microsoft.com/office/powerpoint/2010/main" val="673039202"/>
                  </p:ext>
                </p:extLst>
              </p:nvPr>
            </p:nvGraphicFramePr>
            <p:xfrm>
              <a:off x="595086" y="4191459"/>
              <a:ext cx="11001828" cy="2565276"/>
            </p:xfrm>
            <a:graphic>
              <a:graphicData uri="http://schemas.openxmlformats.org/drawingml/2006/table">
                <a:tbl>
                  <a:tblPr firstRow="1" firstCol="1" bandRow="1">
                    <a:tableStyleId>{5940675A-B579-460E-94D1-54222C63F5DA}</a:tableStyleId>
                  </a:tblPr>
                  <a:tblGrid>
                    <a:gridCol w="1331686">
                      <a:extLst>
                        <a:ext uri="{9D8B030D-6E8A-4147-A177-3AD203B41FA5}">
                          <a16:colId xmlns:a16="http://schemas.microsoft.com/office/drawing/2014/main" val="3357454704"/>
                        </a:ext>
                      </a:extLst>
                    </a:gridCol>
                    <a:gridCol w="1308307">
                      <a:extLst>
                        <a:ext uri="{9D8B030D-6E8A-4147-A177-3AD203B41FA5}">
                          <a16:colId xmlns:a16="http://schemas.microsoft.com/office/drawing/2014/main" val="156059498"/>
                        </a:ext>
                      </a:extLst>
                    </a:gridCol>
                    <a:gridCol w="1014058">
                      <a:extLst>
                        <a:ext uri="{9D8B030D-6E8A-4147-A177-3AD203B41FA5}">
                          <a16:colId xmlns:a16="http://schemas.microsoft.com/office/drawing/2014/main" val="2064766860"/>
                        </a:ext>
                      </a:extLst>
                    </a:gridCol>
                    <a:gridCol w="1045244">
                      <a:extLst>
                        <a:ext uri="{9D8B030D-6E8A-4147-A177-3AD203B41FA5}">
                          <a16:colId xmlns:a16="http://schemas.microsoft.com/office/drawing/2014/main" val="809426723"/>
                        </a:ext>
                      </a:extLst>
                    </a:gridCol>
                    <a:gridCol w="1045244">
                      <a:extLst>
                        <a:ext uri="{9D8B030D-6E8A-4147-A177-3AD203B41FA5}">
                          <a16:colId xmlns:a16="http://schemas.microsoft.com/office/drawing/2014/main" val="3540233489"/>
                        </a:ext>
                      </a:extLst>
                    </a:gridCol>
                    <a:gridCol w="1029114">
                      <a:extLst>
                        <a:ext uri="{9D8B030D-6E8A-4147-A177-3AD203B41FA5}">
                          <a16:colId xmlns:a16="http://schemas.microsoft.com/office/drawing/2014/main" val="2730716978"/>
                        </a:ext>
                      </a:extLst>
                    </a:gridCol>
                    <a:gridCol w="1029114">
                      <a:extLst>
                        <a:ext uri="{9D8B030D-6E8A-4147-A177-3AD203B41FA5}">
                          <a16:colId xmlns:a16="http://schemas.microsoft.com/office/drawing/2014/main" val="1538983178"/>
                        </a:ext>
                      </a:extLst>
                    </a:gridCol>
                    <a:gridCol w="1054576">
                      <a:extLst>
                        <a:ext uri="{9D8B030D-6E8A-4147-A177-3AD203B41FA5}">
                          <a16:colId xmlns:a16="http://schemas.microsoft.com/office/drawing/2014/main" val="3020612236"/>
                        </a:ext>
                      </a:extLst>
                    </a:gridCol>
                    <a:gridCol w="2144485">
                      <a:extLst>
                        <a:ext uri="{9D8B030D-6E8A-4147-A177-3AD203B41FA5}">
                          <a16:colId xmlns:a16="http://schemas.microsoft.com/office/drawing/2014/main" val="639612300"/>
                        </a:ext>
                      </a:extLst>
                    </a:gridCol>
                  </a:tblGrid>
                  <a:tr h="456741">
                    <a:tc rowSpan="2">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Vật cần đo</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rowSpan="2">
                      <a:txBody>
                        <a:bodyPr/>
                        <a:lstStyle/>
                        <a:p>
                          <a:pPr marL="0" marR="0" algn="ctr">
                            <a:spcBef>
                              <a:spcPts val="400"/>
                            </a:spcBef>
                            <a:spcAft>
                              <a:spcPts val="400"/>
                            </a:spcAft>
                          </a:pP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Khối</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lượng</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ước</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lượng</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(g)</a:t>
                          </a:r>
                          <a:endParaRPr lang="en-US" sz="1700" dirty="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gridSpan="3">
                      <a:txBody>
                        <a:bodyPr/>
                        <a:lstStyle/>
                        <a:p>
                          <a:pPr marL="0" marR="0" algn="ctr">
                            <a:spcBef>
                              <a:spcPts val="400"/>
                            </a:spcBef>
                            <a:spcAft>
                              <a:spcPts val="400"/>
                            </a:spcAft>
                          </a:pP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Chọn</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dụng</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cụ</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đo</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khối</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lượng</a:t>
                          </a:r>
                          <a:endParaRPr lang="en-US" sz="1700" dirty="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hMerge="1">
                      <a:txBody>
                        <a:bodyPr/>
                        <a:lstStyle/>
                        <a:p>
                          <a:endParaRPr lang="en-US"/>
                        </a:p>
                      </a:txBody>
                      <a:tcPr/>
                    </a:tc>
                    <a:tc hMerge="1">
                      <a:txBody>
                        <a:bodyPr/>
                        <a:lstStyle/>
                        <a:p>
                          <a:endParaRPr lang="en-US"/>
                        </a:p>
                      </a:txBody>
                      <a:tcPr/>
                    </a:tc>
                    <a:tc gridSpan="4">
                      <a:txBody>
                        <a:bodyPr/>
                        <a:lstStyle/>
                        <a:p>
                          <a:pPr marL="0" marR="0" algn="ctr">
                            <a:spcBef>
                              <a:spcPts val="400"/>
                            </a:spcBef>
                            <a:spcAft>
                              <a:spcPts val="400"/>
                            </a:spcAft>
                          </a:pP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Kết</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quả</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đo</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(g)</a:t>
                          </a:r>
                          <a:endParaRPr lang="en-US" sz="1700" dirty="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5991128"/>
                      </a:ext>
                    </a:extLst>
                  </a:tr>
                  <a:tr h="777240">
                    <a:tc vMerge="1">
                      <a:txBody>
                        <a:bodyPr/>
                        <a:lstStyle/>
                        <a:p>
                          <a:endParaRPr lang="en-US"/>
                        </a:p>
                      </a:txBody>
                      <a:tcPr/>
                    </a:tc>
                    <a:tc vMerge="1">
                      <a:txBody>
                        <a:bodyPr/>
                        <a:lstStyle/>
                        <a:p>
                          <a:endParaRPr lang="en-US"/>
                        </a:p>
                      </a:txBody>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Tên dụng cụ đo</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GHĐ</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ĐCNN</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endParaRPr lang="en-US"/>
                        </a:p>
                      </a:txBody>
                      <a:tcPr marL="68580" marR="68580" marT="0" marB="0" anchor="ctr">
                        <a:blipFill>
                          <a:blip r:embed="rId3"/>
                          <a:stretch>
                            <a:fillRect l="-558580" t="-59375" r="-411834" b="-172656"/>
                          </a:stretch>
                        </a:blipFill>
                      </a:tcPr>
                    </a:tc>
                    <a:tc>
                      <a:txBody>
                        <a:bodyPr/>
                        <a:lstStyle/>
                        <a:p>
                          <a:endParaRPr lang="en-US"/>
                        </a:p>
                      </a:txBody>
                      <a:tcPr marL="68580" marR="68580" marT="0" marB="0" anchor="ctr">
                        <a:blipFill>
                          <a:blip r:embed="rId3"/>
                          <a:stretch>
                            <a:fillRect l="-658580" t="-59375" r="-311834" b="-172656"/>
                          </a:stretch>
                        </a:blipFill>
                      </a:tcPr>
                    </a:tc>
                    <a:tc>
                      <a:txBody>
                        <a:bodyPr/>
                        <a:lstStyle/>
                        <a:p>
                          <a:endParaRPr lang="en-US"/>
                        </a:p>
                      </a:txBody>
                      <a:tcPr marL="68580" marR="68580" marT="0" marB="0" anchor="ctr">
                        <a:blipFill>
                          <a:blip r:embed="rId3"/>
                          <a:stretch>
                            <a:fillRect l="-741040" t="-59375" r="-204624" b="-172656"/>
                          </a:stretch>
                        </a:blipFill>
                      </a:tcPr>
                    </a:tc>
                    <a:tc>
                      <a:txBody>
                        <a:bodyPr/>
                        <a:lstStyle/>
                        <a:p>
                          <a:endParaRPr lang="en-US"/>
                        </a:p>
                      </a:txBody>
                      <a:tcPr marL="68580" marR="68580" marT="0" marB="0" anchor="ctr">
                        <a:blipFill>
                          <a:blip r:embed="rId3"/>
                          <a:stretch>
                            <a:fillRect l="-413352" t="-59375" r="-568" b="-172656"/>
                          </a:stretch>
                        </a:blipFill>
                      </a:tcPr>
                    </a:tc>
                    <a:extLst>
                      <a:ext uri="{0D108BD9-81ED-4DB2-BD59-A6C34878D82A}">
                        <a16:rowId xmlns:a16="http://schemas.microsoft.com/office/drawing/2014/main" val="3918209071"/>
                      </a:ext>
                    </a:extLst>
                  </a:tr>
                  <a:tr h="645980">
                    <a:tc>
                      <a:txBody>
                        <a:bodyPr/>
                        <a:lstStyle/>
                        <a:p>
                          <a:pPr marL="0" marR="0" algn="ctr">
                            <a:spcBef>
                              <a:spcPts val="400"/>
                            </a:spcBef>
                            <a:spcAft>
                              <a:spcPts val="400"/>
                            </a:spcAft>
                          </a:pP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Viên</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bi </a:t>
                          </a: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sắt</a:t>
                          </a:r>
                          <a:endParaRPr lang="en-US" sz="1700" dirty="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extLst>
                      <a:ext uri="{0D108BD9-81ED-4DB2-BD59-A6C34878D82A}">
                        <a16:rowId xmlns:a16="http://schemas.microsoft.com/office/drawing/2014/main" val="3348896524"/>
                      </a:ext>
                    </a:extLst>
                  </a:tr>
                  <a:tr h="685315">
                    <a:tc>
                      <a:txBody>
                        <a:bodyPr/>
                        <a:lstStyle/>
                        <a:p>
                          <a:pPr marL="0" marR="0" algn="ctr">
                            <a:spcBef>
                              <a:spcPts val="400"/>
                            </a:spcBef>
                            <a:spcAft>
                              <a:spcPts val="400"/>
                            </a:spcAft>
                          </a:pP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Cặp</a:t>
                          </a: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r>
                            <a:rPr lang="en-US" sz="1700" dirty="0" err="1">
                              <a:solidFill>
                                <a:schemeClr val="bg1"/>
                              </a:solidFill>
                              <a:effectLst/>
                              <a:latin typeface="#9Slide03 Arima Madurai Black" panose="00000A00000000000000" pitchFamily="2" charset="-93"/>
                              <a:cs typeface="#9Slide03 Arima Madurai Black" panose="00000A00000000000000" pitchFamily="2" charset="-93"/>
                            </a:rPr>
                            <a:t>sách</a:t>
                          </a:r>
                          <a:endParaRPr lang="en-US" sz="1700" dirty="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dirty="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dirty="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dirty="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tc>
                      <a:txBody>
                        <a:bodyPr/>
                        <a:lstStyle/>
                        <a:p>
                          <a:pPr marL="0" marR="0" algn="ctr">
                            <a:spcBef>
                              <a:spcPts val="400"/>
                            </a:spcBef>
                            <a:spcAft>
                              <a:spcPts val="400"/>
                            </a:spcAft>
                          </a:pPr>
                          <a:r>
                            <a:rPr lang="en-US" sz="1700" dirty="0">
                              <a:solidFill>
                                <a:schemeClr val="bg1"/>
                              </a:solidFill>
                              <a:effectLst/>
                              <a:latin typeface="#9Slide03 Arima Madurai Black" panose="00000A00000000000000" pitchFamily="2" charset="-93"/>
                              <a:cs typeface="#9Slide03 Arima Madurai Black" panose="00000A00000000000000" pitchFamily="2" charset="-93"/>
                            </a:rPr>
                            <a:t> </a:t>
                          </a:r>
                          <a:endParaRPr lang="en-US" sz="1700" dirty="0">
                            <a:solidFill>
                              <a:schemeClr val="bg1"/>
                            </a:solidFill>
                            <a:effectLst/>
                            <a:latin typeface="#9Slide03 Arima Madurai Black" panose="00000A00000000000000" pitchFamily="2" charset="-93"/>
                            <a:ea typeface="Calibri" panose="020F0502020204030204" pitchFamily="34" charset="0"/>
                            <a:cs typeface="#9Slide03 Arima Madurai Black" panose="00000A00000000000000" pitchFamily="2" charset="-93"/>
                          </a:endParaRPr>
                        </a:p>
                      </a:txBody>
                      <a:tcPr marL="68580" marR="68580" marT="0" marB="0" anchor="ctr">
                        <a:solidFill>
                          <a:srgbClr val="8D2828"/>
                        </a:solidFill>
                      </a:tcPr>
                    </a:tc>
                    <a:extLst>
                      <a:ext uri="{0D108BD9-81ED-4DB2-BD59-A6C34878D82A}">
                        <a16:rowId xmlns:a16="http://schemas.microsoft.com/office/drawing/2014/main" val="718856407"/>
                      </a:ext>
                    </a:extLst>
                  </a:tr>
                </a:tbl>
              </a:graphicData>
            </a:graphic>
          </p:graphicFrame>
        </mc:Fallback>
      </mc:AlternateContent>
    </p:spTree>
    <p:extLst>
      <p:ext uri="{BB962C8B-B14F-4D97-AF65-F5344CB8AC3E}">
        <p14:creationId xmlns:p14="http://schemas.microsoft.com/office/powerpoint/2010/main" val="2917808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25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750"/>
                                        <p:tgtEl>
                                          <p:spTgt spid="468"/>
                                        </p:tgtEl>
                                      </p:cBhvr>
                                    </p:animEffect>
                                    <p:anim calcmode="lin" valueType="num">
                                      <p:cBhvr>
                                        <p:cTn id="8" dur="750" fill="hold"/>
                                        <p:tgtEl>
                                          <p:spTgt spid="468"/>
                                        </p:tgtEl>
                                        <p:attrNameLst>
                                          <p:attrName>ppt_x</p:attrName>
                                        </p:attrNameLst>
                                      </p:cBhvr>
                                      <p:tavLst>
                                        <p:tav tm="0">
                                          <p:val>
                                            <p:strVal val="#ppt_x"/>
                                          </p:val>
                                        </p:tav>
                                        <p:tav tm="100000">
                                          <p:val>
                                            <p:strVal val="#ppt_x"/>
                                          </p:val>
                                        </p:tav>
                                      </p:tavLst>
                                    </p:anim>
                                    <p:anim calcmode="lin" valueType="num">
                                      <p:cBhvr>
                                        <p:cTn id="9" dur="750" fill="hold"/>
                                        <p:tgtEl>
                                          <p:spTgt spid="46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55"/>
                                        </p:tgtEl>
                                        <p:attrNameLst>
                                          <p:attrName>style.visibility</p:attrName>
                                        </p:attrNameLst>
                                      </p:cBhvr>
                                      <p:to>
                                        <p:strVal val="visible"/>
                                      </p:to>
                                    </p:set>
                                    <p:anim calcmode="lin" valueType="num">
                                      <p:cBhvr additive="base">
                                        <p:cTn id="13" dur="500" fill="hold"/>
                                        <p:tgtEl>
                                          <p:spTgt spid="455"/>
                                        </p:tgtEl>
                                        <p:attrNameLst>
                                          <p:attrName>ppt_x</p:attrName>
                                        </p:attrNameLst>
                                      </p:cBhvr>
                                      <p:tavLst>
                                        <p:tav tm="0">
                                          <p:val>
                                            <p:strVal val="0-#ppt_w/2"/>
                                          </p:val>
                                        </p:tav>
                                        <p:tav tm="100000">
                                          <p:val>
                                            <p:strVal val="#ppt_x"/>
                                          </p:val>
                                        </p:tav>
                                      </p:tavLst>
                                    </p:anim>
                                    <p:anim calcmode="lin" valueType="num">
                                      <p:cBhvr additive="base">
                                        <p:cTn id="14" dur="500" fill="hold"/>
                                        <p:tgtEl>
                                          <p:spTgt spid="455"/>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312"/>
                                        </p:tgtEl>
                                        <p:attrNameLst>
                                          <p:attrName>style.visibility</p:attrName>
                                        </p:attrNameLst>
                                      </p:cBhvr>
                                      <p:to>
                                        <p:strVal val="visible"/>
                                      </p:to>
                                    </p:set>
                                    <p:anim calcmode="lin" valueType="num">
                                      <p:cBhvr additive="base">
                                        <p:cTn id="18" dur="500" fill="hold"/>
                                        <p:tgtEl>
                                          <p:spTgt spid="312"/>
                                        </p:tgtEl>
                                        <p:attrNameLst>
                                          <p:attrName>ppt_x</p:attrName>
                                        </p:attrNameLst>
                                      </p:cBhvr>
                                      <p:tavLst>
                                        <p:tav tm="0">
                                          <p:val>
                                            <p:strVal val="0-#ppt_w/2"/>
                                          </p:val>
                                        </p:tav>
                                        <p:tav tm="100000">
                                          <p:val>
                                            <p:strVal val="#ppt_x"/>
                                          </p:val>
                                        </p:tav>
                                      </p:tavLst>
                                    </p:anim>
                                    <p:anim calcmode="lin" valueType="num">
                                      <p:cBhvr additive="base">
                                        <p:cTn id="19" dur="500" fill="hold"/>
                                        <p:tgtEl>
                                          <p:spTgt spid="312"/>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1" presetClass="entr" presetSubtype="8"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heel(8)">
                                      <p:cBhvr>
                                        <p:cTn id="28" dur="500"/>
                                        <p:tgtEl>
                                          <p:spTgt spid="26"/>
                                        </p:tgtEl>
                                      </p:cBhvr>
                                    </p:animEffect>
                                  </p:childTnLst>
                                </p:cTn>
                              </p:par>
                            </p:childTnLst>
                          </p:cTn>
                        </p:par>
                        <p:par>
                          <p:cTn id="29" fill="hold">
                            <p:stCondLst>
                              <p:cond delay="3000"/>
                            </p:stCondLst>
                            <p:childTnLst>
                              <p:par>
                                <p:cTn id="30" presetID="2" presetClass="entr" presetSubtype="8"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0-#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0-#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14" presetClass="entr" presetSubtype="10"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randombar(horizontal)">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 grpId="0"/>
      <p:bldP spid="468" grpId="0"/>
      <p:bldP spid="312" grpId="0"/>
      <p:bldP spid="21" grpId="0"/>
      <p:bldP spid="22"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C4C6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99CA955-79F3-4322-8EE1-C3C74689E971}"/>
              </a:ext>
            </a:extLst>
          </p:cNvPr>
          <p:cNvSpPr/>
          <p:nvPr/>
        </p:nvSpPr>
        <p:spPr>
          <a:xfrm>
            <a:off x="1" y="0"/>
            <a:ext cx="12192000" cy="518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 xmlns:a16="http://schemas.microsoft.com/office/drawing/2014/main" id="{97309E25-FEE5-40FC-892E-11770E87E6DE}"/>
              </a:ext>
            </a:extLst>
          </p:cNvPr>
          <p:cNvSpPr txBox="1"/>
          <p:nvPr/>
        </p:nvSpPr>
        <p:spPr>
          <a:xfrm>
            <a:off x="8831211" y="32657"/>
            <a:ext cx="348061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CHỦ ĐỀ 1: CÁC PHÉP ĐO</a:t>
            </a:r>
          </a:p>
        </p:txBody>
      </p:sp>
      <p:sp>
        <p:nvSpPr>
          <p:cNvPr id="292" name="Freeform: Shape 291">
            <a:extLst>
              <a:ext uri="{FF2B5EF4-FFF2-40B4-BE49-F238E27FC236}">
                <a16:creationId xmlns="" xmlns:a16="http://schemas.microsoft.com/office/drawing/2014/main" id="{94C23D56-D212-4389-A4E6-C28E0A955CB4}"/>
              </a:ext>
            </a:extLst>
          </p:cNvPr>
          <p:cNvSpPr/>
          <p:nvPr/>
        </p:nvSpPr>
        <p:spPr>
          <a:xfrm>
            <a:off x="598714"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FDD2B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 xmlns:a16="http://schemas.microsoft.com/office/drawing/2014/main" id="{FDCC9A04-15E6-4638-9B7F-63904B58400B}"/>
              </a:ext>
            </a:extLst>
          </p:cNvPr>
          <p:cNvGrpSpPr/>
          <p:nvPr/>
        </p:nvGrpSpPr>
        <p:grpSpPr>
          <a:xfrm>
            <a:off x="0" y="0"/>
            <a:ext cx="1027522" cy="521111"/>
            <a:chOff x="0" y="0"/>
            <a:chExt cx="1027522" cy="521111"/>
          </a:xfrm>
        </p:grpSpPr>
        <p:sp>
          <p:nvSpPr>
            <p:cNvPr id="293" name="Freeform: Shape 292">
              <a:extLst>
                <a:ext uri="{FF2B5EF4-FFF2-40B4-BE49-F238E27FC236}">
                  <a16:creationId xmlns="" xmlns:a16="http://schemas.microsoft.com/office/drawing/2014/main" id="{CB5F7F1C-F0DE-49D0-91A7-D9B199D51415}"/>
                </a:ext>
              </a:extLst>
            </p:cNvPr>
            <p:cNvSpPr/>
            <p:nvPr/>
          </p:nvSpPr>
          <p:spPr>
            <a:xfrm>
              <a:off x="631372" y="0"/>
              <a:ext cx="396150" cy="521109"/>
            </a:xfrm>
            <a:custGeom>
              <a:avLst/>
              <a:gdLst>
                <a:gd name="connsiteX0" fmla="*/ 0 w 396150"/>
                <a:gd name="connsiteY0" fmla="*/ 0 h 521109"/>
                <a:gd name="connsiteX1" fmla="*/ 396150 w 396150"/>
                <a:gd name="connsiteY1" fmla="*/ 0 h 521109"/>
                <a:gd name="connsiteX2" fmla="*/ 57103 w 396150"/>
                <a:gd name="connsiteY2" fmla="*/ 521109 h 521109"/>
                <a:gd name="connsiteX3" fmla="*/ 0 w 396150"/>
                <a:gd name="connsiteY3" fmla="*/ 521109 h 521109"/>
                <a:gd name="connsiteX4" fmla="*/ 0 w 396150"/>
                <a:gd name="connsiteY4" fmla="*/ 0 h 5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50" h="521109">
                  <a:moveTo>
                    <a:pt x="0" y="0"/>
                  </a:moveTo>
                  <a:lnTo>
                    <a:pt x="396150" y="0"/>
                  </a:lnTo>
                  <a:lnTo>
                    <a:pt x="57103" y="521109"/>
                  </a:lnTo>
                  <a:lnTo>
                    <a:pt x="0" y="521109"/>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Freeform: Shape 290">
              <a:extLst>
                <a:ext uri="{FF2B5EF4-FFF2-40B4-BE49-F238E27FC236}">
                  <a16:creationId xmlns="" xmlns:a16="http://schemas.microsoft.com/office/drawing/2014/main" id="{45AA6CA8-0CDD-45A3-981E-29F1CDD035F3}"/>
                </a:ext>
              </a:extLst>
            </p:cNvPr>
            <p:cNvSpPr/>
            <p:nvPr/>
          </p:nvSpPr>
          <p:spPr>
            <a:xfrm>
              <a:off x="0" y="1"/>
              <a:ext cx="688475" cy="521110"/>
            </a:xfrm>
            <a:custGeom>
              <a:avLst/>
              <a:gdLst>
                <a:gd name="connsiteX0" fmla="*/ 0 w 688475"/>
                <a:gd name="connsiteY0" fmla="*/ 0 h 521110"/>
                <a:gd name="connsiteX1" fmla="*/ 631372 w 688475"/>
                <a:gd name="connsiteY1" fmla="*/ 0 h 521110"/>
                <a:gd name="connsiteX2" fmla="*/ 631372 w 688475"/>
                <a:gd name="connsiteY2" fmla="*/ 521109 h 521110"/>
                <a:gd name="connsiteX3" fmla="*/ 688475 w 688475"/>
                <a:gd name="connsiteY3" fmla="*/ 521109 h 521110"/>
                <a:gd name="connsiteX4" fmla="*/ 688474 w 688475"/>
                <a:gd name="connsiteY4" fmla="*/ 521110 h 521110"/>
                <a:gd name="connsiteX5" fmla="*/ 0 w 688475"/>
                <a:gd name="connsiteY5" fmla="*/ 521110 h 521110"/>
                <a:gd name="connsiteX6" fmla="*/ 0 w 68847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75" h="521110">
                  <a:moveTo>
                    <a:pt x="0" y="0"/>
                  </a:moveTo>
                  <a:lnTo>
                    <a:pt x="631372" y="0"/>
                  </a:lnTo>
                  <a:lnTo>
                    <a:pt x="631372" y="521109"/>
                  </a:lnTo>
                  <a:lnTo>
                    <a:pt x="688475" y="521109"/>
                  </a:lnTo>
                  <a:lnTo>
                    <a:pt x="688474" y="521110"/>
                  </a:lnTo>
                  <a:lnTo>
                    <a:pt x="0" y="521110"/>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6" name="Freeform: Shape 305">
            <a:extLst>
              <a:ext uri="{FF2B5EF4-FFF2-40B4-BE49-F238E27FC236}">
                <a16:creationId xmlns="" xmlns:a16="http://schemas.microsoft.com/office/drawing/2014/main" id="{1333F57C-43A8-4628-A8E9-5AA1CED92005}"/>
              </a:ext>
            </a:extLst>
          </p:cNvPr>
          <p:cNvSpPr/>
          <p:nvPr/>
        </p:nvSpPr>
        <p:spPr>
          <a:xfrm>
            <a:off x="160373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8D92A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07" name="Group 306">
            <a:extLst>
              <a:ext uri="{FF2B5EF4-FFF2-40B4-BE49-F238E27FC236}">
                <a16:creationId xmlns="" xmlns:a16="http://schemas.microsoft.com/office/drawing/2014/main" id="{73D8B466-5046-4067-B97A-0439D91FDACC}"/>
              </a:ext>
            </a:extLst>
          </p:cNvPr>
          <p:cNvGrpSpPr/>
          <p:nvPr/>
        </p:nvGrpSpPr>
        <p:grpSpPr>
          <a:xfrm>
            <a:off x="2237742" y="37071"/>
            <a:ext cx="369536" cy="457093"/>
            <a:chOff x="4557440" y="902542"/>
            <a:chExt cx="1766107" cy="2184562"/>
          </a:xfrm>
          <a:solidFill>
            <a:schemeClr val="tx1"/>
          </a:solidFill>
        </p:grpSpPr>
        <p:sp>
          <p:nvSpPr>
            <p:cNvPr id="308" name="Freeform: Shape 307">
              <a:extLst>
                <a:ext uri="{FF2B5EF4-FFF2-40B4-BE49-F238E27FC236}">
                  <a16:creationId xmlns="" xmlns:a16="http://schemas.microsoft.com/office/drawing/2014/main" id="{EF48D7B3-689B-4F2A-B625-9D73DD2A1F56}"/>
                </a:ext>
              </a:extLst>
            </p:cNvPr>
            <p:cNvSpPr/>
            <p:nvPr/>
          </p:nvSpPr>
          <p:spPr>
            <a:xfrm flipV="1">
              <a:off x="4557440" y="902542"/>
              <a:ext cx="1766107" cy="2184562"/>
            </a:xfrm>
            <a:custGeom>
              <a:avLst/>
              <a:gdLst>
                <a:gd name="connsiteX0" fmla="*/ 752867 w 1766107"/>
                <a:gd name="connsiteY0" fmla="*/ 2175203 h 2184562"/>
                <a:gd name="connsiteX1" fmla="*/ 625518 w 1766107"/>
                <a:gd name="connsiteY1" fmla="*/ 1957175 h 2184562"/>
                <a:gd name="connsiteX2" fmla="*/ 634852 w 1766107"/>
                <a:gd name="connsiteY2" fmla="*/ 1922504 h 2184562"/>
                <a:gd name="connsiteX3" fmla="*/ 542174 w 1766107"/>
                <a:gd name="connsiteY3" fmla="*/ 1922504 h 2184562"/>
                <a:gd name="connsiteX4" fmla="*/ 448829 w 1766107"/>
                <a:gd name="connsiteY4" fmla="*/ 1922504 h 2184562"/>
                <a:gd name="connsiteX5" fmla="*/ 429493 w 1766107"/>
                <a:gd name="connsiteY5" fmla="*/ 1903169 h 2184562"/>
                <a:gd name="connsiteX6" fmla="*/ 410157 w 1766107"/>
                <a:gd name="connsiteY6" fmla="*/ 1799822 h 2184562"/>
                <a:gd name="connsiteX7" fmla="*/ 410157 w 1766107"/>
                <a:gd name="connsiteY7" fmla="*/ 1715812 h 2184562"/>
                <a:gd name="connsiteX8" fmla="*/ 326147 w 1766107"/>
                <a:gd name="connsiteY8" fmla="*/ 1715812 h 2184562"/>
                <a:gd name="connsiteX9" fmla="*/ 222801 w 1766107"/>
                <a:gd name="connsiteY9" fmla="*/ 1696476 h 2184562"/>
                <a:gd name="connsiteX10" fmla="*/ 210132 w 1766107"/>
                <a:gd name="connsiteY10" fmla="*/ 1601798 h 2184562"/>
                <a:gd name="connsiteX11" fmla="*/ 444162 w 1766107"/>
                <a:gd name="connsiteY11" fmla="*/ 1356434 h 2184562"/>
                <a:gd name="connsiteX12" fmla="*/ 598848 w 1766107"/>
                <a:gd name="connsiteY12" fmla="*/ 1349099 h 2184562"/>
                <a:gd name="connsiteX13" fmla="*/ 723530 w 1766107"/>
                <a:gd name="connsiteY13" fmla="*/ 1349099 h 2184562"/>
                <a:gd name="connsiteX14" fmla="*/ 723530 w 1766107"/>
                <a:gd name="connsiteY14" fmla="*/ 1281758 h 2184562"/>
                <a:gd name="connsiteX15" fmla="*/ 723530 w 1766107"/>
                <a:gd name="connsiteY15" fmla="*/ 1215083 h 2184562"/>
                <a:gd name="connsiteX16" fmla="*/ 698860 w 1766107"/>
                <a:gd name="connsiteY16" fmla="*/ 1205081 h 2184562"/>
                <a:gd name="connsiteX17" fmla="*/ 266806 w 1766107"/>
                <a:gd name="connsiteY17" fmla="*/ 683016 h 2184562"/>
                <a:gd name="connsiteX18" fmla="*/ 256805 w 1766107"/>
                <a:gd name="connsiteY18" fmla="*/ 364976 h 2184562"/>
                <a:gd name="connsiteX19" fmla="*/ 256805 w 1766107"/>
                <a:gd name="connsiteY19" fmla="*/ 102277 h 2184562"/>
                <a:gd name="connsiteX20" fmla="*/ 143457 w 1766107"/>
                <a:gd name="connsiteY20" fmla="*/ 102277 h 2184562"/>
                <a:gd name="connsiteX21" fmla="*/ 13441 w 1766107"/>
                <a:gd name="connsiteY21" fmla="*/ 85608 h 2184562"/>
                <a:gd name="connsiteX22" fmla="*/ 38111 w 1766107"/>
                <a:gd name="connsiteY22" fmla="*/ -1070 h 2184562"/>
                <a:gd name="connsiteX23" fmla="*/ 895551 w 1766107"/>
                <a:gd name="connsiteY23" fmla="*/ -3070 h 2184562"/>
                <a:gd name="connsiteX24" fmla="*/ 1738323 w 1766107"/>
                <a:gd name="connsiteY24" fmla="*/ -1070 h 2184562"/>
                <a:gd name="connsiteX25" fmla="*/ 1750992 w 1766107"/>
                <a:gd name="connsiteY25" fmla="*/ 14932 h 2184562"/>
                <a:gd name="connsiteX26" fmla="*/ 1748325 w 1766107"/>
                <a:gd name="connsiteY26" fmla="*/ 87608 h 2184562"/>
                <a:gd name="connsiteX27" fmla="*/ 1672315 w 1766107"/>
                <a:gd name="connsiteY27" fmla="*/ 102277 h 2184562"/>
                <a:gd name="connsiteX28" fmla="*/ 1611641 w 1766107"/>
                <a:gd name="connsiteY28" fmla="*/ 102277 h 2184562"/>
                <a:gd name="connsiteX29" fmla="*/ 1608974 w 1766107"/>
                <a:gd name="connsiteY29" fmla="*/ 387646 h 2184562"/>
                <a:gd name="connsiteX30" fmla="*/ 1588971 w 1766107"/>
                <a:gd name="connsiteY30" fmla="*/ 736356 h 2184562"/>
                <a:gd name="connsiteX31" fmla="*/ 1408282 w 1766107"/>
                <a:gd name="connsiteY31" fmla="*/ 1049729 h 2184562"/>
                <a:gd name="connsiteX32" fmla="*/ 1192255 w 1766107"/>
                <a:gd name="connsiteY32" fmla="*/ 1194413 h 2184562"/>
                <a:gd name="connsiteX33" fmla="*/ 1143582 w 1766107"/>
                <a:gd name="connsiteY33" fmla="*/ 1212416 h 2184562"/>
                <a:gd name="connsiteX34" fmla="*/ 1143582 w 1766107"/>
                <a:gd name="connsiteY34" fmla="*/ 1281091 h 2184562"/>
                <a:gd name="connsiteX35" fmla="*/ 1143582 w 1766107"/>
                <a:gd name="connsiteY35" fmla="*/ 1349099 h 2184562"/>
                <a:gd name="connsiteX36" fmla="*/ 1268931 w 1766107"/>
                <a:gd name="connsiteY36" fmla="*/ 1349099 h 2184562"/>
                <a:gd name="connsiteX37" fmla="*/ 1490292 w 1766107"/>
                <a:gd name="connsiteY37" fmla="*/ 1382437 h 2184562"/>
                <a:gd name="connsiteX38" fmla="*/ 1659647 w 1766107"/>
                <a:gd name="connsiteY38" fmla="*/ 1644470 h 2184562"/>
                <a:gd name="connsiteX39" fmla="*/ 1641645 w 1766107"/>
                <a:gd name="connsiteY39" fmla="*/ 1699810 h 2184562"/>
                <a:gd name="connsiteX40" fmla="*/ 1540299 w 1766107"/>
                <a:gd name="connsiteY40" fmla="*/ 1715812 h 2184562"/>
                <a:gd name="connsiteX41" fmla="*/ 1458288 w 1766107"/>
                <a:gd name="connsiteY41" fmla="*/ 1715812 h 2184562"/>
                <a:gd name="connsiteX42" fmla="*/ 1455621 w 1766107"/>
                <a:gd name="connsiteY42" fmla="*/ 1803156 h 2184562"/>
                <a:gd name="connsiteX43" fmla="*/ 1434952 w 1766107"/>
                <a:gd name="connsiteY43" fmla="*/ 1906502 h 2184562"/>
                <a:gd name="connsiteX44" fmla="*/ 1323605 w 1766107"/>
                <a:gd name="connsiteY44" fmla="*/ 1922504 h 2184562"/>
                <a:gd name="connsiteX45" fmla="*/ 1230260 w 1766107"/>
                <a:gd name="connsiteY45" fmla="*/ 1922504 h 2184562"/>
                <a:gd name="connsiteX46" fmla="*/ 1236927 w 1766107"/>
                <a:gd name="connsiteY46" fmla="*/ 1939840 h 2184562"/>
                <a:gd name="connsiteX47" fmla="*/ 1235594 w 1766107"/>
                <a:gd name="connsiteY47" fmla="*/ 2056521 h 2184562"/>
                <a:gd name="connsiteX48" fmla="*/ 1100244 w 1766107"/>
                <a:gd name="connsiteY48" fmla="*/ 2176536 h 2184562"/>
                <a:gd name="connsiteX49" fmla="*/ 968227 w 1766107"/>
                <a:gd name="connsiteY49" fmla="*/ 2153200 h 2184562"/>
                <a:gd name="connsiteX50" fmla="*/ 930889 w 1766107"/>
                <a:gd name="connsiteY50" fmla="*/ 2130530 h 2184562"/>
                <a:gd name="connsiteX51" fmla="*/ 908886 w 1766107"/>
                <a:gd name="connsiteY51" fmla="*/ 2146532 h 2184562"/>
                <a:gd name="connsiteX52" fmla="*/ 752867 w 1766107"/>
                <a:gd name="connsiteY52" fmla="*/ 2175203 h 2184562"/>
                <a:gd name="connsiteX53" fmla="*/ 836877 w 1766107"/>
                <a:gd name="connsiteY53" fmla="*/ 2065856 h 2184562"/>
                <a:gd name="connsiteX54" fmla="*/ 876882 w 1766107"/>
                <a:gd name="connsiteY54" fmla="*/ 1997180 h 2184562"/>
                <a:gd name="connsiteX55" fmla="*/ 760201 w 1766107"/>
                <a:gd name="connsiteY55" fmla="*/ 1937173 h 2184562"/>
                <a:gd name="connsiteX56" fmla="*/ 762868 w 1766107"/>
                <a:gd name="connsiteY56" fmla="*/ 2060522 h 2184562"/>
                <a:gd name="connsiteX57" fmla="*/ 836877 w 1766107"/>
                <a:gd name="connsiteY57" fmla="*/ 2065856 h 2184562"/>
                <a:gd name="connsiteX58" fmla="*/ 1096910 w 1766107"/>
                <a:gd name="connsiteY58" fmla="*/ 2065856 h 2184562"/>
                <a:gd name="connsiteX59" fmla="*/ 1136915 w 1766107"/>
                <a:gd name="connsiteY59" fmla="*/ 1997180 h 2184562"/>
                <a:gd name="connsiteX60" fmla="*/ 1114245 w 1766107"/>
                <a:gd name="connsiteY60" fmla="*/ 1945174 h 2184562"/>
                <a:gd name="connsiteX61" fmla="*/ 1064239 w 1766107"/>
                <a:gd name="connsiteY61" fmla="*/ 1922504 h 2184562"/>
                <a:gd name="connsiteX62" fmla="*/ 987563 w 1766107"/>
                <a:gd name="connsiteY62" fmla="*/ 1983179 h 2184562"/>
                <a:gd name="connsiteX63" fmla="*/ 1024901 w 1766107"/>
                <a:gd name="connsiteY63" fmla="*/ 2062522 h 2184562"/>
                <a:gd name="connsiteX64" fmla="*/ 1096910 w 1766107"/>
                <a:gd name="connsiteY64" fmla="*/ 2065856 h 2184562"/>
                <a:gd name="connsiteX65" fmla="*/ 1343607 w 1766107"/>
                <a:gd name="connsiteY65" fmla="*/ 1765818 h 2184562"/>
                <a:gd name="connsiteX66" fmla="*/ 1343607 w 1766107"/>
                <a:gd name="connsiteY66" fmla="*/ 1715812 h 2184562"/>
                <a:gd name="connsiteX67" fmla="*/ 930222 w 1766107"/>
                <a:gd name="connsiteY67" fmla="*/ 1715812 h 2184562"/>
                <a:gd name="connsiteX68" fmla="*/ 516837 w 1766107"/>
                <a:gd name="connsiteY68" fmla="*/ 1715812 h 2184562"/>
                <a:gd name="connsiteX69" fmla="*/ 516837 w 1766107"/>
                <a:gd name="connsiteY69" fmla="*/ 1765818 h 2184562"/>
                <a:gd name="connsiteX70" fmla="*/ 516837 w 1766107"/>
                <a:gd name="connsiteY70" fmla="*/ 1815824 h 2184562"/>
                <a:gd name="connsiteX71" fmla="*/ 930222 w 1766107"/>
                <a:gd name="connsiteY71" fmla="*/ 1815824 h 2184562"/>
                <a:gd name="connsiteX72" fmla="*/ 1343607 w 1766107"/>
                <a:gd name="connsiteY72" fmla="*/ 1815824 h 2184562"/>
                <a:gd name="connsiteX73" fmla="*/ 1343607 w 1766107"/>
                <a:gd name="connsiteY73" fmla="*/ 1765818 h 2184562"/>
                <a:gd name="connsiteX74" fmla="*/ 1543632 w 1766107"/>
                <a:gd name="connsiteY74" fmla="*/ 1599131 h 2184562"/>
                <a:gd name="connsiteX75" fmla="*/ 1440953 w 1766107"/>
                <a:gd name="connsiteY75" fmla="*/ 1477115 h 2184562"/>
                <a:gd name="connsiteX76" fmla="*/ 1406949 w 1766107"/>
                <a:gd name="connsiteY76" fmla="*/ 1459113 h 2184562"/>
                <a:gd name="connsiteX77" fmla="*/ 944224 w 1766107"/>
                <a:gd name="connsiteY77" fmla="*/ 1457113 h 2184562"/>
                <a:gd name="connsiteX78" fmla="*/ 383487 w 1766107"/>
                <a:gd name="connsiteY78" fmla="*/ 1507119 h 2184562"/>
                <a:gd name="connsiteX79" fmla="*/ 323480 w 1766107"/>
                <a:gd name="connsiteY79" fmla="*/ 1592463 h 2184562"/>
                <a:gd name="connsiteX80" fmla="*/ 316812 w 1766107"/>
                <a:gd name="connsiteY80" fmla="*/ 1609132 h 2184562"/>
                <a:gd name="connsiteX81" fmla="*/ 930222 w 1766107"/>
                <a:gd name="connsiteY81" fmla="*/ 1609132 h 2184562"/>
                <a:gd name="connsiteX82" fmla="*/ 1543632 w 1766107"/>
                <a:gd name="connsiteY82" fmla="*/ 1599131 h 2184562"/>
                <a:gd name="connsiteX83" fmla="*/ 1036902 w 1766107"/>
                <a:gd name="connsiteY83" fmla="*/ 1296426 h 2184562"/>
                <a:gd name="connsiteX84" fmla="*/ 1036902 w 1766107"/>
                <a:gd name="connsiteY84" fmla="*/ 1244420 h 2184562"/>
                <a:gd name="connsiteX85" fmla="*/ 933556 w 1766107"/>
                <a:gd name="connsiteY85" fmla="*/ 1244420 h 2184562"/>
                <a:gd name="connsiteX86" fmla="*/ 830210 w 1766107"/>
                <a:gd name="connsiteY86" fmla="*/ 1245086 h 2184562"/>
                <a:gd name="connsiteX87" fmla="*/ 830210 w 1766107"/>
                <a:gd name="connsiteY87" fmla="*/ 1297093 h 2184562"/>
                <a:gd name="connsiteX88" fmla="*/ 830210 w 1766107"/>
                <a:gd name="connsiteY88" fmla="*/ 1349099 h 2184562"/>
                <a:gd name="connsiteX89" fmla="*/ 933556 w 1766107"/>
                <a:gd name="connsiteY89" fmla="*/ 1349099 h 2184562"/>
                <a:gd name="connsiteX90" fmla="*/ 1036902 w 1766107"/>
                <a:gd name="connsiteY90" fmla="*/ 1349099 h 2184562"/>
                <a:gd name="connsiteX91" fmla="*/ 1036902 w 1766107"/>
                <a:gd name="connsiteY91" fmla="*/ 1296426 h 2184562"/>
                <a:gd name="connsiteX92" fmla="*/ 1056905 w 1766107"/>
                <a:gd name="connsiteY92" fmla="*/ 1125071 h 2184562"/>
                <a:gd name="connsiteX93" fmla="*/ 1484958 w 1766107"/>
                <a:gd name="connsiteY93" fmla="*/ 712353 h 2184562"/>
                <a:gd name="connsiteX94" fmla="*/ 1502294 w 1766107"/>
                <a:gd name="connsiteY94" fmla="*/ 380978 h 2184562"/>
                <a:gd name="connsiteX95" fmla="*/ 1504294 w 1766107"/>
                <a:gd name="connsiteY95" fmla="*/ 102277 h 2184562"/>
                <a:gd name="connsiteX96" fmla="*/ 933556 w 1766107"/>
                <a:gd name="connsiteY96" fmla="*/ 102277 h 2184562"/>
                <a:gd name="connsiteX97" fmla="*/ 362818 w 1766107"/>
                <a:gd name="connsiteY97" fmla="*/ 102277 h 2184562"/>
                <a:gd name="connsiteX98" fmla="*/ 364818 w 1766107"/>
                <a:gd name="connsiteY98" fmla="*/ 387646 h 2184562"/>
                <a:gd name="connsiteX99" fmla="*/ 382154 w 1766107"/>
                <a:gd name="connsiteY99" fmla="*/ 721021 h 2184562"/>
                <a:gd name="connsiteX100" fmla="*/ 1056905 w 1766107"/>
                <a:gd name="connsiteY100" fmla="*/ 1125071 h 218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766107" h="2184562">
                  <a:moveTo>
                    <a:pt x="752867" y="2175203"/>
                  </a:moveTo>
                  <a:cubicBezTo>
                    <a:pt x="662189" y="2149199"/>
                    <a:pt x="602848" y="2046520"/>
                    <a:pt x="625518" y="1957175"/>
                  </a:cubicBezTo>
                  <a:lnTo>
                    <a:pt x="634852" y="1922504"/>
                  </a:lnTo>
                  <a:lnTo>
                    <a:pt x="542174" y="1922504"/>
                  </a:lnTo>
                  <a:lnTo>
                    <a:pt x="448829" y="1922504"/>
                  </a:lnTo>
                  <a:lnTo>
                    <a:pt x="429493" y="1903169"/>
                  </a:lnTo>
                  <a:cubicBezTo>
                    <a:pt x="410157" y="1883833"/>
                    <a:pt x="410157" y="1883166"/>
                    <a:pt x="410157" y="1799822"/>
                  </a:cubicBezTo>
                  <a:lnTo>
                    <a:pt x="410157" y="1715812"/>
                  </a:lnTo>
                  <a:lnTo>
                    <a:pt x="326147" y="1715812"/>
                  </a:lnTo>
                  <a:cubicBezTo>
                    <a:pt x="242803" y="1715812"/>
                    <a:pt x="242136" y="1715812"/>
                    <a:pt x="222801" y="1696476"/>
                  </a:cubicBezTo>
                  <a:cubicBezTo>
                    <a:pt x="201465" y="1674473"/>
                    <a:pt x="199464" y="1659138"/>
                    <a:pt x="210132" y="1601798"/>
                  </a:cubicBezTo>
                  <a:cubicBezTo>
                    <a:pt x="232135" y="1486450"/>
                    <a:pt x="331481" y="1382437"/>
                    <a:pt x="444162" y="1356434"/>
                  </a:cubicBezTo>
                  <a:cubicBezTo>
                    <a:pt x="460164" y="1352433"/>
                    <a:pt x="529506" y="1349099"/>
                    <a:pt x="598848" y="1349099"/>
                  </a:cubicBezTo>
                  <a:lnTo>
                    <a:pt x="723530" y="1349099"/>
                  </a:lnTo>
                  <a:lnTo>
                    <a:pt x="723530" y="1281758"/>
                  </a:lnTo>
                  <a:lnTo>
                    <a:pt x="723530" y="1215083"/>
                  </a:lnTo>
                  <a:lnTo>
                    <a:pt x="698860" y="1205081"/>
                  </a:lnTo>
                  <a:cubicBezTo>
                    <a:pt x="467498" y="1113737"/>
                    <a:pt x="308145" y="921712"/>
                    <a:pt x="266806" y="683016"/>
                  </a:cubicBezTo>
                  <a:cubicBezTo>
                    <a:pt x="258805" y="640344"/>
                    <a:pt x="256805" y="565668"/>
                    <a:pt x="256805" y="364976"/>
                  </a:cubicBezTo>
                  <a:lnTo>
                    <a:pt x="256805" y="102277"/>
                  </a:lnTo>
                  <a:lnTo>
                    <a:pt x="143457" y="102277"/>
                  </a:lnTo>
                  <a:cubicBezTo>
                    <a:pt x="31443" y="102277"/>
                    <a:pt x="29443" y="102277"/>
                    <a:pt x="13441" y="85608"/>
                  </a:cubicBezTo>
                  <a:cubicBezTo>
                    <a:pt x="-16563" y="56271"/>
                    <a:pt x="-2561" y="8932"/>
                    <a:pt x="38111" y="-1070"/>
                  </a:cubicBezTo>
                  <a:cubicBezTo>
                    <a:pt x="46779" y="-3070"/>
                    <a:pt x="432827" y="-3737"/>
                    <a:pt x="895551" y="-3070"/>
                  </a:cubicBezTo>
                  <a:lnTo>
                    <a:pt x="1738323" y="-1070"/>
                  </a:lnTo>
                  <a:lnTo>
                    <a:pt x="1750992" y="14932"/>
                  </a:lnTo>
                  <a:cubicBezTo>
                    <a:pt x="1768327" y="36268"/>
                    <a:pt x="1767660" y="69606"/>
                    <a:pt x="1748325" y="87608"/>
                  </a:cubicBezTo>
                  <a:cubicBezTo>
                    <a:pt x="1734990" y="100276"/>
                    <a:pt x="1724988" y="102277"/>
                    <a:pt x="1672315" y="102277"/>
                  </a:cubicBezTo>
                  <a:lnTo>
                    <a:pt x="1611641" y="102277"/>
                  </a:lnTo>
                  <a:lnTo>
                    <a:pt x="1608974" y="387646"/>
                  </a:lnTo>
                  <a:cubicBezTo>
                    <a:pt x="1606307" y="669681"/>
                    <a:pt x="1606307" y="673015"/>
                    <a:pt x="1588971" y="736356"/>
                  </a:cubicBezTo>
                  <a:cubicBezTo>
                    <a:pt x="1556301" y="858371"/>
                    <a:pt x="1496293" y="961717"/>
                    <a:pt x="1408282" y="1049729"/>
                  </a:cubicBezTo>
                  <a:cubicBezTo>
                    <a:pt x="1350275" y="1107069"/>
                    <a:pt x="1256930" y="1169744"/>
                    <a:pt x="1192255" y="1194413"/>
                  </a:cubicBezTo>
                  <a:lnTo>
                    <a:pt x="1143582" y="1212416"/>
                  </a:lnTo>
                  <a:lnTo>
                    <a:pt x="1143582" y="1281091"/>
                  </a:lnTo>
                  <a:lnTo>
                    <a:pt x="1143582" y="1349099"/>
                  </a:lnTo>
                  <a:lnTo>
                    <a:pt x="1268931" y="1349099"/>
                  </a:lnTo>
                  <a:cubicBezTo>
                    <a:pt x="1400948" y="1349099"/>
                    <a:pt x="1435619" y="1354433"/>
                    <a:pt x="1490292" y="1382437"/>
                  </a:cubicBezTo>
                  <a:cubicBezTo>
                    <a:pt x="1588305" y="1432443"/>
                    <a:pt x="1657647" y="1539123"/>
                    <a:pt x="1659647" y="1644470"/>
                  </a:cubicBezTo>
                  <a:cubicBezTo>
                    <a:pt x="1660314" y="1679807"/>
                    <a:pt x="1658313" y="1685141"/>
                    <a:pt x="1641645" y="1699810"/>
                  </a:cubicBezTo>
                  <a:cubicBezTo>
                    <a:pt x="1624309" y="1715145"/>
                    <a:pt x="1618308" y="1715812"/>
                    <a:pt x="1540299" y="1715812"/>
                  </a:cubicBezTo>
                  <a:lnTo>
                    <a:pt x="1458288" y="1715812"/>
                  </a:lnTo>
                  <a:lnTo>
                    <a:pt x="1455621" y="1803156"/>
                  </a:lnTo>
                  <a:cubicBezTo>
                    <a:pt x="1453621" y="1889167"/>
                    <a:pt x="1453621" y="1890500"/>
                    <a:pt x="1434952" y="1906502"/>
                  </a:cubicBezTo>
                  <a:cubicBezTo>
                    <a:pt x="1416950" y="1921838"/>
                    <a:pt x="1411616" y="1922504"/>
                    <a:pt x="1323605" y="1922504"/>
                  </a:cubicBezTo>
                  <a:lnTo>
                    <a:pt x="1230260" y="1922504"/>
                  </a:lnTo>
                  <a:lnTo>
                    <a:pt x="1236927" y="1939840"/>
                  </a:lnTo>
                  <a:cubicBezTo>
                    <a:pt x="1246262" y="1963176"/>
                    <a:pt x="1245595" y="2029184"/>
                    <a:pt x="1235594" y="2056521"/>
                  </a:cubicBezTo>
                  <a:cubicBezTo>
                    <a:pt x="1214925" y="2117195"/>
                    <a:pt x="1164252" y="2161868"/>
                    <a:pt x="1100244" y="2176536"/>
                  </a:cubicBezTo>
                  <a:cubicBezTo>
                    <a:pt x="1052904" y="2187204"/>
                    <a:pt x="1012899" y="2179870"/>
                    <a:pt x="968227" y="2153200"/>
                  </a:cubicBezTo>
                  <a:lnTo>
                    <a:pt x="930889" y="2130530"/>
                  </a:lnTo>
                  <a:lnTo>
                    <a:pt x="908886" y="2146532"/>
                  </a:lnTo>
                  <a:cubicBezTo>
                    <a:pt x="867548" y="2177203"/>
                    <a:pt x="801540" y="2189204"/>
                    <a:pt x="752867" y="2175203"/>
                  </a:cubicBezTo>
                  <a:close/>
                  <a:moveTo>
                    <a:pt x="836877" y="2065856"/>
                  </a:moveTo>
                  <a:cubicBezTo>
                    <a:pt x="864881" y="2051854"/>
                    <a:pt x="876882" y="2030518"/>
                    <a:pt x="876882" y="1997180"/>
                  </a:cubicBezTo>
                  <a:cubicBezTo>
                    <a:pt x="876882" y="1936506"/>
                    <a:pt x="806874" y="1900502"/>
                    <a:pt x="760201" y="1937173"/>
                  </a:cubicBezTo>
                  <a:cubicBezTo>
                    <a:pt x="716862" y="1971177"/>
                    <a:pt x="717529" y="2030518"/>
                    <a:pt x="762868" y="2060522"/>
                  </a:cubicBezTo>
                  <a:cubicBezTo>
                    <a:pt x="788871" y="2078524"/>
                    <a:pt x="810207" y="2079857"/>
                    <a:pt x="836877" y="2065856"/>
                  </a:cubicBezTo>
                  <a:close/>
                  <a:moveTo>
                    <a:pt x="1096910" y="2065856"/>
                  </a:moveTo>
                  <a:cubicBezTo>
                    <a:pt x="1124913" y="2051854"/>
                    <a:pt x="1136915" y="2030518"/>
                    <a:pt x="1136915" y="1997180"/>
                  </a:cubicBezTo>
                  <a:cubicBezTo>
                    <a:pt x="1136915" y="1972511"/>
                    <a:pt x="1132914" y="1963843"/>
                    <a:pt x="1114245" y="1945174"/>
                  </a:cubicBezTo>
                  <a:cubicBezTo>
                    <a:pt x="1095576" y="1926505"/>
                    <a:pt x="1086242" y="1922504"/>
                    <a:pt x="1064239" y="1922504"/>
                  </a:cubicBezTo>
                  <a:cubicBezTo>
                    <a:pt x="1031568" y="1922504"/>
                    <a:pt x="994230" y="1951841"/>
                    <a:pt x="987563" y="1983179"/>
                  </a:cubicBezTo>
                  <a:cubicBezTo>
                    <a:pt x="982229" y="2011182"/>
                    <a:pt x="998231" y="2046520"/>
                    <a:pt x="1024901" y="2062522"/>
                  </a:cubicBezTo>
                  <a:cubicBezTo>
                    <a:pt x="1050904" y="2078524"/>
                    <a:pt x="1070907" y="2079191"/>
                    <a:pt x="1096910" y="2065856"/>
                  </a:cubicBezTo>
                  <a:close/>
                  <a:moveTo>
                    <a:pt x="1343607" y="1765818"/>
                  </a:moveTo>
                  <a:lnTo>
                    <a:pt x="1343607" y="1715812"/>
                  </a:lnTo>
                  <a:lnTo>
                    <a:pt x="930222" y="1715812"/>
                  </a:lnTo>
                  <a:lnTo>
                    <a:pt x="516837" y="1715812"/>
                  </a:lnTo>
                  <a:lnTo>
                    <a:pt x="516837" y="1765818"/>
                  </a:lnTo>
                  <a:lnTo>
                    <a:pt x="516837" y="1815824"/>
                  </a:lnTo>
                  <a:lnTo>
                    <a:pt x="930222" y="1815824"/>
                  </a:lnTo>
                  <a:lnTo>
                    <a:pt x="1343607" y="1815824"/>
                  </a:lnTo>
                  <a:lnTo>
                    <a:pt x="1343607" y="1765818"/>
                  </a:lnTo>
                  <a:close/>
                  <a:moveTo>
                    <a:pt x="1543632" y="1599131"/>
                  </a:moveTo>
                  <a:cubicBezTo>
                    <a:pt x="1543632" y="1566460"/>
                    <a:pt x="1489626" y="1502452"/>
                    <a:pt x="1440953" y="1477115"/>
                  </a:cubicBezTo>
                  <a:lnTo>
                    <a:pt x="1406949" y="1459113"/>
                  </a:lnTo>
                  <a:lnTo>
                    <a:pt x="944224" y="1457113"/>
                  </a:lnTo>
                  <a:cubicBezTo>
                    <a:pt x="420825" y="1455113"/>
                    <a:pt x="443495" y="1453112"/>
                    <a:pt x="383487" y="1507119"/>
                  </a:cubicBezTo>
                  <a:cubicBezTo>
                    <a:pt x="350817" y="1536456"/>
                    <a:pt x="337482" y="1555792"/>
                    <a:pt x="323480" y="1592463"/>
                  </a:cubicBezTo>
                  <a:lnTo>
                    <a:pt x="316812" y="1609132"/>
                  </a:lnTo>
                  <a:lnTo>
                    <a:pt x="930222" y="1609132"/>
                  </a:lnTo>
                  <a:cubicBezTo>
                    <a:pt x="1479624" y="1609132"/>
                    <a:pt x="1543632" y="1607798"/>
                    <a:pt x="1543632" y="1599131"/>
                  </a:cubicBezTo>
                  <a:close/>
                  <a:moveTo>
                    <a:pt x="1036902" y="1296426"/>
                  </a:moveTo>
                  <a:lnTo>
                    <a:pt x="1036902" y="1244420"/>
                  </a:lnTo>
                  <a:lnTo>
                    <a:pt x="933556" y="1244420"/>
                  </a:lnTo>
                  <a:lnTo>
                    <a:pt x="830210" y="1245086"/>
                  </a:lnTo>
                  <a:lnTo>
                    <a:pt x="830210" y="1297093"/>
                  </a:lnTo>
                  <a:lnTo>
                    <a:pt x="830210" y="1349099"/>
                  </a:lnTo>
                  <a:lnTo>
                    <a:pt x="933556" y="1349099"/>
                  </a:lnTo>
                  <a:lnTo>
                    <a:pt x="1036902" y="1349099"/>
                  </a:lnTo>
                  <a:lnTo>
                    <a:pt x="1036902" y="1296426"/>
                  </a:lnTo>
                  <a:close/>
                  <a:moveTo>
                    <a:pt x="1056905" y="1125071"/>
                  </a:moveTo>
                  <a:cubicBezTo>
                    <a:pt x="1263597" y="1079066"/>
                    <a:pt x="1427618" y="921046"/>
                    <a:pt x="1484958" y="712353"/>
                  </a:cubicBezTo>
                  <a:cubicBezTo>
                    <a:pt x="1498960" y="662347"/>
                    <a:pt x="1499627" y="641677"/>
                    <a:pt x="1502294" y="380978"/>
                  </a:cubicBezTo>
                  <a:lnTo>
                    <a:pt x="1504294" y="102277"/>
                  </a:lnTo>
                  <a:lnTo>
                    <a:pt x="933556" y="102277"/>
                  </a:lnTo>
                  <a:lnTo>
                    <a:pt x="362818" y="102277"/>
                  </a:lnTo>
                  <a:lnTo>
                    <a:pt x="364818" y="387646"/>
                  </a:lnTo>
                  <a:cubicBezTo>
                    <a:pt x="367485" y="658346"/>
                    <a:pt x="368152" y="675015"/>
                    <a:pt x="382154" y="721021"/>
                  </a:cubicBezTo>
                  <a:cubicBezTo>
                    <a:pt x="472165" y="1017724"/>
                    <a:pt x="760201" y="1190413"/>
                    <a:pt x="1056905" y="112507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 xmlns:a16="http://schemas.microsoft.com/office/drawing/2014/main" id="{4C3E7B5B-4D14-4381-84DF-21554B5BF022}"/>
                </a:ext>
              </a:extLst>
            </p:cNvPr>
            <p:cNvSpPr/>
            <p:nvPr/>
          </p:nvSpPr>
          <p:spPr>
            <a:xfrm flipV="1">
              <a:off x="5130642" y="2097763"/>
              <a:ext cx="726302" cy="728673"/>
            </a:xfrm>
            <a:custGeom>
              <a:avLst/>
              <a:gdLst>
                <a:gd name="connsiteX0" fmla="*/ 302276 w 726302"/>
                <a:gd name="connsiteY0" fmla="*/ 722489 h 728673"/>
                <a:gd name="connsiteX1" fmla="*/ 104918 w 726302"/>
                <a:gd name="connsiteY1" fmla="*/ 620476 h 728673"/>
                <a:gd name="connsiteX2" fmla="*/ 10239 w 726302"/>
                <a:gd name="connsiteY2" fmla="*/ 463790 h 728673"/>
                <a:gd name="connsiteX3" fmla="*/ 15573 w 726302"/>
                <a:gd name="connsiteY3" fmla="*/ 239095 h 728673"/>
                <a:gd name="connsiteX4" fmla="*/ 479631 w 726302"/>
                <a:gd name="connsiteY4" fmla="*/ 18401 h 728673"/>
                <a:gd name="connsiteX5" fmla="*/ 624983 w 726302"/>
                <a:gd name="connsiteY5" fmla="*/ 609808 h 728673"/>
                <a:gd name="connsiteX6" fmla="*/ 478964 w 726302"/>
                <a:gd name="connsiteY6" fmla="*/ 705820 h 728673"/>
                <a:gd name="connsiteX7" fmla="*/ 302276 w 726302"/>
                <a:gd name="connsiteY7" fmla="*/ 722489 h 728673"/>
                <a:gd name="connsiteX8" fmla="*/ 445627 w 726302"/>
                <a:gd name="connsiteY8" fmla="*/ 605141 h 728673"/>
                <a:gd name="connsiteX9" fmla="*/ 541639 w 726302"/>
                <a:gd name="connsiteY9" fmla="*/ 539800 h 728673"/>
                <a:gd name="connsiteX10" fmla="*/ 438293 w 726302"/>
                <a:gd name="connsiteY10" fmla="*/ 471791 h 728673"/>
                <a:gd name="connsiteX11" fmla="*/ 324278 w 726302"/>
                <a:gd name="connsiteY11" fmla="*/ 399782 h 728673"/>
                <a:gd name="connsiteX12" fmla="*/ 357616 w 726302"/>
                <a:gd name="connsiteY12" fmla="*/ 309104 h 728673"/>
                <a:gd name="connsiteX13" fmla="*/ 486965 w 726302"/>
                <a:gd name="connsiteY13" fmla="*/ 375779 h 728673"/>
                <a:gd name="connsiteX14" fmla="*/ 606314 w 726302"/>
                <a:gd name="connsiteY14" fmla="*/ 435787 h 728673"/>
                <a:gd name="connsiteX15" fmla="*/ 613648 w 726302"/>
                <a:gd name="connsiteY15" fmla="*/ 363778 h 728673"/>
                <a:gd name="connsiteX16" fmla="*/ 592312 w 726302"/>
                <a:gd name="connsiteY16" fmla="*/ 254431 h 728673"/>
                <a:gd name="connsiteX17" fmla="*/ 405622 w 726302"/>
                <a:gd name="connsiteY17" fmla="*/ 109079 h 728673"/>
                <a:gd name="connsiteX18" fmla="*/ 124253 w 726302"/>
                <a:gd name="connsiteY18" fmla="*/ 255764 h 728673"/>
                <a:gd name="connsiteX19" fmla="*/ 106918 w 726302"/>
                <a:gd name="connsiteY19" fmla="*/ 362444 h 728673"/>
                <a:gd name="connsiteX20" fmla="*/ 126254 w 726302"/>
                <a:gd name="connsiteY20" fmla="*/ 472458 h 728673"/>
                <a:gd name="connsiteX21" fmla="*/ 445627 w 726302"/>
                <a:gd name="connsiteY21" fmla="*/ 605141 h 7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6302" h="728673">
                  <a:moveTo>
                    <a:pt x="302276" y="722489"/>
                  </a:moveTo>
                  <a:cubicBezTo>
                    <a:pt x="222932" y="708487"/>
                    <a:pt x="164258" y="677817"/>
                    <a:pt x="104918" y="620476"/>
                  </a:cubicBezTo>
                  <a:cubicBezTo>
                    <a:pt x="59579" y="576471"/>
                    <a:pt x="28908" y="525131"/>
                    <a:pt x="10239" y="463790"/>
                  </a:cubicBezTo>
                  <a:cubicBezTo>
                    <a:pt x="-9097" y="400449"/>
                    <a:pt x="-6430" y="300436"/>
                    <a:pt x="15573" y="239095"/>
                  </a:cubicBezTo>
                  <a:cubicBezTo>
                    <a:pt x="83582" y="51739"/>
                    <a:pt x="294941" y="-48941"/>
                    <a:pt x="479631" y="18401"/>
                  </a:cubicBezTo>
                  <a:cubicBezTo>
                    <a:pt x="728996" y="108412"/>
                    <a:pt x="804338" y="416451"/>
                    <a:pt x="624983" y="609808"/>
                  </a:cubicBezTo>
                  <a:cubicBezTo>
                    <a:pt x="581644" y="656481"/>
                    <a:pt x="537638" y="685818"/>
                    <a:pt x="478964" y="705820"/>
                  </a:cubicBezTo>
                  <a:cubicBezTo>
                    <a:pt x="427625" y="723823"/>
                    <a:pt x="348948" y="731157"/>
                    <a:pt x="302276" y="722489"/>
                  </a:cubicBezTo>
                  <a:close/>
                  <a:moveTo>
                    <a:pt x="445627" y="605141"/>
                  </a:moveTo>
                  <a:cubicBezTo>
                    <a:pt x="480965" y="592473"/>
                    <a:pt x="544973" y="549801"/>
                    <a:pt x="541639" y="539800"/>
                  </a:cubicBezTo>
                  <a:cubicBezTo>
                    <a:pt x="540305" y="535799"/>
                    <a:pt x="493633" y="505129"/>
                    <a:pt x="438293" y="471791"/>
                  </a:cubicBezTo>
                  <a:cubicBezTo>
                    <a:pt x="382286" y="438454"/>
                    <a:pt x="330946" y="405783"/>
                    <a:pt x="324278" y="399782"/>
                  </a:cubicBezTo>
                  <a:cubicBezTo>
                    <a:pt x="289607" y="367778"/>
                    <a:pt x="310943" y="309771"/>
                    <a:pt x="357616" y="309104"/>
                  </a:cubicBezTo>
                  <a:cubicBezTo>
                    <a:pt x="368284" y="309104"/>
                    <a:pt x="420290" y="335774"/>
                    <a:pt x="486965" y="375779"/>
                  </a:cubicBezTo>
                  <a:cubicBezTo>
                    <a:pt x="567642" y="424452"/>
                    <a:pt x="600980" y="441121"/>
                    <a:pt x="606314" y="435787"/>
                  </a:cubicBezTo>
                  <a:cubicBezTo>
                    <a:pt x="610314" y="431786"/>
                    <a:pt x="613648" y="401782"/>
                    <a:pt x="613648" y="363778"/>
                  </a:cubicBezTo>
                  <a:cubicBezTo>
                    <a:pt x="613648" y="305104"/>
                    <a:pt x="611648" y="295102"/>
                    <a:pt x="592312" y="254431"/>
                  </a:cubicBezTo>
                  <a:cubicBezTo>
                    <a:pt x="554974" y="175754"/>
                    <a:pt x="490966" y="125748"/>
                    <a:pt x="405622" y="109079"/>
                  </a:cubicBezTo>
                  <a:cubicBezTo>
                    <a:pt x="292274" y="86410"/>
                    <a:pt x="175593" y="147751"/>
                    <a:pt x="124253" y="255764"/>
                  </a:cubicBezTo>
                  <a:cubicBezTo>
                    <a:pt x="108918" y="287768"/>
                    <a:pt x="106918" y="301103"/>
                    <a:pt x="106918" y="362444"/>
                  </a:cubicBezTo>
                  <a:cubicBezTo>
                    <a:pt x="106918" y="426452"/>
                    <a:pt x="108918" y="435787"/>
                    <a:pt x="126254" y="472458"/>
                  </a:cubicBezTo>
                  <a:cubicBezTo>
                    <a:pt x="184261" y="591139"/>
                    <a:pt x="322278" y="648480"/>
                    <a:pt x="445627" y="60514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 xmlns:a16="http://schemas.microsoft.com/office/drawing/2014/main" id="{1BD5F8A9-1706-4507-9E16-57AEC3894652}"/>
                </a:ext>
              </a:extLst>
            </p:cNvPr>
            <p:cNvSpPr/>
            <p:nvPr/>
          </p:nvSpPr>
          <p:spPr>
            <a:xfrm flipV="1">
              <a:off x="4970267" y="2828156"/>
              <a:ext cx="106680" cy="100012"/>
            </a:xfrm>
            <a:custGeom>
              <a:avLst/>
              <a:gdLst>
                <a:gd name="connsiteX0" fmla="*/ -2106 w 106680"/>
                <a:gd name="connsiteY0" fmla="*/ 48144 h 100012"/>
                <a:gd name="connsiteX1" fmla="*/ -2106 w 106680"/>
                <a:gd name="connsiteY1" fmla="*/ -1863 h 100012"/>
                <a:gd name="connsiteX2" fmla="*/ 51234 w 106680"/>
                <a:gd name="connsiteY2" fmla="*/ -1863 h 100012"/>
                <a:gd name="connsiteX3" fmla="*/ 104574 w 106680"/>
                <a:gd name="connsiteY3" fmla="*/ -1863 h 100012"/>
                <a:gd name="connsiteX4" fmla="*/ 104574 w 106680"/>
                <a:gd name="connsiteY4" fmla="*/ 48144 h 100012"/>
                <a:gd name="connsiteX5" fmla="*/ 104574 w 106680"/>
                <a:gd name="connsiteY5" fmla="*/ 98150 h 100012"/>
                <a:gd name="connsiteX6" fmla="*/ 51234 w 106680"/>
                <a:gd name="connsiteY6" fmla="*/ 98150 h 100012"/>
                <a:gd name="connsiteX7" fmla="*/ -2106 w 106680"/>
                <a:gd name="connsiteY7" fmla="*/ 98150 h 100012"/>
                <a:gd name="connsiteX8" fmla="*/ -2106 w 106680"/>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 h="100012">
                  <a:moveTo>
                    <a:pt x="-2106" y="48144"/>
                  </a:moveTo>
                  <a:lnTo>
                    <a:pt x="-2106" y="-1863"/>
                  </a:lnTo>
                  <a:lnTo>
                    <a:pt x="51234" y="-1863"/>
                  </a:lnTo>
                  <a:lnTo>
                    <a:pt x="104574" y="-1863"/>
                  </a:lnTo>
                  <a:lnTo>
                    <a:pt x="104574" y="48144"/>
                  </a:lnTo>
                  <a:lnTo>
                    <a:pt x="104574" y="98150"/>
                  </a:lnTo>
                  <a:lnTo>
                    <a:pt x="51234" y="98150"/>
                  </a:lnTo>
                  <a:lnTo>
                    <a:pt x="-2106" y="98150"/>
                  </a:lnTo>
                  <a:lnTo>
                    <a:pt x="-2106"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 xmlns:a16="http://schemas.microsoft.com/office/drawing/2014/main" id="{F75255E1-1C15-485F-A6DC-604ACC50BFE2}"/>
                </a:ext>
              </a:extLst>
            </p:cNvPr>
            <p:cNvSpPr/>
            <p:nvPr/>
          </p:nvSpPr>
          <p:spPr>
            <a:xfrm flipV="1">
              <a:off x="5130287" y="2828156"/>
              <a:ext cx="100012" cy="100012"/>
            </a:xfrm>
            <a:custGeom>
              <a:avLst/>
              <a:gdLst>
                <a:gd name="connsiteX0" fmla="*/ -2318 w 100012"/>
                <a:gd name="connsiteY0" fmla="*/ 48144 h 100012"/>
                <a:gd name="connsiteX1" fmla="*/ -2318 w 100012"/>
                <a:gd name="connsiteY1" fmla="*/ -1863 h 100012"/>
                <a:gd name="connsiteX2" fmla="*/ 47689 w 100012"/>
                <a:gd name="connsiteY2" fmla="*/ -1863 h 100012"/>
                <a:gd name="connsiteX3" fmla="*/ 97695 w 100012"/>
                <a:gd name="connsiteY3" fmla="*/ -1863 h 100012"/>
                <a:gd name="connsiteX4" fmla="*/ 97695 w 100012"/>
                <a:gd name="connsiteY4" fmla="*/ 48144 h 100012"/>
                <a:gd name="connsiteX5" fmla="*/ 97695 w 100012"/>
                <a:gd name="connsiteY5" fmla="*/ 98150 h 100012"/>
                <a:gd name="connsiteX6" fmla="*/ 47689 w 100012"/>
                <a:gd name="connsiteY6" fmla="*/ 98150 h 100012"/>
                <a:gd name="connsiteX7" fmla="*/ -2318 w 100012"/>
                <a:gd name="connsiteY7" fmla="*/ 98150 h 100012"/>
                <a:gd name="connsiteX8" fmla="*/ -2318 w 100012"/>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2" h="100012">
                  <a:moveTo>
                    <a:pt x="-2318" y="48144"/>
                  </a:moveTo>
                  <a:lnTo>
                    <a:pt x="-2318" y="-1863"/>
                  </a:lnTo>
                  <a:lnTo>
                    <a:pt x="47689" y="-1863"/>
                  </a:lnTo>
                  <a:lnTo>
                    <a:pt x="97695" y="-1863"/>
                  </a:lnTo>
                  <a:lnTo>
                    <a:pt x="97695" y="48144"/>
                  </a:lnTo>
                  <a:lnTo>
                    <a:pt x="97695" y="98150"/>
                  </a:lnTo>
                  <a:lnTo>
                    <a:pt x="47689" y="98150"/>
                  </a:lnTo>
                  <a:lnTo>
                    <a:pt x="-2318" y="98150"/>
                  </a:lnTo>
                  <a:lnTo>
                    <a:pt x="-2318"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21" name="Picture 20">
            <a:extLst>
              <a:ext uri="{FF2B5EF4-FFF2-40B4-BE49-F238E27FC236}">
                <a16:creationId xmlns="" xmlns:a16="http://schemas.microsoft.com/office/drawing/2014/main" id="{EF1FC802-88AF-4CEC-8751-5D9C42A3A037}"/>
              </a:ext>
            </a:extLst>
          </p:cNvPr>
          <p:cNvPicPr/>
          <p:nvPr/>
        </p:nvPicPr>
        <p:blipFill rotWithShape="1">
          <a:blip r:embed="rId2"/>
          <a:srcRect b="8791"/>
          <a:stretch/>
        </p:blipFill>
        <p:spPr>
          <a:xfrm>
            <a:off x="478970" y="640845"/>
            <a:ext cx="4822374" cy="2145898"/>
          </a:xfrm>
          <a:prstGeom prst="rect">
            <a:avLst/>
          </a:prstGeom>
          <a:noFill/>
          <a:ln>
            <a:noFill/>
          </a:ln>
        </p:spPr>
      </p:pic>
      <p:pic>
        <p:nvPicPr>
          <p:cNvPr id="22" name="Picture 21">
            <a:extLst>
              <a:ext uri="{FF2B5EF4-FFF2-40B4-BE49-F238E27FC236}">
                <a16:creationId xmlns="" xmlns:a16="http://schemas.microsoft.com/office/drawing/2014/main" id="{E794F48E-A025-4D9B-86FB-7C88A5A0E0E3}"/>
              </a:ext>
            </a:extLst>
          </p:cNvPr>
          <p:cNvPicPr/>
          <p:nvPr/>
        </p:nvPicPr>
        <p:blipFill rotWithShape="1">
          <a:blip r:embed="rId3"/>
          <a:srcRect b="10209"/>
          <a:stretch/>
        </p:blipFill>
        <p:spPr>
          <a:xfrm>
            <a:off x="6187343" y="636813"/>
            <a:ext cx="5542623" cy="2106387"/>
          </a:xfrm>
          <a:prstGeom prst="rect">
            <a:avLst/>
          </a:prstGeom>
          <a:noFill/>
          <a:ln>
            <a:noFill/>
          </a:ln>
        </p:spPr>
      </p:pic>
      <p:pic>
        <p:nvPicPr>
          <p:cNvPr id="23" name="Picture 22">
            <a:extLst>
              <a:ext uri="{FF2B5EF4-FFF2-40B4-BE49-F238E27FC236}">
                <a16:creationId xmlns="" xmlns:a16="http://schemas.microsoft.com/office/drawing/2014/main" id="{40C49AD4-195A-47C8-BE2B-E3716471E4F7}"/>
              </a:ext>
            </a:extLst>
          </p:cNvPr>
          <p:cNvPicPr/>
          <p:nvPr/>
        </p:nvPicPr>
        <p:blipFill rotWithShape="1">
          <a:blip r:embed="rId4"/>
          <a:srcRect b="5655"/>
          <a:stretch/>
        </p:blipFill>
        <p:spPr>
          <a:xfrm>
            <a:off x="947057" y="3581508"/>
            <a:ext cx="3712030" cy="2383864"/>
          </a:xfrm>
          <a:prstGeom prst="rect">
            <a:avLst/>
          </a:prstGeom>
          <a:noFill/>
          <a:ln>
            <a:noFill/>
          </a:ln>
        </p:spPr>
      </p:pic>
      <p:pic>
        <p:nvPicPr>
          <p:cNvPr id="24" name="Picture 23">
            <a:extLst>
              <a:ext uri="{FF2B5EF4-FFF2-40B4-BE49-F238E27FC236}">
                <a16:creationId xmlns="" xmlns:a16="http://schemas.microsoft.com/office/drawing/2014/main" id="{C21A9FF3-FD59-4483-9E91-C3FC5D568AFA}"/>
              </a:ext>
            </a:extLst>
          </p:cNvPr>
          <p:cNvPicPr/>
          <p:nvPr/>
        </p:nvPicPr>
        <p:blipFill rotWithShape="1">
          <a:blip r:embed="rId5"/>
          <a:srcRect b="7739"/>
          <a:stretch/>
        </p:blipFill>
        <p:spPr>
          <a:xfrm>
            <a:off x="6917415" y="3727678"/>
            <a:ext cx="4469041" cy="2303008"/>
          </a:xfrm>
          <a:prstGeom prst="rect">
            <a:avLst/>
          </a:prstGeom>
          <a:noFill/>
          <a:ln>
            <a:noFill/>
          </a:ln>
        </p:spPr>
      </p:pic>
      <p:sp>
        <p:nvSpPr>
          <p:cNvPr id="313" name="TextBox 312">
            <a:extLst>
              <a:ext uri="{FF2B5EF4-FFF2-40B4-BE49-F238E27FC236}">
                <a16:creationId xmlns="" xmlns:a16="http://schemas.microsoft.com/office/drawing/2014/main" id="{79F56A88-04E0-489C-92CB-EFC2DF8EFD45}"/>
              </a:ext>
            </a:extLst>
          </p:cNvPr>
          <p:cNvSpPr txBox="1"/>
          <p:nvPr/>
        </p:nvSpPr>
        <p:spPr>
          <a:xfrm>
            <a:off x="1328058" y="592566"/>
            <a:ext cx="148045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GHĐ: 5kg</a:t>
            </a:r>
          </a:p>
        </p:txBody>
      </p:sp>
      <p:sp>
        <p:nvSpPr>
          <p:cNvPr id="25" name="TextBox 24">
            <a:extLst>
              <a:ext uri="{FF2B5EF4-FFF2-40B4-BE49-F238E27FC236}">
                <a16:creationId xmlns="" xmlns:a16="http://schemas.microsoft.com/office/drawing/2014/main" id="{78016ECE-F480-4B27-BE86-1A2956CECBB8}"/>
              </a:ext>
            </a:extLst>
          </p:cNvPr>
          <p:cNvSpPr txBox="1"/>
          <p:nvPr/>
        </p:nvSpPr>
        <p:spPr>
          <a:xfrm>
            <a:off x="664029" y="3041853"/>
            <a:ext cx="43216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KL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hộp</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bút</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 &lt; 5 &lt; KL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cơ</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thể</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người</a:t>
            </a:r>
            <a:endPar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mn-cs"/>
            </a:endParaRPr>
          </a:p>
        </p:txBody>
      </p:sp>
      <p:pic>
        <p:nvPicPr>
          <p:cNvPr id="5" name="Graphic 4" descr="Line arrow Slight curve">
            <a:extLst>
              <a:ext uri="{FF2B5EF4-FFF2-40B4-BE49-F238E27FC236}">
                <a16:creationId xmlns="" xmlns:a16="http://schemas.microsoft.com/office/drawing/2014/main" id="{1D864F5D-3AEE-429F-A5B7-C1420EAB52B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5400000">
            <a:off x="990600" y="2233888"/>
            <a:ext cx="914400" cy="914400"/>
          </a:xfrm>
          <a:prstGeom prst="rect">
            <a:avLst/>
          </a:prstGeom>
        </p:spPr>
      </p:pic>
      <p:pic>
        <p:nvPicPr>
          <p:cNvPr id="28" name="Graphic 27" descr="Line arrow Slight curve">
            <a:extLst>
              <a:ext uri="{FF2B5EF4-FFF2-40B4-BE49-F238E27FC236}">
                <a16:creationId xmlns="" xmlns:a16="http://schemas.microsoft.com/office/drawing/2014/main" id="{CA04C57C-5649-4F89-9378-30ADB47AB38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16200000" flipH="1">
            <a:off x="3537857" y="2299202"/>
            <a:ext cx="914400" cy="914400"/>
          </a:xfrm>
          <a:prstGeom prst="rect">
            <a:avLst/>
          </a:prstGeom>
        </p:spPr>
      </p:pic>
      <p:sp>
        <p:nvSpPr>
          <p:cNvPr id="29" name="TextBox 28">
            <a:extLst>
              <a:ext uri="{FF2B5EF4-FFF2-40B4-BE49-F238E27FC236}">
                <a16:creationId xmlns="" xmlns:a16="http://schemas.microsoft.com/office/drawing/2014/main" id="{8D98FC44-8BE4-40E1-8B3E-E3CC9CED3BAB}"/>
              </a:ext>
            </a:extLst>
          </p:cNvPr>
          <p:cNvSpPr txBox="1"/>
          <p:nvPr/>
        </p:nvSpPr>
        <p:spPr>
          <a:xfrm>
            <a:off x="6096000" y="3030966"/>
            <a:ext cx="588917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Cân</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phải</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được</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hiệu</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chỉnh</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về</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 0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trước</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khi</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cân</a:t>
            </a:r>
            <a:endPar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mn-cs"/>
            </a:endParaRPr>
          </a:p>
        </p:txBody>
      </p:sp>
      <p:sp>
        <p:nvSpPr>
          <p:cNvPr id="30" name="TextBox 29">
            <a:extLst>
              <a:ext uri="{FF2B5EF4-FFF2-40B4-BE49-F238E27FC236}">
                <a16:creationId xmlns="" xmlns:a16="http://schemas.microsoft.com/office/drawing/2014/main" id="{B1EB9046-3FBF-4D88-BD17-521F18A9622C}"/>
              </a:ext>
            </a:extLst>
          </p:cNvPr>
          <p:cNvSpPr txBox="1"/>
          <p:nvPr/>
        </p:nvSpPr>
        <p:spPr>
          <a:xfrm>
            <a:off x="315686" y="6089851"/>
            <a:ext cx="50074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Đặt</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mắt</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thẳng</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với</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cân</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như</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bạn</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 ở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mn-cs"/>
              </a:rPr>
              <a:t>giữa</a:t>
            </a:r>
            <a:endPar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mn-cs"/>
            </a:endParaRPr>
          </a:p>
        </p:txBody>
      </p:sp>
      <p:sp>
        <p:nvSpPr>
          <p:cNvPr id="31" name="TextBox 30">
            <a:extLst>
              <a:ext uri="{FF2B5EF4-FFF2-40B4-BE49-F238E27FC236}">
                <a16:creationId xmlns="" xmlns:a16="http://schemas.microsoft.com/office/drawing/2014/main" id="{A5979860-3953-4B22-8BD8-21701FFB9D39}"/>
              </a:ext>
            </a:extLst>
          </p:cNvPr>
          <p:cNvSpPr txBox="1"/>
          <p:nvPr/>
        </p:nvSpPr>
        <p:spPr>
          <a:xfrm>
            <a:off x="6357256" y="6133393"/>
            <a:ext cx="5725886" cy="523220"/>
          </a:xfrm>
          <a:prstGeom prst="rect">
            <a:avLst/>
          </a:prstGeom>
          <a:noFill/>
        </p:spPr>
        <p:txBody>
          <a:bodyPr wrap="square" rtlCol="0">
            <a:spAutoFit/>
          </a:bodyPr>
          <a:lstStyle>
            <a:defPPr>
              <a:defRPr lang="en-US"/>
            </a:defPPr>
            <a:lvl1pPr algn="ctr">
              <a:defRPr sz="2800">
                <a:solidFill>
                  <a:srgbClr val="FFFF00"/>
                </a:solidFill>
                <a:latin typeface="#9Slide07 IcielBaliho Script" pitchFamily="2" charset="-93"/>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Khối lượng của mỗi thùng hàng là 39 kg</a:t>
            </a:r>
            <a:endPar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mn-cs"/>
            </a:endParaRPr>
          </a:p>
        </p:txBody>
      </p:sp>
    </p:spTree>
    <p:extLst>
      <p:ext uri="{BB962C8B-B14F-4D97-AF65-F5344CB8AC3E}">
        <p14:creationId xmlns:p14="http://schemas.microsoft.com/office/powerpoint/2010/main" val="103057293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13"/>
                                        </p:tgtEl>
                                        <p:attrNameLst>
                                          <p:attrName>style.visibility</p:attrName>
                                        </p:attrNameLst>
                                      </p:cBhvr>
                                      <p:to>
                                        <p:strVal val="visible"/>
                                      </p:to>
                                    </p:set>
                                    <p:animEffect transition="in" filter="wipe(left)">
                                      <p:cBhvr>
                                        <p:cTn id="13" dur="500"/>
                                        <p:tgtEl>
                                          <p:spTgt spid="31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par>
                                <p:cTn id="22" presetID="22" presetClass="entr" presetSubtype="1"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0"/>
      <p:bldP spid="25" grpId="0"/>
      <p:bldP spid="29" grpId="0"/>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C4C6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99CA955-79F3-4322-8EE1-C3C74689E971}"/>
              </a:ext>
            </a:extLst>
          </p:cNvPr>
          <p:cNvSpPr/>
          <p:nvPr/>
        </p:nvSpPr>
        <p:spPr>
          <a:xfrm>
            <a:off x="1" y="0"/>
            <a:ext cx="12192000" cy="518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 xmlns:a16="http://schemas.microsoft.com/office/drawing/2014/main" id="{97309E25-FEE5-40FC-892E-11770E87E6DE}"/>
              </a:ext>
            </a:extLst>
          </p:cNvPr>
          <p:cNvSpPr txBox="1"/>
          <p:nvPr/>
        </p:nvSpPr>
        <p:spPr>
          <a:xfrm>
            <a:off x="8831211" y="32657"/>
            <a:ext cx="348061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CHỦ ĐỀ 1: CÁC PHÉP ĐO</a:t>
            </a:r>
          </a:p>
        </p:txBody>
      </p:sp>
      <p:sp>
        <p:nvSpPr>
          <p:cNvPr id="292" name="Freeform: Shape 291">
            <a:extLst>
              <a:ext uri="{FF2B5EF4-FFF2-40B4-BE49-F238E27FC236}">
                <a16:creationId xmlns="" xmlns:a16="http://schemas.microsoft.com/office/drawing/2014/main" id="{94C23D56-D212-4389-A4E6-C28E0A955CB4}"/>
              </a:ext>
            </a:extLst>
          </p:cNvPr>
          <p:cNvSpPr/>
          <p:nvPr/>
        </p:nvSpPr>
        <p:spPr>
          <a:xfrm>
            <a:off x="598714"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FDD2B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 xmlns:a16="http://schemas.microsoft.com/office/drawing/2014/main" id="{FDCC9A04-15E6-4638-9B7F-63904B58400B}"/>
              </a:ext>
            </a:extLst>
          </p:cNvPr>
          <p:cNvGrpSpPr/>
          <p:nvPr/>
        </p:nvGrpSpPr>
        <p:grpSpPr>
          <a:xfrm>
            <a:off x="0" y="0"/>
            <a:ext cx="1027522" cy="521111"/>
            <a:chOff x="0" y="0"/>
            <a:chExt cx="1027522" cy="521111"/>
          </a:xfrm>
        </p:grpSpPr>
        <p:sp>
          <p:nvSpPr>
            <p:cNvPr id="293" name="Freeform: Shape 292">
              <a:extLst>
                <a:ext uri="{FF2B5EF4-FFF2-40B4-BE49-F238E27FC236}">
                  <a16:creationId xmlns="" xmlns:a16="http://schemas.microsoft.com/office/drawing/2014/main" id="{CB5F7F1C-F0DE-49D0-91A7-D9B199D51415}"/>
                </a:ext>
              </a:extLst>
            </p:cNvPr>
            <p:cNvSpPr/>
            <p:nvPr/>
          </p:nvSpPr>
          <p:spPr>
            <a:xfrm>
              <a:off x="631372" y="0"/>
              <a:ext cx="396150" cy="521109"/>
            </a:xfrm>
            <a:custGeom>
              <a:avLst/>
              <a:gdLst>
                <a:gd name="connsiteX0" fmla="*/ 0 w 396150"/>
                <a:gd name="connsiteY0" fmla="*/ 0 h 521109"/>
                <a:gd name="connsiteX1" fmla="*/ 396150 w 396150"/>
                <a:gd name="connsiteY1" fmla="*/ 0 h 521109"/>
                <a:gd name="connsiteX2" fmla="*/ 57103 w 396150"/>
                <a:gd name="connsiteY2" fmla="*/ 521109 h 521109"/>
                <a:gd name="connsiteX3" fmla="*/ 0 w 396150"/>
                <a:gd name="connsiteY3" fmla="*/ 521109 h 521109"/>
                <a:gd name="connsiteX4" fmla="*/ 0 w 396150"/>
                <a:gd name="connsiteY4" fmla="*/ 0 h 5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50" h="521109">
                  <a:moveTo>
                    <a:pt x="0" y="0"/>
                  </a:moveTo>
                  <a:lnTo>
                    <a:pt x="396150" y="0"/>
                  </a:lnTo>
                  <a:lnTo>
                    <a:pt x="57103" y="521109"/>
                  </a:lnTo>
                  <a:lnTo>
                    <a:pt x="0" y="521109"/>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Freeform: Shape 290">
              <a:extLst>
                <a:ext uri="{FF2B5EF4-FFF2-40B4-BE49-F238E27FC236}">
                  <a16:creationId xmlns="" xmlns:a16="http://schemas.microsoft.com/office/drawing/2014/main" id="{45AA6CA8-0CDD-45A3-981E-29F1CDD035F3}"/>
                </a:ext>
              </a:extLst>
            </p:cNvPr>
            <p:cNvSpPr/>
            <p:nvPr/>
          </p:nvSpPr>
          <p:spPr>
            <a:xfrm>
              <a:off x="0" y="1"/>
              <a:ext cx="688475" cy="521110"/>
            </a:xfrm>
            <a:custGeom>
              <a:avLst/>
              <a:gdLst>
                <a:gd name="connsiteX0" fmla="*/ 0 w 688475"/>
                <a:gd name="connsiteY0" fmla="*/ 0 h 521110"/>
                <a:gd name="connsiteX1" fmla="*/ 631372 w 688475"/>
                <a:gd name="connsiteY1" fmla="*/ 0 h 521110"/>
                <a:gd name="connsiteX2" fmla="*/ 631372 w 688475"/>
                <a:gd name="connsiteY2" fmla="*/ 521109 h 521110"/>
                <a:gd name="connsiteX3" fmla="*/ 688475 w 688475"/>
                <a:gd name="connsiteY3" fmla="*/ 521109 h 521110"/>
                <a:gd name="connsiteX4" fmla="*/ 688474 w 688475"/>
                <a:gd name="connsiteY4" fmla="*/ 521110 h 521110"/>
                <a:gd name="connsiteX5" fmla="*/ 0 w 688475"/>
                <a:gd name="connsiteY5" fmla="*/ 521110 h 521110"/>
                <a:gd name="connsiteX6" fmla="*/ 0 w 68847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75" h="521110">
                  <a:moveTo>
                    <a:pt x="0" y="0"/>
                  </a:moveTo>
                  <a:lnTo>
                    <a:pt x="631372" y="0"/>
                  </a:lnTo>
                  <a:lnTo>
                    <a:pt x="631372" y="521109"/>
                  </a:lnTo>
                  <a:lnTo>
                    <a:pt x="688475" y="521109"/>
                  </a:lnTo>
                  <a:lnTo>
                    <a:pt x="688474" y="521110"/>
                  </a:lnTo>
                  <a:lnTo>
                    <a:pt x="0" y="521110"/>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6" name="Freeform: Shape 305">
            <a:extLst>
              <a:ext uri="{FF2B5EF4-FFF2-40B4-BE49-F238E27FC236}">
                <a16:creationId xmlns="" xmlns:a16="http://schemas.microsoft.com/office/drawing/2014/main" id="{1333F57C-43A8-4628-A8E9-5AA1CED92005}"/>
              </a:ext>
            </a:extLst>
          </p:cNvPr>
          <p:cNvSpPr/>
          <p:nvPr/>
        </p:nvSpPr>
        <p:spPr>
          <a:xfrm>
            <a:off x="160373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8D92A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07" name="Group 306">
            <a:extLst>
              <a:ext uri="{FF2B5EF4-FFF2-40B4-BE49-F238E27FC236}">
                <a16:creationId xmlns="" xmlns:a16="http://schemas.microsoft.com/office/drawing/2014/main" id="{73D8B466-5046-4067-B97A-0439D91FDACC}"/>
              </a:ext>
            </a:extLst>
          </p:cNvPr>
          <p:cNvGrpSpPr/>
          <p:nvPr/>
        </p:nvGrpSpPr>
        <p:grpSpPr>
          <a:xfrm>
            <a:off x="2237742" y="37071"/>
            <a:ext cx="369536" cy="457093"/>
            <a:chOff x="4557440" y="902542"/>
            <a:chExt cx="1766107" cy="2184562"/>
          </a:xfrm>
          <a:solidFill>
            <a:schemeClr val="tx1"/>
          </a:solidFill>
        </p:grpSpPr>
        <p:sp>
          <p:nvSpPr>
            <p:cNvPr id="308" name="Freeform: Shape 307">
              <a:extLst>
                <a:ext uri="{FF2B5EF4-FFF2-40B4-BE49-F238E27FC236}">
                  <a16:creationId xmlns="" xmlns:a16="http://schemas.microsoft.com/office/drawing/2014/main" id="{EF48D7B3-689B-4F2A-B625-9D73DD2A1F56}"/>
                </a:ext>
              </a:extLst>
            </p:cNvPr>
            <p:cNvSpPr/>
            <p:nvPr/>
          </p:nvSpPr>
          <p:spPr>
            <a:xfrm flipV="1">
              <a:off x="4557440" y="902542"/>
              <a:ext cx="1766107" cy="2184562"/>
            </a:xfrm>
            <a:custGeom>
              <a:avLst/>
              <a:gdLst>
                <a:gd name="connsiteX0" fmla="*/ 752867 w 1766107"/>
                <a:gd name="connsiteY0" fmla="*/ 2175203 h 2184562"/>
                <a:gd name="connsiteX1" fmla="*/ 625518 w 1766107"/>
                <a:gd name="connsiteY1" fmla="*/ 1957175 h 2184562"/>
                <a:gd name="connsiteX2" fmla="*/ 634852 w 1766107"/>
                <a:gd name="connsiteY2" fmla="*/ 1922504 h 2184562"/>
                <a:gd name="connsiteX3" fmla="*/ 542174 w 1766107"/>
                <a:gd name="connsiteY3" fmla="*/ 1922504 h 2184562"/>
                <a:gd name="connsiteX4" fmla="*/ 448829 w 1766107"/>
                <a:gd name="connsiteY4" fmla="*/ 1922504 h 2184562"/>
                <a:gd name="connsiteX5" fmla="*/ 429493 w 1766107"/>
                <a:gd name="connsiteY5" fmla="*/ 1903169 h 2184562"/>
                <a:gd name="connsiteX6" fmla="*/ 410157 w 1766107"/>
                <a:gd name="connsiteY6" fmla="*/ 1799822 h 2184562"/>
                <a:gd name="connsiteX7" fmla="*/ 410157 w 1766107"/>
                <a:gd name="connsiteY7" fmla="*/ 1715812 h 2184562"/>
                <a:gd name="connsiteX8" fmla="*/ 326147 w 1766107"/>
                <a:gd name="connsiteY8" fmla="*/ 1715812 h 2184562"/>
                <a:gd name="connsiteX9" fmla="*/ 222801 w 1766107"/>
                <a:gd name="connsiteY9" fmla="*/ 1696476 h 2184562"/>
                <a:gd name="connsiteX10" fmla="*/ 210132 w 1766107"/>
                <a:gd name="connsiteY10" fmla="*/ 1601798 h 2184562"/>
                <a:gd name="connsiteX11" fmla="*/ 444162 w 1766107"/>
                <a:gd name="connsiteY11" fmla="*/ 1356434 h 2184562"/>
                <a:gd name="connsiteX12" fmla="*/ 598848 w 1766107"/>
                <a:gd name="connsiteY12" fmla="*/ 1349099 h 2184562"/>
                <a:gd name="connsiteX13" fmla="*/ 723530 w 1766107"/>
                <a:gd name="connsiteY13" fmla="*/ 1349099 h 2184562"/>
                <a:gd name="connsiteX14" fmla="*/ 723530 w 1766107"/>
                <a:gd name="connsiteY14" fmla="*/ 1281758 h 2184562"/>
                <a:gd name="connsiteX15" fmla="*/ 723530 w 1766107"/>
                <a:gd name="connsiteY15" fmla="*/ 1215083 h 2184562"/>
                <a:gd name="connsiteX16" fmla="*/ 698860 w 1766107"/>
                <a:gd name="connsiteY16" fmla="*/ 1205081 h 2184562"/>
                <a:gd name="connsiteX17" fmla="*/ 266806 w 1766107"/>
                <a:gd name="connsiteY17" fmla="*/ 683016 h 2184562"/>
                <a:gd name="connsiteX18" fmla="*/ 256805 w 1766107"/>
                <a:gd name="connsiteY18" fmla="*/ 364976 h 2184562"/>
                <a:gd name="connsiteX19" fmla="*/ 256805 w 1766107"/>
                <a:gd name="connsiteY19" fmla="*/ 102277 h 2184562"/>
                <a:gd name="connsiteX20" fmla="*/ 143457 w 1766107"/>
                <a:gd name="connsiteY20" fmla="*/ 102277 h 2184562"/>
                <a:gd name="connsiteX21" fmla="*/ 13441 w 1766107"/>
                <a:gd name="connsiteY21" fmla="*/ 85608 h 2184562"/>
                <a:gd name="connsiteX22" fmla="*/ 38111 w 1766107"/>
                <a:gd name="connsiteY22" fmla="*/ -1070 h 2184562"/>
                <a:gd name="connsiteX23" fmla="*/ 895551 w 1766107"/>
                <a:gd name="connsiteY23" fmla="*/ -3070 h 2184562"/>
                <a:gd name="connsiteX24" fmla="*/ 1738323 w 1766107"/>
                <a:gd name="connsiteY24" fmla="*/ -1070 h 2184562"/>
                <a:gd name="connsiteX25" fmla="*/ 1750992 w 1766107"/>
                <a:gd name="connsiteY25" fmla="*/ 14932 h 2184562"/>
                <a:gd name="connsiteX26" fmla="*/ 1748325 w 1766107"/>
                <a:gd name="connsiteY26" fmla="*/ 87608 h 2184562"/>
                <a:gd name="connsiteX27" fmla="*/ 1672315 w 1766107"/>
                <a:gd name="connsiteY27" fmla="*/ 102277 h 2184562"/>
                <a:gd name="connsiteX28" fmla="*/ 1611641 w 1766107"/>
                <a:gd name="connsiteY28" fmla="*/ 102277 h 2184562"/>
                <a:gd name="connsiteX29" fmla="*/ 1608974 w 1766107"/>
                <a:gd name="connsiteY29" fmla="*/ 387646 h 2184562"/>
                <a:gd name="connsiteX30" fmla="*/ 1588971 w 1766107"/>
                <a:gd name="connsiteY30" fmla="*/ 736356 h 2184562"/>
                <a:gd name="connsiteX31" fmla="*/ 1408282 w 1766107"/>
                <a:gd name="connsiteY31" fmla="*/ 1049729 h 2184562"/>
                <a:gd name="connsiteX32" fmla="*/ 1192255 w 1766107"/>
                <a:gd name="connsiteY32" fmla="*/ 1194413 h 2184562"/>
                <a:gd name="connsiteX33" fmla="*/ 1143582 w 1766107"/>
                <a:gd name="connsiteY33" fmla="*/ 1212416 h 2184562"/>
                <a:gd name="connsiteX34" fmla="*/ 1143582 w 1766107"/>
                <a:gd name="connsiteY34" fmla="*/ 1281091 h 2184562"/>
                <a:gd name="connsiteX35" fmla="*/ 1143582 w 1766107"/>
                <a:gd name="connsiteY35" fmla="*/ 1349099 h 2184562"/>
                <a:gd name="connsiteX36" fmla="*/ 1268931 w 1766107"/>
                <a:gd name="connsiteY36" fmla="*/ 1349099 h 2184562"/>
                <a:gd name="connsiteX37" fmla="*/ 1490292 w 1766107"/>
                <a:gd name="connsiteY37" fmla="*/ 1382437 h 2184562"/>
                <a:gd name="connsiteX38" fmla="*/ 1659647 w 1766107"/>
                <a:gd name="connsiteY38" fmla="*/ 1644470 h 2184562"/>
                <a:gd name="connsiteX39" fmla="*/ 1641645 w 1766107"/>
                <a:gd name="connsiteY39" fmla="*/ 1699810 h 2184562"/>
                <a:gd name="connsiteX40" fmla="*/ 1540299 w 1766107"/>
                <a:gd name="connsiteY40" fmla="*/ 1715812 h 2184562"/>
                <a:gd name="connsiteX41" fmla="*/ 1458288 w 1766107"/>
                <a:gd name="connsiteY41" fmla="*/ 1715812 h 2184562"/>
                <a:gd name="connsiteX42" fmla="*/ 1455621 w 1766107"/>
                <a:gd name="connsiteY42" fmla="*/ 1803156 h 2184562"/>
                <a:gd name="connsiteX43" fmla="*/ 1434952 w 1766107"/>
                <a:gd name="connsiteY43" fmla="*/ 1906502 h 2184562"/>
                <a:gd name="connsiteX44" fmla="*/ 1323605 w 1766107"/>
                <a:gd name="connsiteY44" fmla="*/ 1922504 h 2184562"/>
                <a:gd name="connsiteX45" fmla="*/ 1230260 w 1766107"/>
                <a:gd name="connsiteY45" fmla="*/ 1922504 h 2184562"/>
                <a:gd name="connsiteX46" fmla="*/ 1236927 w 1766107"/>
                <a:gd name="connsiteY46" fmla="*/ 1939840 h 2184562"/>
                <a:gd name="connsiteX47" fmla="*/ 1235594 w 1766107"/>
                <a:gd name="connsiteY47" fmla="*/ 2056521 h 2184562"/>
                <a:gd name="connsiteX48" fmla="*/ 1100244 w 1766107"/>
                <a:gd name="connsiteY48" fmla="*/ 2176536 h 2184562"/>
                <a:gd name="connsiteX49" fmla="*/ 968227 w 1766107"/>
                <a:gd name="connsiteY49" fmla="*/ 2153200 h 2184562"/>
                <a:gd name="connsiteX50" fmla="*/ 930889 w 1766107"/>
                <a:gd name="connsiteY50" fmla="*/ 2130530 h 2184562"/>
                <a:gd name="connsiteX51" fmla="*/ 908886 w 1766107"/>
                <a:gd name="connsiteY51" fmla="*/ 2146532 h 2184562"/>
                <a:gd name="connsiteX52" fmla="*/ 752867 w 1766107"/>
                <a:gd name="connsiteY52" fmla="*/ 2175203 h 2184562"/>
                <a:gd name="connsiteX53" fmla="*/ 836877 w 1766107"/>
                <a:gd name="connsiteY53" fmla="*/ 2065856 h 2184562"/>
                <a:gd name="connsiteX54" fmla="*/ 876882 w 1766107"/>
                <a:gd name="connsiteY54" fmla="*/ 1997180 h 2184562"/>
                <a:gd name="connsiteX55" fmla="*/ 760201 w 1766107"/>
                <a:gd name="connsiteY55" fmla="*/ 1937173 h 2184562"/>
                <a:gd name="connsiteX56" fmla="*/ 762868 w 1766107"/>
                <a:gd name="connsiteY56" fmla="*/ 2060522 h 2184562"/>
                <a:gd name="connsiteX57" fmla="*/ 836877 w 1766107"/>
                <a:gd name="connsiteY57" fmla="*/ 2065856 h 2184562"/>
                <a:gd name="connsiteX58" fmla="*/ 1096910 w 1766107"/>
                <a:gd name="connsiteY58" fmla="*/ 2065856 h 2184562"/>
                <a:gd name="connsiteX59" fmla="*/ 1136915 w 1766107"/>
                <a:gd name="connsiteY59" fmla="*/ 1997180 h 2184562"/>
                <a:gd name="connsiteX60" fmla="*/ 1114245 w 1766107"/>
                <a:gd name="connsiteY60" fmla="*/ 1945174 h 2184562"/>
                <a:gd name="connsiteX61" fmla="*/ 1064239 w 1766107"/>
                <a:gd name="connsiteY61" fmla="*/ 1922504 h 2184562"/>
                <a:gd name="connsiteX62" fmla="*/ 987563 w 1766107"/>
                <a:gd name="connsiteY62" fmla="*/ 1983179 h 2184562"/>
                <a:gd name="connsiteX63" fmla="*/ 1024901 w 1766107"/>
                <a:gd name="connsiteY63" fmla="*/ 2062522 h 2184562"/>
                <a:gd name="connsiteX64" fmla="*/ 1096910 w 1766107"/>
                <a:gd name="connsiteY64" fmla="*/ 2065856 h 2184562"/>
                <a:gd name="connsiteX65" fmla="*/ 1343607 w 1766107"/>
                <a:gd name="connsiteY65" fmla="*/ 1765818 h 2184562"/>
                <a:gd name="connsiteX66" fmla="*/ 1343607 w 1766107"/>
                <a:gd name="connsiteY66" fmla="*/ 1715812 h 2184562"/>
                <a:gd name="connsiteX67" fmla="*/ 930222 w 1766107"/>
                <a:gd name="connsiteY67" fmla="*/ 1715812 h 2184562"/>
                <a:gd name="connsiteX68" fmla="*/ 516837 w 1766107"/>
                <a:gd name="connsiteY68" fmla="*/ 1715812 h 2184562"/>
                <a:gd name="connsiteX69" fmla="*/ 516837 w 1766107"/>
                <a:gd name="connsiteY69" fmla="*/ 1765818 h 2184562"/>
                <a:gd name="connsiteX70" fmla="*/ 516837 w 1766107"/>
                <a:gd name="connsiteY70" fmla="*/ 1815824 h 2184562"/>
                <a:gd name="connsiteX71" fmla="*/ 930222 w 1766107"/>
                <a:gd name="connsiteY71" fmla="*/ 1815824 h 2184562"/>
                <a:gd name="connsiteX72" fmla="*/ 1343607 w 1766107"/>
                <a:gd name="connsiteY72" fmla="*/ 1815824 h 2184562"/>
                <a:gd name="connsiteX73" fmla="*/ 1343607 w 1766107"/>
                <a:gd name="connsiteY73" fmla="*/ 1765818 h 2184562"/>
                <a:gd name="connsiteX74" fmla="*/ 1543632 w 1766107"/>
                <a:gd name="connsiteY74" fmla="*/ 1599131 h 2184562"/>
                <a:gd name="connsiteX75" fmla="*/ 1440953 w 1766107"/>
                <a:gd name="connsiteY75" fmla="*/ 1477115 h 2184562"/>
                <a:gd name="connsiteX76" fmla="*/ 1406949 w 1766107"/>
                <a:gd name="connsiteY76" fmla="*/ 1459113 h 2184562"/>
                <a:gd name="connsiteX77" fmla="*/ 944224 w 1766107"/>
                <a:gd name="connsiteY77" fmla="*/ 1457113 h 2184562"/>
                <a:gd name="connsiteX78" fmla="*/ 383487 w 1766107"/>
                <a:gd name="connsiteY78" fmla="*/ 1507119 h 2184562"/>
                <a:gd name="connsiteX79" fmla="*/ 323480 w 1766107"/>
                <a:gd name="connsiteY79" fmla="*/ 1592463 h 2184562"/>
                <a:gd name="connsiteX80" fmla="*/ 316812 w 1766107"/>
                <a:gd name="connsiteY80" fmla="*/ 1609132 h 2184562"/>
                <a:gd name="connsiteX81" fmla="*/ 930222 w 1766107"/>
                <a:gd name="connsiteY81" fmla="*/ 1609132 h 2184562"/>
                <a:gd name="connsiteX82" fmla="*/ 1543632 w 1766107"/>
                <a:gd name="connsiteY82" fmla="*/ 1599131 h 2184562"/>
                <a:gd name="connsiteX83" fmla="*/ 1036902 w 1766107"/>
                <a:gd name="connsiteY83" fmla="*/ 1296426 h 2184562"/>
                <a:gd name="connsiteX84" fmla="*/ 1036902 w 1766107"/>
                <a:gd name="connsiteY84" fmla="*/ 1244420 h 2184562"/>
                <a:gd name="connsiteX85" fmla="*/ 933556 w 1766107"/>
                <a:gd name="connsiteY85" fmla="*/ 1244420 h 2184562"/>
                <a:gd name="connsiteX86" fmla="*/ 830210 w 1766107"/>
                <a:gd name="connsiteY86" fmla="*/ 1245086 h 2184562"/>
                <a:gd name="connsiteX87" fmla="*/ 830210 w 1766107"/>
                <a:gd name="connsiteY87" fmla="*/ 1297093 h 2184562"/>
                <a:gd name="connsiteX88" fmla="*/ 830210 w 1766107"/>
                <a:gd name="connsiteY88" fmla="*/ 1349099 h 2184562"/>
                <a:gd name="connsiteX89" fmla="*/ 933556 w 1766107"/>
                <a:gd name="connsiteY89" fmla="*/ 1349099 h 2184562"/>
                <a:gd name="connsiteX90" fmla="*/ 1036902 w 1766107"/>
                <a:gd name="connsiteY90" fmla="*/ 1349099 h 2184562"/>
                <a:gd name="connsiteX91" fmla="*/ 1036902 w 1766107"/>
                <a:gd name="connsiteY91" fmla="*/ 1296426 h 2184562"/>
                <a:gd name="connsiteX92" fmla="*/ 1056905 w 1766107"/>
                <a:gd name="connsiteY92" fmla="*/ 1125071 h 2184562"/>
                <a:gd name="connsiteX93" fmla="*/ 1484958 w 1766107"/>
                <a:gd name="connsiteY93" fmla="*/ 712353 h 2184562"/>
                <a:gd name="connsiteX94" fmla="*/ 1502294 w 1766107"/>
                <a:gd name="connsiteY94" fmla="*/ 380978 h 2184562"/>
                <a:gd name="connsiteX95" fmla="*/ 1504294 w 1766107"/>
                <a:gd name="connsiteY95" fmla="*/ 102277 h 2184562"/>
                <a:gd name="connsiteX96" fmla="*/ 933556 w 1766107"/>
                <a:gd name="connsiteY96" fmla="*/ 102277 h 2184562"/>
                <a:gd name="connsiteX97" fmla="*/ 362818 w 1766107"/>
                <a:gd name="connsiteY97" fmla="*/ 102277 h 2184562"/>
                <a:gd name="connsiteX98" fmla="*/ 364818 w 1766107"/>
                <a:gd name="connsiteY98" fmla="*/ 387646 h 2184562"/>
                <a:gd name="connsiteX99" fmla="*/ 382154 w 1766107"/>
                <a:gd name="connsiteY99" fmla="*/ 721021 h 2184562"/>
                <a:gd name="connsiteX100" fmla="*/ 1056905 w 1766107"/>
                <a:gd name="connsiteY100" fmla="*/ 1125071 h 218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766107" h="2184562">
                  <a:moveTo>
                    <a:pt x="752867" y="2175203"/>
                  </a:moveTo>
                  <a:cubicBezTo>
                    <a:pt x="662189" y="2149199"/>
                    <a:pt x="602848" y="2046520"/>
                    <a:pt x="625518" y="1957175"/>
                  </a:cubicBezTo>
                  <a:lnTo>
                    <a:pt x="634852" y="1922504"/>
                  </a:lnTo>
                  <a:lnTo>
                    <a:pt x="542174" y="1922504"/>
                  </a:lnTo>
                  <a:lnTo>
                    <a:pt x="448829" y="1922504"/>
                  </a:lnTo>
                  <a:lnTo>
                    <a:pt x="429493" y="1903169"/>
                  </a:lnTo>
                  <a:cubicBezTo>
                    <a:pt x="410157" y="1883833"/>
                    <a:pt x="410157" y="1883166"/>
                    <a:pt x="410157" y="1799822"/>
                  </a:cubicBezTo>
                  <a:lnTo>
                    <a:pt x="410157" y="1715812"/>
                  </a:lnTo>
                  <a:lnTo>
                    <a:pt x="326147" y="1715812"/>
                  </a:lnTo>
                  <a:cubicBezTo>
                    <a:pt x="242803" y="1715812"/>
                    <a:pt x="242136" y="1715812"/>
                    <a:pt x="222801" y="1696476"/>
                  </a:cubicBezTo>
                  <a:cubicBezTo>
                    <a:pt x="201465" y="1674473"/>
                    <a:pt x="199464" y="1659138"/>
                    <a:pt x="210132" y="1601798"/>
                  </a:cubicBezTo>
                  <a:cubicBezTo>
                    <a:pt x="232135" y="1486450"/>
                    <a:pt x="331481" y="1382437"/>
                    <a:pt x="444162" y="1356434"/>
                  </a:cubicBezTo>
                  <a:cubicBezTo>
                    <a:pt x="460164" y="1352433"/>
                    <a:pt x="529506" y="1349099"/>
                    <a:pt x="598848" y="1349099"/>
                  </a:cubicBezTo>
                  <a:lnTo>
                    <a:pt x="723530" y="1349099"/>
                  </a:lnTo>
                  <a:lnTo>
                    <a:pt x="723530" y="1281758"/>
                  </a:lnTo>
                  <a:lnTo>
                    <a:pt x="723530" y="1215083"/>
                  </a:lnTo>
                  <a:lnTo>
                    <a:pt x="698860" y="1205081"/>
                  </a:lnTo>
                  <a:cubicBezTo>
                    <a:pt x="467498" y="1113737"/>
                    <a:pt x="308145" y="921712"/>
                    <a:pt x="266806" y="683016"/>
                  </a:cubicBezTo>
                  <a:cubicBezTo>
                    <a:pt x="258805" y="640344"/>
                    <a:pt x="256805" y="565668"/>
                    <a:pt x="256805" y="364976"/>
                  </a:cubicBezTo>
                  <a:lnTo>
                    <a:pt x="256805" y="102277"/>
                  </a:lnTo>
                  <a:lnTo>
                    <a:pt x="143457" y="102277"/>
                  </a:lnTo>
                  <a:cubicBezTo>
                    <a:pt x="31443" y="102277"/>
                    <a:pt x="29443" y="102277"/>
                    <a:pt x="13441" y="85608"/>
                  </a:cubicBezTo>
                  <a:cubicBezTo>
                    <a:pt x="-16563" y="56271"/>
                    <a:pt x="-2561" y="8932"/>
                    <a:pt x="38111" y="-1070"/>
                  </a:cubicBezTo>
                  <a:cubicBezTo>
                    <a:pt x="46779" y="-3070"/>
                    <a:pt x="432827" y="-3737"/>
                    <a:pt x="895551" y="-3070"/>
                  </a:cubicBezTo>
                  <a:lnTo>
                    <a:pt x="1738323" y="-1070"/>
                  </a:lnTo>
                  <a:lnTo>
                    <a:pt x="1750992" y="14932"/>
                  </a:lnTo>
                  <a:cubicBezTo>
                    <a:pt x="1768327" y="36268"/>
                    <a:pt x="1767660" y="69606"/>
                    <a:pt x="1748325" y="87608"/>
                  </a:cubicBezTo>
                  <a:cubicBezTo>
                    <a:pt x="1734990" y="100276"/>
                    <a:pt x="1724988" y="102277"/>
                    <a:pt x="1672315" y="102277"/>
                  </a:cubicBezTo>
                  <a:lnTo>
                    <a:pt x="1611641" y="102277"/>
                  </a:lnTo>
                  <a:lnTo>
                    <a:pt x="1608974" y="387646"/>
                  </a:lnTo>
                  <a:cubicBezTo>
                    <a:pt x="1606307" y="669681"/>
                    <a:pt x="1606307" y="673015"/>
                    <a:pt x="1588971" y="736356"/>
                  </a:cubicBezTo>
                  <a:cubicBezTo>
                    <a:pt x="1556301" y="858371"/>
                    <a:pt x="1496293" y="961717"/>
                    <a:pt x="1408282" y="1049729"/>
                  </a:cubicBezTo>
                  <a:cubicBezTo>
                    <a:pt x="1350275" y="1107069"/>
                    <a:pt x="1256930" y="1169744"/>
                    <a:pt x="1192255" y="1194413"/>
                  </a:cubicBezTo>
                  <a:lnTo>
                    <a:pt x="1143582" y="1212416"/>
                  </a:lnTo>
                  <a:lnTo>
                    <a:pt x="1143582" y="1281091"/>
                  </a:lnTo>
                  <a:lnTo>
                    <a:pt x="1143582" y="1349099"/>
                  </a:lnTo>
                  <a:lnTo>
                    <a:pt x="1268931" y="1349099"/>
                  </a:lnTo>
                  <a:cubicBezTo>
                    <a:pt x="1400948" y="1349099"/>
                    <a:pt x="1435619" y="1354433"/>
                    <a:pt x="1490292" y="1382437"/>
                  </a:cubicBezTo>
                  <a:cubicBezTo>
                    <a:pt x="1588305" y="1432443"/>
                    <a:pt x="1657647" y="1539123"/>
                    <a:pt x="1659647" y="1644470"/>
                  </a:cubicBezTo>
                  <a:cubicBezTo>
                    <a:pt x="1660314" y="1679807"/>
                    <a:pt x="1658313" y="1685141"/>
                    <a:pt x="1641645" y="1699810"/>
                  </a:cubicBezTo>
                  <a:cubicBezTo>
                    <a:pt x="1624309" y="1715145"/>
                    <a:pt x="1618308" y="1715812"/>
                    <a:pt x="1540299" y="1715812"/>
                  </a:cubicBezTo>
                  <a:lnTo>
                    <a:pt x="1458288" y="1715812"/>
                  </a:lnTo>
                  <a:lnTo>
                    <a:pt x="1455621" y="1803156"/>
                  </a:lnTo>
                  <a:cubicBezTo>
                    <a:pt x="1453621" y="1889167"/>
                    <a:pt x="1453621" y="1890500"/>
                    <a:pt x="1434952" y="1906502"/>
                  </a:cubicBezTo>
                  <a:cubicBezTo>
                    <a:pt x="1416950" y="1921838"/>
                    <a:pt x="1411616" y="1922504"/>
                    <a:pt x="1323605" y="1922504"/>
                  </a:cubicBezTo>
                  <a:lnTo>
                    <a:pt x="1230260" y="1922504"/>
                  </a:lnTo>
                  <a:lnTo>
                    <a:pt x="1236927" y="1939840"/>
                  </a:lnTo>
                  <a:cubicBezTo>
                    <a:pt x="1246262" y="1963176"/>
                    <a:pt x="1245595" y="2029184"/>
                    <a:pt x="1235594" y="2056521"/>
                  </a:cubicBezTo>
                  <a:cubicBezTo>
                    <a:pt x="1214925" y="2117195"/>
                    <a:pt x="1164252" y="2161868"/>
                    <a:pt x="1100244" y="2176536"/>
                  </a:cubicBezTo>
                  <a:cubicBezTo>
                    <a:pt x="1052904" y="2187204"/>
                    <a:pt x="1012899" y="2179870"/>
                    <a:pt x="968227" y="2153200"/>
                  </a:cubicBezTo>
                  <a:lnTo>
                    <a:pt x="930889" y="2130530"/>
                  </a:lnTo>
                  <a:lnTo>
                    <a:pt x="908886" y="2146532"/>
                  </a:lnTo>
                  <a:cubicBezTo>
                    <a:pt x="867548" y="2177203"/>
                    <a:pt x="801540" y="2189204"/>
                    <a:pt x="752867" y="2175203"/>
                  </a:cubicBezTo>
                  <a:close/>
                  <a:moveTo>
                    <a:pt x="836877" y="2065856"/>
                  </a:moveTo>
                  <a:cubicBezTo>
                    <a:pt x="864881" y="2051854"/>
                    <a:pt x="876882" y="2030518"/>
                    <a:pt x="876882" y="1997180"/>
                  </a:cubicBezTo>
                  <a:cubicBezTo>
                    <a:pt x="876882" y="1936506"/>
                    <a:pt x="806874" y="1900502"/>
                    <a:pt x="760201" y="1937173"/>
                  </a:cubicBezTo>
                  <a:cubicBezTo>
                    <a:pt x="716862" y="1971177"/>
                    <a:pt x="717529" y="2030518"/>
                    <a:pt x="762868" y="2060522"/>
                  </a:cubicBezTo>
                  <a:cubicBezTo>
                    <a:pt x="788871" y="2078524"/>
                    <a:pt x="810207" y="2079857"/>
                    <a:pt x="836877" y="2065856"/>
                  </a:cubicBezTo>
                  <a:close/>
                  <a:moveTo>
                    <a:pt x="1096910" y="2065856"/>
                  </a:moveTo>
                  <a:cubicBezTo>
                    <a:pt x="1124913" y="2051854"/>
                    <a:pt x="1136915" y="2030518"/>
                    <a:pt x="1136915" y="1997180"/>
                  </a:cubicBezTo>
                  <a:cubicBezTo>
                    <a:pt x="1136915" y="1972511"/>
                    <a:pt x="1132914" y="1963843"/>
                    <a:pt x="1114245" y="1945174"/>
                  </a:cubicBezTo>
                  <a:cubicBezTo>
                    <a:pt x="1095576" y="1926505"/>
                    <a:pt x="1086242" y="1922504"/>
                    <a:pt x="1064239" y="1922504"/>
                  </a:cubicBezTo>
                  <a:cubicBezTo>
                    <a:pt x="1031568" y="1922504"/>
                    <a:pt x="994230" y="1951841"/>
                    <a:pt x="987563" y="1983179"/>
                  </a:cubicBezTo>
                  <a:cubicBezTo>
                    <a:pt x="982229" y="2011182"/>
                    <a:pt x="998231" y="2046520"/>
                    <a:pt x="1024901" y="2062522"/>
                  </a:cubicBezTo>
                  <a:cubicBezTo>
                    <a:pt x="1050904" y="2078524"/>
                    <a:pt x="1070907" y="2079191"/>
                    <a:pt x="1096910" y="2065856"/>
                  </a:cubicBezTo>
                  <a:close/>
                  <a:moveTo>
                    <a:pt x="1343607" y="1765818"/>
                  </a:moveTo>
                  <a:lnTo>
                    <a:pt x="1343607" y="1715812"/>
                  </a:lnTo>
                  <a:lnTo>
                    <a:pt x="930222" y="1715812"/>
                  </a:lnTo>
                  <a:lnTo>
                    <a:pt x="516837" y="1715812"/>
                  </a:lnTo>
                  <a:lnTo>
                    <a:pt x="516837" y="1765818"/>
                  </a:lnTo>
                  <a:lnTo>
                    <a:pt x="516837" y="1815824"/>
                  </a:lnTo>
                  <a:lnTo>
                    <a:pt x="930222" y="1815824"/>
                  </a:lnTo>
                  <a:lnTo>
                    <a:pt x="1343607" y="1815824"/>
                  </a:lnTo>
                  <a:lnTo>
                    <a:pt x="1343607" y="1765818"/>
                  </a:lnTo>
                  <a:close/>
                  <a:moveTo>
                    <a:pt x="1543632" y="1599131"/>
                  </a:moveTo>
                  <a:cubicBezTo>
                    <a:pt x="1543632" y="1566460"/>
                    <a:pt x="1489626" y="1502452"/>
                    <a:pt x="1440953" y="1477115"/>
                  </a:cubicBezTo>
                  <a:lnTo>
                    <a:pt x="1406949" y="1459113"/>
                  </a:lnTo>
                  <a:lnTo>
                    <a:pt x="944224" y="1457113"/>
                  </a:lnTo>
                  <a:cubicBezTo>
                    <a:pt x="420825" y="1455113"/>
                    <a:pt x="443495" y="1453112"/>
                    <a:pt x="383487" y="1507119"/>
                  </a:cubicBezTo>
                  <a:cubicBezTo>
                    <a:pt x="350817" y="1536456"/>
                    <a:pt x="337482" y="1555792"/>
                    <a:pt x="323480" y="1592463"/>
                  </a:cubicBezTo>
                  <a:lnTo>
                    <a:pt x="316812" y="1609132"/>
                  </a:lnTo>
                  <a:lnTo>
                    <a:pt x="930222" y="1609132"/>
                  </a:lnTo>
                  <a:cubicBezTo>
                    <a:pt x="1479624" y="1609132"/>
                    <a:pt x="1543632" y="1607798"/>
                    <a:pt x="1543632" y="1599131"/>
                  </a:cubicBezTo>
                  <a:close/>
                  <a:moveTo>
                    <a:pt x="1036902" y="1296426"/>
                  </a:moveTo>
                  <a:lnTo>
                    <a:pt x="1036902" y="1244420"/>
                  </a:lnTo>
                  <a:lnTo>
                    <a:pt x="933556" y="1244420"/>
                  </a:lnTo>
                  <a:lnTo>
                    <a:pt x="830210" y="1245086"/>
                  </a:lnTo>
                  <a:lnTo>
                    <a:pt x="830210" y="1297093"/>
                  </a:lnTo>
                  <a:lnTo>
                    <a:pt x="830210" y="1349099"/>
                  </a:lnTo>
                  <a:lnTo>
                    <a:pt x="933556" y="1349099"/>
                  </a:lnTo>
                  <a:lnTo>
                    <a:pt x="1036902" y="1349099"/>
                  </a:lnTo>
                  <a:lnTo>
                    <a:pt x="1036902" y="1296426"/>
                  </a:lnTo>
                  <a:close/>
                  <a:moveTo>
                    <a:pt x="1056905" y="1125071"/>
                  </a:moveTo>
                  <a:cubicBezTo>
                    <a:pt x="1263597" y="1079066"/>
                    <a:pt x="1427618" y="921046"/>
                    <a:pt x="1484958" y="712353"/>
                  </a:cubicBezTo>
                  <a:cubicBezTo>
                    <a:pt x="1498960" y="662347"/>
                    <a:pt x="1499627" y="641677"/>
                    <a:pt x="1502294" y="380978"/>
                  </a:cubicBezTo>
                  <a:lnTo>
                    <a:pt x="1504294" y="102277"/>
                  </a:lnTo>
                  <a:lnTo>
                    <a:pt x="933556" y="102277"/>
                  </a:lnTo>
                  <a:lnTo>
                    <a:pt x="362818" y="102277"/>
                  </a:lnTo>
                  <a:lnTo>
                    <a:pt x="364818" y="387646"/>
                  </a:lnTo>
                  <a:cubicBezTo>
                    <a:pt x="367485" y="658346"/>
                    <a:pt x="368152" y="675015"/>
                    <a:pt x="382154" y="721021"/>
                  </a:cubicBezTo>
                  <a:cubicBezTo>
                    <a:pt x="472165" y="1017724"/>
                    <a:pt x="760201" y="1190413"/>
                    <a:pt x="1056905" y="112507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 xmlns:a16="http://schemas.microsoft.com/office/drawing/2014/main" id="{4C3E7B5B-4D14-4381-84DF-21554B5BF022}"/>
                </a:ext>
              </a:extLst>
            </p:cNvPr>
            <p:cNvSpPr/>
            <p:nvPr/>
          </p:nvSpPr>
          <p:spPr>
            <a:xfrm flipV="1">
              <a:off x="5130642" y="2097763"/>
              <a:ext cx="726302" cy="728673"/>
            </a:xfrm>
            <a:custGeom>
              <a:avLst/>
              <a:gdLst>
                <a:gd name="connsiteX0" fmla="*/ 302276 w 726302"/>
                <a:gd name="connsiteY0" fmla="*/ 722489 h 728673"/>
                <a:gd name="connsiteX1" fmla="*/ 104918 w 726302"/>
                <a:gd name="connsiteY1" fmla="*/ 620476 h 728673"/>
                <a:gd name="connsiteX2" fmla="*/ 10239 w 726302"/>
                <a:gd name="connsiteY2" fmla="*/ 463790 h 728673"/>
                <a:gd name="connsiteX3" fmla="*/ 15573 w 726302"/>
                <a:gd name="connsiteY3" fmla="*/ 239095 h 728673"/>
                <a:gd name="connsiteX4" fmla="*/ 479631 w 726302"/>
                <a:gd name="connsiteY4" fmla="*/ 18401 h 728673"/>
                <a:gd name="connsiteX5" fmla="*/ 624983 w 726302"/>
                <a:gd name="connsiteY5" fmla="*/ 609808 h 728673"/>
                <a:gd name="connsiteX6" fmla="*/ 478964 w 726302"/>
                <a:gd name="connsiteY6" fmla="*/ 705820 h 728673"/>
                <a:gd name="connsiteX7" fmla="*/ 302276 w 726302"/>
                <a:gd name="connsiteY7" fmla="*/ 722489 h 728673"/>
                <a:gd name="connsiteX8" fmla="*/ 445627 w 726302"/>
                <a:gd name="connsiteY8" fmla="*/ 605141 h 728673"/>
                <a:gd name="connsiteX9" fmla="*/ 541639 w 726302"/>
                <a:gd name="connsiteY9" fmla="*/ 539800 h 728673"/>
                <a:gd name="connsiteX10" fmla="*/ 438293 w 726302"/>
                <a:gd name="connsiteY10" fmla="*/ 471791 h 728673"/>
                <a:gd name="connsiteX11" fmla="*/ 324278 w 726302"/>
                <a:gd name="connsiteY11" fmla="*/ 399782 h 728673"/>
                <a:gd name="connsiteX12" fmla="*/ 357616 w 726302"/>
                <a:gd name="connsiteY12" fmla="*/ 309104 h 728673"/>
                <a:gd name="connsiteX13" fmla="*/ 486965 w 726302"/>
                <a:gd name="connsiteY13" fmla="*/ 375779 h 728673"/>
                <a:gd name="connsiteX14" fmla="*/ 606314 w 726302"/>
                <a:gd name="connsiteY14" fmla="*/ 435787 h 728673"/>
                <a:gd name="connsiteX15" fmla="*/ 613648 w 726302"/>
                <a:gd name="connsiteY15" fmla="*/ 363778 h 728673"/>
                <a:gd name="connsiteX16" fmla="*/ 592312 w 726302"/>
                <a:gd name="connsiteY16" fmla="*/ 254431 h 728673"/>
                <a:gd name="connsiteX17" fmla="*/ 405622 w 726302"/>
                <a:gd name="connsiteY17" fmla="*/ 109079 h 728673"/>
                <a:gd name="connsiteX18" fmla="*/ 124253 w 726302"/>
                <a:gd name="connsiteY18" fmla="*/ 255764 h 728673"/>
                <a:gd name="connsiteX19" fmla="*/ 106918 w 726302"/>
                <a:gd name="connsiteY19" fmla="*/ 362444 h 728673"/>
                <a:gd name="connsiteX20" fmla="*/ 126254 w 726302"/>
                <a:gd name="connsiteY20" fmla="*/ 472458 h 728673"/>
                <a:gd name="connsiteX21" fmla="*/ 445627 w 726302"/>
                <a:gd name="connsiteY21" fmla="*/ 605141 h 7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6302" h="728673">
                  <a:moveTo>
                    <a:pt x="302276" y="722489"/>
                  </a:moveTo>
                  <a:cubicBezTo>
                    <a:pt x="222932" y="708487"/>
                    <a:pt x="164258" y="677817"/>
                    <a:pt x="104918" y="620476"/>
                  </a:cubicBezTo>
                  <a:cubicBezTo>
                    <a:pt x="59579" y="576471"/>
                    <a:pt x="28908" y="525131"/>
                    <a:pt x="10239" y="463790"/>
                  </a:cubicBezTo>
                  <a:cubicBezTo>
                    <a:pt x="-9097" y="400449"/>
                    <a:pt x="-6430" y="300436"/>
                    <a:pt x="15573" y="239095"/>
                  </a:cubicBezTo>
                  <a:cubicBezTo>
                    <a:pt x="83582" y="51739"/>
                    <a:pt x="294941" y="-48941"/>
                    <a:pt x="479631" y="18401"/>
                  </a:cubicBezTo>
                  <a:cubicBezTo>
                    <a:pt x="728996" y="108412"/>
                    <a:pt x="804338" y="416451"/>
                    <a:pt x="624983" y="609808"/>
                  </a:cubicBezTo>
                  <a:cubicBezTo>
                    <a:pt x="581644" y="656481"/>
                    <a:pt x="537638" y="685818"/>
                    <a:pt x="478964" y="705820"/>
                  </a:cubicBezTo>
                  <a:cubicBezTo>
                    <a:pt x="427625" y="723823"/>
                    <a:pt x="348948" y="731157"/>
                    <a:pt x="302276" y="722489"/>
                  </a:cubicBezTo>
                  <a:close/>
                  <a:moveTo>
                    <a:pt x="445627" y="605141"/>
                  </a:moveTo>
                  <a:cubicBezTo>
                    <a:pt x="480965" y="592473"/>
                    <a:pt x="544973" y="549801"/>
                    <a:pt x="541639" y="539800"/>
                  </a:cubicBezTo>
                  <a:cubicBezTo>
                    <a:pt x="540305" y="535799"/>
                    <a:pt x="493633" y="505129"/>
                    <a:pt x="438293" y="471791"/>
                  </a:cubicBezTo>
                  <a:cubicBezTo>
                    <a:pt x="382286" y="438454"/>
                    <a:pt x="330946" y="405783"/>
                    <a:pt x="324278" y="399782"/>
                  </a:cubicBezTo>
                  <a:cubicBezTo>
                    <a:pt x="289607" y="367778"/>
                    <a:pt x="310943" y="309771"/>
                    <a:pt x="357616" y="309104"/>
                  </a:cubicBezTo>
                  <a:cubicBezTo>
                    <a:pt x="368284" y="309104"/>
                    <a:pt x="420290" y="335774"/>
                    <a:pt x="486965" y="375779"/>
                  </a:cubicBezTo>
                  <a:cubicBezTo>
                    <a:pt x="567642" y="424452"/>
                    <a:pt x="600980" y="441121"/>
                    <a:pt x="606314" y="435787"/>
                  </a:cubicBezTo>
                  <a:cubicBezTo>
                    <a:pt x="610314" y="431786"/>
                    <a:pt x="613648" y="401782"/>
                    <a:pt x="613648" y="363778"/>
                  </a:cubicBezTo>
                  <a:cubicBezTo>
                    <a:pt x="613648" y="305104"/>
                    <a:pt x="611648" y="295102"/>
                    <a:pt x="592312" y="254431"/>
                  </a:cubicBezTo>
                  <a:cubicBezTo>
                    <a:pt x="554974" y="175754"/>
                    <a:pt x="490966" y="125748"/>
                    <a:pt x="405622" y="109079"/>
                  </a:cubicBezTo>
                  <a:cubicBezTo>
                    <a:pt x="292274" y="86410"/>
                    <a:pt x="175593" y="147751"/>
                    <a:pt x="124253" y="255764"/>
                  </a:cubicBezTo>
                  <a:cubicBezTo>
                    <a:pt x="108918" y="287768"/>
                    <a:pt x="106918" y="301103"/>
                    <a:pt x="106918" y="362444"/>
                  </a:cubicBezTo>
                  <a:cubicBezTo>
                    <a:pt x="106918" y="426452"/>
                    <a:pt x="108918" y="435787"/>
                    <a:pt x="126254" y="472458"/>
                  </a:cubicBezTo>
                  <a:cubicBezTo>
                    <a:pt x="184261" y="591139"/>
                    <a:pt x="322278" y="648480"/>
                    <a:pt x="445627" y="60514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 xmlns:a16="http://schemas.microsoft.com/office/drawing/2014/main" id="{1BD5F8A9-1706-4507-9E16-57AEC3894652}"/>
                </a:ext>
              </a:extLst>
            </p:cNvPr>
            <p:cNvSpPr/>
            <p:nvPr/>
          </p:nvSpPr>
          <p:spPr>
            <a:xfrm flipV="1">
              <a:off x="4970267" y="2828156"/>
              <a:ext cx="106680" cy="100012"/>
            </a:xfrm>
            <a:custGeom>
              <a:avLst/>
              <a:gdLst>
                <a:gd name="connsiteX0" fmla="*/ -2106 w 106680"/>
                <a:gd name="connsiteY0" fmla="*/ 48144 h 100012"/>
                <a:gd name="connsiteX1" fmla="*/ -2106 w 106680"/>
                <a:gd name="connsiteY1" fmla="*/ -1863 h 100012"/>
                <a:gd name="connsiteX2" fmla="*/ 51234 w 106680"/>
                <a:gd name="connsiteY2" fmla="*/ -1863 h 100012"/>
                <a:gd name="connsiteX3" fmla="*/ 104574 w 106680"/>
                <a:gd name="connsiteY3" fmla="*/ -1863 h 100012"/>
                <a:gd name="connsiteX4" fmla="*/ 104574 w 106680"/>
                <a:gd name="connsiteY4" fmla="*/ 48144 h 100012"/>
                <a:gd name="connsiteX5" fmla="*/ 104574 w 106680"/>
                <a:gd name="connsiteY5" fmla="*/ 98150 h 100012"/>
                <a:gd name="connsiteX6" fmla="*/ 51234 w 106680"/>
                <a:gd name="connsiteY6" fmla="*/ 98150 h 100012"/>
                <a:gd name="connsiteX7" fmla="*/ -2106 w 106680"/>
                <a:gd name="connsiteY7" fmla="*/ 98150 h 100012"/>
                <a:gd name="connsiteX8" fmla="*/ -2106 w 106680"/>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 h="100012">
                  <a:moveTo>
                    <a:pt x="-2106" y="48144"/>
                  </a:moveTo>
                  <a:lnTo>
                    <a:pt x="-2106" y="-1863"/>
                  </a:lnTo>
                  <a:lnTo>
                    <a:pt x="51234" y="-1863"/>
                  </a:lnTo>
                  <a:lnTo>
                    <a:pt x="104574" y="-1863"/>
                  </a:lnTo>
                  <a:lnTo>
                    <a:pt x="104574" y="48144"/>
                  </a:lnTo>
                  <a:lnTo>
                    <a:pt x="104574" y="98150"/>
                  </a:lnTo>
                  <a:lnTo>
                    <a:pt x="51234" y="98150"/>
                  </a:lnTo>
                  <a:lnTo>
                    <a:pt x="-2106" y="98150"/>
                  </a:lnTo>
                  <a:lnTo>
                    <a:pt x="-2106"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 xmlns:a16="http://schemas.microsoft.com/office/drawing/2014/main" id="{F75255E1-1C15-485F-A6DC-604ACC50BFE2}"/>
                </a:ext>
              </a:extLst>
            </p:cNvPr>
            <p:cNvSpPr/>
            <p:nvPr/>
          </p:nvSpPr>
          <p:spPr>
            <a:xfrm flipV="1">
              <a:off x="5130287" y="2828156"/>
              <a:ext cx="100012" cy="100012"/>
            </a:xfrm>
            <a:custGeom>
              <a:avLst/>
              <a:gdLst>
                <a:gd name="connsiteX0" fmla="*/ -2318 w 100012"/>
                <a:gd name="connsiteY0" fmla="*/ 48144 h 100012"/>
                <a:gd name="connsiteX1" fmla="*/ -2318 w 100012"/>
                <a:gd name="connsiteY1" fmla="*/ -1863 h 100012"/>
                <a:gd name="connsiteX2" fmla="*/ 47689 w 100012"/>
                <a:gd name="connsiteY2" fmla="*/ -1863 h 100012"/>
                <a:gd name="connsiteX3" fmla="*/ 97695 w 100012"/>
                <a:gd name="connsiteY3" fmla="*/ -1863 h 100012"/>
                <a:gd name="connsiteX4" fmla="*/ 97695 w 100012"/>
                <a:gd name="connsiteY4" fmla="*/ 48144 h 100012"/>
                <a:gd name="connsiteX5" fmla="*/ 97695 w 100012"/>
                <a:gd name="connsiteY5" fmla="*/ 98150 h 100012"/>
                <a:gd name="connsiteX6" fmla="*/ 47689 w 100012"/>
                <a:gd name="connsiteY6" fmla="*/ 98150 h 100012"/>
                <a:gd name="connsiteX7" fmla="*/ -2318 w 100012"/>
                <a:gd name="connsiteY7" fmla="*/ 98150 h 100012"/>
                <a:gd name="connsiteX8" fmla="*/ -2318 w 100012"/>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2" h="100012">
                  <a:moveTo>
                    <a:pt x="-2318" y="48144"/>
                  </a:moveTo>
                  <a:lnTo>
                    <a:pt x="-2318" y="-1863"/>
                  </a:lnTo>
                  <a:lnTo>
                    <a:pt x="47689" y="-1863"/>
                  </a:lnTo>
                  <a:lnTo>
                    <a:pt x="97695" y="-1863"/>
                  </a:lnTo>
                  <a:lnTo>
                    <a:pt x="97695" y="48144"/>
                  </a:lnTo>
                  <a:lnTo>
                    <a:pt x="97695" y="98150"/>
                  </a:lnTo>
                  <a:lnTo>
                    <a:pt x="47689" y="98150"/>
                  </a:lnTo>
                  <a:lnTo>
                    <a:pt x="-2318" y="98150"/>
                  </a:lnTo>
                  <a:lnTo>
                    <a:pt x="-2318"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2" name="TextBox 31">
            <a:extLst>
              <a:ext uri="{FF2B5EF4-FFF2-40B4-BE49-F238E27FC236}">
                <a16:creationId xmlns="" xmlns:a16="http://schemas.microsoft.com/office/drawing/2014/main" id="{2DEF7160-CE61-4336-8FC0-81FC704C23BB}"/>
              </a:ext>
            </a:extLst>
          </p:cNvPr>
          <p:cNvSpPr txBox="1"/>
          <p:nvPr/>
        </p:nvSpPr>
        <p:spPr>
          <a:xfrm>
            <a:off x="3047999" y="592564"/>
            <a:ext cx="5725886" cy="954107"/>
          </a:xfrm>
          <a:prstGeom prst="rect">
            <a:avLst/>
          </a:prstGeom>
          <a:noFill/>
        </p:spPr>
        <p:txBody>
          <a:bodyPr wrap="square" rtlCol="0">
            <a:spAutoFit/>
          </a:bodyPr>
          <a:lstStyle>
            <a:defPPr>
              <a:defRPr lang="en-US"/>
            </a:defPPr>
            <a:lvl1pPr algn="ctr">
              <a:defRPr sz="2800">
                <a:solidFill>
                  <a:srgbClr val="FFFF00"/>
                </a:solidFill>
                <a:latin typeface="#9Slide07 IcielBaliho Script" pitchFamily="2" charset="-93"/>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mn-cs"/>
              </a:rPr>
              <a:t>CÁC BƯỚC ĐO KHỐI LƯỢNG BẰNG CÂN ĐỒNG</a:t>
            </a:r>
            <a:r>
              <a:rPr kumimoji="0" lang="en-US" sz="2800" b="0" i="0" u="none" strike="noStrike" kern="1200" cap="none" spc="0" normalizeH="0" noProof="0" dirty="0">
                <a:ln>
                  <a:noFill/>
                </a:ln>
                <a:solidFill>
                  <a:srgbClr val="FFFF00"/>
                </a:solidFill>
                <a:effectLst/>
                <a:uLnTx/>
                <a:uFillTx/>
                <a:latin typeface="#9Slide07 IcielBaliho Script" pitchFamily="2" charset="-93"/>
                <a:ea typeface="+mn-ea"/>
                <a:cs typeface="+mn-cs"/>
              </a:rPr>
              <a:t> HỒ</a:t>
            </a:r>
            <a:endPar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mn-cs"/>
            </a:endParaRPr>
          </a:p>
        </p:txBody>
      </p:sp>
      <p:sp>
        <p:nvSpPr>
          <p:cNvPr id="33" name="Cube 32">
            <a:extLst>
              <a:ext uri="{FF2B5EF4-FFF2-40B4-BE49-F238E27FC236}">
                <a16:creationId xmlns="" xmlns:a16="http://schemas.microsoft.com/office/drawing/2014/main" id="{EBF4DA70-FDA5-4106-A12B-CF573E114663}"/>
              </a:ext>
            </a:extLst>
          </p:cNvPr>
          <p:cNvSpPr/>
          <p:nvPr/>
        </p:nvSpPr>
        <p:spPr>
          <a:xfrm flipH="1">
            <a:off x="8556893" y="3291721"/>
            <a:ext cx="2082514" cy="3566278"/>
          </a:xfrm>
          <a:prstGeom prst="cube">
            <a:avLst>
              <a:gd name="adj" fmla="val 20548"/>
            </a:avLst>
          </a:prstGeom>
          <a:solidFill>
            <a:srgbClr val="007A7D">
              <a:alpha val="2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4" name="Cube 33">
            <a:extLst>
              <a:ext uri="{FF2B5EF4-FFF2-40B4-BE49-F238E27FC236}">
                <a16:creationId xmlns="" xmlns:a16="http://schemas.microsoft.com/office/drawing/2014/main" id="{C6D56083-1977-4825-AF3A-365FC4B5509E}"/>
              </a:ext>
            </a:extLst>
          </p:cNvPr>
          <p:cNvSpPr/>
          <p:nvPr/>
        </p:nvSpPr>
        <p:spPr>
          <a:xfrm flipH="1">
            <a:off x="6850859" y="3836540"/>
            <a:ext cx="2082514" cy="3021459"/>
          </a:xfrm>
          <a:prstGeom prst="cube">
            <a:avLst>
              <a:gd name="adj" fmla="val 20319"/>
            </a:avLst>
          </a:prstGeom>
          <a:solidFill>
            <a:srgbClr val="FCB414">
              <a:alpha val="2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5" name="Cube 34">
            <a:extLst>
              <a:ext uri="{FF2B5EF4-FFF2-40B4-BE49-F238E27FC236}">
                <a16:creationId xmlns="" xmlns:a16="http://schemas.microsoft.com/office/drawing/2014/main" id="{F3DD5E4A-C93C-48F5-87B8-5ABA50FB611E}"/>
              </a:ext>
            </a:extLst>
          </p:cNvPr>
          <p:cNvSpPr/>
          <p:nvPr/>
        </p:nvSpPr>
        <p:spPr>
          <a:xfrm flipH="1">
            <a:off x="5140517" y="4325775"/>
            <a:ext cx="2082514" cy="2532225"/>
          </a:xfrm>
          <a:prstGeom prst="cube">
            <a:avLst>
              <a:gd name="adj" fmla="val 20624"/>
            </a:avLst>
          </a:prstGeom>
          <a:solidFill>
            <a:srgbClr val="42AFB6">
              <a:alpha val="2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6" name="Cube 35">
            <a:extLst>
              <a:ext uri="{FF2B5EF4-FFF2-40B4-BE49-F238E27FC236}">
                <a16:creationId xmlns="" xmlns:a16="http://schemas.microsoft.com/office/drawing/2014/main" id="{F65AC83F-6D54-46F8-B93A-46B6264B0247}"/>
              </a:ext>
            </a:extLst>
          </p:cNvPr>
          <p:cNvSpPr/>
          <p:nvPr/>
        </p:nvSpPr>
        <p:spPr>
          <a:xfrm flipH="1">
            <a:off x="3433816" y="4853259"/>
            <a:ext cx="2082514" cy="2004741"/>
          </a:xfrm>
          <a:prstGeom prst="cube">
            <a:avLst>
              <a:gd name="adj" fmla="val 21554"/>
            </a:avLst>
          </a:prstGeom>
          <a:solidFill>
            <a:srgbClr val="C2C923">
              <a:alpha val="2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7" name="Cube 36">
            <a:extLst>
              <a:ext uri="{FF2B5EF4-FFF2-40B4-BE49-F238E27FC236}">
                <a16:creationId xmlns="" xmlns:a16="http://schemas.microsoft.com/office/drawing/2014/main" id="{FE5CE153-8045-40D5-8BAB-491E33C92884}"/>
              </a:ext>
            </a:extLst>
          </p:cNvPr>
          <p:cNvSpPr/>
          <p:nvPr/>
        </p:nvSpPr>
        <p:spPr>
          <a:xfrm flipH="1">
            <a:off x="1745930" y="5406293"/>
            <a:ext cx="2082514" cy="1451707"/>
          </a:xfrm>
          <a:prstGeom prst="cube">
            <a:avLst>
              <a:gd name="adj" fmla="val 25554"/>
            </a:avLst>
          </a:prstGeom>
          <a:solidFill>
            <a:srgbClr val="CB1B4A">
              <a:alpha val="2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8" name="Cube 37">
            <a:extLst>
              <a:ext uri="{FF2B5EF4-FFF2-40B4-BE49-F238E27FC236}">
                <a16:creationId xmlns="" xmlns:a16="http://schemas.microsoft.com/office/drawing/2014/main" id="{D95AE337-380B-40C4-8040-A0B57B11D344}"/>
              </a:ext>
            </a:extLst>
          </p:cNvPr>
          <p:cNvSpPr/>
          <p:nvPr/>
        </p:nvSpPr>
        <p:spPr>
          <a:xfrm flipH="1">
            <a:off x="1745930" y="4947478"/>
            <a:ext cx="2082514" cy="880445"/>
          </a:xfrm>
          <a:prstGeom prst="cube">
            <a:avLst>
              <a:gd name="adj" fmla="val 48767"/>
            </a:avLst>
          </a:prstGeom>
          <a:solidFill>
            <a:srgbClr val="CB1B4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9" name="Cube 38">
            <a:extLst>
              <a:ext uri="{FF2B5EF4-FFF2-40B4-BE49-F238E27FC236}">
                <a16:creationId xmlns="" xmlns:a16="http://schemas.microsoft.com/office/drawing/2014/main" id="{F3CD667E-3608-44EC-9B25-8D89667842B6}"/>
              </a:ext>
            </a:extLst>
          </p:cNvPr>
          <p:cNvSpPr/>
          <p:nvPr/>
        </p:nvSpPr>
        <p:spPr>
          <a:xfrm flipH="1">
            <a:off x="3433816" y="4419993"/>
            <a:ext cx="2082514" cy="880445"/>
          </a:xfrm>
          <a:prstGeom prst="cube">
            <a:avLst>
              <a:gd name="adj" fmla="val 48767"/>
            </a:avLst>
          </a:prstGeom>
          <a:solidFill>
            <a:srgbClr val="C2C92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0" name="Cube 39">
            <a:extLst>
              <a:ext uri="{FF2B5EF4-FFF2-40B4-BE49-F238E27FC236}">
                <a16:creationId xmlns="" xmlns:a16="http://schemas.microsoft.com/office/drawing/2014/main" id="{3EF08FD9-1979-426C-BCC3-ADB1CB467646}"/>
              </a:ext>
            </a:extLst>
          </p:cNvPr>
          <p:cNvSpPr/>
          <p:nvPr/>
        </p:nvSpPr>
        <p:spPr>
          <a:xfrm flipH="1">
            <a:off x="5140518" y="3896979"/>
            <a:ext cx="2082514" cy="880445"/>
          </a:xfrm>
          <a:prstGeom prst="cube">
            <a:avLst>
              <a:gd name="adj" fmla="val 48767"/>
            </a:avLst>
          </a:prstGeom>
          <a:solidFill>
            <a:srgbClr val="42AFB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1" name="Cube 40">
            <a:extLst>
              <a:ext uri="{FF2B5EF4-FFF2-40B4-BE49-F238E27FC236}">
                <a16:creationId xmlns="" xmlns:a16="http://schemas.microsoft.com/office/drawing/2014/main" id="{43AA8345-A40D-4E12-88AE-E759D9356E4A}"/>
              </a:ext>
            </a:extLst>
          </p:cNvPr>
          <p:cNvSpPr/>
          <p:nvPr/>
        </p:nvSpPr>
        <p:spPr>
          <a:xfrm flipH="1">
            <a:off x="6847221" y="3369495"/>
            <a:ext cx="2082514" cy="880445"/>
          </a:xfrm>
          <a:prstGeom prst="cube">
            <a:avLst>
              <a:gd name="adj" fmla="val 48767"/>
            </a:avLst>
          </a:prstGeom>
          <a:solidFill>
            <a:srgbClr val="FCB41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2" name="Cube 41">
            <a:extLst>
              <a:ext uri="{FF2B5EF4-FFF2-40B4-BE49-F238E27FC236}">
                <a16:creationId xmlns="" xmlns:a16="http://schemas.microsoft.com/office/drawing/2014/main" id="{8E30F273-BC14-44DD-8E82-784678C7FFFF}"/>
              </a:ext>
            </a:extLst>
          </p:cNvPr>
          <p:cNvSpPr/>
          <p:nvPr/>
        </p:nvSpPr>
        <p:spPr>
          <a:xfrm flipH="1">
            <a:off x="8553924" y="2842010"/>
            <a:ext cx="2082514" cy="880445"/>
          </a:xfrm>
          <a:prstGeom prst="cube">
            <a:avLst>
              <a:gd name="adj" fmla="val 48767"/>
            </a:avLst>
          </a:prstGeom>
          <a:solidFill>
            <a:srgbClr val="007A7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43" name="Group 42">
            <a:extLst>
              <a:ext uri="{FF2B5EF4-FFF2-40B4-BE49-F238E27FC236}">
                <a16:creationId xmlns="" xmlns:a16="http://schemas.microsoft.com/office/drawing/2014/main" id="{53C055F4-92BE-4019-89B8-6BAC2B57DEBF}"/>
              </a:ext>
            </a:extLst>
          </p:cNvPr>
          <p:cNvGrpSpPr/>
          <p:nvPr/>
        </p:nvGrpSpPr>
        <p:grpSpPr>
          <a:xfrm>
            <a:off x="2417954" y="5784765"/>
            <a:ext cx="1192094" cy="1017383"/>
            <a:chOff x="2167583" y="5784765"/>
            <a:chExt cx="1192094" cy="1017383"/>
          </a:xfrm>
        </p:grpSpPr>
        <p:sp>
          <p:nvSpPr>
            <p:cNvPr id="44" name="TextBox 43">
              <a:extLst>
                <a:ext uri="{FF2B5EF4-FFF2-40B4-BE49-F238E27FC236}">
                  <a16:creationId xmlns="" xmlns:a16="http://schemas.microsoft.com/office/drawing/2014/main" id="{F8A2C2AB-CB74-4F12-8223-CD69D02F4148}"/>
                </a:ext>
              </a:extLst>
            </p:cNvPr>
            <p:cNvSpPr txBox="1"/>
            <p:nvPr/>
          </p:nvSpPr>
          <p:spPr>
            <a:xfrm>
              <a:off x="2167583" y="5784765"/>
              <a:ext cx="1192094"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CB1B4A"/>
                  </a:solidFill>
                  <a:effectLst/>
                  <a:uLnTx/>
                  <a:uFillTx/>
                  <a:latin typeface="Open Sans" panose="020B0606030504020204" pitchFamily="34" charset="0"/>
                  <a:ea typeface="+mn-ea"/>
                  <a:cs typeface="+mn-cs"/>
                </a:rPr>
                <a:t>01</a:t>
              </a:r>
              <a:endParaRPr kumimoji="0" lang="en-GB" sz="4500" b="1" i="0" u="none" strike="noStrike" kern="1200" cap="none" spc="0" normalizeH="0" baseline="0" noProof="0" dirty="0">
                <a:ln>
                  <a:noFill/>
                </a:ln>
                <a:solidFill>
                  <a:srgbClr val="CB1B4A"/>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5" name="TextBox 44">
              <a:extLst>
                <a:ext uri="{FF2B5EF4-FFF2-40B4-BE49-F238E27FC236}">
                  <a16:creationId xmlns="" xmlns:a16="http://schemas.microsoft.com/office/drawing/2014/main" id="{D7959896-84DA-4092-95B8-02F2DE1E6B59}"/>
                </a:ext>
              </a:extLst>
            </p:cNvPr>
            <p:cNvSpPr txBox="1"/>
            <p:nvPr/>
          </p:nvSpPr>
          <p:spPr>
            <a:xfrm>
              <a:off x="2167583" y="6402038"/>
              <a:ext cx="119209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B1B4A"/>
                  </a:solidFill>
                  <a:effectLst/>
                  <a:uLnTx/>
                  <a:uFillTx/>
                  <a:latin typeface="Open Sans" panose="020B0606030504020204" pitchFamily="34" charset="0"/>
                  <a:ea typeface="+mn-ea"/>
                  <a:cs typeface="+mn-cs"/>
                </a:rPr>
                <a:t>STEP</a:t>
              </a:r>
              <a:endParaRPr kumimoji="0" lang="en-GB" sz="2000" b="1" i="0" u="none" strike="noStrike" kern="1200" cap="none" spc="0" normalizeH="0" baseline="0" noProof="0" dirty="0">
                <a:ln>
                  <a:noFill/>
                </a:ln>
                <a:solidFill>
                  <a:srgbClr val="CB1B4A"/>
                </a:solidFill>
                <a:effectLst/>
                <a:uLnTx/>
                <a:uFillTx/>
                <a:latin typeface="Noto Sans" panose="020B0502040504020204" pitchFamily="34"/>
                <a:ea typeface="Noto Sans" panose="020B0502040504020204" pitchFamily="34"/>
                <a:cs typeface="Noto Sans" panose="020B0502040504020204" pitchFamily="34"/>
              </a:endParaRPr>
            </a:p>
          </p:txBody>
        </p:sp>
      </p:grpSp>
      <p:grpSp>
        <p:nvGrpSpPr>
          <p:cNvPr id="46" name="Group 45">
            <a:extLst>
              <a:ext uri="{FF2B5EF4-FFF2-40B4-BE49-F238E27FC236}">
                <a16:creationId xmlns="" xmlns:a16="http://schemas.microsoft.com/office/drawing/2014/main" id="{14D30692-6754-41DE-997E-1C45CD7F6C52}"/>
              </a:ext>
            </a:extLst>
          </p:cNvPr>
          <p:cNvGrpSpPr/>
          <p:nvPr/>
        </p:nvGrpSpPr>
        <p:grpSpPr>
          <a:xfrm>
            <a:off x="4111288" y="5340265"/>
            <a:ext cx="1192094" cy="1017383"/>
            <a:chOff x="3860917" y="5340265"/>
            <a:chExt cx="1192094" cy="1017383"/>
          </a:xfrm>
        </p:grpSpPr>
        <p:sp>
          <p:nvSpPr>
            <p:cNvPr id="47" name="TextBox 46">
              <a:extLst>
                <a:ext uri="{FF2B5EF4-FFF2-40B4-BE49-F238E27FC236}">
                  <a16:creationId xmlns="" xmlns:a16="http://schemas.microsoft.com/office/drawing/2014/main" id="{851249EA-60F2-49AD-8F1B-CB9D7F6C89E1}"/>
                </a:ext>
              </a:extLst>
            </p:cNvPr>
            <p:cNvSpPr txBox="1"/>
            <p:nvPr/>
          </p:nvSpPr>
          <p:spPr>
            <a:xfrm>
              <a:off x="3860917" y="5340265"/>
              <a:ext cx="1192094"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C2C923"/>
                  </a:solidFill>
                  <a:effectLst/>
                  <a:uLnTx/>
                  <a:uFillTx/>
                  <a:latin typeface="Open Sans" panose="020B0606030504020204" pitchFamily="34" charset="0"/>
                  <a:ea typeface="+mn-ea"/>
                  <a:cs typeface="+mn-cs"/>
                </a:rPr>
                <a:t>02</a:t>
              </a:r>
              <a:endParaRPr kumimoji="0" lang="en-GB" sz="4500" b="1" i="0" u="none" strike="noStrike" kern="1200" cap="none" spc="0" normalizeH="0" baseline="0" noProof="0" dirty="0">
                <a:ln>
                  <a:noFill/>
                </a:ln>
                <a:solidFill>
                  <a:srgbClr val="C2C923"/>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8" name="TextBox 47">
              <a:extLst>
                <a:ext uri="{FF2B5EF4-FFF2-40B4-BE49-F238E27FC236}">
                  <a16:creationId xmlns="" xmlns:a16="http://schemas.microsoft.com/office/drawing/2014/main" id="{FBB05C76-96BF-4428-B0BA-AC836559393C}"/>
                </a:ext>
              </a:extLst>
            </p:cNvPr>
            <p:cNvSpPr txBox="1"/>
            <p:nvPr/>
          </p:nvSpPr>
          <p:spPr>
            <a:xfrm>
              <a:off x="3860917" y="5957538"/>
              <a:ext cx="119209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2C923"/>
                  </a:solidFill>
                  <a:effectLst/>
                  <a:uLnTx/>
                  <a:uFillTx/>
                  <a:latin typeface="Open Sans" panose="020B0606030504020204" pitchFamily="34" charset="0"/>
                  <a:ea typeface="+mn-ea"/>
                  <a:cs typeface="+mn-cs"/>
                </a:rPr>
                <a:t>STEP</a:t>
              </a:r>
              <a:endParaRPr kumimoji="0" lang="en-GB" sz="2000" b="1" i="0" u="none" strike="noStrike" kern="1200" cap="none" spc="0" normalizeH="0" baseline="0" noProof="0" dirty="0">
                <a:ln>
                  <a:noFill/>
                </a:ln>
                <a:solidFill>
                  <a:srgbClr val="C2C923"/>
                </a:solidFill>
                <a:effectLst/>
                <a:uLnTx/>
                <a:uFillTx/>
                <a:latin typeface="Noto Sans" panose="020B0502040504020204" pitchFamily="34"/>
                <a:ea typeface="Noto Sans" panose="020B0502040504020204" pitchFamily="34"/>
                <a:cs typeface="Noto Sans" panose="020B0502040504020204" pitchFamily="34"/>
              </a:endParaRPr>
            </a:p>
          </p:txBody>
        </p:sp>
      </p:grpSp>
      <p:grpSp>
        <p:nvGrpSpPr>
          <p:cNvPr id="49" name="Group 48">
            <a:extLst>
              <a:ext uri="{FF2B5EF4-FFF2-40B4-BE49-F238E27FC236}">
                <a16:creationId xmlns="" xmlns:a16="http://schemas.microsoft.com/office/drawing/2014/main" id="{0ABAB0E8-8302-48F9-9E16-A40DA2493DF2}"/>
              </a:ext>
            </a:extLst>
          </p:cNvPr>
          <p:cNvGrpSpPr/>
          <p:nvPr/>
        </p:nvGrpSpPr>
        <p:grpSpPr>
          <a:xfrm>
            <a:off x="5804621" y="4806865"/>
            <a:ext cx="1192094" cy="1017383"/>
            <a:chOff x="5554250" y="4806865"/>
            <a:chExt cx="1192094" cy="1017383"/>
          </a:xfrm>
        </p:grpSpPr>
        <p:sp>
          <p:nvSpPr>
            <p:cNvPr id="50" name="TextBox 49">
              <a:extLst>
                <a:ext uri="{FF2B5EF4-FFF2-40B4-BE49-F238E27FC236}">
                  <a16:creationId xmlns="" xmlns:a16="http://schemas.microsoft.com/office/drawing/2014/main" id="{0D0EC466-E9DB-487E-B54C-A681424C20F7}"/>
                </a:ext>
              </a:extLst>
            </p:cNvPr>
            <p:cNvSpPr txBox="1"/>
            <p:nvPr/>
          </p:nvSpPr>
          <p:spPr>
            <a:xfrm>
              <a:off x="5554250" y="4806865"/>
              <a:ext cx="1192094"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42AFB6"/>
                  </a:solidFill>
                  <a:effectLst/>
                  <a:uLnTx/>
                  <a:uFillTx/>
                  <a:latin typeface="Open Sans" panose="020B0606030504020204" pitchFamily="34" charset="0"/>
                  <a:ea typeface="+mn-ea"/>
                  <a:cs typeface="+mn-cs"/>
                </a:rPr>
                <a:t>03</a:t>
              </a:r>
              <a:endParaRPr kumimoji="0" lang="en-GB" sz="4500" b="1" i="0" u="none" strike="noStrike" kern="1200" cap="none" spc="0" normalizeH="0" baseline="0" noProof="0" dirty="0">
                <a:ln>
                  <a:noFill/>
                </a:ln>
                <a:solidFill>
                  <a:srgbClr val="42AFB6"/>
                </a:solidFill>
                <a:effectLst/>
                <a:uLnTx/>
                <a:uFillTx/>
                <a:latin typeface="Noto Sans" panose="020B0502040504020204" pitchFamily="34"/>
                <a:ea typeface="Noto Sans" panose="020B0502040504020204" pitchFamily="34"/>
                <a:cs typeface="Noto Sans" panose="020B0502040504020204" pitchFamily="34"/>
              </a:endParaRPr>
            </a:p>
          </p:txBody>
        </p:sp>
        <p:sp>
          <p:nvSpPr>
            <p:cNvPr id="51" name="TextBox 50">
              <a:extLst>
                <a:ext uri="{FF2B5EF4-FFF2-40B4-BE49-F238E27FC236}">
                  <a16:creationId xmlns="" xmlns:a16="http://schemas.microsoft.com/office/drawing/2014/main" id="{82E09DCC-669C-41F9-B871-6FFD484A6939}"/>
                </a:ext>
              </a:extLst>
            </p:cNvPr>
            <p:cNvSpPr txBox="1"/>
            <p:nvPr/>
          </p:nvSpPr>
          <p:spPr>
            <a:xfrm>
              <a:off x="5554250" y="5424138"/>
              <a:ext cx="119209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2AFB6"/>
                  </a:solidFill>
                  <a:effectLst/>
                  <a:uLnTx/>
                  <a:uFillTx/>
                  <a:latin typeface="Open Sans" panose="020B0606030504020204" pitchFamily="34" charset="0"/>
                  <a:ea typeface="+mn-ea"/>
                  <a:cs typeface="+mn-cs"/>
                </a:rPr>
                <a:t>STEP</a:t>
              </a:r>
              <a:endParaRPr kumimoji="0" lang="en-GB" sz="2000" b="1" i="0" u="none" strike="noStrike" kern="1200" cap="none" spc="0" normalizeH="0" baseline="0" noProof="0" dirty="0">
                <a:ln>
                  <a:noFill/>
                </a:ln>
                <a:solidFill>
                  <a:srgbClr val="42AFB6"/>
                </a:solidFill>
                <a:effectLst/>
                <a:uLnTx/>
                <a:uFillTx/>
                <a:latin typeface="Noto Sans" panose="020B0502040504020204" pitchFamily="34"/>
                <a:ea typeface="Noto Sans" panose="020B0502040504020204" pitchFamily="34"/>
                <a:cs typeface="Noto Sans" panose="020B0502040504020204" pitchFamily="34"/>
              </a:endParaRPr>
            </a:p>
          </p:txBody>
        </p:sp>
      </p:grpSp>
      <p:grpSp>
        <p:nvGrpSpPr>
          <p:cNvPr id="52" name="Group 51">
            <a:extLst>
              <a:ext uri="{FF2B5EF4-FFF2-40B4-BE49-F238E27FC236}">
                <a16:creationId xmlns="" xmlns:a16="http://schemas.microsoft.com/office/drawing/2014/main" id="{3B38216D-940B-4611-A849-172A0B71FBCB}"/>
              </a:ext>
            </a:extLst>
          </p:cNvPr>
          <p:cNvGrpSpPr/>
          <p:nvPr/>
        </p:nvGrpSpPr>
        <p:grpSpPr>
          <a:xfrm>
            <a:off x="7481021" y="4273465"/>
            <a:ext cx="1192094" cy="1017383"/>
            <a:chOff x="7230650" y="4273465"/>
            <a:chExt cx="1192094" cy="1017383"/>
          </a:xfrm>
        </p:grpSpPr>
        <p:sp>
          <p:nvSpPr>
            <p:cNvPr id="53" name="TextBox 52">
              <a:extLst>
                <a:ext uri="{FF2B5EF4-FFF2-40B4-BE49-F238E27FC236}">
                  <a16:creationId xmlns="" xmlns:a16="http://schemas.microsoft.com/office/drawing/2014/main" id="{91064F1B-3E5B-4AC2-B020-7553B1FB9E16}"/>
                </a:ext>
              </a:extLst>
            </p:cNvPr>
            <p:cNvSpPr txBox="1"/>
            <p:nvPr/>
          </p:nvSpPr>
          <p:spPr>
            <a:xfrm>
              <a:off x="7230650" y="4273465"/>
              <a:ext cx="1192094"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FCB414"/>
                  </a:solidFill>
                  <a:effectLst/>
                  <a:uLnTx/>
                  <a:uFillTx/>
                  <a:latin typeface="Open Sans" panose="020B0606030504020204" pitchFamily="34" charset="0"/>
                  <a:ea typeface="+mn-ea"/>
                  <a:cs typeface="+mn-cs"/>
                </a:rPr>
                <a:t>04</a:t>
              </a:r>
              <a:endParaRPr kumimoji="0" lang="en-GB" sz="4500" b="1" i="0" u="none" strike="noStrike" kern="1200" cap="none" spc="0" normalizeH="0" baseline="0" noProof="0" dirty="0">
                <a:ln>
                  <a:noFill/>
                </a:ln>
                <a:solidFill>
                  <a:srgbClr val="FCB414"/>
                </a:solidFill>
                <a:effectLst/>
                <a:uLnTx/>
                <a:uFillTx/>
                <a:latin typeface="Noto Sans" panose="020B0502040504020204" pitchFamily="34"/>
                <a:ea typeface="Noto Sans" panose="020B0502040504020204" pitchFamily="34"/>
                <a:cs typeface="Noto Sans" panose="020B0502040504020204" pitchFamily="34"/>
              </a:endParaRPr>
            </a:p>
          </p:txBody>
        </p:sp>
        <p:sp>
          <p:nvSpPr>
            <p:cNvPr id="54" name="TextBox 53">
              <a:extLst>
                <a:ext uri="{FF2B5EF4-FFF2-40B4-BE49-F238E27FC236}">
                  <a16:creationId xmlns="" xmlns:a16="http://schemas.microsoft.com/office/drawing/2014/main" id="{0860C52C-6648-4A9D-9823-495D811A4C2B}"/>
                </a:ext>
              </a:extLst>
            </p:cNvPr>
            <p:cNvSpPr txBox="1"/>
            <p:nvPr/>
          </p:nvSpPr>
          <p:spPr>
            <a:xfrm>
              <a:off x="7230650" y="4890738"/>
              <a:ext cx="119209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CB414"/>
                  </a:solidFill>
                  <a:effectLst/>
                  <a:uLnTx/>
                  <a:uFillTx/>
                  <a:latin typeface="Open Sans" panose="020B0606030504020204" pitchFamily="34" charset="0"/>
                  <a:ea typeface="+mn-ea"/>
                  <a:cs typeface="+mn-cs"/>
                </a:rPr>
                <a:t>STEP</a:t>
              </a:r>
              <a:endParaRPr kumimoji="0" lang="en-GB" sz="2000" b="1" i="0" u="none" strike="noStrike" kern="1200" cap="none" spc="0" normalizeH="0" baseline="0" noProof="0" dirty="0">
                <a:ln>
                  <a:noFill/>
                </a:ln>
                <a:solidFill>
                  <a:srgbClr val="FCB414"/>
                </a:solidFill>
                <a:effectLst/>
                <a:uLnTx/>
                <a:uFillTx/>
                <a:latin typeface="Noto Sans" panose="020B0502040504020204" pitchFamily="34"/>
                <a:ea typeface="Noto Sans" panose="020B0502040504020204" pitchFamily="34"/>
                <a:cs typeface="Noto Sans" panose="020B0502040504020204" pitchFamily="34"/>
              </a:endParaRPr>
            </a:p>
          </p:txBody>
        </p:sp>
      </p:grpSp>
      <p:grpSp>
        <p:nvGrpSpPr>
          <p:cNvPr id="55" name="Group 54">
            <a:extLst>
              <a:ext uri="{FF2B5EF4-FFF2-40B4-BE49-F238E27FC236}">
                <a16:creationId xmlns="" xmlns:a16="http://schemas.microsoft.com/office/drawing/2014/main" id="{C16FDFF7-A09C-4D9F-A3F2-6EB944E9CC41}"/>
              </a:ext>
            </a:extLst>
          </p:cNvPr>
          <p:cNvGrpSpPr/>
          <p:nvPr/>
        </p:nvGrpSpPr>
        <p:grpSpPr>
          <a:xfrm>
            <a:off x="9225154" y="3752765"/>
            <a:ext cx="1192094" cy="1017383"/>
            <a:chOff x="8974783" y="3752765"/>
            <a:chExt cx="1192094" cy="1017383"/>
          </a:xfrm>
        </p:grpSpPr>
        <p:sp>
          <p:nvSpPr>
            <p:cNvPr id="56" name="TextBox 55">
              <a:extLst>
                <a:ext uri="{FF2B5EF4-FFF2-40B4-BE49-F238E27FC236}">
                  <a16:creationId xmlns="" xmlns:a16="http://schemas.microsoft.com/office/drawing/2014/main" id="{B194A84C-E47F-412B-9AAB-D1B5D17F349E}"/>
                </a:ext>
              </a:extLst>
            </p:cNvPr>
            <p:cNvSpPr txBox="1"/>
            <p:nvPr/>
          </p:nvSpPr>
          <p:spPr>
            <a:xfrm>
              <a:off x="8974783" y="3752765"/>
              <a:ext cx="1192094"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07A7D"/>
                  </a:solidFill>
                  <a:effectLst/>
                  <a:uLnTx/>
                  <a:uFillTx/>
                  <a:latin typeface="Open Sans" panose="020B0606030504020204" pitchFamily="34" charset="0"/>
                  <a:ea typeface="+mn-ea"/>
                  <a:cs typeface="+mn-cs"/>
                </a:rPr>
                <a:t>05</a:t>
              </a:r>
              <a:endParaRPr kumimoji="0" lang="en-GB" sz="4500" b="1" i="0" u="none" strike="noStrike" kern="1200" cap="none" spc="0" normalizeH="0" baseline="0" noProof="0" dirty="0">
                <a:ln>
                  <a:noFill/>
                </a:ln>
                <a:solidFill>
                  <a:srgbClr val="007A7D"/>
                </a:solidFill>
                <a:effectLst/>
                <a:uLnTx/>
                <a:uFillTx/>
                <a:latin typeface="Noto Sans" panose="020B0502040504020204" pitchFamily="34"/>
                <a:ea typeface="Noto Sans" panose="020B0502040504020204" pitchFamily="34"/>
                <a:cs typeface="Noto Sans" panose="020B0502040504020204" pitchFamily="34"/>
              </a:endParaRPr>
            </a:p>
          </p:txBody>
        </p:sp>
        <p:sp>
          <p:nvSpPr>
            <p:cNvPr id="57" name="TextBox 56">
              <a:extLst>
                <a:ext uri="{FF2B5EF4-FFF2-40B4-BE49-F238E27FC236}">
                  <a16:creationId xmlns="" xmlns:a16="http://schemas.microsoft.com/office/drawing/2014/main" id="{58B0A868-A98B-48B4-BA83-5712BDA879C1}"/>
                </a:ext>
              </a:extLst>
            </p:cNvPr>
            <p:cNvSpPr txBox="1"/>
            <p:nvPr/>
          </p:nvSpPr>
          <p:spPr>
            <a:xfrm>
              <a:off x="8974783" y="4370038"/>
              <a:ext cx="119209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A7D"/>
                  </a:solidFill>
                  <a:effectLst/>
                  <a:uLnTx/>
                  <a:uFillTx/>
                  <a:latin typeface="Open Sans" panose="020B0606030504020204" pitchFamily="34" charset="0"/>
                  <a:ea typeface="+mn-ea"/>
                  <a:cs typeface="+mn-cs"/>
                </a:rPr>
                <a:t>STEP</a:t>
              </a:r>
              <a:endParaRPr kumimoji="0" lang="en-GB" sz="2000" b="1" i="0" u="none" strike="noStrike" kern="1200" cap="none" spc="0" normalizeH="0" baseline="0" noProof="0" dirty="0">
                <a:ln>
                  <a:noFill/>
                </a:ln>
                <a:solidFill>
                  <a:srgbClr val="007A7D"/>
                </a:solidFill>
                <a:effectLst/>
                <a:uLnTx/>
                <a:uFillTx/>
                <a:latin typeface="Noto Sans" panose="020B0502040504020204" pitchFamily="34"/>
                <a:ea typeface="Noto Sans" panose="020B0502040504020204" pitchFamily="34"/>
                <a:cs typeface="Noto Sans" panose="020B0502040504020204" pitchFamily="34"/>
              </a:endParaRPr>
            </a:p>
          </p:txBody>
        </p:sp>
      </p:grpSp>
      <p:sp>
        <p:nvSpPr>
          <p:cNvPr id="58" name="TextBox 57">
            <a:extLst>
              <a:ext uri="{FF2B5EF4-FFF2-40B4-BE49-F238E27FC236}">
                <a16:creationId xmlns="" xmlns:a16="http://schemas.microsoft.com/office/drawing/2014/main" id="{045E9CB7-5DA8-4654-9B3A-D069E9394AFC}"/>
              </a:ext>
            </a:extLst>
          </p:cNvPr>
          <p:cNvSpPr txBox="1"/>
          <p:nvPr/>
        </p:nvSpPr>
        <p:spPr>
          <a:xfrm>
            <a:off x="1348154" y="2376854"/>
            <a:ext cx="2275523" cy="3139321"/>
          </a:xfrm>
          <a:prstGeom prst="rect">
            <a:avLst/>
          </a:prstGeom>
          <a:noFill/>
        </p:spPr>
        <p:txBody>
          <a:bodyPr wrap="square" rtlCol="0">
            <a:spAutoFit/>
          </a:bodyPr>
          <a:lstStyle>
            <a:defPPr>
              <a:defRPr lang="en-US"/>
            </a:defPPr>
            <a:lvl1pPr>
              <a:lnSpc>
                <a:spcPct val="150000"/>
              </a:lnSpc>
              <a:defRPr sz="2200">
                <a:solidFill>
                  <a:schemeClr val="bg1"/>
                </a:solidFill>
                <a:latin typeface="#9Slide03 Arima Madurai Bold" panose="00000800000000000000" pitchFamily="2" charset="-93"/>
                <a:cs typeface="#9Slide03 Arima Madurai Bold" panose="00000800000000000000" pitchFamily="2" charset="-93"/>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Ước</a:t>
            </a:r>
            <a:r>
              <a:rPr kumimoji="0" lang="en-US" sz="22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2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lượng</a:t>
            </a:r>
            <a:r>
              <a:rPr kumimoji="0" lang="en-US" sz="22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2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khối</a:t>
            </a:r>
            <a:r>
              <a:rPr kumimoji="0" lang="en-US" sz="22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2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lượng</a:t>
            </a:r>
            <a:r>
              <a:rPr kumimoji="0" lang="en-US" sz="22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2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vật</a:t>
            </a:r>
            <a:r>
              <a:rPr kumimoji="0" lang="en-US" sz="22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200" b="0" i="0" u="none" strike="noStrike" kern="1200" cap="none" spc="0" normalizeH="0" baseline="0" noProof="0" dirty="0" err="1" smtClean="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cần</a:t>
            </a:r>
            <a:r>
              <a:rPr kumimoji="0" lang="en-US" sz="2200" b="0" i="0" u="none" strike="noStrike" kern="1200" cap="none" spc="0" normalizeH="0" noProof="0" dirty="0" smtClean="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200" b="0" i="0" u="none" strike="noStrike" kern="1200" cap="none" spc="0" normalizeH="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chọn</a:t>
            </a:r>
            <a:r>
              <a:rPr kumimoji="0" lang="en-US" sz="2200" b="0" i="0" u="none" strike="noStrike" kern="1200" cap="none" spc="0" normalizeH="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200" b="0" i="0" u="none" strike="noStrike" kern="1200" cap="none" spc="0" normalizeH="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cân</a:t>
            </a:r>
            <a:r>
              <a:rPr kumimoji="0" lang="en-US" sz="2200" b="0" i="0" u="none" strike="noStrike" kern="1200" cap="none" spc="0" normalizeH="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200" b="0" i="0" u="none" strike="noStrike" kern="1200" cap="none" spc="0" normalizeH="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có</a:t>
            </a:r>
            <a:r>
              <a:rPr kumimoji="0" lang="en-US" sz="2200" b="0" i="0" u="none" strike="noStrike" kern="1200" cap="none" spc="0" normalizeH="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GHĐ </a:t>
            </a:r>
            <a:r>
              <a:rPr kumimoji="0" lang="en-US" sz="2200" b="0" i="0" u="none" strike="noStrike" kern="1200" cap="none" spc="0" normalizeH="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và</a:t>
            </a:r>
            <a:r>
              <a:rPr kumimoji="0" lang="en-US" sz="2200" b="0" i="0" u="none" strike="noStrike" kern="1200" cap="none" spc="0" normalizeH="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ĐCNN </a:t>
            </a:r>
            <a:r>
              <a:rPr kumimoji="0" lang="en-US" sz="2200" b="0" i="0" u="none" strike="noStrike" kern="1200" cap="none" spc="0" normalizeH="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phù</a:t>
            </a:r>
            <a:r>
              <a:rPr kumimoji="0" lang="en-US" sz="2200" b="0" i="0" u="none" strike="noStrike" kern="1200" cap="none" spc="0" normalizeH="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200" b="0" i="0" u="none" strike="noStrike" kern="1200" cap="none" spc="0" normalizeH="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hợp</a:t>
            </a:r>
            <a:endParaRPr kumimoji="0" lang="en-US" sz="22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endParaRPr>
          </a:p>
        </p:txBody>
      </p:sp>
      <p:sp>
        <p:nvSpPr>
          <p:cNvPr id="59" name="TextBox 58">
            <a:extLst>
              <a:ext uri="{FF2B5EF4-FFF2-40B4-BE49-F238E27FC236}">
                <a16:creationId xmlns="" xmlns:a16="http://schemas.microsoft.com/office/drawing/2014/main" id="{DA538895-8D84-4F2C-AE9C-9AA38C5DF1AE}"/>
              </a:ext>
            </a:extLst>
          </p:cNvPr>
          <p:cNvSpPr txBox="1"/>
          <p:nvPr/>
        </p:nvSpPr>
        <p:spPr>
          <a:xfrm>
            <a:off x="3610708" y="2388330"/>
            <a:ext cx="1513115" cy="2081339"/>
          </a:xfrm>
          <a:prstGeom prst="rect">
            <a:avLst/>
          </a:prstGeom>
          <a:noFill/>
        </p:spPr>
        <p:txBody>
          <a:bodyPr wrap="square" rtlCol="0">
            <a:spAutoFit/>
          </a:bodyPr>
          <a:lstStyle>
            <a:defPPr>
              <a:defRPr lang="en-US"/>
            </a:defPPr>
            <a:lvl1pPr>
              <a:lnSpc>
                <a:spcPct val="150000"/>
              </a:lnSpc>
              <a:defRPr sz="2200">
                <a:solidFill>
                  <a:schemeClr val="bg1"/>
                </a:solidFill>
                <a:latin typeface="#9Slide03 Arima Madurai Bold" panose="00000800000000000000" pitchFamily="2" charset="-93"/>
                <a:cs typeface="#9Slide03 Arima Madurai Bold" panose="00000800000000000000" pitchFamily="2" charset="-93"/>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noProof="0" dirty="0" err="1">
                <a:solidFill>
                  <a:prstClr val="white"/>
                </a:solidFill>
              </a:rPr>
              <a:t>Điều</a:t>
            </a:r>
            <a:r>
              <a:rPr lang="en-US" noProof="0" dirty="0">
                <a:solidFill>
                  <a:prstClr val="white"/>
                </a:solidFill>
              </a:rPr>
              <a:t> </a:t>
            </a:r>
            <a:r>
              <a:rPr lang="en-US" noProof="0" dirty="0" err="1">
                <a:solidFill>
                  <a:prstClr val="white"/>
                </a:solidFill>
              </a:rPr>
              <a:t>chỉnh</a:t>
            </a:r>
            <a:r>
              <a:rPr lang="en-US" noProof="0" dirty="0">
                <a:solidFill>
                  <a:prstClr val="white"/>
                </a:solidFill>
              </a:rPr>
              <a:t> </a:t>
            </a:r>
            <a:r>
              <a:rPr lang="en-US" noProof="0" dirty="0" err="1">
                <a:solidFill>
                  <a:prstClr val="white"/>
                </a:solidFill>
              </a:rPr>
              <a:t>để</a:t>
            </a:r>
            <a:r>
              <a:rPr lang="en-US" noProof="0" dirty="0">
                <a:solidFill>
                  <a:prstClr val="white"/>
                </a:solidFill>
              </a:rPr>
              <a:t> </a:t>
            </a:r>
            <a:r>
              <a:rPr lang="en-US" noProof="0" dirty="0" err="1">
                <a:solidFill>
                  <a:prstClr val="white"/>
                </a:solidFill>
              </a:rPr>
              <a:t>kim</a:t>
            </a:r>
            <a:r>
              <a:rPr lang="en-US" noProof="0" dirty="0">
                <a:solidFill>
                  <a:prstClr val="white"/>
                </a:solidFill>
              </a:rPr>
              <a:t> </a:t>
            </a:r>
            <a:r>
              <a:rPr lang="en-US" noProof="0" dirty="0" err="1">
                <a:solidFill>
                  <a:prstClr val="white"/>
                </a:solidFill>
              </a:rPr>
              <a:t>cân</a:t>
            </a:r>
            <a:r>
              <a:rPr lang="en-US" noProof="0" dirty="0">
                <a:solidFill>
                  <a:prstClr val="white"/>
                </a:solidFill>
              </a:rPr>
              <a:t> </a:t>
            </a:r>
            <a:r>
              <a:rPr lang="en-US" noProof="0" dirty="0" err="1">
                <a:solidFill>
                  <a:prstClr val="white"/>
                </a:solidFill>
              </a:rPr>
              <a:t>chỉ</a:t>
            </a:r>
            <a:r>
              <a:rPr lang="en-US" noProof="0" dirty="0">
                <a:solidFill>
                  <a:prstClr val="white"/>
                </a:solidFill>
              </a:rPr>
              <a:t> </a:t>
            </a:r>
            <a:r>
              <a:rPr lang="en-US" noProof="0" dirty="0" err="1">
                <a:solidFill>
                  <a:prstClr val="white"/>
                </a:solidFill>
              </a:rPr>
              <a:t>vạch</a:t>
            </a:r>
            <a:r>
              <a:rPr lang="en-US" noProof="0" dirty="0">
                <a:solidFill>
                  <a:prstClr val="white"/>
                </a:solidFill>
              </a:rPr>
              <a:t> 0</a:t>
            </a:r>
            <a:endParaRPr kumimoji="0" lang="en-US" sz="22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endParaRPr>
          </a:p>
        </p:txBody>
      </p:sp>
      <p:sp>
        <p:nvSpPr>
          <p:cNvPr id="60" name="TextBox 59">
            <a:extLst>
              <a:ext uri="{FF2B5EF4-FFF2-40B4-BE49-F238E27FC236}">
                <a16:creationId xmlns="" xmlns:a16="http://schemas.microsoft.com/office/drawing/2014/main" id="{A19BD152-7249-45C2-A2AB-8CF855AE3E54}"/>
              </a:ext>
            </a:extLst>
          </p:cNvPr>
          <p:cNvSpPr txBox="1"/>
          <p:nvPr/>
        </p:nvSpPr>
        <p:spPr>
          <a:xfrm>
            <a:off x="5177391" y="2244207"/>
            <a:ext cx="1461220" cy="1573508"/>
          </a:xfrm>
          <a:prstGeom prst="rect">
            <a:avLst/>
          </a:prstGeom>
          <a:noFill/>
        </p:spPr>
        <p:txBody>
          <a:bodyPr wrap="square" rtlCol="0">
            <a:spAutoFit/>
          </a:bodyPr>
          <a:lstStyle>
            <a:defPPr>
              <a:defRPr lang="en-US"/>
            </a:defPPr>
            <a:lvl1pPr>
              <a:lnSpc>
                <a:spcPct val="150000"/>
              </a:lnSpc>
              <a:defRPr sz="2200">
                <a:solidFill>
                  <a:schemeClr val="bg1"/>
                </a:solidFill>
                <a:latin typeface="#9Slide03 Arima Madurai Bold" panose="00000800000000000000" pitchFamily="2" charset="-93"/>
                <a:cs typeface="#9Slide03 Arima Madurai Bold" panose="00000800000000000000" pitchFamily="2" charset="-93"/>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dirty="0" err="1">
                <a:solidFill>
                  <a:prstClr val="white"/>
                </a:solidFill>
              </a:rPr>
              <a:t>Đặt</a:t>
            </a:r>
            <a:r>
              <a:rPr lang="en-US" dirty="0">
                <a:solidFill>
                  <a:prstClr val="white"/>
                </a:solidFill>
              </a:rPr>
              <a:t> </a:t>
            </a:r>
            <a:r>
              <a:rPr lang="en-US" dirty="0" err="1">
                <a:solidFill>
                  <a:prstClr val="white"/>
                </a:solidFill>
              </a:rPr>
              <a:t>vật</a:t>
            </a:r>
            <a:r>
              <a:rPr lang="en-US" dirty="0">
                <a:solidFill>
                  <a:prstClr val="white"/>
                </a:solidFill>
              </a:rPr>
              <a:t> </a:t>
            </a:r>
            <a:r>
              <a:rPr lang="en-US" dirty="0" err="1">
                <a:solidFill>
                  <a:prstClr val="white"/>
                </a:solidFill>
              </a:rPr>
              <a:t>cân</a:t>
            </a:r>
            <a:r>
              <a:rPr lang="en-US" dirty="0">
                <a:solidFill>
                  <a:prstClr val="white"/>
                </a:solidFill>
              </a:rPr>
              <a:t> </a:t>
            </a:r>
            <a:r>
              <a:rPr lang="en-US" dirty="0" err="1">
                <a:solidFill>
                  <a:prstClr val="white"/>
                </a:solidFill>
              </a:rPr>
              <a:t>lên</a:t>
            </a:r>
            <a:r>
              <a:rPr lang="en-US" dirty="0">
                <a:solidFill>
                  <a:prstClr val="white"/>
                </a:solidFill>
              </a:rPr>
              <a:t> </a:t>
            </a:r>
            <a:r>
              <a:rPr lang="en-US" dirty="0" err="1">
                <a:solidFill>
                  <a:prstClr val="white"/>
                </a:solidFill>
              </a:rPr>
              <a:t>đĩa</a:t>
            </a:r>
            <a:r>
              <a:rPr lang="en-US" dirty="0">
                <a:solidFill>
                  <a:prstClr val="white"/>
                </a:solidFill>
              </a:rPr>
              <a:t> </a:t>
            </a:r>
            <a:r>
              <a:rPr lang="en-US" dirty="0" err="1">
                <a:solidFill>
                  <a:prstClr val="white"/>
                </a:solidFill>
              </a:rPr>
              <a:t>cân</a:t>
            </a:r>
            <a:endParaRPr kumimoji="0" lang="en-US" sz="22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endParaRPr>
          </a:p>
        </p:txBody>
      </p:sp>
      <p:sp>
        <p:nvSpPr>
          <p:cNvPr id="61" name="TextBox 60">
            <a:extLst>
              <a:ext uri="{FF2B5EF4-FFF2-40B4-BE49-F238E27FC236}">
                <a16:creationId xmlns="" xmlns:a16="http://schemas.microsoft.com/office/drawing/2014/main" id="{0B4E604B-D940-44F6-8F69-1ED6DAD8F330}"/>
              </a:ext>
            </a:extLst>
          </p:cNvPr>
          <p:cNvSpPr txBox="1"/>
          <p:nvPr/>
        </p:nvSpPr>
        <p:spPr>
          <a:xfrm>
            <a:off x="6740769" y="1684612"/>
            <a:ext cx="1902487" cy="1573508"/>
          </a:xfrm>
          <a:prstGeom prst="rect">
            <a:avLst/>
          </a:prstGeom>
          <a:noFill/>
        </p:spPr>
        <p:txBody>
          <a:bodyPr wrap="square" rtlCol="0">
            <a:spAutoFit/>
          </a:bodyPr>
          <a:lstStyle>
            <a:defPPr>
              <a:defRPr lang="en-US"/>
            </a:defPPr>
            <a:lvl1pPr>
              <a:lnSpc>
                <a:spcPct val="150000"/>
              </a:lnSpc>
              <a:defRPr sz="2200">
                <a:solidFill>
                  <a:schemeClr val="bg1"/>
                </a:solidFill>
                <a:latin typeface="#9Slide03 Arima Madurai Bold" panose="00000800000000000000" pitchFamily="2" charset="-93"/>
                <a:cs typeface="#9Slide03 Arima Madurai Bold" panose="00000800000000000000" pitchFamily="2" charset="-93"/>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dirty="0" err="1">
                <a:solidFill>
                  <a:prstClr val="white"/>
                </a:solidFill>
              </a:rPr>
              <a:t>Đặt</a:t>
            </a:r>
            <a:r>
              <a:rPr lang="en-US" dirty="0">
                <a:solidFill>
                  <a:prstClr val="white"/>
                </a:solidFill>
              </a:rPr>
              <a:t> </a:t>
            </a:r>
            <a:r>
              <a:rPr lang="en-US" dirty="0" err="1">
                <a:solidFill>
                  <a:prstClr val="white"/>
                </a:solidFill>
              </a:rPr>
              <a:t>mắt</a:t>
            </a:r>
            <a:r>
              <a:rPr lang="en-US" dirty="0">
                <a:solidFill>
                  <a:prstClr val="white"/>
                </a:solidFill>
              </a:rPr>
              <a:t> </a:t>
            </a:r>
            <a:r>
              <a:rPr lang="en-US" dirty="0" err="1">
                <a:solidFill>
                  <a:prstClr val="white"/>
                </a:solidFill>
              </a:rPr>
              <a:t>vuông</a:t>
            </a:r>
            <a:r>
              <a:rPr lang="en-US" dirty="0">
                <a:solidFill>
                  <a:prstClr val="white"/>
                </a:solidFill>
              </a:rPr>
              <a:t> </a:t>
            </a:r>
            <a:r>
              <a:rPr lang="en-US" dirty="0" err="1">
                <a:solidFill>
                  <a:prstClr val="white"/>
                </a:solidFill>
              </a:rPr>
              <a:t>góc</a:t>
            </a:r>
            <a:r>
              <a:rPr lang="en-US" dirty="0">
                <a:solidFill>
                  <a:prstClr val="white"/>
                </a:solidFill>
              </a:rPr>
              <a:t> </a:t>
            </a:r>
            <a:r>
              <a:rPr lang="en-US" dirty="0" err="1">
                <a:solidFill>
                  <a:prstClr val="white"/>
                </a:solidFill>
              </a:rPr>
              <a:t>với</a:t>
            </a:r>
            <a:r>
              <a:rPr lang="en-US" dirty="0">
                <a:solidFill>
                  <a:prstClr val="white"/>
                </a:solidFill>
              </a:rPr>
              <a:t> </a:t>
            </a:r>
            <a:r>
              <a:rPr lang="en-US" dirty="0" err="1">
                <a:solidFill>
                  <a:prstClr val="white"/>
                </a:solidFill>
              </a:rPr>
              <a:t>vạch</a:t>
            </a:r>
            <a:r>
              <a:rPr lang="en-US" dirty="0">
                <a:solidFill>
                  <a:prstClr val="white"/>
                </a:solidFill>
              </a:rPr>
              <a:t> chia</a:t>
            </a:r>
            <a:endParaRPr kumimoji="0" lang="en-US" sz="22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endParaRPr>
          </a:p>
        </p:txBody>
      </p:sp>
      <p:sp>
        <p:nvSpPr>
          <p:cNvPr id="62" name="TextBox 61">
            <a:extLst>
              <a:ext uri="{FF2B5EF4-FFF2-40B4-BE49-F238E27FC236}">
                <a16:creationId xmlns="" xmlns:a16="http://schemas.microsoft.com/office/drawing/2014/main" id="{FF05E108-15CA-4732-AEF7-86373B5B0150}"/>
              </a:ext>
            </a:extLst>
          </p:cNvPr>
          <p:cNvSpPr txBox="1"/>
          <p:nvPr/>
        </p:nvSpPr>
        <p:spPr>
          <a:xfrm>
            <a:off x="8651352" y="1350445"/>
            <a:ext cx="1549572" cy="1065676"/>
          </a:xfrm>
          <a:prstGeom prst="rect">
            <a:avLst/>
          </a:prstGeom>
          <a:noFill/>
        </p:spPr>
        <p:txBody>
          <a:bodyPr wrap="square" rtlCol="0">
            <a:spAutoFit/>
          </a:bodyPr>
          <a:lstStyle>
            <a:defPPr>
              <a:defRPr lang="en-US"/>
            </a:defPPr>
            <a:lvl1pPr>
              <a:lnSpc>
                <a:spcPct val="150000"/>
              </a:lnSpc>
              <a:defRPr sz="2200">
                <a:solidFill>
                  <a:schemeClr val="bg1"/>
                </a:solidFill>
                <a:latin typeface="#9Slide03 Arima Madurai Bold" panose="00000800000000000000" pitchFamily="2" charset="-93"/>
                <a:cs typeface="#9Slide03 Arima Madurai Bold" panose="00000800000000000000" pitchFamily="2" charset="-93"/>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Đọc</a:t>
            </a:r>
            <a:r>
              <a:rPr kumimoji="0" lang="en-US" sz="22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2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kết</a:t>
            </a:r>
            <a:r>
              <a:rPr kumimoji="0" lang="en-US" sz="22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2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quả</a:t>
            </a:r>
            <a:endParaRPr kumimoji="0" lang="en-US" sz="22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endParaRPr>
          </a:p>
        </p:txBody>
      </p:sp>
    </p:spTree>
    <p:extLst>
      <p:ext uri="{BB962C8B-B14F-4D97-AF65-F5344CB8AC3E}">
        <p14:creationId xmlns:p14="http://schemas.microsoft.com/office/powerpoint/2010/main" val="271585751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par>
                                <p:cTn id="56" presetID="53" presetClass="entr" presetSubtype="16" fill="hold" nodeType="with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59"/>
                                        </p:tgtEl>
                                        <p:attrNameLst>
                                          <p:attrName>style.visibility</p:attrName>
                                        </p:attrNameLst>
                                      </p:cBhvr>
                                      <p:to>
                                        <p:strVal val="visible"/>
                                      </p:to>
                                    </p:set>
                                    <p:anim calcmode="lin" valueType="num">
                                      <p:cBhvr>
                                        <p:cTn id="65" dur="500" fill="hold"/>
                                        <p:tgtEl>
                                          <p:spTgt spid="59"/>
                                        </p:tgtEl>
                                        <p:attrNameLst>
                                          <p:attrName>ppt_w</p:attrName>
                                        </p:attrNameLst>
                                      </p:cBhvr>
                                      <p:tavLst>
                                        <p:tav tm="0">
                                          <p:val>
                                            <p:fltVal val="0"/>
                                          </p:val>
                                        </p:tav>
                                        <p:tav tm="100000">
                                          <p:val>
                                            <p:strVal val="#ppt_w"/>
                                          </p:val>
                                        </p:tav>
                                      </p:tavLst>
                                    </p:anim>
                                    <p:anim calcmode="lin" valueType="num">
                                      <p:cBhvr>
                                        <p:cTn id="66" dur="500" fill="hold"/>
                                        <p:tgtEl>
                                          <p:spTgt spid="59"/>
                                        </p:tgtEl>
                                        <p:attrNameLst>
                                          <p:attrName>ppt_h</p:attrName>
                                        </p:attrNameLst>
                                      </p:cBhvr>
                                      <p:tavLst>
                                        <p:tav tm="0">
                                          <p:val>
                                            <p:fltVal val="0"/>
                                          </p:val>
                                        </p:tav>
                                        <p:tav tm="100000">
                                          <p:val>
                                            <p:strVal val="#ppt_h"/>
                                          </p:val>
                                        </p:tav>
                                      </p:tavLst>
                                    </p:anim>
                                    <p:animEffect transition="in" filter="fade">
                                      <p:cBhvr>
                                        <p:cTn id="67" dur="500"/>
                                        <p:tgtEl>
                                          <p:spTgt spid="59"/>
                                        </p:tgtEl>
                                      </p:cBhvr>
                                    </p:animEffect>
                                  </p:childTnLst>
                                </p:cTn>
                              </p:par>
                              <p:par>
                                <p:cTn id="68" presetID="53" presetClass="entr" presetSubtype="16"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500" fill="hold"/>
                                        <p:tgtEl>
                                          <p:spTgt spid="46"/>
                                        </p:tgtEl>
                                        <p:attrNameLst>
                                          <p:attrName>ppt_w</p:attrName>
                                        </p:attrNameLst>
                                      </p:cBhvr>
                                      <p:tavLst>
                                        <p:tav tm="0">
                                          <p:val>
                                            <p:fltVal val="0"/>
                                          </p:val>
                                        </p:tav>
                                        <p:tav tm="100000">
                                          <p:val>
                                            <p:strVal val="#ppt_w"/>
                                          </p:val>
                                        </p:tav>
                                      </p:tavLst>
                                    </p:anim>
                                    <p:anim calcmode="lin" valueType="num">
                                      <p:cBhvr>
                                        <p:cTn id="71" dur="500" fill="hold"/>
                                        <p:tgtEl>
                                          <p:spTgt spid="46"/>
                                        </p:tgtEl>
                                        <p:attrNameLst>
                                          <p:attrName>ppt_h</p:attrName>
                                        </p:attrNameLst>
                                      </p:cBhvr>
                                      <p:tavLst>
                                        <p:tav tm="0">
                                          <p:val>
                                            <p:fltVal val="0"/>
                                          </p:val>
                                        </p:tav>
                                        <p:tav tm="100000">
                                          <p:val>
                                            <p:strVal val="#ppt_h"/>
                                          </p:val>
                                        </p:tav>
                                      </p:tavLst>
                                    </p:anim>
                                    <p:animEffect transition="in" filter="fade">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60"/>
                                        </p:tgtEl>
                                        <p:attrNameLst>
                                          <p:attrName>style.visibility</p:attrName>
                                        </p:attrNameLst>
                                      </p:cBhvr>
                                      <p:to>
                                        <p:strVal val="visible"/>
                                      </p:to>
                                    </p:set>
                                    <p:anim calcmode="lin" valueType="num">
                                      <p:cBhvr>
                                        <p:cTn id="77" dur="500" fill="hold"/>
                                        <p:tgtEl>
                                          <p:spTgt spid="60"/>
                                        </p:tgtEl>
                                        <p:attrNameLst>
                                          <p:attrName>ppt_w</p:attrName>
                                        </p:attrNameLst>
                                      </p:cBhvr>
                                      <p:tavLst>
                                        <p:tav tm="0">
                                          <p:val>
                                            <p:fltVal val="0"/>
                                          </p:val>
                                        </p:tav>
                                        <p:tav tm="100000">
                                          <p:val>
                                            <p:strVal val="#ppt_w"/>
                                          </p:val>
                                        </p:tav>
                                      </p:tavLst>
                                    </p:anim>
                                    <p:anim calcmode="lin" valueType="num">
                                      <p:cBhvr>
                                        <p:cTn id="78" dur="500" fill="hold"/>
                                        <p:tgtEl>
                                          <p:spTgt spid="60"/>
                                        </p:tgtEl>
                                        <p:attrNameLst>
                                          <p:attrName>ppt_h</p:attrName>
                                        </p:attrNameLst>
                                      </p:cBhvr>
                                      <p:tavLst>
                                        <p:tav tm="0">
                                          <p:val>
                                            <p:fltVal val="0"/>
                                          </p:val>
                                        </p:tav>
                                        <p:tav tm="100000">
                                          <p:val>
                                            <p:strVal val="#ppt_h"/>
                                          </p:val>
                                        </p:tav>
                                      </p:tavLst>
                                    </p:anim>
                                    <p:animEffect transition="in" filter="fade">
                                      <p:cBhvr>
                                        <p:cTn id="79" dur="500"/>
                                        <p:tgtEl>
                                          <p:spTgt spid="60"/>
                                        </p:tgtEl>
                                      </p:cBhvr>
                                    </p:animEffect>
                                  </p:childTnLst>
                                </p:cTn>
                              </p:par>
                              <p:par>
                                <p:cTn id="80" presetID="53" presetClass="entr" presetSubtype="16" fill="hold" nodeType="withEffect">
                                  <p:stCondLst>
                                    <p:cond delay="0"/>
                                  </p:stCondLst>
                                  <p:childTnLst>
                                    <p:set>
                                      <p:cBhvr>
                                        <p:cTn id="81" dur="1" fill="hold">
                                          <p:stCondLst>
                                            <p:cond delay="0"/>
                                          </p:stCondLst>
                                        </p:cTn>
                                        <p:tgtEl>
                                          <p:spTgt spid="49"/>
                                        </p:tgtEl>
                                        <p:attrNameLst>
                                          <p:attrName>style.visibility</p:attrName>
                                        </p:attrNameLst>
                                      </p:cBhvr>
                                      <p:to>
                                        <p:strVal val="visible"/>
                                      </p:to>
                                    </p:set>
                                    <p:anim calcmode="lin" valueType="num">
                                      <p:cBhvr>
                                        <p:cTn id="82" dur="500" fill="hold"/>
                                        <p:tgtEl>
                                          <p:spTgt spid="49"/>
                                        </p:tgtEl>
                                        <p:attrNameLst>
                                          <p:attrName>ppt_w</p:attrName>
                                        </p:attrNameLst>
                                      </p:cBhvr>
                                      <p:tavLst>
                                        <p:tav tm="0">
                                          <p:val>
                                            <p:fltVal val="0"/>
                                          </p:val>
                                        </p:tav>
                                        <p:tav tm="100000">
                                          <p:val>
                                            <p:strVal val="#ppt_w"/>
                                          </p:val>
                                        </p:tav>
                                      </p:tavLst>
                                    </p:anim>
                                    <p:anim calcmode="lin" valueType="num">
                                      <p:cBhvr>
                                        <p:cTn id="83" dur="500" fill="hold"/>
                                        <p:tgtEl>
                                          <p:spTgt spid="49"/>
                                        </p:tgtEl>
                                        <p:attrNameLst>
                                          <p:attrName>ppt_h</p:attrName>
                                        </p:attrNameLst>
                                      </p:cBhvr>
                                      <p:tavLst>
                                        <p:tav tm="0">
                                          <p:val>
                                            <p:fltVal val="0"/>
                                          </p:val>
                                        </p:tav>
                                        <p:tav tm="100000">
                                          <p:val>
                                            <p:strVal val="#ppt_h"/>
                                          </p:val>
                                        </p:tav>
                                      </p:tavLst>
                                    </p:anim>
                                    <p:animEffect transition="in" filter="fade">
                                      <p:cBhvr>
                                        <p:cTn id="84" dur="500"/>
                                        <p:tgtEl>
                                          <p:spTgt spid="49"/>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par>
                                <p:cTn id="92" presetID="53" presetClass="entr" presetSubtype="16" fill="hold" nodeType="withEffect">
                                  <p:stCondLst>
                                    <p:cond delay="0"/>
                                  </p:stCondLst>
                                  <p:childTnLst>
                                    <p:set>
                                      <p:cBhvr>
                                        <p:cTn id="93" dur="1" fill="hold">
                                          <p:stCondLst>
                                            <p:cond delay="0"/>
                                          </p:stCondLst>
                                        </p:cTn>
                                        <p:tgtEl>
                                          <p:spTgt spid="52"/>
                                        </p:tgtEl>
                                        <p:attrNameLst>
                                          <p:attrName>style.visibility</p:attrName>
                                        </p:attrNameLst>
                                      </p:cBhvr>
                                      <p:to>
                                        <p:strVal val="visible"/>
                                      </p:to>
                                    </p:set>
                                    <p:anim calcmode="lin" valueType="num">
                                      <p:cBhvr>
                                        <p:cTn id="94" dur="500" fill="hold"/>
                                        <p:tgtEl>
                                          <p:spTgt spid="52"/>
                                        </p:tgtEl>
                                        <p:attrNameLst>
                                          <p:attrName>ppt_w</p:attrName>
                                        </p:attrNameLst>
                                      </p:cBhvr>
                                      <p:tavLst>
                                        <p:tav tm="0">
                                          <p:val>
                                            <p:fltVal val="0"/>
                                          </p:val>
                                        </p:tav>
                                        <p:tav tm="100000">
                                          <p:val>
                                            <p:strVal val="#ppt_w"/>
                                          </p:val>
                                        </p:tav>
                                      </p:tavLst>
                                    </p:anim>
                                    <p:anim calcmode="lin" valueType="num">
                                      <p:cBhvr>
                                        <p:cTn id="95" dur="500" fill="hold"/>
                                        <p:tgtEl>
                                          <p:spTgt spid="52"/>
                                        </p:tgtEl>
                                        <p:attrNameLst>
                                          <p:attrName>ppt_h</p:attrName>
                                        </p:attrNameLst>
                                      </p:cBhvr>
                                      <p:tavLst>
                                        <p:tav tm="0">
                                          <p:val>
                                            <p:fltVal val="0"/>
                                          </p:val>
                                        </p:tav>
                                        <p:tav tm="100000">
                                          <p:val>
                                            <p:strVal val="#ppt_h"/>
                                          </p:val>
                                        </p:tav>
                                      </p:tavLst>
                                    </p:anim>
                                    <p:animEffect transition="in" filter="fade">
                                      <p:cBhvr>
                                        <p:cTn id="96" dur="500"/>
                                        <p:tgtEl>
                                          <p:spTgt spid="52"/>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62"/>
                                        </p:tgtEl>
                                        <p:attrNameLst>
                                          <p:attrName>style.visibility</p:attrName>
                                        </p:attrNameLst>
                                      </p:cBhvr>
                                      <p:to>
                                        <p:strVal val="visible"/>
                                      </p:to>
                                    </p:set>
                                    <p:anim calcmode="lin" valueType="num">
                                      <p:cBhvr>
                                        <p:cTn id="101" dur="500" fill="hold"/>
                                        <p:tgtEl>
                                          <p:spTgt spid="62"/>
                                        </p:tgtEl>
                                        <p:attrNameLst>
                                          <p:attrName>ppt_w</p:attrName>
                                        </p:attrNameLst>
                                      </p:cBhvr>
                                      <p:tavLst>
                                        <p:tav tm="0">
                                          <p:val>
                                            <p:fltVal val="0"/>
                                          </p:val>
                                        </p:tav>
                                        <p:tav tm="100000">
                                          <p:val>
                                            <p:strVal val="#ppt_w"/>
                                          </p:val>
                                        </p:tav>
                                      </p:tavLst>
                                    </p:anim>
                                    <p:anim calcmode="lin" valueType="num">
                                      <p:cBhvr>
                                        <p:cTn id="102" dur="500" fill="hold"/>
                                        <p:tgtEl>
                                          <p:spTgt spid="62"/>
                                        </p:tgtEl>
                                        <p:attrNameLst>
                                          <p:attrName>ppt_h</p:attrName>
                                        </p:attrNameLst>
                                      </p:cBhvr>
                                      <p:tavLst>
                                        <p:tav tm="0">
                                          <p:val>
                                            <p:fltVal val="0"/>
                                          </p:val>
                                        </p:tav>
                                        <p:tav tm="100000">
                                          <p:val>
                                            <p:strVal val="#ppt_h"/>
                                          </p:val>
                                        </p:tav>
                                      </p:tavLst>
                                    </p:anim>
                                    <p:animEffect transition="in" filter="fade">
                                      <p:cBhvr>
                                        <p:cTn id="103" dur="500"/>
                                        <p:tgtEl>
                                          <p:spTgt spid="62"/>
                                        </p:tgtEl>
                                      </p:cBhvr>
                                    </p:animEffect>
                                  </p:childTnLst>
                                </p:cTn>
                              </p:par>
                              <p:par>
                                <p:cTn id="104" presetID="53" presetClass="entr" presetSubtype="16" fill="hold" nodeType="withEffect">
                                  <p:stCondLst>
                                    <p:cond delay="0"/>
                                  </p:stCondLst>
                                  <p:childTnLst>
                                    <p:set>
                                      <p:cBhvr>
                                        <p:cTn id="105" dur="1" fill="hold">
                                          <p:stCondLst>
                                            <p:cond delay="0"/>
                                          </p:stCondLst>
                                        </p:cTn>
                                        <p:tgtEl>
                                          <p:spTgt spid="55"/>
                                        </p:tgtEl>
                                        <p:attrNameLst>
                                          <p:attrName>style.visibility</p:attrName>
                                        </p:attrNameLst>
                                      </p:cBhvr>
                                      <p:to>
                                        <p:strVal val="visible"/>
                                      </p:to>
                                    </p:set>
                                    <p:anim calcmode="lin" valueType="num">
                                      <p:cBhvr>
                                        <p:cTn id="106" dur="500" fill="hold"/>
                                        <p:tgtEl>
                                          <p:spTgt spid="55"/>
                                        </p:tgtEl>
                                        <p:attrNameLst>
                                          <p:attrName>ppt_w</p:attrName>
                                        </p:attrNameLst>
                                      </p:cBhvr>
                                      <p:tavLst>
                                        <p:tav tm="0">
                                          <p:val>
                                            <p:fltVal val="0"/>
                                          </p:val>
                                        </p:tav>
                                        <p:tav tm="100000">
                                          <p:val>
                                            <p:strVal val="#ppt_w"/>
                                          </p:val>
                                        </p:tav>
                                      </p:tavLst>
                                    </p:anim>
                                    <p:anim calcmode="lin" valueType="num">
                                      <p:cBhvr>
                                        <p:cTn id="107" dur="500" fill="hold"/>
                                        <p:tgtEl>
                                          <p:spTgt spid="55"/>
                                        </p:tgtEl>
                                        <p:attrNameLst>
                                          <p:attrName>ppt_h</p:attrName>
                                        </p:attrNameLst>
                                      </p:cBhvr>
                                      <p:tavLst>
                                        <p:tav tm="0">
                                          <p:val>
                                            <p:fltVal val="0"/>
                                          </p:val>
                                        </p:tav>
                                        <p:tav tm="100000">
                                          <p:val>
                                            <p:strVal val="#ppt_h"/>
                                          </p:val>
                                        </p:tav>
                                      </p:tavLst>
                                    </p:anim>
                                    <p:animEffect transition="in" filter="fade">
                                      <p:cBhvr>
                                        <p:cTn id="10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58" grpId="0"/>
      <p:bldP spid="59" grpId="0"/>
      <p:bldP spid="60" grpId="0"/>
      <p:bldP spid="61" grpId="0"/>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C4C6D"/>
        </a:solidFill>
        <a:effectLst/>
      </p:bgPr>
    </p:bg>
    <p:spTree>
      <p:nvGrpSpPr>
        <p:cNvPr id="1" name=""/>
        <p:cNvGrpSpPr/>
        <p:nvPr/>
      </p:nvGrpSpPr>
      <p:grpSpPr>
        <a:xfrm>
          <a:off x="0" y="0"/>
          <a:ext cx="0" cy="0"/>
          <a:chOff x="0" y="0"/>
          <a:chExt cx="0" cy="0"/>
        </a:xfrm>
      </p:grpSpPr>
      <p:grpSp>
        <p:nvGrpSpPr>
          <p:cNvPr id="61" name="Graphic 15">
            <a:extLst>
              <a:ext uri="{FF2B5EF4-FFF2-40B4-BE49-F238E27FC236}">
                <a16:creationId xmlns="" xmlns:a16="http://schemas.microsoft.com/office/drawing/2014/main" id="{42C94543-92B3-47A0-9E58-E50CF4D7D331}"/>
              </a:ext>
            </a:extLst>
          </p:cNvPr>
          <p:cNvGrpSpPr/>
          <p:nvPr/>
        </p:nvGrpSpPr>
        <p:grpSpPr>
          <a:xfrm rot="20916514">
            <a:off x="314158" y="951753"/>
            <a:ext cx="6785031" cy="5931011"/>
            <a:chOff x="5636086" y="1293343"/>
            <a:chExt cx="4242836" cy="4029784"/>
          </a:xfrm>
          <a:solidFill>
            <a:srgbClr val="E4D8DC"/>
          </a:solidFill>
        </p:grpSpPr>
        <p:sp>
          <p:nvSpPr>
            <p:cNvPr id="62" name="Freeform: Shape 61">
              <a:extLst>
                <a:ext uri="{FF2B5EF4-FFF2-40B4-BE49-F238E27FC236}">
                  <a16:creationId xmlns="" xmlns:a16="http://schemas.microsoft.com/office/drawing/2014/main" id="{02AFAE05-582B-48A0-B2AD-B810FD2F5F99}"/>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 xmlns:a16="http://schemas.microsoft.com/office/drawing/2014/main" id="{0FCD171F-29B1-417E-ADF6-31C509ACBBCF}"/>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Rectangle 1">
            <a:extLst>
              <a:ext uri="{FF2B5EF4-FFF2-40B4-BE49-F238E27FC236}">
                <a16:creationId xmlns="" xmlns:a16="http://schemas.microsoft.com/office/drawing/2014/main" id="{899CA955-79F3-4322-8EE1-C3C74689E971}"/>
              </a:ext>
            </a:extLst>
          </p:cNvPr>
          <p:cNvSpPr/>
          <p:nvPr/>
        </p:nvSpPr>
        <p:spPr>
          <a:xfrm>
            <a:off x="1" y="0"/>
            <a:ext cx="12192000" cy="518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 xmlns:a16="http://schemas.microsoft.com/office/drawing/2014/main" id="{97309E25-FEE5-40FC-892E-11770E87E6DE}"/>
              </a:ext>
            </a:extLst>
          </p:cNvPr>
          <p:cNvSpPr txBox="1"/>
          <p:nvPr/>
        </p:nvSpPr>
        <p:spPr>
          <a:xfrm>
            <a:off x="8831211" y="32657"/>
            <a:ext cx="348061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CHỦ ĐỀ 1: CÁC PHÉP ĐO</a:t>
            </a:r>
          </a:p>
        </p:txBody>
      </p:sp>
      <p:sp>
        <p:nvSpPr>
          <p:cNvPr id="292" name="Freeform: Shape 291">
            <a:extLst>
              <a:ext uri="{FF2B5EF4-FFF2-40B4-BE49-F238E27FC236}">
                <a16:creationId xmlns="" xmlns:a16="http://schemas.microsoft.com/office/drawing/2014/main" id="{94C23D56-D212-4389-A4E6-C28E0A955CB4}"/>
              </a:ext>
            </a:extLst>
          </p:cNvPr>
          <p:cNvSpPr/>
          <p:nvPr/>
        </p:nvSpPr>
        <p:spPr>
          <a:xfrm>
            <a:off x="598714"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FDD2B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 xmlns:a16="http://schemas.microsoft.com/office/drawing/2014/main" id="{FDCC9A04-15E6-4638-9B7F-63904B58400B}"/>
              </a:ext>
            </a:extLst>
          </p:cNvPr>
          <p:cNvGrpSpPr/>
          <p:nvPr/>
        </p:nvGrpSpPr>
        <p:grpSpPr>
          <a:xfrm>
            <a:off x="0" y="0"/>
            <a:ext cx="1027522" cy="521111"/>
            <a:chOff x="0" y="0"/>
            <a:chExt cx="1027522" cy="521111"/>
          </a:xfrm>
        </p:grpSpPr>
        <p:sp>
          <p:nvSpPr>
            <p:cNvPr id="293" name="Freeform: Shape 292">
              <a:extLst>
                <a:ext uri="{FF2B5EF4-FFF2-40B4-BE49-F238E27FC236}">
                  <a16:creationId xmlns="" xmlns:a16="http://schemas.microsoft.com/office/drawing/2014/main" id="{CB5F7F1C-F0DE-49D0-91A7-D9B199D51415}"/>
                </a:ext>
              </a:extLst>
            </p:cNvPr>
            <p:cNvSpPr/>
            <p:nvPr/>
          </p:nvSpPr>
          <p:spPr>
            <a:xfrm>
              <a:off x="631372" y="0"/>
              <a:ext cx="396150" cy="521109"/>
            </a:xfrm>
            <a:custGeom>
              <a:avLst/>
              <a:gdLst>
                <a:gd name="connsiteX0" fmla="*/ 0 w 396150"/>
                <a:gd name="connsiteY0" fmla="*/ 0 h 521109"/>
                <a:gd name="connsiteX1" fmla="*/ 396150 w 396150"/>
                <a:gd name="connsiteY1" fmla="*/ 0 h 521109"/>
                <a:gd name="connsiteX2" fmla="*/ 57103 w 396150"/>
                <a:gd name="connsiteY2" fmla="*/ 521109 h 521109"/>
                <a:gd name="connsiteX3" fmla="*/ 0 w 396150"/>
                <a:gd name="connsiteY3" fmla="*/ 521109 h 521109"/>
                <a:gd name="connsiteX4" fmla="*/ 0 w 396150"/>
                <a:gd name="connsiteY4" fmla="*/ 0 h 5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50" h="521109">
                  <a:moveTo>
                    <a:pt x="0" y="0"/>
                  </a:moveTo>
                  <a:lnTo>
                    <a:pt x="396150" y="0"/>
                  </a:lnTo>
                  <a:lnTo>
                    <a:pt x="57103" y="521109"/>
                  </a:lnTo>
                  <a:lnTo>
                    <a:pt x="0" y="521109"/>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Freeform: Shape 290">
              <a:extLst>
                <a:ext uri="{FF2B5EF4-FFF2-40B4-BE49-F238E27FC236}">
                  <a16:creationId xmlns="" xmlns:a16="http://schemas.microsoft.com/office/drawing/2014/main" id="{45AA6CA8-0CDD-45A3-981E-29F1CDD035F3}"/>
                </a:ext>
              </a:extLst>
            </p:cNvPr>
            <p:cNvSpPr/>
            <p:nvPr/>
          </p:nvSpPr>
          <p:spPr>
            <a:xfrm>
              <a:off x="0" y="1"/>
              <a:ext cx="688475" cy="521110"/>
            </a:xfrm>
            <a:custGeom>
              <a:avLst/>
              <a:gdLst>
                <a:gd name="connsiteX0" fmla="*/ 0 w 688475"/>
                <a:gd name="connsiteY0" fmla="*/ 0 h 521110"/>
                <a:gd name="connsiteX1" fmla="*/ 631372 w 688475"/>
                <a:gd name="connsiteY1" fmla="*/ 0 h 521110"/>
                <a:gd name="connsiteX2" fmla="*/ 631372 w 688475"/>
                <a:gd name="connsiteY2" fmla="*/ 521109 h 521110"/>
                <a:gd name="connsiteX3" fmla="*/ 688475 w 688475"/>
                <a:gd name="connsiteY3" fmla="*/ 521109 h 521110"/>
                <a:gd name="connsiteX4" fmla="*/ 688474 w 688475"/>
                <a:gd name="connsiteY4" fmla="*/ 521110 h 521110"/>
                <a:gd name="connsiteX5" fmla="*/ 0 w 688475"/>
                <a:gd name="connsiteY5" fmla="*/ 521110 h 521110"/>
                <a:gd name="connsiteX6" fmla="*/ 0 w 68847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75" h="521110">
                  <a:moveTo>
                    <a:pt x="0" y="0"/>
                  </a:moveTo>
                  <a:lnTo>
                    <a:pt x="631372" y="0"/>
                  </a:lnTo>
                  <a:lnTo>
                    <a:pt x="631372" y="521109"/>
                  </a:lnTo>
                  <a:lnTo>
                    <a:pt x="688475" y="521109"/>
                  </a:lnTo>
                  <a:lnTo>
                    <a:pt x="688474" y="521110"/>
                  </a:lnTo>
                  <a:lnTo>
                    <a:pt x="0" y="521110"/>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6" name="Freeform: Shape 305">
            <a:extLst>
              <a:ext uri="{FF2B5EF4-FFF2-40B4-BE49-F238E27FC236}">
                <a16:creationId xmlns="" xmlns:a16="http://schemas.microsoft.com/office/drawing/2014/main" id="{1333F57C-43A8-4628-A8E9-5AA1CED92005}"/>
              </a:ext>
            </a:extLst>
          </p:cNvPr>
          <p:cNvSpPr/>
          <p:nvPr/>
        </p:nvSpPr>
        <p:spPr>
          <a:xfrm>
            <a:off x="160373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8D92A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07" name="Group 306">
            <a:extLst>
              <a:ext uri="{FF2B5EF4-FFF2-40B4-BE49-F238E27FC236}">
                <a16:creationId xmlns="" xmlns:a16="http://schemas.microsoft.com/office/drawing/2014/main" id="{73D8B466-5046-4067-B97A-0439D91FDACC}"/>
              </a:ext>
            </a:extLst>
          </p:cNvPr>
          <p:cNvGrpSpPr/>
          <p:nvPr/>
        </p:nvGrpSpPr>
        <p:grpSpPr>
          <a:xfrm>
            <a:off x="2237742" y="37071"/>
            <a:ext cx="369536" cy="457093"/>
            <a:chOff x="4557440" y="902542"/>
            <a:chExt cx="1766107" cy="2184562"/>
          </a:xfrm>
          <a:solidFill>
            <a:schemeClr val="tx1"/>
          </a:solidFill>
        </p:grpSpPr>
        <p:sp>
          <p:nvSpPr>
            <p:cNvPr id="308" name="Freeform: Shape 307">
              <a:extLst>
                <a:ext uri="{FF2B5EF4-FFF2-40B4-BE49-F238E27FC236}">
                  <a16:creationId xmlns="" xmlns:a16="http://schemas.microsoft.com/office/drawing/2014/main" id="{EF48D7B3-689B-4F2A-B625-9D73DD2A1F56}"/>
                </a:ext>
              </a:extLst>
            </p:cNvPr>
            <p:cNvSpPr/>
            <p:nvPr/>
          </p:nvSpPr>
          <p:spPr>
            <a:xfrm flipV="1">
              <a:off x="4557440" y="902542"/>
              <a:ext cx="1766107" cy="2184562"/>
            </a:xfrm>
            <a:custGeom>
              <a:avLst/>
              <a:gdLst>
                <a:gd name="connsiteX0" fmla="*/ 752867 w 1766107"/>
                <a:gd name="connsiteY0" fmla="*/ 2175203 h 2184562"/>
                <a:gd name="connsiteX1" fmla="*/ 625518 w 1766107"/>
                <a:gd name="connsiteY1" fmla="*/ 1957175 h 2184562"/>
                <a:gd name="connsiteX2" fmla="*/ 634852 w 1766107"/>
                <a:gd name="connsiteY2" fmla="*/ 1922504 h 2184562"/>
                <a:gd name="connsiteX3" fmla="*/ 542174 w 1766107"/>
                <a:gd name="connsiteY3" fmla="*/ 1922504 h 2184562"/>
                <a:gd name="connsiteX4" fmla="*/ 448829 w 1766107"/>
                <a:gd name="connsiteY4" fmla="*/ 1922504 h 2184562"/>
                <a:gd name="connsiteX5" fmla="*/ 429493 w 1766107"/>
                <a:gd name="connsiteY5" fmla="*/ 1903169 h 2184562"/>
                <a:gd name="connsiteX6" fmla="*/ 410157 w 1766107"/>
                <a:gd name="connsiteY6" fmla="*/ 1799822 h 2184562"/>
                <a:gd name="connsiteX7" fmla="*/ 410157 w 1766107"/>
                <a:gd name="connsiteY7" fmla="*/ 1715812 h 2184562"/>
                <a:gd name="connsiteX8" fmla="*/ 326147 w 1766107"/>
                <a:gd name="connsiteY8" fmla="*/ 1715812 h 2184562"/>
                <a:gd name="connsiteX9" fmla="*/ 222801 w 1766107"/>
                <a:gd name="connsiteY9" fmla="*/ 1696476 h 2184562"/>
                <a:gd name="connsiteX10" fmla="*/ 210132 w 1766107"/>
                <a:gd name="connsiteY10" fmla="*/ 1601798 h 2184562"/>
                <a:gd name="connsiteX11" fmla="*/ 444162 w 1766107"/>
                <a:gd name="connsiteY11" fmla="*/ 1356434 h 2184562"/>
                <a:gd name="connsiteX12" fmla="*/ 598848 w 1766107"/>
                <a:gd name="connsiteY12" fmla="*/ 1349099 h 2184562"/>
                <a:gd name="connsiteX13" fmla="*/ 723530 w 1766107"/>
                <a:gd name="connsiteY13" fmla="*/ 1349099 h 2184562"/>
                <a:gd name="connsiteX14" fmla="*/ 723530 w 1766107"/>
                <a:gd name="connsiteY14" fmla="*/ 1281758 h 2184562"/>
                <a:gd name="connsiteX15" fmla="*/ 723530 w 1766107"/>
                <a:gd name="connsiteY15" fmla="*/ 1215083 h 2184562"/>
                <a:gd name="connsiteX16" fmla="*/ 698860 w 1766107"/>
                <a:gd name="connsiteY16" fmla="*/ 1205081 h 2184562"/>
                <a:gd name="connsiteX17" fmla="*/ 266806 w 1766107"/>
                <a:gd name="connsiteY17" fmla="*/ 683016 h 2184562"/>
                <a:gd name="connsiteX18" fmla="*/ 256805 w 1766107"/>
                <a:gd name="connsiteY18" fmla="*/ 364976 h 2184562"/>
                <a:gd name="connsiteX19" fmla="*/ 256805 w 1766107"/>
                <a:gd name="connsiteY19" fmla="*/ 102277 h 2184562"/>
                <a:gd name="connsiteX20" fmla="*/ 143457 w 1766107"/>
                <a:gd name="connsiteY20" fmla="*/ 102277 h 2184562"/>
                <a:gd name="connsiteX21" fmla="*/ 13441 w 1766107"/>
                <a:gd name="connsiteY21" fmla="*/ 85608 h 2184562"/>
                <a:gd name="connsiteX22" fmla="*/ 38111 w 1766107"/>
                <a:gd name="connsiteY22" fmla="*/ -1070 h 2184562"/>
                <a:gd name="connsiteX23" fmla="*/ 895551 w 1766107"/>
                <a:gd name="connsiteY23" fmla="*/ -3070 h 2184562"/>
                <a:gd name="connsiteX24" fmla="*/ 1738323 w 1766107"/>
                <a:gd name="connsiteY24" fmla="*/ -1070 h 2184562"/>
                <a:gd name="connsiteX25" fmla="*/ 1750992 w 1766107"/>
                <a:gd name="connsiteY25" fmla="*/ 14932 h 2184562"/>
                <a:gd name="connsiteX26" fmla="*/ 1748325 w 1766107"/>
                <a:gd name="connsiteY26" fmla="*/ 87608 h 2184562"/>
                <a:gd name="connsiteX27" fmla="*/ 1672315 w 1766107"/>
                <a:gd name="connsiteY27" fmla="*/ 102277 h 2184562"/>
                <a:gd name="connsiteX28" fmla="*/ 1611641 w 1766107"/>
                <a:gd name="connsiteY28" fmla="*/ 102277 h 2184562"/>
                <a:gd name="connsiteX29" fmla="*/ 1608974 w 1766107"/>
                <a:gd name="connsiteY29" fmla="*/ 387646 h 2184562"/>
                <a:gd name="connsiteX30" fmla="*/ 1588971 w 1766107"/>
                <a:gd name="connsiteY30" fmla="*/ 736356 h 2184562"/>
                <a:gd name="connsiteX31" fmla="*/ 1408282 w 1766107"/>
                <a:gd name="connsiteY31" fmla="*/ 1049729 h 2184562"/>
                <a:gd name="connsiteX32" fmla="*/ 1192255 w 1766107"/>
                <a:gd name="connsiteY32" fmla="*/ 1194413 h 2184562"/>
                <a:gd name="connsiteX33" fmla="*/ 1143582 w 1766107"/>
                <a:gd name="connsiteY33" fmla="*/ 1212416 h 2184562"/>
                <a:gd name="connsiteX34" fmla="*/ 1143582 w 1766107"/>
                <a:gd name="connsiteY34" fmla="*/ 1281091 h 2184562"/>
                <a:gd name="connsiteX35" fmla="*/ 1143582 w 1766107"/>
                <a:gd name="connsiteY35" fmla="*/ 1349099 h 2184562"/>
                <a:gd name="connsiteX36" fmla="*/ 1268931 w 1766107"/>
                <a:gd name="connsiteY36" fmla="*/ 1349099 h 2184562"/>
                <a:gd name="connsiteX37" fmla="*/ 1490292 w 1766107"/>
                <a:gd name="connsiteY37" fmla="*/ 1382437 h 2184562"/>
                <a:gd name="connsiteX38" fmla="*/ 1659647 w 1766107"/>
                <a:gd name="connsiteY38" fmla="*/ 1644470 h 2184562"/>
                <a:gd name="connsiteX39" fmla="*/ 1641645 w 1766107"/>
                <a:gd name="connsiteY39" fmla="*/ 1699810 h 2184562"/>
                <a:gd name="connsiteX40" fmla="*/ 1540299 w 1766107"/>
                <a:gd name="connsiteY40" fmla="*/ 1715812 h 2184562"/>
                <a:gd name="connsiteX41" fmla="*/ 1458288 w 1766107"/>
                <a:gd name="connsiteY41" fmla="*/ 1715812 h 2184562"/>
                <a:gd name="connsiteX42" fmla="*/ 1455621 w 1766107"/>
                <a:gd name="connsiteY42" fmla="*/ 1803156 h 2184562"/>
                <a:gd name="connsiteX43" fmla="*/ 1434952 w 1766107"/>
                <a:gd name="connsiteY43" fmla="*/ 1906502 h 2184562"/>
                <a:gd name="connsiteX44" fmla="*/ 1323605 w 1766107"/>
                <a:gd name="connsiteY44" fmla="*/ 1922504 h 2184562"/>
                <a:gd name="connsiteX45" fmla="*/ 1230260 w 1766107"/>
                <a:gd name="connsiteY45" fmla="*/ 1922504 h 2184562"/>
                <a:gd name="connsiteX46" fmla="*/ 1236927 w 1766107"/>
                <a:gd name="connsiteY46" fmla="*/ 1939840 h 2184562"/>
                <a:gd name="connsiteX47" fmla="*/ 1235594 w 1766107"/>
                <a:gd name="connsiteY47" fmla="*/ 2056521 h 2184562"/>
                <a:gd name="connsiteX48" fmla="*/ 1100244 w 1766107"/>
                <a:gd name="connsiteY48" fmla="*/ 2176536 h 2184562"/>
                <a:gd name="connsiteX49" fmla="*/ 968227 w 1766107"/>
                <a:gd name="connsiteY49" fmla="*/ 2153200 h 2184562"/>
                <a:gd name="connsiteX50" fmla="*/ 930889 w 1766107"/>
                <a:gd name="connsiteY50" fmla="*/ 2130530 h 2184562"/>
                <a:gd name="connsiteX51" fmla="*/ 908886 w 1766107"/>
                <a:gd name="connsiteY51" fmla="*/ 2146532 h 2184562"/>
                <a:gd name="connsiteX52" fmla="*/ 752867 w 1766107"/>
                <a:gd name="connsiteY52" fmla="*/ 2175203 h 2184562"/>
                <a:gd name="connsiteX53" fmla="*/ 836877 w 1766107"/>
                <a:gd name="connsiteY53" fmla="*/ 2065856 h 2184562"/>
                <a:gd name="connsiteX54" fmla="*/ 876882 w 1766107"/>
                <a:gd name="connsiteY54" fmla="*/ 1997180 h 2184562"/>
                <a:gd name="connsiteX55" fmla="*/ 760201 w 1766107"/>
                <a:gd name="connsiteY55" fmla="*/ 1937173 h 2184562"/>
                <a:gd name="connsiteX56" fmla="*/ 762868 w 1766107"/>
                <a:gd name="connsiteY56" fmla="*/ 2060522 h 2184562"/>
                <a:gd name="connsiteX57" fmla="*/ 836877 w 1766107"/>
                <a:gd name="connsiteY57" fmla="*/ 2065856 h 2184562"/>
                <a:gd name="connsiteX58" fmla="*/ 1096910 w 1766107"/>
                <a:gd name="connsiteY58" fmla="*/ 2065856 h 2184562"/>
                <a:gd name="connsiteX59" fmla="*/ 1136915 w 1766107"/>
                <a:gd name="connsiteY59" fmla="*/ 1997180 h 2184562"/>
                <a:gd name="connsiteX60" fmla="*/ 1114245 w 1766107"/>
                <a:gd name="connsiteY60" fmla="*/ 1945174 h 2184562"/>
                <a:gd name="connsiteX61" fmla="*/ 1064239 w 1766107"/>
                <a:gd name="connsiteY61" fmla="*/ 1922504 h 2184562"/>
                <a:gd name="connsiteX62" fmla="*/ 987563 w 1766107"/>
                <a:gd name="connsiteY62" fmla="*/ 1983179 h 2184562"/>
                <a:gd name="connsiteX63" fmla="*/ 1024901 w 1766107"/>
                <a:gd name="connsiteY63" fmla="*/ 2062522 h 2184562"/>
                <a:gd name="connsiteX64" fmla="*/ 1096910 w 1766107"/>
                <a:gd name="connsiteY64" fmla="*/ 2065856 h 2184562"/>
                <a:gd name="connsiteX65" fmla="*/ 1343607 w 1766107"/>
                <a:gd name="connsiteY65" fmla="*/ 1765818 h 2184562"/>
                <a:gd name="connsiteX66" fmla="*/ 1343607 w 1766107"/>
                <a:gd name="connsiteY66" fmla="*/ 1715812 h 2184562"/>
                <a:gd name="connsiteX67" fmla="*/ 930222 w 1766107"/>
                <a:gd name="connsiteY67" fmla="*/ 1715812 h 2184562"/>
                <a:gd name="connsiteX68" fmla="*/ 516837 w 1766107"/>
                <a:gd name="connsiteY68" fmla="*/ 1715812 h 2184562"/>
                <a:gd name="connsiteX69" fmla="*/ 516837 w 1766107"/>
                <a:gd name="connsiteY69" fmla="*/ 1765818 h 2184562"/>
                <a:gd name="connsiteX70" fmla="*/ 516837 w 1766107"/>
                <a:gd name="connsiteY70" fmla="*/ 1815824 h 2184562"/>
                <a:gd name="connsiteX71" fmla="*/ 930222 w 1766107"/>
                <a:gd name="connsiteY71" fmla="*/ 1815824 h 2184562"/>
                <a:gd name="connsiteX72" fmla="*/ 1343607 w 1766107"/>
                <a:gd name="connsiteY72" fmla="*/ 1815824 h 2184562"/>
                <a:gd name="connsiteX73" fmla="*/ 1343607 w 1766107"/>
                <a:gd name="connsiteY73" fmla="*/ 1765818 h 2184562"/>
                <a:gd name="connsiteX74" fmla="*/ 1543632 w 1766107"/>
                <a:gd name="connsiteY74" fmla="*/ 1599131 h 2184562"/>
                <a:gd name="connsiteX75" fmla="*/ 1440953 w 1766107"/>
                <a:gd name="connsiteY75" fmla="*/ 1477115 h 2184562"/>
                <a:gd name="connsiteX76" fmla="*/ 1406949 w 1766107"/>
                <a:gd name="connsiteY76" fmla="*/ 1459113 h 2184562"/>
                <a:gd name="connsiteX77" fmla="*/ 944224 w 1766107"/>
                <a:gd name="connsiteY77" fmla="*/ 1457113 h 2184562"/>
                <a:gd name="connsiteX78" fmla="*/ 383487 w 1766107"/>
                <a:gd name="connsiteY78" fmla="*/ 1507119 h 2184562"/>
                <a:gd name="connsiteX79" fmla="*/ 323480 w 1766107"/>
                <a:gd name="connsiteY79" fmla="*/ 1592463 h 2184562"/>
                <a:gd name="connsiteX80" fmla="*/ 316812 w 1766107"/>
                <a:gd name="connsiteY80" fmla="*/ 1609132 h 2184562"/>
                <a:gd name="connsiteX81" fmla="*/ 930222 w 1766107"/>
                <a:gd name="connsiteY81" fmla="*/ 1609132 h 2184562"/>
                <a:gd name="connsiteX82" fmla="*/ 1543632 w 1766107"/>
                <a:gd name="connsiteY82" fmla="*/ 1599131 h 2184562"/>
                <a:gd name="connsiteX83" fmla="*/ 1036902 w 1766107"/>
                <a:gd name="connsiteY83" fmla="*/ 1296426 h 2184562"/>
                <a:gd name="connsiteX84" fmla="*/ 1036902 w 1766107"/>
                <a:gd name="connsiteY84" fmla="*/ 1244420 h 2184562"/>
                <a:gd name="connsiteX85" fmla="*/ 933556 w 1766107"/>
                <a:gd name="connsiteY85" fmla="*/ 1244420 h 2184562"/>
                <a:gd name="connsiteX86" fmla="*/ 830210 w 1766107"/>
                <a:gd name="connsiteY86" fmla="*/ 1245086 h 2184562"/>
                <a:gd name="connsiteX87" fmla="*/ 830210 w 1766107"/>
                <a:gd name="connsiteY87" fmla="*/ 1297093 h 2184562"/>
                <a:gd name="connsiteX88" fmla="*/ 830210 w 1766107"/>
                <a:gd name="connsiteY88" fmla="*/ 1349099 h 2184562"/>
                <a:gd name="connsiteX89" fmla="*/ 933556 w 1766107"/>
                <a:gd name="connsiteY89" fmla="*/ 1349099 h 2184562"/>
                <a:gd name="connsiteX90" fmla="*/ 1036902 w 1766107"/>
                <a:gd name="connsiteY90" fmla="*/ 1349099 h 2184562"/>
                <a:gd name="connsiteX91" fmla="*/ 1036902 w 1766107"/>
                <a:gd name="connsiteY91" fmla="*/ 1296426 h 2184562"/>
                <a:gd name="connsiteX92" fmla="*/ 1056905 w 1766107"/>
                <a:gd name="connsiteY92" fmla="*/ 1125071 h 2184562"/>
                <a:gd name="connsiteX93" fmla="*/ 1484958 w 1766107"/>
                <a:gd name="connsiteY93" fmla="*/ 712353 h 2184562"/>
                <a:gd name="connsiteX94" fmla="*/ 1502294 w 1766107"/>
                <a:gd name="connsiteY94" fmla="*/ 380978 h 2184562"/>
                <a:gd name="connsiteX95" fmla="*/ 1504294 w 1766107"/>
                <a:gd name="connsiteY95" fmla="*/ 102277 h 2184562"/>
                <a:gd name="connsiteX96" fmla="*/ 933556 w 1766107"/>
                <a:gd name="connsiteY96" fmla="*/ 102277 h 2184562"/>
                <a:gd name="connsiteX97" fmla="*/ 362818 w 1766107"/>
                <a:gd name="connsiteY97" fmla="*/ 102277 h 2184562"/>
                <a:gd name="connsiteX98" fmla="*/ 364818 w 1766107"/>
                <a:gd name="connsiteY98" fmla="*/ 387646 h 2184562"/>
                <a:gd name="connsiteX99" fmla="*/ 382154 w 1766107"/>
                <a:gd name="connsiteY99" fmla="*/ 721021 h 2184562"/>
                <a:gd name="connsiteX100" fmla="*/ 1056905 w 1766107"/>
                <a:gd name="connsiteY100" fmla="*/ 1125071 h 218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766107" h="2184562">
                  <a:moveTo>
                    <a:pt x="752867" y="2175203"/>
                  </a:moveTo>
                  <a:cubicBezTo>
                    <a:pt x="662189" y="2149199"/>
                    <a:pt x="602848" y="2046520"/>
                    <a:pt x="625518" y="1957175"/>
                  </a:cubicBezTo>
                  <a:lnTo>
                    <a:pt x="634852" y="1922504"/>
                  </a:lnTo>
                  <a:lnTo>
                    <a:pt x="542174" y="1922504"/>
                  </a:lnTo>
                  <a:lnTo>
                    <a:pt x="448829" y="1922504"/>
                  </a:lnTo>
                  <a:lnTo>
                    <a:pt x="429493" y="1903169"/>
                  </a:lnTo>
                  <a:cubicBezTo>
                    <a:pt x="410157" y="1883833"/>
                    <a:pt x="410157" y="1883166"/>
                    <a:pt x="410157" y="1799822"/>
                  </a:cubicBezTo>
                  <a:lnTo>
                    <a:pt x="410157" y="1715812"/>
                  </a:lnTo>
                  <a:lnTo>
                    <a:pt x="326147" y="1715812"/>
                  </a:lnTo>
                  <a:cubicBezTo>
                    <a:pt x="242803" y="1715812"/>
                    <a:pt x="242136" y="1715812"/>
                    <a:pt x="222801" y="1696476"/>
                  </a:cubicBezTo>
                  <a:cubicBezTo>
                    <a:pt x="201465" y="1674473"/>
                    <a:pt x="199464" y="1659138"/>
                    <a:pt x="210132" y="1601798"/>
                  </a:cubicBezTo>
                  <a:cubicBezTo>
                    <a:pt x="232135" y="1486450"/>
                    <a:pt x="331481" y="1382437"/>
                    <a:pt x="444162" y="1356434"/>
                  </a:cubicBezTo>
                  <a:cubicBezTo>
                    <a:pt x="460164" y="1352433"/>
                    <a:pt x="529506" y="1349099"/>
                    <a:pt x="598848" y="1349099"/>
                  </a:cubicBezTo>
                  <a:lnTo>
                    <a:pt x="723530" y="1349099"/>
                  </a:lnTo>
                  <a:lnTo>
                    <a:pt x="723530" y="1281758"/>
                  </a:lnTo>
                  <a:lnTo>
                    <a:pt x="723530" y="1215083"/>
                  </a:lnTo>
                  <a:lnTo>
                    <a:pt x="698860" y="1205081"/>
                  </a:lnTo>
                  <a:cubicBezTo>
                    <a:pt x="467498" y="1113737"/>
                    <a:pt x="308145" y="921712"/>
                    <a:pt x="266806" y="683016"/>
                  </a:cubicBezTo>
                  <a:cubicBezTo>
                    <a:pt x="258805" y="640344"/>
                    <a:pt x="256805" y="565668"/>
                    <a:pt x="256805" y="364976"/>
                  </a:cubicBezTo>
                  <a:lnTo>
                    <a:pt x="256805" y="102277"/>
                  </a:lnTo>
                  <a:lnTo>
                    <a:pt x="143457" y="102277"/>
                  </a:lnTo>
                  <a:cubicBezTo>
                    <a:pt x="31443" y="102277"/>
                    <a:pt x="29443" y="102277"/>
                    <a:pt x="13441" y="85608"/>
                  </a:cubicBezTo>
                  <a:cubicBezTo>
                    <a:pt x="-16563" y="56271"/>
                    <a:pt x="-2561" y="8932"/>
                    <a:pt x="38111" y="-1070"/>
                  </a:cubicBezTo>
                  <a:cubicBezTo>
                    <a:pt x="46779" y="-3070"/>
                    <a:pt x="432827" y="-3737"/>
                    <a:pt x="895551" y="-3070"/>
                  </a:cubicBezTo>
                  <a:lnTo>
                    <a:pt x="1738323" y="-1070"/>
                  </a:lnTo>
                  <a:lnTo>
                    <a:pt x="1750992" y="14932"/>
                  </a:lnTo>
                  <a:cubicBezTo>
                    <a:pt x="1768327" y="36268"/>
                    <a:pt x="1767660" y="69606"/>
                    <a:pt x="1748325" y="87608"/>
                  </a:cubicBezTo>
                  <a:cubicBezTo>
                    <a:pt x="1734990" y="100276"/>
                    <a:pt x="1724988" y="102277"/>
                    <a:pt x="1672315" y="102277"/>
                  </a:cubicBezTo>
                  <a:lnTo>
                    <a:pt x="1611641" y="102277"/>
                  </a:lnTo>
                  <a:lnTo>
                    <a:pt x="1608974" y="387646"/>
                  </a:lnTo>
                  <a:cubicBezTo>
                    <a:pt x="1606307" y="669681"/>
                    <a:pt x="1606307" y="673015"/>
                    <a:pt x="1588971" y="736356"/>
                  </a:cubicBezTo>
                  <a:cubicBezTo>
                    <a:pt x="1556301" y="858371"/>
                    <a:pt x="1496293" y="961717"/>
                    <a:pt x="1408282" y="1049729"/>
                  </a:cubicBezTo>
                  <a:cubicBezTo>
                    <a:pt x="1350275" y="1107069"/>
                    <a:pt x="1256930" y="1169744"/>
                    <a:pt x="1192255" y="1194413"/>
                  </a:cubicBezTo>
                  <a:lnTo>
                    <a:pt x="1143582" y="1212416"/>
                  </a:lnTo>
                  <a:lnTo>
                    <a:pt x="1143582" y="1281091"/>
                  </a:lnTo>
                  <a:lnTo>
                    <a:pt x="1143582" y="1349099"/>
                  </a:lnTo>
                  <a:lnTo>
                    <a:pt x="1268931" y="1349099"/>
                  </a:lnTo>
                  <a:cubicBezTo>
                    <a:pt x="1400948" y="1349099"/>
                    <a:pt x="1435619" y="1354433"/>
                    <a:pt x="1490292" y="1382437"/>
                  </a:cubicBezTo>
                  <a:cubicBezTo>
                    <a:pt x="1588305" y="1432443"/>
                    <a:pt x="1657647" y="1539123"/>
                    <a:pt x="1659647" y="1644470"/>
                  </a:cubicBezTo>
                  <a:cubicBezTo>
                    <a:pt x="1660314" y="1679807"/>
                    <a:pt x="1658313" y="1685141"/>
                    <a:pt x="1641645" y="1699810"/>
                  </a:cubicBezTo>
                  <a:cubicBezTo>
                    <a:pt x="1624309" y="1715145"/>
                    <a:pt x="1618308" y="1715812"/>
                    <a:pt x="1540299" y="1715812"/>
                  </a:cubicBezTo>
                  <a:lnTo>
                    <a:pt x="1458288" y="1715812"/>
                  </a:lnTo>
                  <a:lnTo>
                    <a:pt x="1455621" y="1803156"/>
                  </a:lnTo>
                  <a:cubicBezTo>
                    <a:pt x="1453621" y="1889167"/>
                    <a:pt x="1453621" y="1890500"/>
                    <a:pt x="1434952" y="1906502"/>
                  </a:cubicBezTo>
                  <a:cubicBezTo>
                    <a:pt x="1416950" y="1921838"/>
                    <a:pt x="1411616" y="1922504"/>
                    <a:pt x="1323605" y="1922504"/>
                  </a:cubicBezTo>
                  <a:lnTo>
                    <a:pt x="1230260" y="1922504"/>
                  </a:lnTo>
                  <a:lnTo>
                    <a:pt x="1236927" y="1939840"/>
                  </a:lnTo>
                  <a:cubicBezTo>
                    <a:pt x="1246262" y="1963176"/>
                    <a:pt x="1245595" y="2029184"/>
                    <a:pt x="1235594" y="2056521"/>
                  </a:cubicBezTo>
                  <a:cubicBezTo>
                    <a:pt x="1214925" y="2117195"/>
                    <a:pt x="1164252" y="2161868"/>
                    <a:pt x="1100244" y="2176536"/>
                  </a:cubicBezTo>
                  <a:cubicBezTo>
                    <a:pt x="1052904" y="2187204"/>
                    <a:pt x="1012899" y="2179870"/>
                    <a:pt x="968227" y="2153200"/>
                  </a:cubicBezTo>
                  <a:lnTo>
                    <a:pt x="930889" y="2130530"/>
                  </a:lnTo>
                  <a:lnTo>
                    <a:pt x="908886" y="2146532"/>
                  </a:lnTo>
                  <a:cubicBezTo>
                    <a:pt x="867548" y="2177203"/>
                    <a:pt x="801540" y="2189204"/>
                    <a:pt x="752867" y="2175203"/>
                  </a:cubicBezTo>
                  <a:close/>
                  <a:moveTo>
                    <a:pt x="836877" y="2065856"/>
                  </a:moveTo>
                  <a:cubicBezTo>
                    <a:pt x="864881" y="2051854"/>
                    <a:pt x="876882" y="2030518"/>
                    <a:pt x="876882" y="1997180"/>
                  </a:cubicBezTo>
                  <a:cubicBezTo>
                    <a:pt x="876882" y="1936506"/>
                    <a:pt x="806874" y="1900502"/>
                    <a:pt x="760201" y="1937173"/>
                  </a:cubicBezTo>
                  <a:cubicBezTo>
                    <a:pt x="716862" y="1971177"/>
                    <a:pt x="717529" y="2030518"/>
                    <a:pt x="762868" y="2060522"/>
                  </a:cubicBezTo>
                  <a:cubicBezTo>
                    <a:pt x="788871" y="2078524"/>
                    <a:pt x="810207" y="2079857"/>
                    <a:pt x="836877" y="2065856"/>
                  </a:cubicBezTo>
                  <a:close/>
                  <a:moveTo>
                    <a:pt x="1096910" y="2065856"/>
                  </a:moveTo>
                  <a:cubicBezTo>
                    <a:pt x="1124913" y="2051854"/>
                    <a:pt x="1136915" y="2030518"/>
                    <a:pt x="1136915" y="1997180"/>
                  </a:cubicBezTo>
                  <a:cubicBezTo>
                    <a:pt x="1136915" y="1972511"/>
                    <a:pt x="1132914" y="1963843"/>
                    <a:pt x="1114245" y="1945174"/>
                  </a:cubicBezTo>
                  <a:cubicBezTo>
                    <a:pt x="1095576" y="1926505"/>
                    <a:pt x="1086242" y="1922504"/>
                    <a:pt x="1064239" y="1922504"/>
                  </a:cubicBezTo>
                  <a:cubicBezTo>
                    <a:pt x="1031568" y="1922504"/>
                    <a:pt x="994230" y="1951841"/>
                    <a:pt x="987563" y="1983179"/>
                  </a:cubicBezTo>
                  <a:cubicBezTo>
                    <a:pt x="982229" y="2011182"/>
                    <a:pt x="998231" y="2046520"/>
                    <a:pt x="1024901" y="2062522"/>
                  </a:cubicBezTo>
                  <a:cubicBezTo>
                    <a:pt x="1050904" y="2078524"/>
                    <a:pt x="1070907" y="2079191"/>
                    <a:pt x="1096910" y="2065856"/>
                  </a:cubicBezTo>
                  <a:close/>
                  <a:moveTo>
                    <a:pt x="1343607" y="1765818"/>
                  </a:moveTo>
                  <a:lnTo>
                    <a:pt x="1343607" y="1715812"/>
                  </a:lnTo>
                  <a:lnTo>
                    <a:pt x="930222" y="1715812"/>
                  </a:lnTo>
                  <a:lnTo>
                    <a:pt x="516837" y="1715812"/>
                  </a:lnTo>
                  <a:lnTo>
                    <a:pt x="516837" y="1765818"/>
                  </a:lnTo>
                  <a:lnTo>
                    <a:pt x="516837" y="1815824"/>
                  </a:lnTo>
                  <a:lnTo>
                    <a:pt x="930222" y="1815824"/>
                  </a:lnTo>
                  <a:lnTo>
                    <a:pt x="1343607" y="1815824"/>
                  </a:lnTo>
                  <a:lnTo>
                    <a:pt x="1343607" y="1765818"/>
                  </a:lnTo>
                  <a:close/>
                  <a:moveTo>
                    <a:pt x="1543632" y="1599131"/>
                  </a:moveTo>
                  <a:cubicBezTo>
                    <a:pt x="1543632" y="1566460"/>
                    <a:pt x="1489626" y="1502452"/>
                    <a:pt x="1440953" y="1477115"/>
                  </a:cubicBezTo>
                  <a:lnTo>
                    <a:pt x="1406949" y="1459113"/>
                  </a:lnTo>
                  <a:lnTo>
                    <a:pt x="944224" y="1457113"/>
                  </a:lnTo>
                  <a:cubicBezTo>
                    <a:pt x="420825" y="1455113"/>
                    <a:pt x="443495" y="1453112"/>
                    <a:pt x="383487" y="1507119"/>
                  </a:cubicBezTo>
                  <a:cubicBezTo>
                    <a:pt x="350817" y="1536456"/>
                    <a:pt x="337482" y="1555792"/>
                    <a:pt x="323480" y="1592463"/>
                  </a:cubicBezTo>
                  <a:lnTo>
                    <a:pt x="316812" y="1609132"/>
                  </a:lnTo>
                  <a:lnTo>
                    <a:pt x="930222" y="1609132"/>
                  </a:lnTo>
                  <a:cubicBezTo>
                    <a:pt x="1479624" y="1609132"/>
                    <a:pt x="1543632" y="1607798"/>
                    <a:pt x="1543632" y="1599131"/>
                  </a:cubicBezTo>
                  <a:close/>
                  <a:moveTo>
                    <a:pt x="1036902" y="1296426"/>
                  </a:moveTo>
                  <a:lnTo>
                    <a:pt x="1036902" y="1244420"/>
                  </a:lnTo>
                  <a:lnTo>
                    <a:pt x="933556" y="1244420"/>
                  </a:lnTo>
                  <a:lnTo>
                    <a:pt x="830210" y="1245086"/>
                  </a:lnTo>
                  <a:lnTo>
                    <a:pt x="830210" y="1297093"/>
                  </a:lnTo>
                  <a:lnTo>
                    <a:pt x="830210" y="1349099"/>
                  </a:lnTo>
                  <a:lnTo>
                    <a:pt x="933556" y="1349099"/>
                  </a:lnTo>
                  <a:lnTo>
                    <a:pt x="1036902" y="1349099"/>
                  </a:lnTo>
                  <a:lnTo>
                    <a:pt x="1036902" y="1296426"/>
                  </a:lnTo>
                  <a:close/>
                  <a:moveTo>
                    <a:pt x="1056905" y="1125071"/>
                  </a:moveTo>
                  <a:cubicBezTo>
                    <a:pt x="1263597" y="1079066"/>
                    <a:pt x="1427618" y="921046"/>
                    <a:pt x="1484958" y="712353"/>
                  </a:cubicBezTo>
                  <a:cubicBezTo>
                    <a:pt x="1498960" y="662347"/>
                    <a:pt x="1499627" y="641677"/>
                    <a:pt x="1502294" y="380978"/>
                  </a:cubicBezTo>
                  <a:lnTo>
                    <a:pt x="1504294" y="102277"/>
                  </a:lnTo>
                  <a:lnTo>
                    <a:pt x="933556" y="102277"/>
                  </a:lnTo>
                  <a:lnTo>
                    <a:pt x="362818" y="102277"/>
                  </a:lnTo>
                  <a:lnTo>
                    <a:pt x="364818" y="387646"/>
                  </a:lnTo>
                  <a:cubicBezTo>
                    <a:pt x="367485" y="658346"/>
                    <a:pt x="368152" y="675015"/>
                    <a:pt x="382154" y="721021"/>
                  </a:cubicBezTo>
                  <a:cubicBezTo>
                    <a:pt x="472165" y="1017724"/>
                    <a:pt x="760201" y="1190413"/>
                    <a:pt x="1056905" y="112507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 xmlns:a16="http://schemas.microsoft.com/office/drawing/2014/main" id="{4C3E7B5B-4D14-4381-84DF-21554B5BF022}"/>
                </a:ext>
              </a:extLst>
            </p:cNvPr>
            <p:cNvSpPr/>
            <p:nvPr/>
          </p:nvSpPr>
          <p:spPr>
            <a:xfrm flipV="1">
              <a:off x="5130642" y="2097763"/>
              <a:ext cx="726302" cy="728673"/>
            </a:xfrm>
            <a:custGeom>
              <a:avLst/>
              <a:gdLst>
                <a:gd name="connsiteX0" fmla="*/ 302276 w 726302"/>
                <a:gd name="connsiteY0" fmla="*/ 722489 h 728673"/>
                <a:gd name="connsiteX1" fmla="*/ 104918 w 726302"/>
                <a:gd name="connsiteY1" fmla="*/ 620476 h 728673"/>
                <a:gd name="connsiteX2" fmla="*/ 10239 w 726302"/>
                <a:gd name="connsiteY2" fmla="*/ 463790 h 728673"/>
                <a:gd name="connsiteX3" fmla="*/ 15573 w 726302"/>
                <a:gd name="connsiteY3" fmla="*/ 239095 h 728673"/>
                <a:gd name="connsiteX4" fmla="*/ 479631 w 726302"/>
                <a:gd name="connsiteY4" fmla="*/ 18401 h 728673"/>
                <a:gd name="connsiteX5" fmla="*/ 624983 w 726302"/>
                <a:gd name="connsiteY5" fmla="*/ 609808 h 728673"/>
                <a:gd name="connsiteX6" fmla="*/ 478964 w 726302"/>
                <a:gd name="connsiteY6" fmla="*/ 705820 h 728673"/>
                <a:gd name="connsiteX7" fmla="*/ 302276 w 726302"/>
                <a:gd name="connsiteY7" fmla="*/ 722489 h 728673"/>
                <a:gd name="connsiteX8" fmla="*/ 445627 w 726302"/>
                <a:gd name="connsiteY8" fmla="*/ 605141 h 728673"/>
                <a:gd name="connsiteX9" fmla="*/ 541639 w 726302"/>
                <a:gd name="connsiteY9" fmla="*/ 539800 h 728673"/>
                <a:gd name="connsiteX10" fmla="*/ 438293 w 726302"/>
                <a:gd name="connsiteY10" fmla="*/ 471791 h 728673"/>
                <a:gd name="connsiteX11" fmla="*/ 324278 w 726302"/>
                <a:gd name="connsiteY11" fmla="*/ 399782 h 728673"/>
                <a:gd name="connsiteX12" fmla="*/ 357616 w 726302"/>
                <a:gd name="connsiteY12" fmla="*/ 309104 h 728673"/>
                <a:gd name="connsiteX13" fmla="*/ 486965 w 726302"/>
                <a:gd name="connsiteY13" fmla="*/ 375779 h 728673"/>
                <a:gd name="connsiteX14" fmla="*/ 606314 w 726302"/>
                <a:gd name="connsiteY14" fmla="*/ 435787 h 728673"/>
                <a:gd name="connsiteX15" fmla="*/ 613648 w 726302"/>
                <a:gd name="connsiteY15" fmla="*/ 363778 h 728673"/>
                <a:gd name="connsiteX16" fmla="*/ 592312 w 726302"/>
                <a:gd name="connsiteY16" fmla="*/ 254431 h 728673"/>
                <a:gd name="connsiteX17" fmla="*/ 405622 w 726302"/>
                <a:gd name="connsiteY17" fmla="*/ 109079 h 728673"/>
                <a:gd name="connsiteX18" fmla="*/ 124253 w 726302"/>
                <a:gd name="connsiteY18" fmla="*/ 255764 h 728673"/>
                <a:gd name="connsiteX19" fmla="*/ 106918 w 726302"/>
                <a:gd name="connsiteY19" fmla="*/ 362444 h 728673"/>
                <a:gd name="connsiteX20" fmla="*/ 126254 w 726302"/>
                <a:gd name="connsiteY20" fmla="*/ 472458 h 728673"/>
                <a:gd name="connsiteX21" fmla="*/ 445627 w 726302"/>
                <a:gd name="connsiteY21" fmla="*/ 605141 h 7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6302" h="728673">
                  <a:moveTo>
                    <a:pt x="302276" y="722489"/>
                  </a:moveTo>
                  <a:cubicBezTo>
                    <a:pt x="222932" y="708487"/>
                    <a:pt x="164258" y="677817"/>
                    <a:pt x="104918" y="620476"/>
                  </a:cubicBezTo>
                  <a:cubicBezTo>
                    <a:pt x="59579" y="576471"/>
                    <a:pt x="28908" y="525131"/>
                    <a:pt x="10239" y="463790"/>
                  </a:cubicBezTo>
                  <a:cubicBezTo>
                    <a:pt x="-9097" y="400449"/>
                    <a:pt x="-6430" y="300436"/>
                    <a:pt x="15573" y="239095"/>
                  </a:cubicBezTo>
                  <a:cubicBezTo>
                    <a:pt x="83582" y="51739"/>
                    <a:pt x="294941" y="-48941"/>
                    <a:pt x="479631" y="18401"/>
                  </a:cubicBezTo>
                  <a:cubicBezTo>
                    <a:pt x="728996" y="108412"/>
                    <a:pt x="804338" y="416451"/>
                    <a:pt x="624983" y="609808"/>
                  </a:cubicBezTo>
                  <a:cubicBezTo>
                    <a:pt x="581644" y="656481"/>
                    <a:pt x="537638" y="685818"/>
                    <a:pt x="478964" y="705820"/>
                  </a:cubicBezTo>
                  <a:cubicBezTo>
                    <a:pt x="427625" y="723823"/>
                    <a:pt x="348948" y="731157"/>
                    <a:pt x="302276" y="722489"/>
                  </a:cubicBezTo>
                  <a:close/>
                  <a:moveTo>
                    <a:pt x="445627" y="605141"/>
                  </a:moveTo>
                  <a:cubicBezTo>
                    <a:pt x="480965" y="592473"/>
                    <a:pt x="544973" y="549801"/>
                    <a:pt x="541639" y="539800"/>
                  </a:cubicBezTo>
                  <a:cubicBezTo>
                    <a:pt x="540305" y="535799"/>
                    <a:pt x="493633" y="505129"/>
                    <a:pt x="438293" y="471791"/>
                  </a:cubicBezTo>
                  <a:cubicBezTo>
                    <a:pt x="382286" y="438454"/>
                    <a:pt x="330946" y="405783"/>
                    <a:pt x="324278" y="399782"/>
                  </a:cubicBezTo>
                  <a:cubicBezTo>
                    <a:pt x="289607" y="367778"/>
                    <a:pt x="310943" y="309771"/>
                    <a:pt x="357616" y="309104"/>
                  </a:cubicBezTo>
                  <a:cubicBezTo>
                    <a:pt x="368284" y="309104"/>
                    <a:pt x="420290" y="335774"/>
                    <a:pt x="486965" y="375779"/>
                  </a:cubicBezTo>
                  <a:cubicBezTo>
                    <a:pt x="567642" y="424452"/>
                    <a:pt x="600980" y="441121"/>
                    <a:pt x="606314" y="435787"/>
                  </a:cubicBezTo>
                  <a:cubicBezTo>
                    <a:pt x="610314" y="431786"/>
                    <a:pt x="613648" y="401782"/>
                    <a:pt x="613648" y="363778"/>
                  </a:cubicBezTo>
                  <a:cubicBezTo>
                    <a:pt x="613648" y="305104"/>
                    <a:pt x="611648" y="295102"/>
                    <a:pt x="592312" y="254431"/>
                  </a:cubicBezTo>
                  <a:cubicBezTo>
                    <a:pt x="554974" y="175754"/>
                    <a:pt x="490966" y="125748"/>
                    <a:pt x="405622" y="109079"/>
                  </a:cubicBezTo>
                  <a:cubicBezTo>
                    <a:pt x="292274" y="86410"/>
                    <a:pt x="175593" y="147751"/>
                    <a:pt x="124253" y="255764"/>
                  </a:cubicBezTo>
                  <a:cubicBezTo>
                    <a:pt x="108918" y="287768"/>
                    <a:pt x="106918" y="301103"/>
                    <a:pt x="106918" y="362444"/>
                  </a:cubicBezTo>
                  <a:cubicBezTo>
                    <a:pt x="106918" y="426452"/>
                    <a:pt x="108918" y="435787"/>
                    <a:pt x="126254" y="472458"/>
                  </a:cubicBezTo>
                  <a:cubicBezTo>
                    <a:pt x="184261" y="591139"/>
                    <a:pt x="322278" y="648480"/>
                    <a:pt x="445627" y="60514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 xmlns:a16="http://schemas.microsoft.com/office/drawing/2014/main" id="{1BD5F8A9-1706-4507-9E16-57AEC3894652}"/>
                </a:ext>
              </a:extLst>
            </p:cNvPr>
            <p:cNvSpPr/>
            <p:nvPr/>
          </p:nvSpPr>
          <p:spPr>
            <a:xfrm flipV="1">
              <a:off x="4970267" y="2828156"/>
              <a:ext cx="106680" cy="100012"/>
            </a:xfrm>
            <a:custGeom>
              <a:avLst/>
              <a:gdLst>
                <a:gd name="connsiteX0" fmla="*/ -2106 w 106680"/>
                <a:gd name="connsiteY0" fmla="*/ 48144 h 100012"/>
                <a:gd name="connsiteX1" fmla="*/ -2106 w 106680"/>
                <a:gd name="connsiteY1" fmla="*/ -1863 h 100012"/>
                <a:gd name="connsiteX2" fmla="*/ 51234 w 106680"/>
                <a:gd name="connsiteY2" fmla="*/ -1863 h 100012"/>
                <a:gd name="connsiteX3" fmla="*/ 104574 w 106680"/>
                <a:gd name="connsiteY3" fmla="*/ -1863 h 100012"/>
                <a:gd name="connsiteX4" fmla="*/ 104574 w 106680"/>
                <a:gd name="connsiteY4" fmla="*/ 48144 h 100012"/>
                <a:gd name="connsiteX5" fmla="*/ 104574 w 106680"/>
                <a:gd name="connsiteY5" fmla="*/ 98150 h 100012"/>
                <a:gd name="connsiteX6" fmla="*/ 51234 w 106680"/>
                <a:gd name="connsiteY6" fmla="*/ 98150 h 100012"/>
                <a:gd name="connsiteX7" fmla="*/ -2106 w 106680"/>
                <a:gd name="connsiteY7" fmla="*/ 98150 h 100012"/>
                <a:gd name="connsiteX8" fmla="*/ -2106 w 106680"/>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 h="100012">
                  <a:moveTo>
                    <a:pt x="-2106" y="48144"/>
                  </a:moveTo>
                  <a:lnTo>
                    <a:pt x="-2106" y="-1863"/>
                  </a:lnTo>
                  <a:lnTo>
                    <a:pt x="51234" y="-1863"/>
                  </a:lnTo>
                  <a:lnTo>
                    <a:pt x="104574" y="-1863"/>
                  </a:lnTo>
                  <a:lnTo>
                    <a:pt x="104574" y="48144"/>
                  </a:lnTo>
                  <a:lnTo>
                    <a:pt x="104574" y="98150"/>
                  </a:lnTo>
                  <a:lnTo>
                    <a:pt x="51234" y="98150"/>
                  </a:lnTo>
                  <a:lnTo>
                    <a:pt x="-2106" y="98150"/>
                  </a:lnTo>
                  <a:lnTo>
                    <a:pt x="-2106"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 xmlns:a16="http://schemas.microsoft.com/office/drawing/2014/main" id="{F75255E1-1C15-485F-A6DC-604ACC50BFE2}"/>
                </a:ext>
              </a:extLst>
            </p:cNvPr>
            <p:cNvSpPr/>
            <p:nvPr/>
          </p:nvSpPr>
          <p:spPr>
            <a:xfrm flipV="1">
              <a:off x="5130287" y="2828156"/>
              <a:ext cx="100012" cy="100012"/>
            </a:xfrm>
            <a:custGeom>
              <a:avLst/>
              <a:gdLst>
                <a:gd name="connsiteX0" fmla="*/ -2318 w 100012"/>
                <a:gd name="connsiteY0" fmla="*/ 48144 h 100012"/>
                <a:gd name="connsiteX1" fmla="*/ -2318 w 100012"/>
                <a:gd name="connsiteY1" fmla="*/ -1863 h 100012"/>
                <a:gd name="connsiteX2" fmla="*/ 47689 w 100012"/>
                <a:gd name="connsiteY2" fmla="*/ -1863 h 100012"/>
                <a:gd name="connsiteX3" fmla="*/ 97695 w 100012"/>
                <a:gd name="connsiteY3" fmla="*/ -1863 h 100012"/>
                <a:gd name="connsiteX4" fmla="*/ 97695 w 100012"/>
                <a:gd name="connsiteY4" fmla="*/ 48144 h 100012"/>
                <a:gd name="connsiteX5" fmla="*/ 97695 w 100012"/>
                <a:gd name="connsiteY5" fmla="*/ 98150 h 100012"/>
                <a:gd name="connsiteX6" fmla="*/ 47689 w 100012"/>
                <a:gd name="connsiteY6" fmla="*/ 98150 h 100012"/>
                <a:gd name="connsiteX7" fmla="*/ -2318 w 100012"/>
                <a:gd name="connsiteY7" fmla="*/ 98150 h 100012"/>
                <a:gd name="connsiteX8" fmla="*/ -2318 w 100012"/>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2" h="100012">
                  <a:moveTo>
                    <a:pt x="-2318" y="48144"/>
                  </a:moveTo>
                  <a:lnTo>
                    <a:pt x="-2318" y="-1863"/>
                  </a:lnTo>
                  <a:lnTo>
                    <a:pt x="47689" y="-1863"/>
                  </a:lnTo>
                  <a:lnTo>
                    <a:pt x="97695" y="-1863"/>
                  </a:lnTo>
                  <a:lnTo>
                    <a:pt x="97695" y="48144"/>
                  </a:lnTo>
                  <a:lnTo>
                    <a:pt x="97695" y="98150"/>
                  </a:lnTo>
                  <a:lnTo>
                    <a:pt x="47689" y="98150"/>
                  </a:lnTo>
                  <a:lnTo>
                    <a:pt x="-2318" y="98150"/>
                  </a:lnTo>
                  <a:lnTo>
                    <a:pt x="-2318"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2" name="TextBox 311">
            <a:extLst>
              <a:ext uri="{FF2B5EF4-FFF2-40B4-BE49-F238E27FC236}">
                <a16:creationId xmlns="" xmlns:a16="http://schemas.microsoft.com/office/drawing/2014/main" id="{71F4E54F-5F77-4652-A8E2-90E658068D88}"/>
              </a:ext>
            </a:extLst>
          </p:cNvPr>
          <p:cNvSpPr txBox="1"/>
          <p:nvPr/>
        </p:nvSpPr>
        <p:spPr>
          <a:xfrm>
            <a:off x="1143257" y="2213415"/>
            <a:ext cx="5248377" cy="3724096"/>
          </a:xfrm>
          <a:prstGeom prst="rect">
            <a:avLst/>
          </a:prstGeom>
          <a:noFill/>
        </p:spPr>
        <p:txBody>
          <a:bodyPr wrap="square" rtlCol="0">
            <a:spAutoFit/>
          </a:bodyPr>
          <a:lstStyle/>
          <a:p>
            <a:pPr lvl="0" algn="ctr">
              <a:lnSpc>
                <a:spcPct val="150000"/>
              </a:lnSpc>
              <a:defRPr/>
            </a:pPr>
            <a:r>
              <a:rPr lang="vi-VN" sz="3200" dirty="0">
                <a:solidFill>
                  <a:srgbClr val="002060"/>
                </a:solidFill>
                <a:latin typeface="+mj-lt"/>
                <a:cs typeface="#9Slide03 Arima Madurai Bold" panose="00000800000000000000" pitchFamily="2" charset="-93"/>
              </a:rPr>
              <a:t>Do ước lượng không đúng nên một học sinh đã để vật có khối lượng rất lớn lên đĩa cân đồng hồ. Hãy nêu tác hại có thể gây ra cho cân.</a:t>
            </a:r>
            <a:r>
              <a:rPr lang="en-US" sz="3200" dirty="0">
                <a:solidFill>
                  <a:srgbClr val="002060"/>
                </a:solidFill>
                <a:latin typeface="+mj-lt"/>
                <a:cs typeface="#9Slide03 Arima Madurai Bold" panose="00000800000000000000" pitchFamily="2" charset="-93"/>
              </a:rPr>
              <a:t> </a:t>
            </a:r>
            <a:endParaRPr kumimoji="0" lang="en-US" sz="3200" b="0" i="0" u="none" strike="noStrike" kern="1200" cap="none" spc="0" normalizeH="0" baseline="0" noProof="0" dirty="0">
              <a:ln>
                <a:noFill/>
              </a:ln>
              <a:solidFill>
                <a:srgbClr val="002060"/>
              </a:solidFill>
              <a:effectLst/>
              <a:uLnTx/>
              <a:uFillTx/>
              <a:latin typeface="+mj-lt"/>
              <a:cs typeface="#9Slide03 Arima Madurai Bold" panose="00000800000000000000" pitchFamily="2" charset="-93"/>
            </a:endParaRPr>
          </a:p>
        </p:txBody>
      </p:sp>
      <p:grpSp>
        <p:nvGrpSpPr>
          <p:cNvPr id="64" name="Group 63">
            <a:extLst>
              <a:ext uri="{FF2B5EF4-FFF2-40B4-BE49-F238E27FC236}">
                <a16:creationId xmlns="" xmlns:a16="http://schemas.microsoft.com/office/drawing/2014/main" id="{8A5D026F-E873-4F5B-8CBB-6623D630DDEC}"/>
              </a:ext>
            </a:extLst>
          </p:cNvPr>
          <p:cNvGrpSpPr/>
          <p:nvPr/>
        </p:nvGrpSpPr>
        <p:grpSpPr>
          <a:xfrm>
            <a:off x="7992384" y="1767426"/>
            <a:ext cx="3659031" cy="4218979"/>
            <a:chOff x="7750439" y="1400770"/>
            <a:chExt cx="3659031" cy="4218979"/>
          </a:xfrm>
        </p:grpSpPr>
        <p:grpSp>
          <p:nvGrpSpPr>
            <p:cNvPr id="65" name="Graphic 15">
              <a:extLst>
                <a:ext uri="{FF2B5EF4-FFF2-40B4-BE49-F238E27FC236}">
                  <a16:creationId xmlns="" xmlns:a16="http://schemas.microsoft.com/office/drawing/2014/main" id="{FA68422A-9FB4-42D1-A836-73E9E4048B94}"/>
                </a:ext>
              </a:extLst>
            </p:cNvPr>
            <p:cNvGrpSpPr/>
            <p:nvPr/>
          </p:nvGrpSpPr>
          <p:grpSpPr>
            <a:xfrm>
              <a:off x="8225011" y="2140201"/>
              <a:ext cx="3184459" cy="2957959"/>
              <a:chOff x="6438741" y="1948815"/>
              <a:chExt cx="3184459" cy="2957959"/>
            </a:xfrm>
            <a:solidFill>
              <a:srgbClr val="9C9C9C"/>
            </a:solidFill>
          </p:grpSpPr>
          <p:sp>
            <p:nvSpPr>
              <p:cNvPr id="114" name="Freeform: Shape 113">
                <a:extLst>
                  <a:ext uri="{FF2B5EF4-FFF2-40B4-BE49-F238E27FC236}">
                    <a16:creationId xmlns="" xmlns:a16="http://schemas.microsoft.com/office/drawing/2014/main" id="{3FCB7B72-A0CE-46E2-B364-7155C3E2C949}"/>
                  </a:ext>
                </a:extLst>
              </p:cNvPr>
              <p:cNvSpPr/>
              <p:nvPr/>
            </p:nvSpPr>
            <p:spPr>
              <a:xfrm>
                <a:off x="6447834" y="4368571"/>
                <a:ext cx="181180" cy="99535"/>
              </a:xfrm>
              <a:custGeom>
                <a:avLst/>
                <a:gdLst>
                  <a:gd name="connsiteX0" fmla="*/ 101932 w 181180"/>
                  <a:gd name="connsiteY0" fmla="*/ 92815 h 99535"/>
                  <a:gd name="connsiteX1" fmla="*/ 181180 w 181180"/>
                  <a:gd name="connsiteY1" fmla="*/ 36617 h 99535"/>
                  <a:gd name="connsiteX2" fmla="*/ 137651 w 181180"/>
                  <a:gd name="connsiteY2" fmla="*/ 11757 h 99535"/>
                  <a:gd name="connsiteX3" fmla="*/ 10111 w 181180"/>
                  <a:gd name="connsiteY3" fmla="*/ 20615 h 99535"/>
                  <a:gd name="connsiteX4" fmla="*/ 17417 w 181180"/>
                  <a:gd name="connsiteY4" fmla="*/ 85671 h 99535"/>
                  <a:gd name="connsiteX5" fmla="*/ 20969 w 181180"/>
                  <a:gd name="connsiteY5" fmla="*/ 88243 h 99535"/>
                  <a:gd name="connsiteX6" fmla="*/ 101932 w 181180"/>
                  <a:gd name="connsiteY6" fmla="*/ 92815 h 9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180" h="99535">
                    <a:moveTo>
                      <a:pt x="101932" y="92815"/>
                    </a:moveTo>
                    <a:cubicBezTo>
                      <a:pt x="130507" y="83290"/>
                      <a:pt x="181180" y="36713"/>
                      <a:pt x="181180" y="36617"/>
                    </a:cubicBezTo>
                    <a:cubicBezTo>
                      <a:pt x="181180" y="36522"/>
                      <a:pt x="140413" y="12900"/>
                      <a:pt x="137651" y="11757"/>
                    </a:cubicBezTo>
                    <a:cubicBezTo>
                      <a:pt x="105551" y="-1768"/>
                      <a:pt x="35543" y="-9007"/>
                      <a:pt x="10111" y="20615"/>
                    </a:cubicBezTo>
                    <a:cubicBezTo>
                      <a:pt x="-5834" y="40599"/>
                      <a:pt x="-2567" y="69726"/>
                      <a:pt x="17417" y="85671"/>
                    </a:cubicBezTo>
                    <a:cubicBezTo>
                      <a:pt x="18560" y="86586"/>
                      <a:pt x="19741" y="87443"/>
                      <a:pt x="20969" y="88243"/>
                    </a:cubicBezTo>
                    <a:cubicBezTo>
                      <a:pt x="43448" y="104245"/>
                      <a:pt x="77167" y="100816"/>
                      <a:pt x="101932" y="92815"/>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 xmlns:a16="http://schemas.microsoft.com/office/drawing/2014/main" id="{7197EDCC-6C21-455C-8389-E36B308D7DD5}"/>
                  </a:ext>
                </a:extLst>
              </p:cNvPr>
              <p:cNvSpPr/>
              <p:nvPr/>
            </p:nvSpPr>
            <p:spPr>
              <a:xfrm>
                <a:off x="6911216" y="3903047"/>
                <a:ext cx="166345" cy="115460"/>
              </a:xfrm>
              <a:custGeom>
                <a:avLst/>
                <a:gdLst>
                  <a:gd name="connsiteX0" fmla="*/ 166330 w 166345"/>
                  <a:gd name="connsiteY0" fmla="*/ 109330 h 115460"/>
                  <a:gd name="connsiteX1" fmla="*/ 143661 w 166345"/>
                  <a:gd name="connsiteY1" fmla="*/ 64562 h 115460"/>
                  <a:gd name="connsiteX2" fmla="*/ 32409 w 166345"/>
                  <a:gd name="connsiteY2" fmla="*/ 1602 h 115460"/>
                  <a:gd name="connsiteX3" fmla="*/ 2148 w 166345"/>
                  <a:gd name="connsiteY3" fmla="*/ 59657 h 115460"/>
                  <a:gd name="connsiteX4" fmla="*/ 3834 w 166345"/>
                  <a:gd name="connsiteY4" fmla="*/ 64181 h 115460"/>
                  <a:gd name="connsiteX5" fmla="*/ 69175 w 166345"/>
                  <a:gd name="connsiteY5" fmla="*/ 112473 h 115460"/>
                  <a:gd name="connsiteX6" fmla="*/ 166330 w 166345"/>
                  <a:gd name="connsiteY6" fmla="*/ 109330 h 11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45" h="115460">
                    <a:moveTo>
                      <a:pt x="166330" y="109330"/>
                    </a:moveTo>
                    <a:cubicBezTo>
                      <a:pt x="166997" y="109330"/>
                      <a:pt x="145375" y="67134"/>
                      <a:pt x="143661" y="64562"/>
                    </a:cubicBezTo>
                    <a:cubicBezTo>
                      <a:pt x="124611" y="35987"/>
                      <a:pt x="69937" y="-9066"/>
                      <a:pt x="32409" y="1602"/>
                    </a:cubicBezTo>
                    <a:cubicBezTo>
                      <a:pt x="8025" y="9279"/>
                      <a:pt x="-5529" y="35263"/>
                      <a:pt x="2148" y="59657"/>
                    </a:cubicBezTo>
                    <a:cubicBezTo>
                      <a:pt x="2624" y="61190"/>
                      <a:pt x="3196" y="62705"/>
                      <a:pt x="3834" y="64181"/>
                    </a:cubicBezTo>
                    <a:cubicBezTo>
                      <a:pt x="14026" y="89708"/>
                      <a:pt x="44029" y="105520"/>
                      <a:pt x="69175" y="112473"/>
                    </a:cubicBezTo>
                    <a:cubicBezTo>
                      <a:pt x="98703" y="120664"/>
                      <a:pt x="166235" y="109425"/>
                      <a:pt x="166330" y="109330"/>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 xmlns:a16="http://schemas.microsoft.com/office/drawing/2014/main" id="{2D8797B3-A64F-4C44-8677-B056F5C41604}"/>
                  </a:ext>
                </a:extLst>
              </p:cNvPr>
              <p:cNvSpPr/>
              <p:nvPr/>
            </p:nvSpPr>
            <p:spPr>
              <a:xfrm>
                <a:off x="6438741" y="3682852"/>
                <a:ext cx="1099156" cy="1223922"/>
              </a:xfrm>
              <a:custGeom>
                <a:avLst/>
                <a:gdLst>
                  <a:gd name="connsiteX0" fmla="*/ 260472 w 1099156"/>
                  <a:gd name="connsiteY0" fmla="*/ 911027 h 1223922"/>
                  <a:gd name="connsiteX1" fmla="*/ 321622 w 1099156"/>
                  <a:gd name="connsiteY1" fmla="*/ 836827 h 1223922"/>
                  <a:gd name="connsiteX2" fmla="*/ 417444 w 1099156"/>
                  <a:gd name="connsiteY2" fmla="*/ 888833 h 1223922"/>
                  <a:gd name="connsiteX3" fmla="*/ 476118 w 1099156"/>
                  <a:gd name="connsiteY3" fmla="*/ 914455 h 1223922"/>
                  <a:gd name="connsiteX4" fmla="*/ 457068 w 1099156"/>
                  <a:gd name="connsiteY4" fmla="*/ 909788 h 1223922"/>
                  <a:gd name="connsiteX5" fmla="*/ 336386 w 1099156"/>
                  <a:gd name="connsiteY5" fmla="*/ 951984 h 1223922"/>
                  <a:gd name="connsiteX6" fmla="*/ 360122 w 1099156"/>
                  <a:gd name="connsiteY6" fmla="*/ 1012848 h 1223922"/>
                  <a:gd name="connsiteX7" fmla="*/ 364961 w 1099156"/>
                  <a:gd name="connsiteY7" fmla="*/ 1014658 h 1223922"/>
                  <a:gd name="connsiteX8" fmla="*/ 444304 w 1099156"/>
                  <a:gd name="connsiteY8" fmla="*/ 997418 h 1223922"/>
                  <a:gd name="connsiteX9" fmla="*/ 503931 w 1099156"/>
                  <a:gd name="connsiteY9" fmla="*/ 925409 h 1223922"/>
                  <a:gd name="connsiteX10" fmla="*/ 526791 w 1099156"/>
                  <a:gd name="connsiteY10" fmla="*/ 934934 h 1223922"/>
                  <a:gd name="connsiteX11" fmla="*/ 635566 w 1099156"/>
                  <a:gd name="connsiteY11" fmla="*/ 979130 h 1223922"/>
                  <a:gd name="connsiteX12" fmla="*/ 672333 w 1099156"/>
                  <a:gd name="connsiteY12" fmla="*/ 995894 h 1223922"/>
                  <a:gd name="connsiteX13" fmla="*/ 655474 w 1099156"/>
                  <a:gd name="connsiteY13" fmla="*/ 991989 h 1223922"/>
                  <a:gd name="connsiteX14" fmla="*/ 534792 w 1099156"/>
                  <a:gd name="connsiteY14" fmla="*/ 1034185 h 1223922"/>
                  <a:gd name="connsiteX15" fmla="*/ 558462 w 1099156"/>
                  <a:gd name="connsiteY15" fmla="*/ 1094935 h 1223922"/>
                  <a:gd name="connsiteX16" fmla="*/ 563367 w 1099156"/>
                  <a:gd name="connsiteY16" fmla="*/ 1096764 h 1223922"/>
                  <a:gd name="connsiteX17" fmla="*/ 642710 w 1099156"/>
                  <a:gd name="connsiteY17" fmla="*/ 1079524 h 1223922"/>
                  <a:gd name="connsiteX18" fmla="*/ 701003 w 1099156"/>
                  <a:gd name="connsiteY18" fmla="*/ 1009801 h 1223922"/>
                  <a:gd name="connsiteX19" fmla="*/ 737103 w 1099156"/>
                  <a:gd name="connsiteY19" fmla="*/ 1028851 h 1223922"/>
                  <a:gd name="connsiteX20" fmla="*/ 760439 w 1099156"/>
                  <a:gd name="connsiteY20" fmla="*/ 1042567 h 1223922"/>
                  <a:gd name="connsiteX21" fmla="*/ 783109 w 1099156"/>
                  <a:gd name="connsiteY21" fmla="*/ 1057140 h 1223922"/>
                  <a:gd name="connsiteX22" fmla="*/ 825209 w 1099156"/>
                  <a:gd name="connsiteY22" fmla="*/ 1086858 h 1223922"/>
                  <a:gd name="connsiteX23" fmla="*/ 852451 w 1099156"/>
                  <a:gd name="connsiteY23" fmla="*/ 1107051 h 1223922"/>
                  <a:gd name="connsiteX24" fmla="*/ 813398 w 1099156"/>
                  <a:gd name="connsiteY24" fmla="*/ 1090763 h 1223922"/>
                  <a:gd name="connsiteX25" fmla="*/ 687763 w 1099156"/>
                  <a:gd name="connsiteY25" fmla="*/ 1114195 h 1223922"/>
                  <a:gd name="connsiteX26" fmla="*/ 701765 w 1099156"/>
                  <a:gd name="connsiteY26" fmla="*/ 1177869 h 1223922"/>
                  <a:gd name="connsiteX27" fmla="*/ 706242 w 1099156"/>
                  <a:gd name="connsiteY27" fmla="*/ 1180394 h 1223922"/>
                  <a:gd name="connsiteX28" fmla="*/ 787300 w 1099156"/>
                  <a:gd name="connsiteY28" fmla="*/ 1175345 h 1223922"/>
                  <a:gd name="connsiteX29" fmla="*/ 858547 w 1099156"/>
                  <a:gd name="connsiteY29" fmla="*/ 1111623 h 1223922"/>
                  <a:gd name="connsiteX30" fmla="*/ 900838 w 1099156"/>
                  <a:gd name="connsiteY30" fmla="*/ 1144294 h 1223922"/>
                  <a:gd name="connsiteX31" fmla="*/ 996088 w 1099156"/>
                  <a:gd name="connsiteY31" fmla="*/ 1223923 h 1223922"/>
                  <a:gd name="connsiteX32" fmla="*/ 1015138 w 1099156"/>
                  <a:gd name="connsiteY32" fmla="*/ 1206587 h 1223922"/>
                  <a:gd name="connsiteX33" fmla="*/ 914458 w 1099156"/>
                  <a:gd name="connsiteY33" fmla="*/ 1126006 h 1223922"/>
                  <a:gd name="connsiteX34" fmla="*/ 866833 w 1099156"/>
                  <a:gd name="connsiteY34" fmla="*/ 1090763 h 1223922"/>
                  <a:gd name="connsiteX35" fmla="*/ 890074 w 1099156"/>
                  <a:gd name="connsiteY35" fmla="*/ 1036566 h 1223922"/>
                  <a:gd name="connsiteX36" fmla="*/ 981514 w 1099156"/>
                  <a:gd name="connsiteY36" fmla="*/ 1022373 h 1223922"/>
                  <a:gd name="connsiteX37" fmla="*/ 998755 w 1099156"/>
                  <a:gd name="connsiteY37" fmla="*/ 1072952 h 1223922"/>
                  <a:gd name="connsiteX38" fmla="*/ 1033807 w 1099156"/>
                  <a:gd name="connsiteY38" fmla="*/ 1190204 h 1223922"/>
                  <a:gd name="connsiteX39" fmla="*/ 1055143 w 1099156"/>
                  <a:gd name="connsiteY39" fmla="*/ 1171154 h 1223922"/>
                  <a:gd name="connsiteX40" fmla="*/ 1020662 w 1099156"/>
                  <a:gd name="connsiteY40" fmla="*/ 1065331 h 1223922"/>
                  <a:gd name="connsiteX41" fmla="*/ 1000088 w 1099156"/>
                  <a:gd name="connsiteY41" fmla="*/ 1009610 h 1223922"/>
                  <a:gd name="connsiteX42" fmla="*/ 1076288 w 1099156"/>
                  <a:gd name="connsiteY42" fmla="*/ 951794 h 1223922"/>
                  <a:gd name="connsiteX43" fmla="*/ 1096672 w 1099156"/>
                  <a:gd name="connsiteY43" fmla="*/ 873117 h 1223922"/>
                  <a:gd name="connsiteX44" fmla="*/ 1039703 w 1099156"/>
                  <a:gd name="connsiteY44" fmla="*/ 840865 h 1223922"/>
                  <a:gd name="connsiteX45" fmla="*/ 1035235 w 1099156"/>
                  <a:gd name="connsiteY45" fmla="*/ 842351 h 1223922"/>
                  <a:gd name="connsiteX46" fmla="*/ 988182 w 1099156"/>
                  <a:gd name="connsiteY46" fmla="*/ 961223 h 1223922"/>
                  <a:gd name="connsiteX47" fmla="*/ 995992 w 1099156"/>
                  <a:gd name="connsiteY47" fmla="*/ 999323 h 1223922"/>
                  <a:gd name="connsiteX48" fmla="*/ 986467 w 1099156"/>
                  <a:gd name="connsiteY48" fmla="*/ 975796 h 1223922"/>
                  <a:gd name="connsiteX49" fmla="*/ 966274 w 1099156"/>
                  <a:gd name="connsiteY49" fmla="*/ 927123 h 1223922"/>
                  <a:gd name="connsiteX50" fmla="*/ 954844 w 1099156"/>
                  <a:gd name="connsiteY50" fmla="*/ 902740 h 1223922"/>
                  <a:gd name="connsiteX51" fmla="*/ 942081 w 1099156"/>
                  <a:gd name="connsiteY51" fmla="*/ 877879 h 1223922"/>
                  <a:gd name="connsiteX52" fmla="*/ 908648 w 1099156"/>
                  <a:gd name="connsiteY52" fmla="*/ 820729 h 1223922"/>
                  <a:gd name="connsiteX53" fmla="*/ 990182 w 1099156"/>
                  <a:gd name="connsiteY53" fmla="*/ 776152 h 1223922"/>
                  <a:gd name="connsiteX54" fmla="*/ 1022186 w 1099156"/>
                  <a:gd name="connsiteY54" fmla="*/ 701572 h 1223922"/>
                  <a:gd name="connsiteX55" fmla="*/ 971142 w 1099156"/>
                  <a:gd name="connsiteY55" fmla="*/ 661005 h 1223922"/>
                  <a:gd name="connsiteX56" fmla="*/ 966179 w 1099156"/>
                  <a:gd name="connsiteY56" fmla="*/ 661852 h 1223922"/>
                  <a:gd name="connsiteX57" fmla="*/ 901695 w 1099156"/>
                  <a:gd name="connsiteY57" fmla="*/ 772247 h 1223922"/>
                  <a:gd name="connsiteX58" fmla="*/ 903790 w 1099156"/>
                  <a:gd name="connsiteY58" fmla="*/ 813300 h 1223922"/>
                  <a:gd name="connsiteX59" fmla="*/ 881788 w 1099156"/>
                  <a:gd name="connsiteY59" fmla="*/ 779677 h 1223922"/>
                  <a:gd name="connsiteX60" fmla="*/ 813112 w 1099156"/>
                  <a:gd name="connsiteY60" fmla="*/ 683950 h 1223922"/>
                  <a:gd name="connsiteX61" fmla="*/ 792062 w 1099156"/>
                  <a:gd name="connsiteY61" fmla="*/ 654613 h 1223922"/>
                  <a:gd name="connsiteX62" fmla="*/ 876549 w 1099156"/>
                  <a:gd name="connsiteY62" fmla="*/ 608894 h 1223922"/>
                  <a:gd name="connsiteX63" fmla="*/ 908648 w 1099156"/>
                  <a:gd name="connsiteY63" fmla="*/ 534217 h 1223922"/>
                  <a:gd name="connsiteX64" fmla="*/ 857423 w 1099156"/>
                  <a:gd name="connsiteY64" fmla="*/ 493660 h 1223922"/>
                  <a:gd name="connsiteX65" fmla="*/ 852546 w 1099156"/>
                  <a:gd name="connsiteY65" fmla="*/ 494498 h 1223922"/>
                  <a:gd name="connsiteX66" fmla="*/ 788062 w 1099156"/>
                  <a:gd name="connsiteY66" fmla="*/ 604893 h 1223922"/>
                  <a:gd name="connsiteX67" fmla="*/ 790729 w 1099156"/>
                  <a:gd name="connsiteY67" fmla="*/ 652518 h 1223922"/>
                  <a:gd name="connsiteX68" fmla="*/ 746056 w 1099156"/>
                  <a:gd name="connsiteY68" fmla="*/ 587367 h 1223922"/>
                  <a:gd name="connsiteX69" fmla="*/ 694431 w 1099156"/>
                  <a:gd name="connsiteY69" fmla="*/ 495451 h 1223922"/>
                  <a:gd name="connsiteX70" fmla="*/ 779394 w 1099156"/>
                  <a:gd name="connsiteY70" fmla="*/ 449445 h 1223922"/>
                  <a:gd name="connsiteX71" fmla="*/ 811493 w 1099156"/>
                  <a:gd name="connsiteY71" fmla="*/ 374864 h 1223922"/>
                  <a:gd name="connsiteX72" fmla="*/ 760449 w 1099156"/>
                  <a:gd name="connsiteY72" fmla="*/ 334297 h 1223922"/>
                  <a:gd name="connsiteX73" fmla="*/ 755486 w 1099156"/>
                  <a:gd name="connsiteY73" fmla="*/ 335145 h 1223922"/>
                  <a:gd name="connsiteX74" fmla="*/ 691002 w 1099156"/>
                  <a:gd name="connsiteY74" fmla="*/ 445540 h 1223922"/>
                  <a:gd name="connsiteX75" fmla="*/ 693193 w 1099156"/>
                  <a:gd name="connsiteY75" fmla="*/ 488402 h 1223922"/>
                  <a:gd name="connsiteX76" fmla="*/ 691097 w 1099156"/>
                  <a:gd name="connsiteY76" fmla="*/ 488973 h 1223922"/>
                  <a:gd name="connsiteX77" fmla="*/ 656617 w 1099156"/>
                  <a:gd name="connsiteY77" fmla="*/ 388675 h 1223922"/>
                  <a:gd name="connsiteX78" fmla="*/ 644996 w 1099156"/>
                  <a:gd name="connsiteY78" fmla="*/ 333621 h 1223922"/>
                  <a:gd name="connsiteX79" fmla="*/ 732436 w 1099156"/>
                  <a:gd name="connsiteY79" fmla="*/ 297807 h 1223922"/>
                  <a:gd name="connsiteX80" fmla="*/ 772536 w 1099156"/>
                  <a:gd name="connsiteY80" fmla="*/ 227131 h 1223922"/>
                  <a:gd name="connsiteX81" fmla="*/ 725863 w 1099156"/>
                  <a:gd name="connsiteY81" fmla="*/ 181221 h 1223922"/>
                  <a:gd name="connsiteX82" fmla="*/ 721101 w 1099156"/>
                  <a:gd name="connsiteY82" fmla="*/ 181506 h 1223922"/>
                  <a:gd name="connsiteX83" fmla="*/ 644901 w 1099156"/>
                  <a:gd name="connsiteY83" fmla="*/ 284186 h 1223922"/>
                  <a:gd name="connsiteX84" fmla="*/ 642710 w 1099156"/>
                  <a:gd name="connsiteY84" fmla="*/ 319429 h 1223922"/>
                  <a:gd name="connsiteX85" fmla="*/ 638900 w 1099156"/>
                  <a:gd name="connsiteY85" fmla="*/ 295235 h 1223922"/>
                  <a:gd name="connsiteX86" fmla="*/ 631185 w 1099156"/>
                  <a:gd name="connsiteY86" fmla="*/ 215130 h 1223922"/>
                  <a:gd name="connsiteX87" fmla="*/ 629756 w 1099156"/>
                  <a:gd name="connsiteY87" fmla="*/ 177601 h 1223922"/>
                  <a:gd name="connsiteX88" fmla="*/ 690430 w 1099156"/>
                  <a:gd name="connsiteY88" fmla="*/ 105878 h 1223922"/>
                  <a:gd name="connsiteX89" fmla="*/ 693478 w 1099156"/>
                  <a:gd name="connsiteY89" fmla="*/ 24725 h 1223922"/>
                  <a:gd name="connsiteX90" fmla="*/ 631099 w 1099156"/>
                  <a:gd name="connsiteY90" fmla="*/ 5304 h 1223922"/>
                  <a:gd name="connsiteX91" fmla="*/ 626803 w 1099156"/>
                  <a:gd name="connsiteY91" fmla="*/ 7866 h 1223922"/>
                  <a:gd name="connsiteX92" fmla="*/ 606420 w 1099156"/>
                  <a:gd name="connsiteY92" fmla="*/ 134167 h 1223922"/>
                  <a:gd name="connsiteX93" fmla="*/ 627280 w 1099156"/>
                  <a:gd name="connsiteY93" fmla="*/ 179792 h 1223922"/>
                  <a:gd name="connsiteX94" fmla="*/ 627851 w 1099156"/>
                  <a:gd name="connsiteY94" fmla="*/ 179221 h 1223922"/>
                  <a:gd name="connsiteX95" fmla="*/ 628613 w 1099156"/>
                  <a:gd name="connsiteY95" fmla="*/ 215225 h 1223922"/>
                  <a:gd name="connsiteX96" fmla="*/ 634519 w 1099156"/>
                  <a:gd name="connsiteY96" fmla="*/ 295806 h 1223922"/>
                  <a:gd name="connsiteX97" fmla="*/ 650330 w 1099156"/>
                  <a:gd name="connsiteY97" fmla="*/ 390104 h 1223922"/>
                  <a:gd name="connsiteX98" fmla="*/ 682906 w 1099156"/>
                  <a:gd name="connsiteY98" fmla="*/ 492117 h 1223922"/>
                  <a:gd name="connsiteX99" fmla="*/ 683477 w 1099156"/>
                  <a:gd name="connsiteY99" fmla="*/ 493260 h 1223922"/>
                  <a:gd name="connsiteX100" fmla="*/ 652521 w 1099156"/>
                  <a:gd name="connsiteY100" fmla="*/ 459446 h 1223922"/>
                  <a:gd name="connsiteX101" fmla="*/ 528696 w 1099156"/>
                  <a:gd name="connsiteY101" fmla="*/ 428109 h 1223922"/>
                  <a:gd name="connsiteX102" fmla="*/ 514761 w 1099156"/>
                  <a:gd name="connsiteY102" fmla="*/ 491803 h 1223922"/>
                  <a:gd name="connsiteX103" fmla="*/ 517742 w 1099156"/>
                  <a:gd name="connsiteY103" fmla="*/ 495927 h 1223922"/>
                  <a:gd name="connsiteX104" fmla="*/ 593466 w 1099156"/>
                  <a:gd name="connsiteY104" fmla="*/ 525359 h 1223922"/>
                  <a:gd name="connsiteX105" fmla="*/ 685382 w 1099156"/>
                  <a:gd name="connsiteY105" fmla="*/ 496784 h 1223922"/>
                  <a:gd name="connsiteX106" fmla="*/ 736627 w 1099156"/>
                  <a:gd name="connsiteY106" fmla="*/ 593082 h 1223922"/>
                  <a:gd name="connsiteX107" fmla="*/ 771393 w 1099156"/>
                  <a:gd name="connsiteY107" fmla="*/ 646708 h 1223922"/>
                  <a:gd name="connsiteX108" fmla="*/ 757772 w 1099156"/>
                  <a:gd name="connsiteY108" fmla="*/ 632134 h 1223922"/>
                  <a:gd name="connsiteX109" fmla="*/ 633947 w 1099156"/>
                  <a:gd name="connsiteY109" fmla="*/ 600797 h 1223922"/>
                  <a:gd name="connsiteX110" fmla="*/ 620012 w 1099156"/>
                  <a:gd name="connsiteY110" fmla="*/ 664491 h 1223922"/>
                  <a:gd name="connsiteX111" fmla="*/ 622993 w 1099156"/>
                  <a:gd name="connsiteY111" fmla="*/ 668615 h 1223922"/>
                  <a:gd name="connsiteX112" fmla="*/ 698717 w 1099156"/>
                  <a:gd name="connsiteY112" fmla="*/ 698047 h 1223922"/>
                  <a:gd name="connsiteX113" fmla="*/ 788062 w 1099156"/>
                  <a:gd name="connsiteY113" fmla="*/ 670901 h 1223922"/>
                  <a:gd name="connsiteX114" fmla="*/ 802063 w 1099156"/>
                  <a:gd name="connsiteY114" fmla="*/ 691285 h 1223922"/>
                  <a:gd name="connsiteX115" fmla="*/ 868738 w 1099156"/>
                  <a:gd name="connsiteY115" fmla="*/ 788059 h 1223922"/>
                  <a:gd name="connsiteX116" fmla="*/ 890170 w 1099156"/>
                  <a:gd name="connsiteY116" fmla="*/ 822348 h 1223922"/>
                  <a:gd name="connsiteX117" fmla="*/ 878359 w 1099156"/>
                  <a:gd name="connsiteY117" fmla="*/ 809776 h 1223922"/>
                  <a:gd name="connsiteX118" fmla="*/ 754534 w 1099156"/>
                  <a:gd name="connsiteY118" fmla="*/ 778438 h 1223922"/>
                  <a:gd name="connsiteX119" fmla="*/ 740703 w 1099156"/>
                  <a:gd name="connsiteY119" fmla="*/ 842151 h 1223922"/>
                  <a:gd name="connsiteX120" fmla="*/ 743675 w 1099156"/>
                  <a:gd name="connsiteY120" fmla="*/ 846256 h 1223922"/>
                  <a:gd name="connsiteX121" fmla="*/ 819304 w 1099156"/>
                  <a:gd name="connsiteY121" fmla="*/ 875689 h 1223922"/>
                  <a:gd name="connsiteX122" fmla="*/ 906362 w 1099156"/>
                  <a:gd name="connsiteY122" fmla="*/ 849590 h 1223922"/>
                  <a:gd name="connsiteX123" fmla="*/ 926079 w 1099156"/>
                  <a:gd name="connsiteY123" fmla="*/ 885309 h 1223922"/>
                  <a:gd name="connsiteX124" fmla="*/ 937890 w 1099156"/>
                  <a:gd name="connsiteY124" fmla="*/ 909598 h 1223922"/>
                  <a:gd name="connsiteX125" fmla="*/ 948748 w 1099156"/>
                  <a:gd name="connsiteY125" fmla="*/ 934267 h 1223922"/>
                  <a:gd name="connsiteX126" fmla="*/ 967798 w 1099156"/>
                  <a:gd name="connsiteY126" fmla="*/ 982369 h 1223922"/>
                  <a:gd name="connsiteX127" fmla="*/ 979324 w 1099156"/>
                  <a:gd name="connsiteY127" fmla="*/ 1014182 h 1223922"/>
                  <a:gd name="connsiteX128" fmla="*/ 955797 w 1099156"/>
                  <a:gd name="connsiteY128" fmla="*/ 979035 h 1223922"/>
                  <a:gd name="connsiteX129" fmla="*/ 879597 w 1099156"/>
                  <a:gd name="connsiteY129" fmla="*/ 929886 h 1223922"/>
                  <a:gd name="connsiteX130" fmla="*/ 872358 w 1099156"/>
                  <a:gd name="connsiteY130" fmla="*/ 922647 h 1223922"/>
                  <a:gd name="connsiteX131" fmla="*/ 807169 w 1099156"/>
                  <a:gd name="connsiteY131" fmla="*/ 927000 h 1223922"/>
                  <a:gd name="connsiteX132" fmla="*/ 804159 w 1099156"/>
                  <a:gd name="connsiteY132" fmla="*/ 930838 h 1223922"/>
                  <a:gd name="connsiteX133" fmla="*/ 830543 w 1099156"/>
                  <a:gd name="connsiteY133" fmla="*/ 1055997 h 1223922"/>
                  <a:gd name="connsiteX134" fmla="*/ 857880 w 1099156"/>
                  <a:gd name="connsiteY134" fmla="*/ 1083238 h 1223922"/>
                  <a:gd name="connsiteX135" fmla="*/ 836353 w 1099156"/>
                  <a:gd name="connsiteY135" fmla="*/ 1069237 h 1223922"/>
                  <a:gd name="connsiteX136" fmla="*/ 792729 w 1099156"/>
                  <a:gd name="connsiteY136" fmla="*/ 1039804 h 1223922"/>
                  <a:gd name="connsiteX137" fmla="*/ 769774 w 1099156"/>
                  <a:gd name="connsiteY137" fmla="*/ 1025707 h 1223922"/>
                  <a:gd name="connsiteX138" fmla="*/ 745390 w 1099156"/>
                  <a:gd name="connsiteY138" fmla="*/ 1012087 h 1223922"/>
                  <a:gd name="connsiteX139" fmla="*/ 686239 w 1099156"/>
                  <a:gd name="connsiteY139" fmla="*/ 983512 h 1223922"/>
                  <a:gd name="connsiteX140" fmla="*/ 729578 w 1099156"/>
                  <a:gd name="connsiteY140" fmla="*/ 901406 h 1223922"/>
                  <a:gd name="connsiteX141" fmla="*/ 715195 w 1099156"/>
                  <a:gd name="connsiteY141" fmla="*/ 821491 h 1223922"/>
                  <a:gd name="connsiteX142" fmla="*/ 650101 w 1099156"/>
                  <a:gd name="connsiteY142" fmla="*/ 815938 h 1223922"/>
                  <a:gd name="connsiteX143" fmla="*/ 646520 w 1099156"/>
                  <a:gd name="connsiteY143" fmla="*/ 819301 h 1223922"/>
                  <a:gd name="connsiteX144" fmla="*/ 653569 w 1099156"/>
                  <a:gd name="connsiteY144" fmla="*/ 946936 h 1223922"/>
                  <a:gd name="connsiteX145" fmla="*/ 678048 w 1099156"/>
                  <a:gd name="connsiteY145" fmla="*/ 979987 h 1223922"/>
                  <a:gd name="connsiteX146" fmla="*/ 641186 w 1099156"/>
                  <a:gd name="connsiteY146" fmla="*/ 964176 h 1223922"/>
                  <a:gd name="connsiteX147" fmla="*/ 531077 w 1099156"/>
                  <a:gd name="connsiteY147" fmla="*/ 922171 h 1223922"/>
                  <a:gd name="connsiteX148" fmla="*/ 497263 w 1099156"/>
                  <a:gd name="connsiteY148" fmla="*/ 909312 h 1223922"/>
                  <a:gd name="connsiteX149" fmla="*/ 542507 w 1099156"/>
                  <a:gd name="connsiteY149" fmla="*/ 824539 h 1223922"/>
                  <a:gd name="connsiteX150" fmla="*/ 528124 w 1099156"/>
                  <a:gd name="connsiteY150" fmla="*/ 744625 h 1223922"/>
                  <a:gd name="connsiteX151" fmla="*/ 463030 w 1099156"/>
                  <a:gd name="connsiteY151" fmla="*/ 739072 h 1223922"/>
                  <a:gd name="connsiteX152" fmla="*/ 459449 w 1099156"/>
                  <a:gd name="connsiteY152" fmla="*/ 742434 h 1223922"/>
                  <a:gd name="connsiteX153" fmla="*/ 466593 w 1099156"/>
                  <a:gd name="connsiteY153" fmla="*/ 870069 h 1223922"/>
                  <a:gd name="connsiteX154" fmla="*/ 495168 w 1099156"/>
                  <a:gd name="connsiteY154" fmla="*/ 908169 h 1223922"/>
                  <a:gd name="connsiteX155" fmla="*/ 421921 w 1099156"/>
                  <a:gd name="connsiteY155" fmla="*/ 878546 h 1223922"/>
                  <a:gd name="connsiteX156" fmla="*/ 328195 w 1099156"/>
                  <a:gd name="connsiteY156" fmla="*/ 830350 h 1223922"/>
                  <a:gd name="connsiteX157" fmla="*/ 373724 w 1099156"/>
                  <a:gd name="connsiteY157" fmla="*/ 745101 h 1223922"/>
                  <a:gd name="connsiteX158" fmla="*/ 359341 w 1099156"/>
                  <a:gd name="connsiteY158" fmla="*/ 665186 h 1223922"/>
                  <a:gd name="connsiteX159" fmla="*/ 294247 w 1099156"/>
                  <a:gd name="connsiteY159" fmla="*/ 659633 h 1223922"/>
                  <a:gd name="connsiteX160" fmla="*/ 290666 w 1099156"/>
                  <a:gd name="connsiteY160" fmla="*/ 662995 h 1223922"/>
                  <a:gd name="connsiteX161" fmla="*/ 297715 w 1099156"/>
                  <a:gd name="connsiteY161" fmla="*/ 790630 h 1223922"/>
                  <a:gd name="connsiteX162" fmla="*/ 323337 w 1099156"/>
                  <a:gd name="connsiteY162" fmla="*/ 825206 h 1223922"/>
                  <a:gd name="connsiteX163" fmla="*/ 321813 w 1099156"/>
                  <a:gd name="connsiteY163" fmla="*/ 826825 h 1223922"/>
                  <a:gd name="connsiteX164" fmla="*/ 237802 w 1099156"/>
                  <a:gd name="connsiteY164" fmla="*/ 762151 h 1223922"/>
                  <a:gd name="connsiteX165" fmla="*/ 197607 w 1099156"/>
                  <a:gd name="connsiteY165" fmla="*/ 722622 h 1223922"/>
                  <a:gd name="connsiteX166" fmla="*/ 250852 w 1099156"/>
                  <a:gd name="connsiteY166" fmla="*/ 644517 h 1223922"/>
                  <a:gd name="connsiteX167" fmla="*/ 245327 w 1099156"/>
                  <a:gd name="connsiteY167" fmla="*/ 563554 h 1223922"/>
                  <a:gd name="connsiteX168" fmla="*/ 181052 w 1099156"/>
                  <a:gd name="connsiteY168" fmla="*/ 551143 h 1223922"/>
                  <a:gd name="connsiteX169" fmla="*/ 177223 w 1099156"/>
                  <a:gd name="connsiteY169" fmla="*/ 554029 h 1223922"/>
                  <a:gd name="connsiteX170" fmla="*/ 170270 w 1099156"/>
                  <a:gd name="connsiteY170" fmla="*/ 681760 h 1223922"/>
                  <a:gd name="connsiteX171" fmla="*/ 187987 w 1099156"/>
                  <a:gd name="connsiteY171" fmla="*/ 712335 h 1223922"/>
                  <a:gd name="connsiteX172" fmla="*/ 171413 w 1099156"/>
                  <a:gd name="connsiteY172" fmla="*/ 694333 h 1223922"/>
                  <a:gd name="connsiteX173" fmla="*/ 120835 w 1099156"/>
                  <a:gd name="connsiteY173" fmla="*/ 631658 h 1223922"/>
                  <a:gd name="connsiteX174" fmla="*/ 98833 w 1099156"/>
                  <a:gd name="connsiteY174" fmla="*/ 601273 h 1223922"/>
                  <a:gd name="connsiteX175" fmla="*/ 109977 w 1099156"/>
                  <a:gd name="connsiteY175" fmla="*/ 507928 h 1223922"/>
                  <a:gd name="connsiteX176" fmla="*/ 67686 w 1099156"/>
                  <a:gd name="connsiteY176" fmla="*/ 438586 h 1223922"/>
                  <a:gd name="connsiteX177" fmla="*/ 5078 w 1099156"/>
                  <a:gd name="connsiteY177" fmla="*/ 456770 h 1223922"/>
                  <a:gd name="connsiteX178" fmla="*/ 2916 w 1099156"/>
                  <a:gd name="connsiteY178" fmla="*/ 461256 h 1223922"/>
                  <a:gd name="connsiteX179" fmla="*/ 55494 w 1099156"/>
                  <a:gd name="connsiteY179" fmla="*/ 577747 h 1223922"/>
                  <a:gd name="connsiteX180" fmla="*/ 98071 w 1099156"/>
                  <a:gd name="connsiteY180" fmla="*/ 604321 h 1223922"/>
                  <a:gd name="connsiteX181" fmla="*/ 98071 w 1099156"/>
                  <a:gd name="connsiteY181" fmla="*/ 603464 h 1223922"/>
                  <a:gd name="connsiteX182" fmla="*/ 118549 w 1099156"/>
                  <a:gd name="connsiteY182" fmla="*/ 633182 h 1223922"/>
                  <a:gd name="connsiteX183" fmla="*/ 167984 w 1099156"/>
                  <a:gd name="connsiteY183" fmla="*/ 697095 h 1223922"/>
                  <a:gd name="connsiteX184" fmla="*/ 233230 w 1099156"/>
                  <a:gd name="connsiteY184" fmla="*/ 767104 h 1223922"/>
                  <a:gd name="connsiteX185" fmla="*/ 316574 w 1099156"/>
                  <a:gd name="connsiteY185" fmla="*/ 833779 h 1223922"/>
                  <a:gd name="connsiteX186" fmla="*/ 317717 w 1099156"/>
                  <a:gd name="connsiteY186" fmla="*/ 834445 h 1223922"/>
                  <a:gd name="connsiteX187" fmla="*/ 273235 w 1099156"/>
                  <a:gd name="connsiteY187" fmla="*/ 823301 h 1223922"/>
                  <a:gd name="connsiteX188" fmla="*/ 152554 w 1099156"/>
                  <a:gd name="connsiteY188" fmla="*/ 865497 h 1223922"/>
                  <a:gd name="connsiteX189" fmla="*/ 176290 w 1099156"/>
                  <a:gd name="connsiteY189" fmla="*/ 926362 h 1223922"/>
                  <a:gd name="connsiteX190" fmla="*/ 181129 w 1099156"/>
                  <a:gd name="connsiteY190" fmla="*/ 928171 h 1223922"/>
                  <a:gd name="connsiteX191" fmla="*/ 260472 w 1099156"/>
                  <a:gd name="connsiteY191" fmla="*/ 911027 h 122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099156" h="1223922">
                    <a:moveTo>
                      <a:pt x="260472" y="911027"/>
                    </a:moveTo>
                    <a:cubicBezTo>
                      <a:pt x="285046" y="894929"/>
                      <a:pt x="318955" y="841113"/>
                      <a:pt x="321622" y="836827"/>
                    </a:cubicBezTo>
                    <a:cubicBezTo>
                      <a:pt x="352369" y="856286"/>
                      <a:pt x="384373" y="873660"/>
                      <a:pt x="417444" y="888833"/>
                    </a:cubicBezTo>
                    <a:cubicBezTo>
                      <a:pt x="436494" y="897787"/>
                      <a:pt x="456306" y="906264"/>
                      <a:pt x="476118" y="914455"/>
                    </a:cubicBezTo>
                    <a:cubicBezTo>
                      <a:pt x="466593" y="911979"/>
                      <a:pt x="457925" y="909979"/>
                      <a:pt x="457068" y="909788"/>
                    </a:cubicBezTo>
                    <a:cubicBezTo>
                      <a:pt x="422492" y="905216"/>
                      <a:pt x="353055" y="916741"/>
                      <a:pt x="336386" y="951984"/>
                    </a:cubicBezTo>
                    <a:cubicBezTo>
                      <a:pt x="326137" y="975349"/>
                      <a:pt x="336758" y="1002600"/>
                      <a:pt x="360122" y="1012848"/>
                    </a:cubicBezTo>
                    <a:cubicBezTo>
                      <a:pt x="361704" y="1013544"/>
                      <a:pt x="363313" y="1014144"/>
                      <a:pt x="364961" y="1014658"/>
                    </a:cubicBezTo>
                    <a:cubicBezTo>
                      <a:pt x="390869" y="1024183"/>
                      <a:pt x="422111" y="1011706"/>
                      <a:pt x="444304" y="997418"/>
                    </a:cubicBezTo>
                    <a:cubicBezTo>
                      <a:pt x="466498" y="983131"/>
                      <a:pt x="496216" y="937506"/>
                      <a:pt x="503931" y="925409"/>
                    </a:cubicBezTo>
                    <a:lnTo>
                      <a:pt x="526791" y="934934"/>
                    </a:lnTo>
                    <a:cubicBezTo>
                      <a:pt x="563462" y="949507"/>
                      <a:pt x="600038" y="963509"/>
                      <a:pt x="635566" y="979130"/>
                    </a:cubicBezTo>
                    <a:cubicBezTo>
                      <a:pt x="648044" y="984464"/>
                      <a:pt x="660141" y="990274"/>
                      <a:pt x="672333" y="995894"/>
                    </a:cubicBezTo>
                    <a:cubicBezTo>
                      <a:pt x="663760" y="993798"/>
                      <a:pt x="656617" y="992084"/>
                      <a:pt x="655474" y="991989"/>
                    </a:cubicBezTo>
                    <a:cubicBezTo>
                      <a:pt x="620898" y="987417"/>
                      <a:pt x="551556" y="998942"/>
                      <a:pt x="534792" y="1034185"/>
                    </a:cubicBezTo>
                    <a:cubicBezTo>
                      <a:pt x="524552" y="1057492"/>
                      <a:pt x="535144" y="1084696"/>
                      <a:pt x="558462" y="1094935"/>
                    </a:cubicBezTo>
                    <a:cubicBezTo>
                      <a:pt x="560062" y="1095640"/>
                      <a:pt x="561700" y="1096250"/>
                      <a:pt x="563367" y="1096764"/>
                    </a:cubicBezTo>
                    <a:cubicBezTo>
                      <a:pt x="589370" y="1106289"/>
                      <a:pt x="620993" y="1093811"/>
                      <a:pt x="642710" y="1079524"/>
                    </a:cubicBezTo>
                    <a:cubicBezTo>
                      <a:pt x="664427" y="1065236"/>
                      <a:pt x="691669" y="1024088"/>
                      <a:pt x="701003" y="1009801"/>
                    </a:cubicBezTo>
                    <a:cubicBezTo>
                      <a:pt x="713195" y="1015992"/>
                      <a:pt x="725482" y="1022183"/>
                      <a:pt x="737103" y="1028851"/>
                    </a:cubicBezTo>
                    <a:cubicBezTo>
                      <a:pt x="744913" y="1033518"/>
                      <a:pt x="752819" y="1037423"/>
                      <a:pt x="760439" y="1042567"/>
                    </a:cubicBezTo>
                    <a:lnTo>
                      <a:pt x="783109" y="1057140"/>
                    </a:lnTo>
                    <a:cubicBezTo>
                      <a:pt x="797110" y="1066665"/>
                      <a:pt x="811684" y="1076952"/>
                      <a:pt x="825209" y="1086858"/>
                    </a:cubicBezTo>
                    <a:cubicBezTo>
                      <a:pt x="834734" y="1093716"/>
                      <a:pt x="843497" y="1100383"/>
                      <a:pt x="852451" y="1107051"/>
                    </a:cubicBezTo>
                    <a:cubicBezTo>
                      <a:pt x="840068" y="1101622"/>
                      <a:pt x="815589" y="1091335"/>
                      <a:pt x="813398" y="1090763"/>
                    </a:cubicBezTo>
                    <a:cubicBezTo>
                      <a:pt x="779965" y="1081238"/>
                      <a:pt x="709576" y="1081905"/>
                      <a:pt x="687763" y="1114195"/>
                    </a:cubicBezTo>
                    <a:cubicBezTo>
                      <a:pt x="674047" y="1135645"/>
                      <a:pt x="680315" y="1164153"/>
                      <a:pt x="701765" y="1177869"/>
                    </a:cubicBezTo>
                    <a:cubicBezTo>
                      <a:pt x="703213" y="1178793"/>
                      <a:pt x="704708" y="1179641"/>
                      <a:pt x="706242" y="1180394"/>
                    </a:cubicBezTo>
                    <a:cubicBezTo>
                      <a:pt x="730435" y="1193443"/>
                      <a:pt x="763392" y="1186204"/>
                      <a:pt x="787300" y="1175345"/>
                    </a:cubicBezTo>
                    <a:cubicBezTo>
                      <a:pt x="813303" y="1163439"/>
                      <a:pt x="853975" y="1117433"/>
                      <a:pt x="858547" y="1111623"/>
                    </a:cubicBezTo>
                    <a:cubicBezTo>
                      <a:pt x="873310" y="1122767"/>
                      <a:pt x="887598" y="1133721"/>
                      <a:pt x="900838" y="1144294"/>
                    </a:cubicBezTo>
                    <a:cubicBezTo>
                      <a:pt x="939509" y="1174869"/>
                      <a:pt x="971704" y="1202396"/>
                      <a:pt x="996088" y="1223923"/>
                    </a:cubicBezTo>
                    <a:lnTo>
                      <a:pt x="1015138" y="1206587"/>
                    </a:lnTo>
                    <a:cubicBezTo>
                      <a:pt x="989611" y="1185061"/>
                      <a:pt x="955511" y="1157057"/>
                      <a:pt x="914458" y="1126006"/>
                    </a:cubicBezTo>
                    <a:cubicBezTo>
                      <a:pt x="899504" y="1114671"/>
                      <a:pt x="883312" y="1102765"/>
                      <a:pt x="866833" y="1090763"/>
                    </a:cubicBezTo>
                    <a:cubicBezTo>
                      <a:pt x="875625" y="1073161"/>
                      <a:pt x="883388" y="1055063"/>
                      <a:pt x="890074" y="1036566"/>
                    </a:cubicBezTo>
                    <a:cubicBezTo>
                      <a:pt x="919316" y="1039519"/>
                      <a:pt x="974371" y="1024374"/>
                      <a:pt x="981514" y="1022373"/>
                    </a:cubicBezTo>
                    <a:cubicBezTo>
                      <a:pt x="987706" y="1039804"/>
                      <a:pt x="993516" y="1056854"/>
                      <a:pt x="998755" y="1072952"/>
                    </a:cubicBezTo>
                    <a:cubicBezTo>
                      <a:pt x="1013804" y="1118957"/>
                      <a:pt x="1025329" y="1158677"/>
                      <a:pt x="1033807" y="1190204"/>
                    </a:cubicBezTo>
                    <a:lnTo>
                      <a:pt x="1055143" y="1171154"/>
                    </a:lnTo>
                    <a:cubicBezTo>
                      <a:pt x="1046284" y="1141722"/>
                      <a:pt x="1034854" y="1105813"/>
                      <a:pt x="1020662" y="1065331"/>
                    </a:cubicBezTo>
                    <a:cubicBezTo>
                      <a:pt x="1014471" y="1047615"/>
                      <a:pt x="1007518" y="1028851"/>
                      <a:pt x="1000088" y="1009610"/>
                    </a:cubicBezTo>
                    <a:cubicBezTo>
                      <a:pt x="1006660" y="1005895"/>
                      <a:pt x="1059619" y="975034"/>
                      <a:pt x="1076288" y="951794"/>
                    </a:cubicBezTo>
                    <a:cubicBezTo>
                      <a:pt x="1091433" y="930648"/>
                      <a:pt x="1104863" y="899501"/>
                      <a:pt x="1096672" y="873117"/>
                    </a:cubicBezTo>
                    <a:cubicBezTo>
                      <a:pt x="1089842" y="848476"/>
                      <a:pt x="1064334" y="834036"/>
                      <a:pt x="1039703" y="840865"/>
                    </a:cubicBezTo>
                    <a:cubicBezTo>
                      <a:pt x="1038188" y="841284"/>
                      <a:pt x="1036702" y="841780"/>
                      <a:pt x="1035235" y="842351"/>
                    </a:cubicBezTo>
                    <a:cubicBezTo>
                      <a:pt x="999326" y="857686"/>
                      <a:pt x="985039" y="926552"/>
                      <a:pt x="988182" y="961223"/>
                    </a:cubicBezTo>
                    <a:cubicBezTo>
                      <a:pt x="988182" y="963319"/>
                      <a:pt x="992944" y="985321"/>
                      <a:pt x="995992" y="999323"/>
                    </a:cubicBezTo>
                    <a:cubicBezTo>
                      <a:pt x="992944" y="991417"/>
                      <a:pt x="990087" y="983797"/>
                      <a:pt x="986467" y="975796"/>
                    </a:cubicBezTo>
                    <a:cubicBezTo>
                      <a:pt x="980181" y="959794"/>
                      <a:pt x="973418" y="944078"/>
                      <a:pt x="966274" y="927123"/>
                    </a:cubicBezTo>
                    <a:cubicBezTo>
                      <a:pt x="962464" y="919027"/>
                      <a:pt x="958750" y="910931"/>
                      <a:pt x="954844" y="902740"/>
                    </a:cubicBezTo>
                    <a:cubicBezTo>
                      <a:pt x="950939" y="894548"/>
                      <a:pt x="946367" y="886261"/>
                      <a:pt x="942081" y="877879"/>
                    </a:cubicBezTo>
                    <a:cubicBezTo>
                      <a:pt x="931889" y="858829"/>
                      <a:pt x="920554" y="839779"/>
                      <a:pt x="908648" y="820729"/>
                    </a:cubicBezTo>
                    <a:cubicBezTo>
                      <a:pt x="922650" y="815205"/>
                      <a:pt x="971894" y="794821"/>
                      <a:pt x="990182" y="776152"/>
                    </a:cubicBezTo>
                    <a:cubicBezTo>
                      <a:pt x="1008470" y="757483"/>
                      <a:pt x="1026377" y="728527"/>
                      <a:pt x="1022186" y="701572"/>
                    </a:cubicBezTo>
                    <a:cubicBezTo>
                      <a:pt x="1019291" y="676273"/>
                      <a:pt x="996440" y="658119"/>
                      <a:pt x="971142" y="661005"/>
                    </a:cubicBezTo>
                    <a:cubicBezTo>
                      <a:pt x="969475" y="661195"/>
                      <a:pt x="967817" y="661481"/>
                      <a:pt x="966179" y="661852"/>
                    </a:cubicBezTo>
                    <a:cubicBezTo>
                      <a:pt x="928079" y="671377"/>
                      <a:pt x="903790" y="737481"/>
                      <a:pt x="901695" y="772247"/>
                    </a:cubicBezTo>
                    <a:cubicBezTo>
                      <a:pt x="901695" y="774343"/>
                      <a:pt x="902838" y="799489"/>
                      <a:pt x="903790" y="813300"/>
                    </a:cubicBezTo>
                    <a:cubicBezTo>
                      <a:pt x="896551" y="802060"/>
                      <a:pt x="889408" y="790821"/>
                      <a:pt x="881788" y="779677"/>
                    </a:cubicBezTo>
                    <a:cubicBezTo>
                      <a:pt x="859690" y="747577"/>
                      <a:pt x="836258" y="715764"/>
                      <a:pt x="813112" y="683950"/>
                    </a:cubicBezTo>
                    <a:cubicBezTo>
                      <a:pt x="805969" y="674425"/>
                      <a:pt x="799015" y="664424"/>
                      <a:pt x="792062" y="654613"/>
                    </a:cubicBezTo>
                    <a:cubicBezTo>
                      <a:pt x="797015" y="652708"/>
                      <a:pt x="856070" y="629753"/>
                      <a:pt x="876549" y="608894"/>
                    </a:cubicBezTo>
                    <a:cubicBezTo>
                      <a:pt x="894742" y="589844"/>
                      <a:pt x="912744" y="561269"/>
                      <a:pt x="908648" y="534217"/>
                    </a:cubicBezTo>
                    <a:cubicBezTo>
                      <a:pt x="905705" y="508871"/>
                      <a:pt x="882769" y="490717"/>
                      <a:pt x="857423" y="493660"/>
                    </a:cubicBezTo>
                    <a:cubicBezTo>
                      <a:pt x="855784" y="493851"/>
                      <a:pt x="854156" y="494136"/>
                      <a:pt x="852546" y="494498"/>
                    </a:cubicBezTo>
                    <a:cubicBezTo>
                      <a:pt x="814446" y="504023"/>
                      <a:pt x="790157" y="570127"/>
                      <a:pt x="788062" y="604893"/>
                    </a:cubicBezTo>
                    <a:cubicBezTo>
                      <a:pt x="788062" y="607560"/>
                      <a:pt x="789776" y="643660"/>
                      <a:pt x="790729" y="652518"/>
                    </a:cubicBezTo>
                    <a:cubicBezTo>
                      <a:pt x="775298" y="630896"/>
                      <a:pt x="760153" y="609274"/>
                      <a:pt x="746056" y="587367"/>
                    </a:cubicBezTo>
                    <a:cubicBezTo>
                      <a:pt x="726835" y="557906"/>
                      <a:pt x="709595" y="527197"/>
                      <a:pt x="694431" y="495451"/>
                    </a:cubicBezTo>
                    <a:cubicBezTo>
                      <a:pt x="696717" y="494593"/>
                      <a:pt x="758439" y="470876"/>
                      <a:pt x="779394" y="449445"/>
                    </a:cubicBezTo>
                    <a:cubicBezTo>
                      <a:pt x="797587" y="430395"/>
                      <a:pt x="815589" y="401820"/>
                      <a:pt x="811493" y="374864"/>
                    </a:cubicBezTo>
                    <a:cubicBezTo>
                      <a:pt x="808597" y="349566"/>
                      <a:pt x="785747" y="331411"/>
                      <a:pt x="760449" y="334297"/>
                    </a:cubicBezTo>
                    <a:cubicBezTo>
                      <a:pt x="758782" y="334488"/>
                      <a:pt x="757124" y="334773"/>
                      <a:pt x="755486" y="335145"/>
                    </a:cubicBezTo>
                    <a:cubicBezTo>
                      <a:pt x="717386" y="344670"/>
                      <a:pt x="693097" y="410773"/>
                      <a:pt x="691002" y="445540"/>
                    </a:cubicBezTo>
                    <a:cubicBezTo>
                      <a:pt x="691002" y="447826"/>
                      <a:pt x="692240" y="475353"/>
                      <a:pt x="693193" y="488402"/>
                    </a:cubicBezTo>
                    <a:lnTo>
                      <a:pt x="691097" y="488973"/>
                    </a:lnTo>
                    <a:cubicBezTo>
                      <a:pt x="676610" y="456646"/>
                      <a:pt x="665065" y="423080"/>
                      <a:pt x="656617" y="388675"/>
                    </a:cubicBezTo>
                    <a:cubicBezTo>
                      <a:pt x="651759" y="369625"/>
                      <a:pt x="648139" y="351433"/>
                      <a:pt x="644996" y="333621"/>
                    </a:cubicBezTo>
                    <a:cubicBezTo>
                      <a:pt x="656902" y="330382"/>
                      <a:pt x="711671" y="315047"/>
                      <a:pt x="732436" y="297807"/>
                    </a:cubicBezTo>
                    <a:cubicBezTo>
                      <a:pt x="753200" y="280567"/>
                      <a:pt x="773584" y="254659"/>
                      <a:pt x="772536" y="227131"/>
                    </a:cubicBezTo>
                    <a:cubicBezTo>
                      <a:pt x="772326" y="201566"/>
                      <a:pt x="751428" y="181011"/>
                      <a:pt x="725863" y="181221"/>
                    </a:cubicBezTo>
                    <a:cubicBezTo>
                      <a:pt x="724273" y="181230"/>
                      <a:pt x="722682" y="181326"/>
                      <a:pt x="721101" y="181506"/>
                    </a:cubicBezTo>
                    <a:cubicBezTo>
                      <a:pt x="682525" y="186936"/>
                      <a:pt x="650806" y="249801"/>
                      <a:pt x="644901" y="284186"/>
                    </a:cubicBezTo>
                    <a:cubicBezTo>
                      <a:pt x="644901" y="285996"/>
                      <a:pt x="643377" y="305331"/>
                      <a:pt x="642710" y="319429"/>
                    </a:cubicBezTo>
                    <a:cubicBezTo>
                      <a:pt x="641472" y="311332"/>
                      <a:pt x="639948" y="303046"/>
                      <a:pt x="638900" y="295235"/>
                    </a:cubicBezTo>
                    <a:cubicBezTo>
                      <a:pt x="634804" y="265993"/>
                      <a:pt x="632804" y="239038"/>
                      <a:pt x="631185" y="215130"/>
                    </a:cubicBezTo>
                    <a:cubicBezTo>
                      <a:pt x="630423" y="201509"/>
                      <a:pt x="630042" y="189127"/>
                      <a:pt x="629756" y="177601"/>
                    </a:cubicBezTo>
                    <a:cubicBezTo>
                      <a:pt x="639757" y="168076"/>
                      <a:pt x="679953" y="129976"/>
                      <a:pt x="690430" y="105878"/>
                    </a:cubicBezTo>
                    <a:cubicBezTo>
                      <a:pt x="700908" y="81780"/>
                      <a:pt x="707099" y="48728"/>
                      <a:pt x="693478" y="24725"/>
                    </a:cubicBezTo>
                    <a:cubicBezTo>
                      <a:pt x="681620" y="2141"/>
                      <a:pt x="653693" y="-6555"/>
                      <a:pt x="631099" y="5304"/>
                    </a:cubicBezTo>
                    <a:cubicBezTo>
                      <a:pt x="629623" y="6075"/>
                      <a:pt x="628184" y="6932"/>
                      <a:pt x="626803" y="7866"/>
                    </a:cubicBezTo>
                    <a:cubicBezTo>
                      <a:pt x="594990" y="30535"/>
                      <a:pt x="595847" y="100925"/>
                      <a:pt x="606420" y="134167"/>
                    </a:cubicBezTo>
                    <a:cubicBezTo>
                      <a:pt x="607372" y="137025"/>
                      <a:pt x="626708" y="180268"/>
                      <a:pt x="627280" y="179792"/>
                    </a:cubicBezTo>
                    <a:lnTo>
                      <a:pt x="627851" y="179221"/>
                    </a:lnTo>
                    <a:cubicBezTo>
                      <a:pt x="627851" y="190270"/>
                      <a:pt x="627851" y="202176"/>
                      <a:pt x="628613" y="215225"/>
                    </a:cubicBezTo>
                    <a:cubicBezTo>
                      <a:pt x="629661" y="239228"/>
                      <a:pt x="630994" y="266374"/>
                      <a:pt x="634519" y="295806"/>
                    </a:cubicBezTo>
                    <a:cubicBezTo>
                      <a:pt x="637957" y="327515"/>
                      <a:pt x="643234" y="359005"/>
                      <a:pt x="650330" y="390104"/>
                    </a:cubicBezTo>
                    <a:cubicBezTo>
                      <a:pt x="658103" y="425013"/>
                      <a:pt x="669009" y="459160"/>
                      <a:pt x="682906" y="492117"/>
                    </a:cubicBezTo>
                    <a:lnTo>
                      <a:pt x="683477" y="493260"/>
                    </a:lnTo>
                    <a:cubicBezTo>
                      <a:pt x="676048" y="484592"/>
                      <a:pt x="654426" y="461065"/>
                      <a:pt x="652521" y="459446"/>
                    </a:cubicBezTo>
                    <a:cubicBezTo>
                      <a:pt x="626232" y="436586"/>
                      <a:pt x="561938" y="407916"/>
                      <a:pt x="528696" y="428109"/>
                    </a:cubicBezTo>
                    <a:cubicBezTo>
                      <a:pt x="507265" y="441853"/>
                      <a:pt x="501026" y="470362"/>
                      <a:pt x="514761" y="491803"/>
                    </a:cubicBezTo>
                    <a:cubicBezTo>
                      <a:pt x="515675" y="493231"/>
                      <a:pt x="516675" y="494603"/>
                      <a:pt x="517742" y="495927"/>
                    </a:cubicBezTo>
                    <a:cubicBezTo>
                      <a:pt x="534316" y="517930"/>
                      <a:pt x="567367" y="525264"/>
                      <a:pt x="593466" y="525359"/>
                    </a:cubicBezTo>
                    <a:cubicBezTo>
                      <a:pt x="622803" y="525359"/>
                      <a:pt x="680715" y="499165"/>
                      <a:pt x="685382" y="496784"/>
                    </a:cubicBezTo>
                    <a:cubicBezTo>
                      <a:pt x="700298" y="529988"/>
                      <a:pt x="717415" y="562164"/>
                      <a:pt x="736627" y="593082"/>
                    </a:cubicBezTo>
                    <a:cubicBezTo>
                      <a:pt x="747676" y="611084"/>
                      <a:pt x="759391" y="628991"/>
                      <a:pt x="771393" y="646708"/>
                    </a:cubicBezTo>
                    <a:cubicBezTo>
                      <a:pt x="764725" y="639469"/>
                      <a:pt x="758725" y="632992"/>
                      <a:pt x="757772" y="632134"/>
                    </a:cubicBezTo>
                    <a:cubicBezTo>
                      <a:pt x="731483" y="609370"/>
                      <a:pt x="667189" y="580604"/>
                      <a:pt x="633947" y="600797"/>
                    </a:cubicBezTo>
                    <a:cubicBezTo>
                      <a:pt x="612516" y="614542"/>
                      <a:pt x="606277" y="643050"/>
                      <a:pt x="620012" y="664491"/>
                    </a:cubicBezTo>
                    <a:cubicBezTo>
                      <a:pt x="620927" y="665920"/>
                      <a:pt x="621927" y="667291"/>
                      <a:pt x="622993" y="668615"/>
                    </a:cubicBezTo>
                    <a:cubicBezTo>
                      <a:pt x="639472" y="690713"/>
                      <a:pt x="672619" y="697952"/>
                      <a:pt x="698717" y="698047"/>
                    </a:cubicBezTo>
                    <a:cubicBezTo>
                      <a:pt x="724816" y="698143"/>
                      <a:pt x="774917" y="676711"/>
                      <a:pt x="788062" y="670901"/>
                    </a:cubicBezTo>
                    <a:cubicBezTo>
                      <a:pt x="792729" y="677664"/>
                      <a:pt x="797587" y="684522"/>
                      <a:pt x="802063" y="691285"/>
                    </a:cubicBezTo>
                    <a:cubicBezTo>
                      <a:pt x="824542" y="723574"/>
                      <a:pt x="847117" y="755864"/>
                      <a:pt x="868738" y="788059"/>
                    </a:cubicBezTo>
                    <a:cubicBezTo>
                      <a:pt x="876263" y="799489"/>
                      <a:pt x="883216" y="810919"/>
                      <a:pt x="890170" y="822348"/>
                    </a:cubicBezTo>
                    <a:cubicBezTo>
                      <a:pt x="884264" y="815872"/>
                      <a:pt x="879216" y="810538"/>
                      <a:pt x="878359" y="809776"/>
                    </a:cubicBezTo>
                    <a:cubicBezTo>
                      <a:pt x="852070" y="786915"/>
                      <a:pt x="787776" y="758245"/>
                      <a:pt x="754534" y="778438"/>
                    </a:cubicBezTo>
                    <a:cubicBezTo>
                      <a:pt x="733121" y="792211"/>
                      <a:pt x="726930" y="820739"/>
                      <a:pt x="740703" y="842151"/>
                    </a:cubicBezTo>
                    <a:cubicBezTo>
                      <a:pt x="741618" y="843570"/>
                      <a:pt x="742608" y="844942"/>
                      <a:pt x="743675" y="846256"/>
                    </a:cubicBezTo>
                    <a:cubicBezTo>
                      <a:pt x="760153" y="868259"/>
                      <a:pt x="793300" y="875594"/>
                      <a:pt x="819304" y="875689"/>
                    </a:cubicBezTo>
                    <a:cubicBezTo>
                      <a:pt x="845307" y="875784"/>
                      <a:pt x="890741" y="856639"/>
                      <a:pt x="906362" y="849590"/>
                    </a:cubicBezTo>
                    <a:cubicBezTo>
                      <a:pt x="913220" y="861496"/>
                      <a:pt x="920078" y="873403"/>
                      <a:pt x="926079" y="885309"/>
                    </a:cubicBezTo>
                    <a:cubicBezTo>
                      <a:pt x="930079" y="893500"/>
                      <a:pt x="934461" y="901120"/>
                      <a:pt x="937890" y="909598"/>
                    </a:cubicBezTo>
                    <a:cubicBezTo>
                      <a:pt x="941319" y="918075"/>
                      <a:pt x="945224" y="926171"/>
                      <a:pt x="948748" y="934267"/>
                    </a:cubicBezTo>
                    <a:cubicBezTo>
                      <a:pt x="955130" y="950269"/>
                      <a:pt x="961702" y="966652"/>
                      <a:pt x="967798" y="982369"/>
                    </a:cubicBezTo>
                    <a:cubicBezTo>
                      <a:pt x="971894" y="993227"/>
                      <a:pt x="975609" y="1003705"/>
                      <a:pt x="979324" y="1014182"/>
                    </a:cubicBezTo>
                    <a:cubicBezTo>
                      <a:pt x="972085" y="1002752"/>
                      <a:pt x="957226" y="980749"/>
                      <a:pt x="955797" y="979035"/>
                    </a:cubicBezTo>
                    <a:cubicBezTo>
                      <a:pt x="935042" y="956375"/>
                      <a:pt x="908801" y="939449"/>
                      <a:pt x="879597" y="929886"/>
                    </a:cubicBezTo>
                    <a:cubicBezTo>
                      <a:pt x="877425" y="927238"/>
                      <a:pt x="875006" y="924819"/>
                      <a:pt x="872358" y="922647"/>
                    </a:cubicBezTo>
                    <a:cubicBezTo>
                      <a:pt x="853156" y="905845"/>
                      <a:pt x="823971" y="907797"/>
                      <a:pt x="807169" y="927000"/>
                    </a:cubicBezTo>
                    <a:cubicBezTo>
                      <a:pt x="806102" y="928229"/>
                      <a:pt x="805092" y="929505"/>
                      <a:pt x="804159" y="930838"/>
                    </a:cubicBezTo>
                    <a:cubicBezTo>
                      <a:pt x="782632" y="963414"/>
                      <a:pt x="808731" y="1028755"/>
                      <a:pt x="830543" y="1055997"/>
                    </a:cubicBezTo>
                    <a:cubicBezTo>
                      <a:pt x="831781" y="1057616"/>
                      <a:pt x="847688" y="1073428"/>
                      <a:pt x="857880" y="1083238"/>
                    </a:cubicBezTo>
                    <a:lnTo>
                      <a:pt x="836353" y="1069237"/>
                    </a:lnTo>
                    <a:cubicBezTo>
                      <a:pt x="822352" y="1059712"/>
                      <a:pt x="807778" y="1050187"/>
                      <a:pt x="792729" y="1039804"/>
                    </a:cubicBezTo>
                    <a:lnTo>
                      <a:pt x="769774" y="1025707"/>
                    </a:lnTo>
                    <a:cubicBezTo>
                      <a:pt x="762154" y="1020850"/>
                      <a:pt x="753581" y="1016659"/>
                      <a:pt x="745390" y="1012087"/>
                    </a:cubicBezTo>
                    <a:cubicBezTo>
                      <a:pt x="726340" y="1001800"/>
                      <a:pt x="706432" y="992275"/>
                      <a:pt x="686239" y="983512"/>
                    </a:cubicBezTo>
                    <a:cubicBezTo>
                      <a:pt x="694812" y="971224"/>
                      <a:pt x="724339" y="927123"/>
                      <a:pt x="729578" y="901406"/>
                    </a:cubicBezTo>
                    <a:cubicBezTo>
                      <a:pt x="734817" y="875689"/>
                      <a:pt x="733579" y="841970"/>
                      <a:pt x="715195" y="821491"/>
                    </a:cubicBezTo>
                    <a:cubicBezTo>
                      <a:pt x="698755" y="801984"/>
                      <a:pt x="669609" y="799498"/>
                      <a:pt x="650101" y="815938"/>
                    </a:cubicBezTo>
                    <a:cubicBezTo>
                      <a:pt x="648844" y="816996"/>
                      <a:pt x="647654" y="818119"/>
                      <a:pt x="646520" y="819301"/>
                    </a:cubicBezTo>
                    <a:cubicBezTo>
                      <a:pt x="620326" y="847876"/>
                      <a:pt x="636233" y="916741"/>
                      <a:pt x="653569" y="946936"/>
                    </a:cubicBezTo>
                    <a:cubicBezTo>
                      <a:pt x="654712" y="948840"/>
                      <a:pt x="669571" y="969034"/>
                      <a:pt x="678048" y="979987"/>
                    </a:cubicBezTo>
                    <a:cubicBezTo>
                      <a:pt x="665856" y="974653"/>
                      <a:pt x="653664" y="969224"/>
                      <a:pt x="641186" y="964176"/>
                    </a:cubicBezTo>
                    <a:cubicBezTo>
                      <a:pt x="604991" y="949603"/>
                      <a:pt x="567939" y="935601"/>
                      <a:pt x="531077" y="922171"/>
                    </a:cubicBezTo>
                    <a:cubicBezTo>
                      <a:pt x="519742" y="917980"/>
                      <a:pt x="508503" y="913598"/>
                      <a:pt x="497263" y="909312"/>
                    </a:cubicBezTo>
                    <a:cubicBezTo>
                      <a:pt x="500407" y="905026"/>
                      <a:pt x="536983" y="853305"/>
                      <a:pt x="542507" y="824539"/>
                    </a:cubicBezTo>
                    <a:cubicBezTo>
                      <a:pt x="547460" y="799012"/>
                      <a:pt x="546603" y="765103"/>
                      <a:pt x="528124" y="744625"/>
                    </a:cubicBezTo>
                    <a:cubicBezTo>
                      <a:pt x="511684" y="725118"/>
                      <a:pt x="482538" y="722631"/>
                      <a:pt x="463030" y="739072"/>
                    </a:cubicBezTo>
                    <a:cubicBezTo>
                      <a:pt x="461773" y="740129"/>
                      <a:pt x="460583" y="741253"/>
                      <a:pt x="459449" y="742434"/>
                    </a:cubicBezTo>
                    <a:cubicBezTo>
                      <a:pt x="433255" y="771009"/>
                      <a:pt x="449162" y="839875"/>
                      <a:pt x="466593" y="870069"/>
                    </a:cubicBezTo>
                    <a:cubicBezTo>
                      <a:pt x="467831" y="872355"/>
                      <a:pt x="489358" y="901406"/>
                      <a:pt x="495168" y="908169"/>
                    </a:cubicBezTo>
                    <a:cubicBezTo>
                      <a:pt x="470403" y="898644"/>
                      <a:pt x="445828" y="889119"/>
                      <a:pt x="421921" y="878546"/>
                    </a:cubicBezTo>
                    <a:cubicBezTo>
                      <a:pt x="389650" y="864573"/>
                      <a:pt x="358332" y="848466"/>
                      <a:pt x="328195" y="830350"/>
                    </a:cubicBezTo>
                    <a:cubicBezTo>
                      <a:pt x="329623" y="828349"/>
                      <a:pt x="368104" y="774533"/>
                      <a:pt x="373724" y="745101"/>
                    </a:cubicBezTo>
                    <a:cubicBezTo>
                      <a:pt x="378582" y="719574"/>
                      <a:pt x="377725" y="685665"/>
                      <a:pt x="359341" y="665186"/>
                    </a:cubicBezTo>
                    <a:cubicBezTo>
                      <a:pt x="342901" y="645679"/>
                      <a:pt x="313755" y="643193"/>
                      <a:pt x="294247" y="659633"/>
                    </a:cubicBezTo>
                    <a:cubicBezTo>
                      <a:pt x="292990" y="660690"/>
                      <a:pt x="291800" y="661814"/>
                      <a:pt x="290666" y="662995"/>
                    </a:cubicBezTo>
                    <a:cubicBezTo>
                      <a:pt x="264472" y="691570"/>
                      <a:pt x="280379" y="760436"/>
                      <a:pt x="297715" y="790630"/>
                    </a:cubicBezTo>
                    <a:cubicBezTo>
                      <a:pt x="298858" y="792631"/>
                      <a:pt x="315241" y="814824"/>
                      <a:pt x="323337" y="825206"/>
                    </a:cubicBezTo>
                    <a:lnTo>
                      <a:pt x="321813" y="826825"/>
                    </a:lnTo>
                    <a:cubicBezTo>
                      <a:pt x="291933" y="807813"/>
                      <a:pt x="263815" y="786173"/>
                      <a:pt x="237802" y="762151"/>
                    </a:cubicBezTo>
                    <a:cubicBezTo>
                      <a:pt x="223229" y="749102"/>
                      <a:pt x="210085" y="735862"/>
                      <a:pt x="197607" y="722622"/>
                    </a:cubicBezTo>
                    <a:cubicBezTo>
                      <a:pt x="205798" y="713097"/>
                      <a:pt x="242755" y="670520"/>
                      <a:pt x="250852" y="644517"/>
                    </a:cubicBezTo>
                    <a:cubicBezTo>
                      <a:pt x="258948" y="618514"/>
                      <a:pt x="261329" y="585843"/>
                      <a:pt x="245327" y="563554"/>
                    </a:cubicBezTo>
                    <a:cubicBezTo>
                      <a:pt x="231001" y="542380"/>
                      <a:pt x="202226" y="536818"/>
                      <a:pt x="181052" y="551143"/>
                    </a:cubicBezTo>
                    <a:cubicBezTo>
                      <a:pt x="179728" y="552039"/>
                      <a:pt x="178452" y="553001"/>
                      <a:pt x="177223" y="554029"/>
                    </a:cubicBezTo>
                    <a:cubicBezTo>
                      <a:pt x="148077" y="579937"/>
                      <a:pt x="156364" y="649851"/>
                      <a:pt x="170270" y="681760"/>
                    </a:cubicBezTo>
                    <a:cubicBezTo>
                      <a:pt x="171032" y="683474"/>
                      <a:pt x="180748" y="700238"/>
                      <a:pt x="187987" y="712335"/>
                    </a:cubicBezTo>
                    <a:cubicBezTo>
                      <a:pt x="182462" y="706334"/>
                      <a:pt x="176652" y="700238"/>
                      <a:pt x="171413" y="694333"/>
                    </a:cubicBezTo>
                    <a:cubicBezTo>
                      <a:pt x="152363" y="672235"/>
                      <a:pt x="135313" y="650803"/>
                      <a:pt x="120835" y="631658"/>
                    </a:cubicBezTo>
                    <a:cubicBezTo>
                      <a:pt x="112644" y="620704"/>
                      <a:pt x="105500" y="610703"/>
                      <a:pt x="98833" y="601273"/>
                    </a:cubicBezTo>
                    <a:cubicBezTo>
                      <a:pt x="102166" y="587938"/>
                      <a:pt x="114739" y="534122"/>
                      <a:pt x="109977" y="507928"/>
                    </a:cubicBezTo>
                    <a:cubicBezTo>
                      <a:pt x="105214" y="481735"/>
                      <a:pt x="92260" y="450778"/>
                      <a:pt x="67686" y="438586"/>
                    </a:cubicBezTo>
                    <a:cubicBezTo>
                      <a:pt x="45378" y="426318"/>
                      <a:pt x="17346" y="434462"/>
                      <a:pt x="5078" y="456770"/>
                    </a:cubicBezTo>
                    <a:cubicBezTo>
                      <a:pt x="4278" y="458227"/>
                      <a:pt x="3554" y="459722"/>
                      <a:pt x="2916" y="461256"/>
                    </a:cubicBezTo>
                    <a:cubicBezTo>
                      <a:pt x="-11086" y="497641"/>
                      <a:pt x="28443" y="555839"/>
                      <a:pt x="55494" y="577747"/>
                    </a:cubicBezTo>
                    <a:cubicBezTo>
                      <a:pt x="57875" y="579652"/>
                      <a:pt x="97880" y="604988"/>
                      <a:pt x="98071" y="604321"/>
                    </a:cubicBezTo>
                    <a:cubicBezTo>
                      <a:pt x="98090" y="604036"/>
                      <a:pt x="98090" y="603750"/>
                      <a:pt x="98071" y="603464"/>
                    </a:cubicBezTo>
                    <a:cubicBezTo>
                      <a:pt x="104262" y="612989"/>
                      <a:pt x="111025" y="622514"/>
                      <a:pt x="118549" y="633182"/>
                    </a:cubicBezTo>
                    <a:cubicBezTo>
                      <a:pt x="132646" y="652232"/>
                      <a:pt x="148839" y="674521"/>
                      <a:pt x="167984" y="697095"/>
                    </a:cubicBezTo>
                    <a:cubicBezTo>
                      <a:pt x="188377" y="721660"/>
                      <a:pt x="210161" y="745034"/>
                      <a:pt x="233230" y="767104"/>
                    </a:cubicBezTo>
                    <a:cubicBezTo>
                      <a:pt x="258996" y="791735"/>
                      <a:pt x="286885" y="814043"/>
                      <a:pt x="316574" y="833779"/>
                    </a:cubicBezTo>
                    <a:lnTo>
                      <a:pt x="317717" y="834445"/>
                    </a:lnTo>
                    <a:cubicBezTo>
                      <a:pt x="306763" y="831302"/>
                      <a:pt x="275712" y="823587"/>
                      <a:pt x="273235" y="823301"/>
                    </a:cubicBezTo>
                    <a:cubicBezTo>
                      <a:pt x="238660" y="818729"/>
                      <a:pt x="169318" y="830254"/>
                      <a:pt x="152554" y="865497"/>
                    </a:cubicBezTo>
                    <a:cubicBezTo>
                      <a:pt x="142305" y="888862"/>
                      <a:pt x="152925" y="916113"/>
                      <a:pt x="176290" y="926362"/>
                    </a:cubicBezTo>
                    <a:cubicBezTo>
                      <a:pt x="177871" y="927057"/>
                      <a:pt x="179481" y="927657"/>
                      <a:pt x="181129" y="928171"/>
                    </a:cubicBezTo>
                    <a:cubicBezTo>
                      <a:pt x="207132" y="937506"/>
                      <a:pt x="238755" y="925409"/>
                      <a:pt x="260472" y="911027"/>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 xmlns:a16="http://schemas.microsoft.com/office/drawing/2014/main" id="{8D485667-0924-4402-BEA2-3D25D5CB498D}"/>
                  </a:ext>
                </a:extLst>
              </p:cNvPr>
              <p:cNvSpPr/>
              <p:nvPr/>
            </p:nvSpPr>
            <p:spPr>
              <a:xfrm>
                <a:off x="8458198" y="2034411"/>
                <a:ext cx="138324" cy="227270"/>
              </a:xfrm>
              <a:custGeom>
                <a:avLst/>
                <a:gdLst>
                  <a:gd name="connsiteX0" fmla="*/ 23047 w 138324"/>
                  <a:gd name="connsiteY0" fmla="*/ 143165 h 227270"/>
                  <a:gd name="connsiteX1" fmla="*/ 116964 w 138324"/>
                  <a:gd name="connsiteY1" fmla="*/ 227271 h 227270"/>
                  <a:gd name="connsiteX2" fmla="*/ 136014 w 138324"/>
                  <a:gd name="connsiteY2" fmla="*/ 164977 h 227270"/>
                  <a:gd name="connsiteX3" fmla="*/ 88389 w 138324"/>
                  <a:gd name="connsiteY3" fmla="*/ 6196 h 227270"/>
                  <a:gd name="connsiteX4" fmla="*/ 8150 w 138324"/>
                  <a:gd name="connsiteY4" fmla="*/ 33418 h 227270"/>
                  <a:gd name="connsiteX5" fmla="*/ 5617 w 138324"/>
                  <a:gd name="connsiteY5" fmla="*/ 39343 h 227270"/>
                  <a:gd name="connsiteX6" fmla="*/ 23047 w 138324"/>
                  <a:gd name="connsiteY6" fmla="*/ 143165 h 22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24" h="227270">
                    <a:moveTo>
                      <a:pt x="23047" y="143165"/>
                    </a:moveTo>
                    <a:cubicBezTo>
                      <a:pt x="43431" y="177265"/>
                      <a:pt x="116869" y="227271"/>
                      <a:pt x="116964" y="227271"/>
                    </a:cubicBezTo>
                    <a:cubicBezTo>
                      <a:pt x="117059" y="227271"/>
                      <a:pt x="135252" y="168883"/>
                      <a:pt x="136014" y="164977"/>
                    </a:cubicBezTo>
                    <a:cubicBezTo>
                      <a:pt x="143824" y="120496"/>
                      <a:pt x="132775" y="29818"/>
                      <a:pt x="88389" y="6196"/>
                    </a:cubicBezTo>
                    <a:cubicBezTo>
                      <a:pt x="58719" y="-8444"/>
                      <a:pt x="22790" y="3748"/>
                      <a:pt x="8150" y="33418"/>
                    </a:cubicBezTo>
                    <a:cubicBezTo>
                      <a:pt x="7198" y="35342"/>
                      <a:pt x="6360" y="37323"/>
                      <a:pt x="5617" y="39343"/>
                    </a:cubicBezTo>
                    <a:cubicBezTo>
                      <a:pt x="-8195" y="72490"/>
                      <a:pt x="5712" y="114209"/>
                      <a:pt x="23047" y="143165"/>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 xmlns:a16="http://schemas.microsoft.com/office/drawing/2014/main" id="{4E2C3FB5-E86B-4CFC-BD80-716EEE3251B8}"/>
                  </a:ext>
                </a:extLst>
              </p:cNvPr>
              <p:cNvSpPr/>
              <p:nvPr/>
            </p:nvSpPr>
            <p:spPr>
              <a:xfrm>
                <a:off x="9169452" y="2485887"/>
                <a:ext cx="137188" cy="230246"/>
              </a:xfrm>
              <a:custGeom>
                <a:avLst/>
                <a:gdLst>
                  <a:gd name="connsiteX0" fmla="*/ 31979 w 137188"/>
                  <a:gd name="connsiteY0" fmla="*/ 230233 h 230246"/>
                  <a:gd name="connsiteX1" fmla="*/ 82176 w 137188"/>
                  <a:gd name="connsiteY1" fmla="*/ 188704 h 230246"/>
                  <a:gd name="connsiteX2" fmla="*/ 129801 w 137188"/>
                  <a:gd name="connsiteY2" fmla="*/ 29731 h 230246"/>
                  <a:gd name="connsiteX3" fmla="*/ 47857 w 137188"/>
                  <a:gd name="connsiteY3" fmla="*/ 8176 h 230246"/>
                  <a:gd name="connsiteX4" fmla="*/ 42456 w 137188"/>
                  <a:gd name="connsiteY4" fmla="*/ 11729 h 230246"/>
                  <a:gd name="connsiteX5" fmla="*/ 70 w 137188"/>
                  <a:gd name="connsiteY5" fmla="*/ 108217 h 230246"/>
                  <a:gd name="connsiteX6" fmla="*/ 31979 w 137188"/>
                  <a:gd name="connsiteY6" fmla="*/ 230233 h 23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8" h="230246">
                    <a:moveTo>
                      <a:pt x="31979" y="230233"/>
                    </a:moveTo>
                    <a:cubicBezTo>
                      <a:pt x="31979" y="231090"/>
                      <a:pt x="79604" y="191561"/>
                      <a:pt x="82176" y="188704"/>
                    </a:cubicBezTo>
                    <a:cubicBezTo>
                      <a:pt x="113322" y="155843"/>
                      <a:pt x="154089" y="74404"/>
                      <a:pt x="129801" y="29731"/>
                    </a:cubicBezTo>
                    <a:cubicBezTo>
                      <a:pt x="113122" y="1147"/>
                      <a:pt x="76442" y="-8502"/>
                      <a:pt x="47857" y="8176"/>
                    </a:cubicBezTo>
                    <a:cubicBezTo>
                      <a:pt x="46000" y="9262"/>
                      <a:pt x="44190" y="10443"/>
                      <a:pt x="42456" y="11729"/>
                    </a:cubicBezTo>
                    <a:cubicBezTo>
                      <a:pt x="13024" y="32017"/>
                      <a:pt x="1689" y="74499"/>
                      <a:pt x="70" y="108217"/>
                    </a:cubicBezTo>
                    <a:cubicBezTo>
                      <a:pt x="-1739" y="147842"/>
                      <a:pt x="31979" y="230138"/>
                      <a:pt x="31979" y="230233"/>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 xmlns:a16="http://schemas.microsoft.com/office/drawing/2014/main" id="{4EB2678A-1649-4499-92D7-15EAFC35F188}"/>
                  </a:ext>
                </a:extLst>
              </p:cNvPr>
              <p:cNvSpPr/>
              <p:nvPr/>
            </p:nvSpPr>
            <p:spPr>
              <a:xfrm>
                <a:off x="8141248" y="1948815"/>
                <a:ext cx="1481952" cy="1535210"/>
              </a:xfrm>
              <a:custGeom>
                <a:avLst/>
                <a:gdLst>
                  <a:gd name="connsiteX0" fmla="*/ 215315 w 1481952"/>
                  <a:gd name="connsiteY0" fmla="*/ 456123 h 1535210"/>
                  <a:gd name="connsiteX1" fmla="*/ 326948 w 1481952"/>
                  <a:gd name="connsiteY1" fmla="*/ 512035 h 1535210"/>
                  <a:gd name="connsiteX2" fmla="*/ 288848 w 1481952"/>
                  <a:gd name="connsiteY2" fmla="*/ 648338 h 1535210"/>
                  <a:gd name="connsiteX3" fmla="*/ 273322 w 1481952"/>
                  <a:gd name="connsiteY3" fmla="*/ 729967 h 1535210"/>
                  <a:gd name="connsiteX4" fmla="*/ 273322 w 1481952"/>
                  <a:gd name="connsiteY4" fmla="*/ 703964 h 1535210"/>
                  <a:gd name="connsiteX5" fmla="*/ 185121 w 1481952"/>
                  <a:gd name="connsiteY5" fmla="*/ 563470 h 1535210"/>
                  <a:gd name="connsiteX6" fmla="*/ 114864 w 1481952"/>
                  <a:gd name="connsiteY6" fmla="*/ 610829 h 1535210"/>
                  <a:gd name="connsiteX7" fmla="*/ 113969 w 1481952"/>
                  <a:gd name="connsiteY7" fmla="*/ 617286 h 1535210"/>
                  <a:gd name="connsiteX8" fmla="*/ 158736 w 1481952"/>
                  <a:gd name="connsiteY8" fmla="*/ 712536 h 1535210"/>
                  <a:gd name="connsiteX9" fmla="*/ 266940 w 1481952"/>
                  <a:gd name="connsiteY9" fmla="*/ 767305 h 1535210"/>
                  <a:gd name="connsiteX10" fmla="*/ 261797 w 1481952"/>
                  <a:gd name="connsiteY10" fmla="*/ 798833 h 1535210"/>
                  <a:gd name="connsiteX11" fmla="*/ 237222 w 1481952"/>
                  <a:gd name="connsiteY11" fmla="*/ 949233 h 1535210"/>
                  <a:gd name="connsiteX12" fmla="*/ 226554 w 1481952"/>
                  <a:gd name="connsiteY12" fmla="*/ 1000668 h 1535210"/>
                  <a:gd name="connsiteX13" fmla="*/ 226554 w 1481952"/>
                  <a:gd name="connsiteY13" fmla="*/ 978189 h 1535210"/>
                  <a:gd name="connsiteX14" fmla="*/ 138353 w 1481952"/>
                  <a:gd name="connsiteY14" fmla="*/ 837600 h 1535210"/>
                  <a:gd name="connsiteX15" fmla="*/ 68182 w 1481952"/>
                  <a:gd name="connsiteY15" fmla="*/ 885082 h 1535210"/>
                  <a:gd name="connsiteX16" fmla="*/ 67296 w 1481952"/>
                  <a:gd name="connsiteY16" fmla="*/ 891511 h 1535210"/>
                  <a:gd name="connsiteX17" fmla="*/ 111969 w 1481952"/>
                  <a:gd name="connsiteY17" fmla="*/ 986761 h 1535210"/>
                  <a:gd name="connsiteX18" fmla="*/ 216744 w 1481952"/>
                  <a:gd name="connsiteY18" fmla="*/ 1040292 h 1535210"/>
                  <a:gd name="connsiteX19" fmla="*/ 203218 w 1481952"/>
                  <a:gd name="connsiteY19" fmla="*/ 1091536 h 1535210"/>
                  <a:gd name="connsiteX20" fmla="*/ 192550 w 1481952"/>
                  <a:gd name="connsiteY20" fmla="*/ 1124969 h 1535210"/>
                  <a:gd name="connsiteX21" fmla="*/ 180549 w 1481952"/>
                  <a:gd name="connsiteY21" fmla="*/ 1157830 h 1535210"/>
                  <a:gd name="connsiteX22" fmla="*/ 155117 w 1481952"/>
                  <a:gd name="connsiteY22" fmla="*/ 1219743 h 1535210"/>
                  <a:gd name="connsiteX23" fmla="*/ 137401 w 1481952"/>
                  <a:gd name="connsiteY23" fmla="*/ 1259938 h 1535210"/>
                  <a:gd name="connsiteX24" fmla="*/ 146926 w 1481952"/>
                  <a:gd name="connsiteY24" fmla="*/ 1205932 h 1535210"/>
                  <a:gd name="connsiteX25" fmla="*/ 81012 w 1481952"/>
                  <a:gd name="connsiteY25" fmla="*/ 1053532 h 1535210"/>
                  <a:gd name="connsiteX26" fmla="*/ 4403 w 1481952"/>
                  <a:gd name="connsiteY26" fmla="*/ 1089717 h 1535210"/>
                  <a:gd name="connsiteX27" fmla="*/ 2527 w 1481952"/>
                  <a:gd name="connsiteY27" fmla="*/ 1096013 h 1535210"/>
                  <a:gd name="connsiteX28" fmla="*/ 32244 w 1481952"/>
                  <a:gd name="connsiteY28" fmla="*/ 1197073 h 1535210"/>
                  <a:gd name="connsiteX29" fmla="*/ 133495 w 1481952"/>
                  <a:gd name="connsiteY29" fmla="*/ 1268987 h 1535210"/>
                  <a:gd name="connsiteX30" fmla="*/ 104349 w 1481952"/>
                  <a:gd name="connsiteY30" fmla="*/ 1331852 h 1535210"/>
                  <a:gd name="connsiteX31" fmla="*/ 31006 w 1481952"/>
                  <a:gd name="connsiteY31" fmla="*/ 1475489 h 1535210"/>
                  <a:gd name="connsiteX32" fmla="*/ 58534 w 1481952"/>
                  <a:gd name="connsiteY32" fmla="*/ 1495111 h 1535210"/>
                  <a:gd name="connsiteX33" fmla="*/ 131495 w 1481952"/>
                  <a:gd name="connsiteY33" fmla="*/ 1344520 h 1535210"/>
                  <a:gd name="connsiteX34" fmla="*/ 162356 w 1481952"/>
                  <a:gd name="connsiteY34" fmla="*/ 1273749 h 1535210"/>
                  <a:gd name="connsiteX35" fmla="*/ 237603 w 1481952"/>
                  <a:gd name="connsiteY35" fmla="*/ 1287561 h 1535210"/>
                  <a:gd name="connsiteX36" fmla="*/ 281895 w 1481952"/>
                  <a:gd name="connsiteY36" fmla="*/ 1399194 h 1535210"/>
                  <a:gd name="connsiteX37" fmla="*/ 222840 w 1481952"/>
                  <a:gd name="connsiteY37" fmla="*/ 1435579 h 1535210"/>
                  <a:gd name="connsiteX38" fmla="*/ 84632 w 1481952"/>
                  <a:gd name="connsiteY38" fmla="*/ 1513779 h 1535210"/>
                  <a:gd name="connsiteX39" fmla="*/ 114636 w 1481952"/>
                  <a:gd name="connsiteY39" fmla="*/ 1535211 h 1535210"/>
                  <a:gd name="connsiteX40" fmla="*/ 238461 w 1481952"/>
                  <a:gd name="connsiteY40" fmla="*/ 1461202 h 1535210"/>
                  <a:gd name="connsiteX41" fmla="*/ 303135 w 1481952"/>
                  <a:gd name="connsiteY41" fmla="*/ 1419101 h 1535210"/>
                  <a:gd name="connsiteX42" fmla="*/ 398385 w 1481952"/>
                  <a:gd name="connsiteY42" fmla="*/ 1498920 h 1535210"/>
                  <a:gd name="connsiteX43" fmla="*/ 503732 w 1481952"/>
                  <a:gd name="connsiteY43" fmla="*/ 1502064 h 1535210"/>
                  <a:gd name="connsiteX44" fmla="*/ 528411 w 1481952"/>
                  <a:gd name="connsiteY44" fmla="*/ 1421149 h 1535210"/>
                  <a:gd name="connsiteX45" fmla="*/ 524973 w 1481952"/>
                  <a:gd name="connsiteY45" fmla="*/ 1415481 h 1535210"/>
                  <a:gd name="connsiteX46" fmla="*/ 360952 w 1481952"/>
                  <a:gd name="connsiteY46" fmla="*/ 1390240 h 1535210"/>
                  <a:gd name="connsiteX47" fmla="*/ 315327 w 1481952"/>
                  <a:gd name="connsiteY47" fmla="*/ 1411005 h 1535210"/>
                  <a:gd name="connsiteX48" fmla="*/ 342474 w 1481952"/>
                  <a:gd name="connsiteY48" fmla="*/ 1392621 h 1535210"/>
                  <a:gd name="connsiteX49" fmla="*/ 398195 w 1481952"/>
                  <a:gd name="connsiteY49" fmla="*/ 1353093 h 1535210"/>
                  <a:gd name="connsiteX50" fmla="*/ 425818 w 1481952"/>
                  <a:gd name="connsiteY50" fmla="*/ 1331661 h 1535210"/>
                  <a:gd name="connsiteX51" fmla="*/ 453535 w 1481952"/>
                  <a:gd name="connsiteY51" fmla="*/ 1308325 h 1535210"/>
                  <a:gd name="connsiteX52" fmla="*/ 515734 w 1481952"/>
                  <a:gd name="connsiteY52" fmla="*/ 1249651 h 1535210"/>
                  <a:gd name="connsiteX53" fmla="*/ 595648 w 1481952"/>
                  <a:gd name="connsiteY53" fmla="*/ 1339853 h 1535210"/>
                  <a:gd name="connsiteX54" fmla="*/ 699280 w 1481952"/>
                  <a:gd name="connsiteY54" fmla="*/ 1358903 h 1535210"/>
                  <a:gd name="connsiteX55" fmla="*/ 735961 w 1481952"/>
                  <a:gd name="connsiteY55" fmla="*/ 1282522 h 1535210"/>
                  <a:gd name="connsiteX56" fmla="*/ 733475 w 1481952"/>
                  <a:gd name="connsiteY56" fmla="*/ 1276512 h 1535210"/>
                  <a:gd name="connsiteX57" fmla="*/ 575169 w 1481952"/>
                  <a:gd name="connsiteY57" fmla="*/ 1226696 h 1535210"/>
                  <a:gd name="connsiteX58" fmla="*/ 523830 w 1481952"/>
                  <a:gd name="connsiteY58" fmla="*/ 1241174 h 1535210"/>
                  <a:gd name="connsiteX59" fmla="*/ 559929 w 1481952"/>
                  <a:gd name="connsiteY59" fmla="*/ 1203645 h 1535210"/>
                  <a:gd name="connsiteX60" fmla="*/ 661276 w 1481952"/>
                  <a:gd name="connsiteY60" fmla="*/ 1089345 h 1535210"/>
                  <a:gd name="connsiteX61" fmla="*/ 692327 w 1481952"/>
                  <a:gd name="connsiteY61" fmla="*/ 1054294 h 1535210"/>
                  <a:gd name="connsiteX62" fmla="*/ 774623 w 1481952"/>
                  <a:gd name="connsiteY62" fmla="*/ 1148020 h 1535210"/>
                  <a:gd name="connsiteX63" fmla="*/ 878350 w 1481952"/>
                  <a:gd name="connsiteY63" fmla="*/ 1167070 h 1535210"/>
                  <a:gd name="connsiteX64" fmla="*/ 914917 w 1481952"/>
                  <a:gd name="connsiteY64" fmla="*/ 1090641 h 1535210"/>
                  <a:gd name="connsiteX65" fmla="*/ 912450 w 1481952"/>
                  <a:gd name="connsiteY65" fmla="*/ 1084678 h 1535210"/>
                  <a:gd name="connsiteX66" fmla="*/ 754144 w 1481952"/>
                  <a:gd name="connsiteY66" fmla="*/ 1034862 h 1535210"/>
                  <a:gd name="connsiteX67" fmla="*/ 694232 w 1481952"/>
                  <a:gd name="connsiteY67" fmla="*/ 1052007 h 1535210"/>
                  <a:gd name="connsiteX68" fmla="*/ 763764 w 1481952"/>
                  <a:gd name="connsiteY68" fmla="*/ 976665 h 1535210"/>
                  <a:gd name="connsiteX69" fmla="*/ 865206 w 1481952"/>
                  <a:gd name="connsiteY69" fmla="*/ 884844 h 1535210"/>
                  <a:gd name="connsiteX70" fmla="*/ 947883 w 1481952"/>
                  <a:gd name="connsiteY70" fmla="*/ 979236 h 1535210"/>
                  <a:gd name="connsiteX71" fmla="*/ 1051610 w 1481952"/>
                  <a:gd name="connsiteY71" fmla="*/ 998286 h 1535210"/>
                  <a:gd name="connsiteX72" fmla="*/ 1088177 w 1481952"/>
                  <a:gd name="connsiteY72" fmla="*/ 921858 h 1535210"/>
                  <a:gd name="connsiteX73" fmla="*/ 1085710 w 1481952"/>
                  <a:gd name="connsiteY73" fmla="*/ 915895 h 1535210"/>
                  <a:gd name="connsiteX74" fmla="*/ 927404 w 1481952"/>
                  <a:gd name="connsiteY74" fmla="*/ 866175 h 1535210"/>
                  <a:gd name="connsiteX75" fmla="*/ 873778 w 1481952"/>
                  <a:gd name="connsiteY75" fmla="*/ 881319 h 1535210"/>
                  <a:gd name="connsiteX76" fmla="*/ 872445 w 1481952"/>
                  <a:gd name="connsiteY76" fmla="*/ 878748 h 1535210"/>
                  <a:gd name="connsiteX77" fmla="*/ 989507 w 1481952"/>
                  <a:gd name="connsiteY77" fmla="*/ 806262 h 1535210"/>
                  <a:gd name="connsiteX78" fmla="*/ 1056182 w 1481952"/>
                  <a:gd name="connsiteY78" fmla="*/ 775687 h 1535210"/>
                  <a:gd name="connsiteX79" fmla="*/ 1126667 w 1481952"/>
                  <a:gd name="connsiteY79" fmla="*/ 875986 h 1535210"/>
                  <a:gd name="connsiteX80" fmla="*/ 1227632 w 1481952"/>
                  <a:gd name="connsiteY80" fmla="*/ 906370 h 1535210"/>
                  <a:gd name="connsiteX81" fmla="*/ 1272380 w 1481952"/>
                  <a:gd name="connsiteY81" fmla="*/ 834418 h 1535210"/>
                  <a:gd name="connsiteX82" fmla="*/ 1270590 w 1481952"/>
                  <a:gd name="connsiteY82" fmla="*/ 828265 h 1535210"/>
                  <a:gd name="connsiteX83" fmla="*/ 1118761 w 1481952"/>
                  <a:gd name="connsiteY83" fmla="*/ 761590 h 1535210"/>
                  <a:gd name="connsiteX84" fmla="*/ 1073422 w 1481952"/>
                  <a:gd name="connsiteY84" fmla="*/ 769020 h 1535210"/>
                  <a:gd name="connsiteX85" fmla="*/ 1102950 w 1481952"/>
                  <a:gd name="connsiteY85" fmla="*/ 757209 h 1535210"/>
                  <a:gd name="connsiteX86" fmla="*/ 1202200 w 1481952"/>
                  <a:gd name="connsiteY86" fmla="*/ 724443 h 1535210"/>
                  <a:gd name="connsiteX87" fmla="*/ 1249159 w 1481952"/>
                  <a:gd name="connsiteY87" fmla="*/ 711679 h 1535210"/>
                  <a:gd name="connsiteX88" fmla="*/ 1357458 w 1481952"/>
                  <a:gd name="connsiteY88" fmla="*/ 767877 h 1535210"/>
                  <a:gd name="connsiteX89" fmla="*/ 1460995 w 1481952"/>
                  <a:gd name="connsiteY89" fmla="*/ 748350 h 1535210"/>
                  <a:gd name="connsiteX90" fmla="*/ 1467557 w 1481952"/>
                  <a:gd name="connsiteY90" fmla="*/ 663873 h 1535210"/>
                  <a:gd name="connsiteX91" fmla="*/ 1463090 w 1481952"/>
                  <a:gd name="connsiteY91" fmla="*/ 659196 h 1535210"/>
                  <a:gd name="connsiteX92" fmla="*/ 1297545 w 1481952"/>
                  <a:gd name="connsiteY92" fmla="*/ 669769 h 1535210"/>
                  <a:gd name="connsiteX93" fmla="*/ 1245825 w 1481952"/>
                  <a:gd name="connsiteY93" fmla="*/ 709393 h 1535210"/>
                  <a:gd name="connsiteX94" fmla="*/ 1246682 w 1481952"/>
                  <a:gd name="connsiteY94" fmla="*/ 709965 h 1535210"/>
                  <a:gd name="connsiteX95" fmla="*/ 1201248 w 1481952"/>
                  <a:gd name="connsiteY95" fmla="*/ 721204 h 1535210"/>
                  <a:gd name="connsiteX96" fmla="*/ 1101045 w 1481952"/>
                  <a:gd name="connsiteY96" fmla="*/ 751970 h 1535210"/>
                  <a:gd name="connsiteX97" fmla="*/ 986173 w 1481952"/>
                  <a:gd name="connsiteY97" fmla="*/ 799595 h 1535210"/>
                  <a:gd name="connsiteX98" fmla="*/ 866444 w 1481952"/>
                  <a:gd name="connsiteY98" fmla="*/ 870080 h 1535210"/>
                  <a:gd name="connsiteX99" fmla="*/ 865206 w 1481952"/>
                  <a:gd name="connsiteY99" fmla="*/ 871128 h 1535210"/>
                  <a:gd name="connsiteX100" fmla="*/ 899115 w 1481952"/>
                  <a:gd name="connsiteY100" fmla="*/ 822265 h 1535210"/>
                  <a:gd name="connsiteX101" fmla="*/ 903115 w 1481952"/>
                  <a:gd name="connsiteY101" fmla="*/ 656339 h 1535210"/>
                  <a:gd name="connsiteX102" fmla="*/ 818124 w 1481952"/>
                  <a:gd name="connsiteY102" fmla="*/ 657425 h 1535210"/>
                  <a:gd name="connsiteX103" fmla="*/ 814056 w 1481952"/>
                  <a:gd name="connsiteY103" fmla="*/ 662054 h 1535210"/>
                  <a:gd name="connsiteX104" fmla="*/ 798721 w 1481952"/>
                  <a:gd name="connsiteY104" fmla="*/ 766353 h 1535210"/>
                  <a:gd name="connsiteX105" fmla="*/ 860919 w 1481952"/>
                  <a:gd name="connsiteY105" fmla="*/ 874557 h 1535210"/>
                  <a:gd name="connsiteX106" fmla="*/ 753859 w 1481952"/>
                  <a:gd name="connsiteY106" fmla="*/ 967140 h 1535210"/>
                  <a:gd name="connsiteX107" fmla="*/ 695946 w 1481952"/>
                  <a:gd name="connsiteY107" fmla="*/ 1026671 h 1535210"/>
                  <a:gd name="connsiteX108" fmla="*/ 710425 w 1481952"/>
                  <a:gd name="connsiteY108" fmla="*/ 1005144 h 1535210"/>
                  <a:gd name="connsiteX109" fmla="*/ 714425 w 1481952"/>
                  <a:gd name="connsiteY109" fmla="*/ 839314 h 1535210"/>
                  <a:gd name="connsiteX110" fmla="*/ 629834 w 1481952"/>
                  <a:gd name="connsiteY110" fmla="*/ 840057 h 1535210"/>
                  <a:gd name="connsiteX111" fmla="*/ 625461 w 1481952"/>
                  <a:gd name="connsiteY111" fmla="*/ 845029 h 1535210"/>
                  <a:gd name="connsiteX112" fmla="*/ 610031 w 1481952"/>
                  <a:gd name="connsiteY112" fmla="*/ 949233 h 1535210"/>
                  <a:gd name="connsiteX113" fmla="*/ 670134 w 1481952"/>
                  <a:gd name="connsiteY113" fmla="*/ 1054579 h 1535210"/>
                  <a:gd name="connsiteX114" fmla="*/ 648417 w 1481952"/>
                  <a:gd name="connsiteY114" fmla="*/ 1078106 h 1535210"/>
                  <a:gd name="connsiteX115" fmla="*/ 544975 w 1481952"/>
                  <a:gd name="connsiteY115" fmla="*/ 1189929 h 1535210"/>
                  <a:gd name="connsiteX116" fmla="*/ 507733 w 1481952"/>
                  <a:gd name="connsiteY116" fmla="*/ 1226982 h 1535210"/>
                  <a:gd name="connsiteX117" fmla="*/ 520305 w 1481952"/>
                  <a:gd name="connsiteY117" fmla="*/ 1207932 h 1535210"/>
                  <a:gd name="connsiteX118" fmla="*/ 524306 w 1481952"/>
                  <a:gd name="connsiteY118" fmla="*/ 1042102 h 1535210"/>
                  <a:gd name="connsiteX119" fmla="*/ 439448 w 1481952"/>
                  <a:gd name="connsiteY119" fmla="*/ 1042959 h 1535210"/>
                  <a:gd name="connsiteX120" fmla="*/ 435247 w 1481952"/>
                  <a:gd name="connsiteY120" fmla="*/ 1047721 h 1535210"/>
                  <a:gd name="connsiteX121" fmla="*/ 419912 w 1481952"/>
                  <a:gd name="connsiteY121" fmla="*/ 1152020 h 1535210"/>
                  <a:gd name="connsiteX122" fmla="*/ 478014 w 1481952"/>
                  <a:gd name="connsiteY122" fmla="*/ 1254699 h 1535210"/>
                  <a:gd name="connsiteX123" fmla="*/ 438390 w 1481952"/>
                  <a:gd name="connsiteY123" fmla="*/ 1289942 h 1535210"/>
                  <a:gd name="connsiteX124" fmla="*/ 411054 w 1481952"/>
                  <a:gd name="connsiteY124" fmla="*/ 1311945 h 1535210"/>
                  <a:gd name="connsiteX125" fmla="*/ 382955 w 1481952"/>
                  <a:gd name="connsiteY125" fmla="*/ 1332709 h 1535210"/>
                  <a:gd name="connsiteX126" fmla="*/ 327615 w 1481952"/>
                  <a:gd name="connsiteY126" fmla="*/ 1370333 h 1535210"/>
                  <a:gd name="connsiteX127" fmla="*/ 290562 w 1481952"/>
                  <a:gd name="connsiteY127" fmla="*/ 1394145 h 1535210"/>
                  <a:gd name="connsiteX128" fmla="*/ 328662 w 1481952"/>
                  <a:gd name="connsiteY128" fmla="*/ 1354236 h 1535210"/>
                  <a:gd name="connsiteX129" fmla="*/ 369048 w 1481952"/>
                  <a:gd name="connsiteY129" fmla="*/ 1243936 h 1535210"/>
                  <a:gd name="connsiteX130" fmla="*/ 376097 w 1481952"/>
                  <a:gd name="connsiteY130" fmla="*/ 1232697 h 1535210"/>
                  <a:gd name="connsiteX131" fmla="*/ 351742 w 1481952"/>
                  <a:gd name="connsiteY131" fmla="*/ 1151401 h 1535210"/>
                  <a:gd name="connsiteX132" fmla="*/ 345998 w 1481952"/>
                  <a:gd name="connsiteY132" fmla="*/ 1148686 h 1535210"/>
                  <a:gd name="connsiteX133" fmla="*/ 195312 w 1481952"/>
                  <a:gd name="connsiteY133" fmla="*/ 1218124 h 1535210"/>
                  <a:gd name="connsiteX134" fmla="*/ 168643 w 1481952"/>
                  <a:gd name="connsiteY134" fmla="*/ 1260605 h 1535210"/>
                  <a:gd name="connsiteX135" fmla="*/ 181215 w 1481952"/>
                  <a:gd name="connsiteY135" fmla="*/ 1230316 h 1535210"/>
                  <a:gd name="connsiteX136" fmla="*/ 205790 w 1481952"/>
                  <a:gd name="connsiteY136" fmla="*/ 1166593 h 1535210"/>
                  <a:gd name="connsiteX137" fmla="*/ 217029 w 1481952"/>
                  <a:gd name="connsiteY137" fmla="*/ 1133446 h 1535210"/>
                  <a:gd name="connsiteX138" fmla="*/ 227317 w 1481952"/>
                  <a:gd name="connsiteY138" fmla="*/ 1098775 h 1535210"/>
                  <a:gd name="connsiteX139" fmla="*/ 246843 w 1481952"/>
                  <a:gd name="connsiteY139" fmla="*/ 1015431 h 1535210"/>
                  <a:gd name="connsiteX140" fmla="*/ 363238 w 1481952"/>
                  <a:gd name="connsiteY140" fmla="*/ 1046673 h 1535210"/>
                  <a:gd name="connsiteX141" fmla="*/ 460298 w 1481952"/>
                  <a:gd name="connsiteY141" fmla="*/ 1005430 h 1535210"/>
                  <a:gd name="connsiteX142" fmla="*/ 448611 w 1481952"/>
                  <a:gd name="connsiteY142" fmla="*/ 921515 h 1535210"/>
                  <a:gd name="connsiteX143" fmla="*/ 443248 w 1481952"/>
                  <a:gd name="connsiteY143" fmla="*/ 917895 h 1535210"/>
                  <a:gd name="connsiteX144" fmla="*/ 283800 w 1481952"/>
                  <a:gd name="connsiteY144" fmla="*/ 963615 h 1535210"/>
                  <a:gd name="connsiteX145" fmla="*/ 248938 w 1481952"/>
                  <a:gd name="connsiteY145" fmla="*/ 1004097 h 1535210"/>
                  <a:gd name="connsiteX146" fmla="*/ 258463 w 1481952"/>
                  <a:gd name="connsiteY146" fmla="*/ 952852 h 1535210"/>
                  <a:gd name="connsiteX147" fmla="*/ 279894 w 1481952"/>
                  <a:gd name="connsiteY147" fmla="*/ 801405 h 1535210"/>
                  <a:gd name="connsiteX148" fmla="*/ 286371 w 1481952"/>
                  <a:gd name="connsiteY148" fmla="*/ 755018 h 1535210"/>
                  <a:gd name="connsiteX149" fmla="*/ 406768 w 1481952"/>
                  <a:gd name="connsiteY149" fmla="*/ 787784 h 1535210"/>
                  <a:gd name="connsiteX150" fmla="*/ 503732 w 1481952"/>
                  <a:gd name="connsiteY150" fmla="*/ 746541 h 1535210"/>
                  <a:gd name="connsiteX151" fmla="*/ 492111 w 1481952"/>
                  <a:gd name="connsiteY151" fmla="*/ 662616 h 1535210"/>
                  <a:gd name="connsiteX152" fmla="*/ 486777 w 1481952"/>
                  <a:gd name="connsiteY152" fmla="*/ 659006 h 1535210"/>
                  <a:gd name="connsiteX153" fmla="*/ 327234 w 1481952"/>
                  <a:gd name="connsiteY153" fmla="*/ 704821 h 1535210"/>
                  <a:gd name="connsiteX154" fmla="*/ 286752 w 1481952"/>
                  <a:gd name="connsiteY154" fmla="*/ 752446 h 1535210"/>
                  <a:gd name="connsiteX155" fmla="*/ 303135 w 1481952"/>
                  <a:gd name="connsiteY155" fmla="*/ 651291 h 1535210"/>
                  <a:gd name="connsiteX156" fmla="*/ 337330 w 1481952"/>
                  <a:gd name="connsiteY156" fmla="*/ 518607 h 1535210"/>
                  <a:gd name="connsiteX157" fmla="*/ 458393 w 1481952"/>
                  <a:gd name="connsiteY157" fmla="*/ 551754 h 1535210"/>
                  <a:gd name="connsiteX158" fmla="*/ 555358 w 1481952"/>
                  <a:gd name="connsiteY158" fmla="*/ 510511 h 1535210"/>
                  <a:gd name="connsiteX159" fmla="*/ 543689 w 1481952"/>
                  <a:gd name="connsiteY159" fmla="*/ 426453 h 1535210"/>
                  <a:gd name="connsiteX160" fmla="*/ 538403 w 1481952"/>
                  <a:gd name="connsiteY160" fmla="*/ 422881 h 1535210"/>
                  <a:gd name="connsiteX161" fmla="*/ 378859 w 1481952"/>
                  <a:gd name="connsiteY161" fmla="*/ 468696 h 1535210"/>
                  <a:gd name="connsiteX162" fmla="*/ 342474 w 1481952"/>
                  <a:gd name="connsiteY162" fmla="*/ 510987 h 1535210"/>
                  <a:gd name="connsiteX163" fmla="*/ 339997 w 1481952"/>
                  <a:gd name="connsiteY163" fmla="*/ 509559 h 1535210"/>
                  <a:gd name="connsiteX164" fmla="*/ 397147 w 1481952"/>
                  <a:gd name="connsiteY164" fmla="*/ 384591 h 1535210"/>
                  <a:gd name="connsiteX165" fmla="*/ 435247 w 1481952"/>
                  <a:gd name="connsiteY165" fmla="*/ 322392 h 1535210"/>
                  <a:gd name="connsiteX166" fmla="*/ 549547 w 1481952"/>
                  <a:gd name="connsiteY166" fmla="*/ 367255 h 1535210"/>
                  <a:gd name="connsiteX167" fmla="*/ 650512 w 1481952"/>
                  <a:gd name="connsiteY167" fmla="*/ 336870 h 1535210"/>
                  <a:gd name="connsiteX168" fmla="*/ 648103 w 1481952"/>
                  <a:gd name="connsiteY168" fmla="*/ 252174 h 1535210"/>
                  <a:gd name="connsiteX169" fmla="*/ 643178 w 1481952"/>
                  <a:gd name="connsiteY169" fmla="*/ 248002 h 1535210"/>
                  <a:gd name="connsiteX170" fmla="*/ 479634 w 1481952"/>
                  <a:gd name="connsiteY170" fmla="*/ 276006 h 1535210"/>
                  <a:gd name="connsiteX171" fmla="*/ 446010 w 1481952"/>
                  <a:gd name="connsiteY171" fmla="*/ 307152 h 1535210"/>
                  <a:gd name="connsiteX172" fmla="*/ 464108 w 1481952"/>
                  <a:gd name="connsiteY172" fmla="*/ 280959 h 1535210"/>
                  <a:gd name="connsiteX173" fmla="*/ 528687 w 1481952"/>
                  <a:gd name="connsiteY173" fmla="*/ 198853 h 1535210"/>
                  <a:gd name="connsiteX174" fmla="*/ 560882 w 1481952"/>
                  <a:gd name="connsiteY174" fmla="*/ 162372 h 1535210"/>
                  <a:gd name="connsiteX175" fmla="*/ 682230 w 1481952"/>
                  <a:gd name="connsiteY175" fmla="*/ 149514 h 1535210"/>
                  <a:gd name="connsiteX176" fmla="*/ 757859 w 1481952"/>
                  <a:gd name="connsiteY176" fmla="*/ 76076 h 1535210"/>
                  <a:gd name="connsiteX177" fmla="*/ 716711 w 1481952"/>
                  <a:gd name="connsiteY177" fmla="*/ 2010 h 1535210"/>
                  <a:gd name="connsiteX178" fmla="*/ 710234 w 1481952"/>
                  <a:gd name="connsiteY178" fmla="*/ 543 h 1535210"/>
                  <a:gd name="connsiteX179" fmla="*/ 577932 w 1481952"/>
                  <a:gd name="connsiteY179" fmla="*/ 100746 h 1535210"/>
                  <a:gd name="connsiteX180" fmla="*/ 556596 w 1481952"/>
                  <a:gd name="connsiteY180" fmla="*/ 162277 h 1535210"/>
                  <a:gd name="connsiteX181" fmla="*/ 557739 w 1481952"/>
                  <a:gd name="connsiteY181" fmla="*/ 162277 h 1535210"/>
                  <a:gd name="connsiteX182" fmla="*/ 526020 w 1481952"/>
                  <a:gd name="connsiteY182" fmla="*/ 196758 h 1535210"/>
                  <a:gd name="connsiteX183" fmla="*/ 459345 w 1481952"/>
                  <a:gd name="connsiteY183" fmla="*/ 277625 h 1535210"/>
                  <a:gd name="connsiteX184" fmla="*/ 389527 w 1481952"/>
                  <a:gd name="connsiteY184" fmla="*/ 380400 h 1535210"/>
                  <a:gd name="connsiteX185" fmla="*/ 328662 w 1481952"/>
                  <a:gd name="connsiteY185" fmla="*/ 505273 h 1535210"/>
                  <a:gd name="connsiteX186" fmla="*/ 328091 w 1481952"/>
                  <a:gd name="connsiteY186" fmla="*/ 506892 h 1535210"/>
                  <a:gd name="connsiteX187" fmla="*/ 329425 w 1481952"/>
                  <a:gd name="connsiteY187" fmla="*/ 447360 h 1535210"/>
                  <a:gd name="connsiteX188" fmla="*/ 241223 w 1481952"/>
                  <a:gd name="connsiteY188" fmla="*/ 306867 h 1535210"/>
                  <a:gd name="connsiteX189" fmla="*/ 171043 w 1481952"/>
                  <a:gd name="connsiteY189" fmla="*/ 354339 h 1535210"/>
                  <a:gd name="connsiteX190" fmla="*/ 170167 w 1481952"/>
                  <a:gd name="connsiteY190" fmla="*/ 360683 h 1535210"/>
                  <a:gd name="connsiteX191" fmla="*/ 215315 w 1481952"/>
                  <a:gd name="connsiteY191" fmla="*/ 456123 h 153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481952" h="1535210">
                    <a:moveTo>
                      <a:pt x="215315" y="456123"/>
                    </a:moveTo>
                    <a:cubicBezTo>
                      <a:pt x="242842" y="482508"/>
                      <a:pt x="320757" y="509940"/>
                      <a:pt x="326948" y="512035"/>
                    </a:cubicBezTo>
                    <a:cubicBezTo>
                      <a:pt x="311232" y="556574"/>
                      <a:pt x="298506" y="602104"/>
                      <a:pt x="288848" y="648338"/>
                    </a:cubicBezTo>
                    <a:cubicBezTo>
                      <a:pt x="283038" y="675198"/>
                      <a:pt x="277989" y="702535"/>
                      <a:pt x="273322" y="729967"/>
                    </a:cubicBezTo>
                    <a:cubicBezTo>
                      <a:pt x="273322" y="717108"/>
                      <a:pt x="273322" y="705583"/>
                      <a:pt x="273322" y="703964"/>
                    </a:cubicBezTo>
                    <a:cubicBezTo>
                      <a:pt x="269131" y="659006"/>
                      <a:pt x="234555" y="574424"/>
                      <a:pt x="185121" y="563470"/>
                    </a:cubicBezTo>
                    <a:cubicBezTo>
                      <a:pt x="152640" y="557146"/>
                      <a:pt x="121189" y="578348"/>
                      <a:pt x="114864" y="610829"/>
                    </a:cubicBezTo>
                    <a:cubicBezTo>
                      <a:pt x="114445" y="612962"/>
                      <a:pt x="114150" y="615124"/>
                      <a:pt x="113969" y="617286"/>
                    </a:cubicBezTo>
                    <a:cubicBezTo>
                      <a:pt x="109778" y="652815"/>
                      <a:pt x="134352" y="689391"/>
                      <a:pt x="158736" y="712536"/>
                    </a:cubicBezTo>
                    <a:cubicBezTo>
                      <a:pt x="183120" y="735682"/>
                      <a:pt x="249414" y="761019"/>
                      <a:pt x="266940" y="767305"/>
                    </a:cubicBezTo>
                    <a:cubicBezTo>
                      <a:pt x="265226" y="777783"/>
                      <a:pt x="263416" y="788356"/>
                      <a:pt x="261797" y="798833"/>
                    </a:cubicBezTo>
                    <a:cubicBezTo>
                      <a:pt x="253891" y="849411"/>
                      <a:pt x="246271" y="899893"/>
                      <a:pt x="237222" y="949233"/>
                    </a:cubicBezTo>
                    <a:cubicBezTo>
                      <a:pt x="234079" y="966568"/>
                      <a:pt x="230269" y="983618"/>
                      <a:pt x="226554" y="1000668"/>
                    </a:cubicBezTo>
                    <a:cubicBezTo>
                      <a:pt x="226554" y="989238"/>
                      <a:pt x="226554" y="979617"/>
                      <a:pt x="226554" y="978189"/>
                    </a:cubicBezTo>
                    <a:cubicBezTo>
                      <a:pt x="222363" y="933136"/>
                      <a:pt x="187788" y="848649"/>
                      <a:pt x="138353" y="837600"/>
                    </a:cubicBezTo>
                    <a:cubicBezTo>
                      <a:pt x="105863" y="831332"/>
                      <a:pt x="74440" y="852592"/>
                      <a:pt x="68182" y="885082"/>
                    </a:cubicBezTo>
                    <a:cubicBezTo>
                      <a:pt x="67773" y="887206"/>
                      <a:pt x="67477" y="889349"/>
                      <a:pt x="67296" y="891511"/>
                    </a:cubicBezTo>
                    <a:cubicBezTo>
                      <a:pt x="63105" y="926944"/>
                      <a:pt x="87585" y="963520"/>
                      <a:pt x="111969" y="986761"/>
                    </a:cubicBezTo>
                    <a:cubicBezTo>
                      <a:pt x="136353" y="1010002"/>
                      <a:pt x="196265" y="1032672"/>
                      <a:pt x="216744" y="1040292"/>
                    </a:cubicBezTo>
                    <a:cubicBezTo>
                      <a:pt x="212458" y="1057627"/>
                      <a:pt x="208171" y="1074963"/>
                      <a:pt x="203218" y="1091536"/>
                    </a:cubicBezTo>
                    <a:cubicBezTo>
                      <a:pt x="199503" y="1102776"/>
                      <a:pt x="196836" y="1113825"/>
                      <a:pt x="192550" y="1124969"/>
                    </a:cubicBezTo>
                    <a:lnTo>
                      <a:pt x="180549" y="1157830"/>
                    </a:lnTo>
                    <a:cubicBezTo>
                      <a:pt x="172262" y="1178404"/>
                      <a:pt x="163785" y="1199740"/>
                      <a:pt x="155117" y="1219743"/>
                    </a:cubicBezTo>
                    <a:cubicBezTo>
                      <a:pt x="149211" y="1233554"/>
                      <a:pt x="143306" y="1246699"/>
                      <a:pt x="137401" y="1259938"/>
                    </a:cubicBezTo>
                    <a:cubicBezTo>
                      <a:pt x="140734" y="1242698"/>
                      <a:pt x="146926" y="1208789"/>
                      <a:pt x="146926" y="1205932"/>
                    </a:cubicBezTo>
                    <a:cubicBezTo>
                      <a:pt x="149593" y="1160783"/>
                      <a:pt x="127876" y="1072010"/>
                      <a:pt x="81012" y="1053532"/>
                    </a:cubicBezTo>
                    <a:cubicBezTo>
                      <a:pt x="49866" y="1042368"/>
                      <a:pt x="15566" y="1058570"/>
                      <a:pt x="4403" y="1089717"/>
                    </a:cubicBezTo>
                    <a:cubicBezTo>
                      <a:pt x="3660" y="1091784"/>
                      <a:pt x="3031" y="1093879"/>
                      <a:pt x="2527" y="1096013"/>
                    </a:cubicBezTo>
                    <a:cubicBezTo>
                      <a:pt x="-6998" y="1130398"/>
                      <a:pt x="12052" y="1170308"/>
                      <a:pt x="32244" y="1197073"/>
                    </a:cubicBezTo>
                    <a:cubicBezTo>
                      <a:pt x="54914" y="1226601"/>
                      <a:pt x="124732" y="1264320"/>
                      <a:pt x="133495" y="1268987"/>
                    </a:cubicBezTo>
                    <a:cubicBezTo>
                      <a:pt x="123970" y="1290799"/>
                      <a:pt x="113874" y="1312040"/>
                      <a:pt x="104349" y="1331852"/>
                    </a:cubicBezTo>
                    <a:cubicBezTo>
                      <a:pt x="76726" y="1389669"/>
                      <a:pt x="51199" y="1438246"/>
                      <a:pt x="31006" y="1475489"/>
                    </a:cubicBezTo>
                    <a:lnTo>
                      <a:pt x="58534" y="1495111"/>
                    </a:lnTo>
                    <a:cubicBezTo>
                      <a:pt x="78536" y="1457011"/>
                      <a:pt x="104063" y="1405480"/>
                      <a:pt x="131495" y="1344520"/>
                    </a:cubicBezTo>
                    <a:cubicBezTo>
                      <a:pt x="141592" y="1322327"/>
                      <a:pt x="151974" y="1298419"/>
                      <a:pt x="162356" y="1273749"/>
                    </a:cubicBezTo>
                    <a:cubicBezTo>
                      <a:pt x="187140" y="1279874"/>
                      <a:pt x="212267" y="1284484"/>
                      <a:pt x="237603" y="1287561"/>
                    </a:cubicBezTo>
                    <a:cubicBezTo>
                      <a:pt x="242366" y="1325661"/>
                      <a:pt x="277323" y="1390812"/>
                      <a:pt x="281895" y="1399194"/>
                    </a:cubicBezTo>
                    <a:cubicBezTo>
                      <a:pt x="261606" y="1412053"/>
                      <a:pt x="241794" y="1424340"/>
                      <a:pt x="222840" y="1435579"/>
                    </a:cubicBezTo>
                    <a:cubicBezTo>
                      <a:pt x="169023" y="1467964"/>
                      <a:pt x="121684" y="1494063"/>
                      <a:pt x="84632" y="1513779"/>
                    </a:cubicBezTo>
                    <a:lnTo>
                      <a:pt x="114636" y="1535211"/>
                    </a:lnTo>
                    <a:cubicBezTo>
                      <a:pt x="149402" y="1515589"/>
                      <a:pt x="191502" y="1490824"/>
                      <a:pt x="238461" y="1461202"/>
                    </a:cubicBezTo>
                    <a:cubicBezTo>
                      <a:pt x="259130" y="1448247"/>
                      <a:pt x="280942" y="1433960"/>
                      <a:pt x="303135" y="1419101"/>
                    </a:cubicBezTo>
                    <a:cubicBezTo>
                      <a:pt x="309708" y="1426340"/>
                      <a:pt x="364000" y="1484443"/>
                      <a:pt x="398385" y="1498920"/>
                    </a:cubicBezTo>
                    <a:cubicBezTo>
                      <a:pt x="429532" y="1511970"/>
                      <a:pt x="472776" y="1520066"/>
                      <a:pt x="503732" y="1502064"/>
                    </a:cubicBezTo>
                    <a:cubicBezTo>
                      <a:pt x="532888" y="1486538"/>
                      <a:pt x="543937" y="1450305"/>
                      <a:pt x="528411" y="1421149"/>
                    </a:cubicBezTo>
                    <a:cubicBezTo>
                      <a:pt x="527363" y="1419196"/>
                      <a:pt x="526220" y="1417310"/>
                      <a:pt x="524973" y="1415481"/>
                    </a:cubicBezTo>
                    <a:cubicBezTo>
                      <a:pt x="495255" y="1374429"/>
                      <a:pt x="404005" y="1376238"/>
                      <a:pt x="360952" y="1390240"/>
                    </a:cubicBezTo>
                    <a:cubicBezTo>
                      <a:pt x="358476" y="1391097"/>
                      <a:pt x="331901" y="1403099"/>
                      <a:pt x="315327" y="1411005"/>
                    </a:cubicBezTo>
                    <a:cubicBezTo>
                      <a:pt x="324376" y="1404909"/>
                      <a:pt x="333235" y="1399003"/>
                      <a:pt x="342474" y="1392621"/>
                    </a:cubicBezTo>
                    <a:cubicBezTo>
                      <a:pt x="360857" y="1380048"/>
                      <a:pt x="378859" y="1366999"/>
                      <a:pt x="398195" y="1353093"/>
                    </a:cubicBezTo>
                    <a:lnTo>
                      <a:pt x="425818" y="1331661"/>
                    </a:lnTo>
                    <a:cubicBezTo>
                      <a:pt x="435343" y="1324613"/>
                      <a:pt x="444201" y="1316136"/>
                      <a:pt x="453535" y="1308325"/>
                    </a:cubicBezTo>
                    <a:cubicBezTo>
                      <a:pt x="474776" y="1289847"/>
                      <a:pt x="495445" y="1270225"/>
                      <a:pt x="515734" y="1249651"/>
                    </a:cubicBezTo>
                    <a:cubicBezTo>
                      <a:pt x="526783" y="1265653"/>
                      <a:pt x="566787" y="1322136"/>
                      <a:pt x="595648" y="1339853"/>
                    </a:cubicBezTo>
                    <a:cubicBezTo>
                      <a:pt x="624509" y="1357570"/>
                      <a:pt x="666038" y="1372047"/>
                      <a:pt x="699280" y="1358903"/>
                    </a:cubicBezTo>
                    <a:cubicBezTo>
                      <a:pt x="730503" y="1347940"/>
                      <a:pt x="746924" y="1313745"/>
                      <a:pt x="735961" y="1282522"/>
                    </a:cubicBezTo>
                    <a:cubicBezTo>
                      <a:pt x="735247" y="1280474"/>
                      <a:pt x="734408" y="1278474"/>
                      <a:pt x="733475" y="1276512"/>
                    </a:cubicBezTo>
                    <a:cubicBezTo>
                      <a:pt x="710329" y="1231458"/>
                      <a:pt x="619746" y="1219362"/>
                      <a:pt x="575169" y="1226696"/>
                    </a:cubicBezTo>
                    <a:cubicBezTo>
                      <a:pt x="572407" y="1227172"/>
                      <a:pt x="540975" y="1236221"/>
                      <a:pt x="523830" y="1241174"/>
                    </a:cubicBezTo>
                    <a:cubicBezTo>
                      <a:pt x="535927" y="1228887"/>
                      <a:pt x="548119" y="1216599"/>
                      <a:pt x="559929" y="1203645"/>
                    </a:cubicBezTo>
                    <a:cubicBezTo>
                      <a:pt x="594219" y="1166498"/>
                      <a:pt x="627747" y="1127445"/>
                      <a:pt x="661276" y="1089345"/>
                    </a:cubicBezTo>
                    <a:cubicBezTo>
                      <a:pt x="671562" y="1077535"/>
                      <a:pt x="682040" y="1065914"/>
                      <a:pt x="692327" y="1054294"/>
                    </a:cubicBezTo>
                    <a:cubicBezTo>
                      <a:pt x="696232" y="1060008"/>
                      <a:pt x="742238" y="1128112"/>
                      <a:pt x="774623" y="1148020"/>
                    </a:cubicBezTo>
                    <a:cubicBezTo>
                      <a:pt x="803198" y="1165641"/>
                      <a:pt x="845013" y="1180214"/>
                      <a:pt x="878350" y="1167070"/>
                    </a:cubicBezTo>
                    <a:cubicBezTo>
                      <a:pt x="909554" y="1156059"/>
                      <a:pt x="925928" y="1121845"/>
                      <a:pt x="914917" y="1090641"/>
                    </a:cubicBezTo>
                    <a:cubicBezTo>
                      <a:pt x="914202" y="1088612"/>
                      <a:pt x="913383" y="1086621"/>
                      <a:pt x="912450" y="1084678"/>
                    </a:cubicBezTo>
                    <a:cubicBezTo>
                      <a:pt x="889304" y="1039625"/>
                      <a:pt x="798721" y="1027528"/>
                      <a:pt x="754144" y="1034862"/>
                    </a:cubicBezTo>
                    <a:cubicBezTo>
                      <a:pt x="750811" y="1035339"/>
                      <a:pt x="705567" y="1048198"/>
                      <a:pt x="694232" y="1052007"/>
                    </a:cubicBezTo>
                    <a:cubicBezTo>
                      <a:pt x="717092" y="1026290"/>
                      <a:pt x="740047" y="1000858"/>
                      <a:pt x="763764" y="976665"/>
                    </a:cubicBezTo>
                    <a:cubicBezTo>
                      <a:pt x="795559" y="943899"/>
                      <a:pt x="829449" y="913228"/>
                      <a:pt x="865206" y="884844"/>
                    </a:cubicBezTo>
                    <a:cubicBezTo>
                      <a:pt x="867015" y="887511"/>
                      <a:pt x="914736" y="958853"/>
                      <a:pt x="947883" y="979236"/>
                    </a:cubicBezTo>
                    <a:cubicBezTo>
                      <a:pt x="976458" y="996858"/>
                      <a:pt x="1018272" y="1011336"/>
                      <a:pt x="1051610" y="998286"/>
                    </a:cubicBezTo>
                    <a:cubicBezTo>
                      <a:pt x="1082814" y="987276"/>
                      <a:pt x="1099187" y="953062"/>
                      <a:pt x="1088177" y="921858"/>
                    </a:cubicBezTo>
                    <a:cubicBezTo>
                      <a:pt x="1087462" y="919829"/>
                      <a:pt x="1086643" y="917838"/>
                      <a:pt x="1085710" y="915895"/>
                    </a:cubicBezTo>
                    <a:cubicBezTo>
                      <a:pt x="1062564" y="870842"/>
                      <a:pt x="971981" y="858745"/>
                      <a:pt x="927404" y="866175"/>
                    </a:cubicBezTo>
                    <a:cubicBezTo>
                      <a:pt x="924451" y="866175"/>
                      <a:pt x="890066" y="876366"/>
                      <a:pt x="873778" y="881319"/>
                    </a:cubicBezTo>
                    <a:lnTo>
                      <a:pt x="872445" y="878748"/>
                    </a:lnTo>
                    <a:cubicBezTo>
                      <a:pt x="909240" y="851163"/>
                      <a:pt x="948416" y="826903"/>
                      <a:pt x="989507" y="806262"/>
                    </a:cubicBezTo>
                    <a:cubicBezTo>
                      <a:pt x="1011986" y="794642"/>
                      <a:pt x="1034084" y="784831"/>
                      <a:pt x="1056182" y="775687"/>
                    </a:cubicBezTo>
                    <a:cubicBezTo>
                      <a:pt x="1063707" y="789879"/>
                      <a:pt x="1098854" y="854364"/>
                      <a:pt x="1126667" y="875986"/>
                    </a:cubicBezTo>
                    <a:cubicBezTo>
                      <a:pt x="1154480" y="897607"/>
                      <a:pt x="1193342" y="915705"/>
                      <a:pt x="1227632" y="906370"/>
                    </a:cubicBezTo>
                    <a:cubicBezTo>
                      <a:pt x="1259855" y="898855"/>
                      <a:pt x="1279886" y="866641"/>
                      <a:pt x="1272380" y="834418"/>
                    </a:cubicBezTo>
                    <a:cubicBezTo>
                      <a:pt x="1271895" y="832342"/>
                      <a:pt x="1271294" y="830285"/>
                      <a:pt x="1270590" y="828265"/>
                    </a:cubicBezTo>
                    <a:cubicBezTo>
                      <a:pt x="1252492" y="780640"/>
                      <a:pt x="1163910" y="758923"/>
                      <a:pt x="1118761" y="761590"/>
                    </a:cubicBezTo>
                    <a:cubicBezTo>
                      <a:pt x="1116285" y="761590"/>
                      <a:pt x="1091425" y="765877"/>
                      <a:pt x="1073422" y="769020"/>
                    </a:cubicBezTo>
                    <a:cubicBezTo>
                      <a:pt x="1082947" y="765115"/>
                      <a:pt x="1093425" y="760828"/>
                      <a:pt x="1102950" y="757209"/>
                    </a:cubicBezTo>
                    <a:cubicBezTo>
                      <a:pt x="1138764" y="743588"/>
                      <a:pt x="1172292" y="733301"/>
                      <a:pt x="1202200" y="724443"/>
                    </a:cubicBezTo>
                    <a:cubicBezTo>
                      <a:pt x="1219155" y="719490"/>
                      <a:pt x="1234680" y="714918"/>
                      <a:pt x="1249159" y="711679"/>
                    </a:cubicBezTo>
                    <a:cubicBezTo>
                      <a:pt x="1263827" y="721776"/>
                      <a:pt x="1323358" y="761686"/>
                      <a:pt x="1357458" y="767877"/>
                    </a:cubicBezTo>
                    <a:cubicBezTo>
                      <a:pt x="1391557" y="774068"/>
                      <a:pt x="1434705" y="772544"/>
                      <a:pt x="1460995" y="748350"/>
                    </a:cubicBezTo>
                    <a:cubicBezTo>
                      <a:pt x="1486131" y="726834"/>
                      <a:pt x="1489074" y="689019"/>
                      <a:pt x="1467557" y="663873"/>
                    </a:cubicBezTo>
                    <a:cubicBezTo>
                      <a:pt x="1466147" y="662235"/>
                      <a:pt x="1464662" y="660673"/>
                      <a:pt x="1463090" y="659196"/>
                    </a:cubicBezTo>
                    <a:cubicBezTo>
                      <a:pt x="1424990" y="625573"/>
                      <a:pt x="1336503" y="646909"/>
                      <a:pt x="1297545" y="669769"/>
                    </a:cubicBezTo>
                    <a:cubicBezTo>
                      <a:pt x="1294117" y="671769"/>
                      <a:pt x="1245063" y="708822"/>
                      <a:pt x="1245825" y="709393"/>
                    </a:cubicBezTo>
                    <a:lnTo>
                      <a:pt x="1246682" y="709965"/>
                    </a:lnTo>
                    <a:cubicBezTo>
                      <a:pt x="1232680" y="713203"/>
                      <a:pt x="1217631" y="716918"/>
                      <a:pt x="1201248" y="721204"/>
                    </a:cubicBezTo>
                    <a:cubicBezTo>
                      <a:pt x="1171244" y="729491"/>
                      <a:pt x="1137240" y="739111"/>
                      <a:pt x="1101045" y="751970"/>
                    </a:cubicBezTo>
                    <a:cubicBezTo>
                      <a:pt x="1061868" y="765619"/>
                      <a:pt x="1023511" y="781517"/>
                      <a:pt x="986173" y="799595"/>
                    </a:cubicBezTo>
                    <a:cubicBezTo>
                      <a:pt x="944263" y="819521"/>
                      <a:pt x="904201" y="843105"/>
                      <a:pt x="866444" y="870080"/>
                    </a:cubicBezTo>
                    <a:lnTo>
                      <a:pt x="865206" y="871128"/>
                    </a:lnTo>
                    <a:cubicBezTo>
                      <a:pt x="873969" y="859221"/>
                      <a:pt x="897591" y="825122"/>
                      <a:pt x="899115" y="822265"/>
                    </a:cubicBezTo>
                    <a:cubicBezTo>
                      <a:pt x="920451" y="782355"/>
                      <a:pt x="938262" y="692820"/>
                      <a:pt x="903115" y="656339"/>
                    </a:cubicBezTo>
                    <a:cubicBezTo>
                      <a:pt x="879341" y="633174"/>
                      <a:pt x="841288" y="633660"/>
                      <a:pt x="818124" y="657425"/>
                    </a:cubicBezTo>
                    <a:cubicBezTo>
                      <a:pt x="816695" y="658901"/>
                      <a:pt x="815333" y="660444"/>
                      <a:pt x="814056" y="662054"/>
                    </a:cubicBezTo>
                    <a:cubicBezTo>
                      <a:pt x="791006" y="689391"/>
                      <a:pt x="791292" y="733396"/>
                      <a:pt x="798721" y="766353"/>
                    </a:cubicBezTo>
                    <a:cubicBezTo>
                      <a:pt x="807103" y="803500"/>
                      <a:pt x="856919" y="869318"/>
                      <a:pt x="860919" y="874557"/>
                    </a:cubicBezTo>
                    <a:cubicBezTo>
                      <a:pt x="823210" y="902998"/>
                      <a:pt x="787444" y="933936"/>
                      <a:pt x="753859" y="967140"/>
                    </a:cubicBezTo>
                    <a:cubicBezTo>
                      <a:pt x="734142" y="986190"/>
                      <a:pt x="714996" y="1006383"/>
                      <a:pt x="695946" y="1026671"/>
                    </a:cubicBezTo>
                    <a:cubicBezTo>
                      <a:pt x="703281" y="1016098"/>
                      <a:pt x="709662" y="1006573"/>
                      <a:pt x="710425" y="1005144"/>
                    </a:cubicBezTo>
                    <a:cubicBezTo>
                      <a:pt x="731761" y="965330"/>
                      <a:pt x="749572" y="875700"/>
                      <a:pt x="714425" y="839314"/>
                    </a:cubicBezTo>
                    <a:cubicBezTo>
                      <a:pt x="690860" y="816159"/>
                      <a:pt x="652989" y="816492"/>
                      <a:pt x="629834" y="840057"/>
                    </a:cubicBezTo>
                    <a:cubicBezTo>
                      <a:pt x="628290" y="841629"/>
                      <a:pt x="626824" y="843296"/>
                      <a:pt x="625461" y="845029"/>
                    </a:cubicBezTo>
                    <a:cubicBezTo>
                      <a:pt x="602316" y="872271"/>
                      <a:pt x="602602" y="916276"/>
                      <a:pt x="610031" y="949233"/>
                    </a:cubicBezTo>
                    <a:cubicBezTo>
                      <a:pt x="617461" y="982189"/>
                      <a:pt x="658989" y="1039720"/>
                      <a:pt x="670134" y="1054579"/>
                    </a:cubicBezTo>
                    <a:lnTo>
                      <a:pt x="648417" y="1078106"/>
                    </a:lnTo>
                    <a:cubicBezTo>
                      <a:pt x="613936" y="1116206"/>
                      <a:pt x="579742" y="1153830"/>
                      <a:pt x="544975" y="1189929"/>
                    </a:cubicBezTo>
                    <a:cubicBezTo>
                      <a:pt x="532783" y="1202693"/>
                      <a:pt x="520210" y="1214790"/>
                      <a:pt x="507733" y="1226982"/>
                    </a:cubicBezTo>
                    <a:cubicBezTo>
                      <a:pt x="514210" y="1217457"/>
                      <a:pt x="519639" y="1209646"/>
                      <a:pt x="520305" y="1207932"/>
                    </a:cubicBezTo>
                    <a:cubicBezTo>
                      <a:pt x="541642" y="1168117"/>
                      <a:pt x="559453" y="1078487"/>
                      <a:pt x="524306" y="1042102"/>
                    </a:cubicBezTo>
                    <a:cubicBezTo>
                      <a:pt x="500636" y="1018908"/>
                      <a:pt x="462641" y="1019289"/>
                      <a:pt x="439448" y="1042959"/>
                    </a:cubicBezTo>
                    <a:cubicBezTo>
                      <a:pt x="437962" y="1044473"/>
                      <a:pt x="436562" y="1046064"/>
                      <a:pt x="435247" y="1047721"/>
                    </a:cubicBezTo>
                    <a:cubicBezTo>
                      <a:pt x="412197" y="1075058"/>
                      <a:pt x="412483" y="1119063"/>
                      <a:pt x="419912" y="1152020"/>
                    </a:cubicBezTo>
                    <a:cubicBezTo>
                      <a:pt x="427342" y="1184977"/>
                      <a:pt x="464775" y="1236888"/>
                      <a:pt x="478014" y="1254699"/>
                    </a:cubicBezTo>
                    <a:cubicBezTo>
                      <a:pt x="464870" y="1266701"/>
                      <a:pt x="451726" y="1278798"/>
                      <a:pt x="438390" y="1289942"/>
                    </a:cubicBezTo>
                    <a:cubicBezTo>
                      <a:pt x="428865" y="1297276"/>
                      <a:pt x="420769" y="1304991"/>
                      <a:pt x="411054" y="1311945"/>
                    </a:cubicBezTo>
                    <a:lnTo>
                      <a:pt x="382955" y="1332709"/>
                    </a:lnTo>
                    <a:cubicBezTo>
                      <a:pt x="364667" y="1345378"/>
                      <a:pt x="345808" y="1358427"/>
                      <a:pt x="327615" y="1370333"/>
                    </a:cubicBezTo>
                    <a:cubicBezTo>
                      <a:pt x="314946" y="1378620"/>
                      <a:pt x="302850" y="1386335"/>
                      <a:pt x="290562" y="1394145"/>
                    </a:cubicBezTo>
                    <a:cubicBezTo>
                      <a:pt x="302945" y="1381572"/>
                      <a:pt x="326567" y="1356522"/>
                      <a:pt x="328662" y="1354236"/>
                    </a:cubicBezTo>
                    <a:cubicBezTo>
                      <a:pt x="351313" y="1321517"/>
                      <a:pt x="365219" y="1283551"/>
                      <a:pt x="369048" y="1243936"/>
                    </a:cubicBezTo>
                    <a:cubicBezTo>
                      <a:pt x="371735" y="1240412"/>
                      <a:pt x="374097" y="1236650"/>
                      <a:pt x="376097" y="1232697"/>
                    </a:cubicBezTo>
                    <a:cubicBezTo>
                      <a:pt x="391823" y="1203522"/>
                      <a:pt x="380917" y="1167127"/>
                      <a:pt x="351742" y="1151401"/>
                    </a:cubicBezTo>
                    <a:cubicBezTo>
                      <a:pt x="349875" y="1150391"/>
                      <a:pt x="347960" y="1149486"/>
                      <a:pt x="345998" y="1148686"/>
                    </a:cubicBezTo>
                    <a:cubicBezTo>
                      <a:pt x="298373" y="1130874"/>
                      <a:pt x="223411" y="1182691"/>
                      <a:pt x="195312" y="1218124"/>
                    </a:cubicBezTo>
                    <a:cubicBezTo>
                      <a:pt x="193598" y="1220219"/>
                      <a:pt x="178168" y="1244889"/>
                      <a:pt x="168643" y="1260605"/>
                    </a:cubicBezTo>
                    <a:cubicBezTo>
                      <a:pt x="172834" y="1250508"/>
                      <a:pt x="177025" y="1240793"/>
                      <a:pt x="181215" y="1230316"/>
                    </a:cubicBezTo>
                    <a:cubicBezTo>
                      <a:pt x="189597" y="1209741"/>
                      <a:pt x="197408" y="1188977"/>
                      <a:pt x="205790" y="1166593"/>
                    </a:cubicBezTo>
                    <a:cubicBezTo>
                      <a:pt x="209505" y="1155640"/>
                      <a:pt x="213315" y="1144591"/>
                      <a:pt x="217029" y="1133446"/>
                    </a:cubicBezTo>
                    <a:cubicBezTo>
                      <a:pt x="220744" y="1122302"/>
                      <a:pt x="223792" y="1110396"/>
                      <a:pt x="227317" y="1098775"/>
                    </a:cubicBezTo>
                    <a:cubicBezTo>
                      <a:pt x="234841" y="1071534"/>
                      <a:pt x="241128" y="1043721"/>
                      <a:pt x="246843" y="1015431"/>
                    </a:cubicBezTo>
                    <a:cubicBezTo>
                      <a:pt x="264845" y="1022766"/>
                      <a:pt x="329329" y="1047816"/>
                      <a:pt x="363238" y="1046673"/>
                    </a:cubicBezTo>
                    <a:cubicBezTo>
                      <a:pt x="397147" y="1045531"/>
                      <a:pt x="439438" y="1034672"/>
                      <a:pt x="460298" y="1005430"/>
                    </a:cubicBezTo>
                    <a:cubicBezTo>
                      <a:pt x="480243" y="979027"/>
                      <a:pt x="475014" y="941460"/>
                      <a:pt x="448611" y="921515"/>
                    </a:cubicBezTo>
                    <a:cubicBezTo>
                      <a:pt x="446887" y="920210"/>
                      <a:pt x="445096" y="919000"/>
                      <a:pt x="443248" y="917895"/>
                    </a:cubicBezTo>
                    <a:cubicBezTo>
                      <a:pt x="399147" y="893035"/>
                      <a:pt x="316947" y="932945"/>
                      <a:pt x="283800" y="963615"/>
                    </a:cubicBezTo>
                    <a:cubicBezTo>
                      <a:pt x="281704" y="965616"/>
                      <a:pt x="260368" y="990286"/>
                      <a:pt x="248938" y="1004097"/>
                    </a:cubicBezTo>
                    <a:cubicBezTo>
                      <a:pt x="252177" y="987142"/>
                      <a:pt x="255606" y="970188"/>
                      <a:pt x="258463" y="952852"/>
                    </a:cubicBezTo>
                    <a:cubicBezTo>
                      <a:pt x="266464" y="902846"/>
                      <a:pt x="273036" y="852078"/>
                      <a:pt x="279894" y="801405"/>
                    </a:cubicBezTo>
                    <a:cubicBezTo>
                      <a:pt x="281895" y="785879"/>
                      <a:pt x="284181" y="770448"/>
                      <a:pt x="286371" y="755018"/>
                    </a:cubicBezTo>
                    <a:cubicBezTo>
                      <a:pt x="292753" y="757685"/>
                      <a:pt x="368763" y="789117"/>
                      <a:pt x="406768" y="787784"/>
                    </a:cubicBezTo>
                    <a:cubicBezTo>
                      <a:pt x="440486" y="786641"/>
                      <a:pt x="482968" y="775782"/>
                      <a:pt x="503732" y="746541"/>
                    </a:cubicBezTo>
                    <a:cubicBezTo>
                      <a:pt x="523696" y="720156"/>
                      <a:pt x="518496" y="682580"/>
                      <a:pt x="492111" y="662616"/>
                    </a:cubicBezTo>
                    <a:cubicBezTo>
                      <a:pt x="490407" y="661311"/>
                      <a:pt x="488616" y="660111"/>
                      <a:pt x="486777" y="659006"/>
                    </a:cubicBezTo>
                    <a:cubicBezTo>
                      <a:pt x="442581" y="634241"/>
                      <a:pt x="360381" y="674056"/>
                      <a:pt x="327234" y="704821"/>
                    </a:cubicBezTo>
                    <a:cubicBezTo>
                      <a:pt x="324757" y="707107"/>
                      <a:pt x="294087" y="742921"/>
                      <a:pt x="286752" y="752446"/>
                    </a:cubicBezTo>
                    <a:cubicBezTo>
                      <a:pt x="291610" y="718442"/>
                      <a:pt x="296277" y="684533"/>
                      <a:pt x="303135" y="651291"/>
                    </a:cubicBezTo>
                    <a:cubicBezTo>
                      <a:pt x="311679" y="606380"/>
                      <a:pt x="323100" y="562060"/>
                      <a:pt x="337330" y="518607"/>
                    </a:cubicBezTo>
                    <a:cubicBezTo>
                      <a:pt x="340283" y="519846"/>
                      <a:pt x="419436" y="553088"/>
                      <a:pt x="458393" y="551754"/>
                    </a:cubicBezTo>
                    <a:cubicBezTo>
                      <a:pt x="492111" y="550516"/>
                      <a:pt x="534593" y="539753"/>
                      <a:pt x="555358" y="510511"/>
                    </a:cubicBezTo>
                    <a:cubicBezTo>
                      <a:pt x="575351" y="484079"/>
                      <a:pt x="570121" y="446446"/>
                      <a:pt x="543689" y="426453"/>
                    </a:cubicBezTo>
                    <a:cubicBezTo>
                      <a:pt x="541994" y="425167"/>
                      <a:pt x="540232" y="423977"/>
                      <a:pt x="538403" y="422881"/>
                    </a:cubicBezTo>
                    <a:cubicBezTo>
                      <a:pt x="494207" y="398116"/>
                      <a:pt x="412102" y="437931"/>
                      <a:pt x="378859" y="468696"/>
                    </a:cubicBezTo>
                    <a:cubicBezTo>
                      <a:pt x="376669" y="470697"/>
                      <a:pt x="353332" y="497843"/>
                      <a:pt x="342474" y="510987"/>
                    </a:cubicBezTo>
                    <a:lnTo>
                      <a:pt x="339997" y="509559"/>
                    </a:lnTo>
                    <a:cubicBezTo>
                      <a:pt x="355275" y="466277"/>
                      <a:pt x="374401" y="424453"/>
                      <a:pt x="397147" y="384591"/>
                    </a:cubicBezTo>
                    <a:cubicBezTo>
                      <a:pt x="409530" y="362493"/>
                      <a:pt x="422484" y="342014"/>
                      <a:pt x="435247" y="322392"/>
                    </a:cubicBezTo>
                    <a:cubicBezTo>
                      <a:pt x="449344" y="330108"/>
                      <a:pt x="514210" y="364493"/>
                      <a:pt x="549547" y="367255"/>
                    </a:cubicBezTo>
                    <a:cubicBezTo>
                      <a:pt x="583266" y="369732"/>
                      <a:pt x="626795" y="363636"/>
                      <a:pt x="650512" y="336870"/>
                    </a:cubicBezTo>
                    <a:cubicBezTo>
                      <a:pt x="673239" y="312820"/>
                      <a:pt x="672153" y="274901"/>
                      <a:pt x="648103" y="252174"/>
                    </a:cubicBezTo>
                    <a:cubicBezTo>
                      <a:pt x="646540" y="250698"/>
                      <a:pt x="644893" y="249307"/>
                      <a:pt x="643178" y="248002"/>
                    </a:cubicBezTo>
                    <a:cubicBezTo>
                      <a:pt x="602030" y="218475"/>
                      <a:pt x="516019" y="249050"/>
                      <a:pt x="479634" y="276006"/>
                    </a:cubicBezTo>
                    <a:cubicBezTo>
                      <a:pt x="477729" y="277435"/>
                      <a:pt x="459250" y="294484"/>
                      <a:pt x="446010" y="307152"/>
                    </a:cubicBezTo>
                    <a:cubicBezTo>
                      <a:pt x="452011" y="298389"/>
                      <a:pt x="458107" y="289245"/>
                      <a:pt x="464108" y="280959"/>
                    </a:cubicBezTo>
                    <a:cubicBezTo>
                      <a:pt x="486396" y="249907"/>
                      <a:pt x="508780" y="222761"/>
                      <a:pt x="528687" y="198853"/>
                    </a:cubicBezTo>
                    <a:cubicBezTo>
                      <a:pt x="540213" y="185423"/>
                      <a:pt x="550881" y="173421"/>
                      <a:pt x="560882" y="162372"/>
                    </a:cubicBezTo>
                    <a:cubicBezTo>
                      <a:pt x="578694" y="162372"/>
                      <a:pt x="650417" y="163135"/>
                      <a:pt x="682230" y="149514"/>
                    </a:cubicBezTo>
                    <a:cubicBezTo>
                      <a:pt x="714044" y="135893"/>
                      <a:pt x="748905" y="110747"/>
                      <a:pt x="757859" y="76076"/>
                    </a:cubicBezTo>
                    <a:cubicBezTo>
                      <a:pt x="766946" y="44262"/>
                      <a:pt x="748525" y="11096"/>
                      <a:pt x="716711" y="2010"/>
                    </a:cubicBezTo>
                    <a:cubicBezTo>
                      <a:pt x="714577" y="1400"/>
                      <a:pt x="712415" y="914"/>
                      <a:pt x="710234" y="543"/>
                    </a:cubicBezTo>
                    <a:cubicBezTo>
                      <a:pt x="660133" y="-6696"/>
                      <a:pt x="597839" y="60169"/>
                      <a:pt x="577932" y="100746"/>
                    </a:cubicBezTo>
                    <a:cubicBezTo>
                      <a:pt x="576217" y="104270"/>
                      <a:pt x="555738" y="162277"/>
                      <a:pt x="556596" y="162277"/>
                    </a:cubicBezTo>
                    <a:lnTo>
                      <a:pt x="557739" y="162277"/>
                    </a:lnTo>
                    <a:cubicBezTo>
                      <a:pt x="548214" y="172755"/>
                      <a:pt x="537260" y="184089"/>
                      <a:pt x="526020" y="196758"/>
                    </a:cubicBezTo>
                    <a:cubicBezTo>
                      <a:pt x="505542" y="220189"/>
                      <a:pt x="482491" y="246954"/>
                      <a:pt x="459345" y="277625"/>
                    </a:cubicBezTo>
                    <a:cubicBezTo>
                      <a:pt x="434104" y="310505"/>
                      <a:pt x="410787" y="344814"/>
                      <a:pt x="389527" y="380400"/>
                    </a:cubicBezTo>
                    <a:cubicBezTo>
                      <a:pt x="365581" y="420138"/>
                      <a:pt x="345217" y="461924"/>
                      <a:pt x="328662" y="505273"/>
                    </a:cubicBezTo>
                    <a:lnTo>
                      <a:pt x="328091" y="506892"/>
                    </a:lnTo>
                    <a:cubicBezTo>
                      <a:pt x="328948" y="492033"/>
                      <a:pt x="329710" y="450599"/>
                      <a:pt x="329425" y="447360"/>
                    </a:cubicBezTo>
                    <a:cubicBezTo>
                      <a:pt x="325234" y="402307"/>
                      <a:pt x="290658" y="317820"/>
                      <a:pt x="241223" y="306867"/>
                    </a:cubicBezTo>
                    <a:cubicBezTo>
                      <a:pt x="208733" y="300599"/>
                      <a:pt x="177310" y="321850"/>
                      <a:pt x="171043" y="354339"/>
                    </a:cubicBezTo>
                    <a:cubicBezTo>
                      <a:pt x="170633" y="356435"/>
                      <a:pt x="170347" y="358559"/>
                      <a:pt x="170167" y="360683"/>
                    </a:cubicBezTo>
                    <a:cubicBezTo>
                      <a:pt x="166452" y="396211"/>
                      <a:pt x="190931" y="432787"/>
                      <a:pt x="215315" y="456123"/>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6" name="Graphic 15">
              <a:extLst>
                <a:ext uri="{FF2B5EF4-FFF2-40B4-BE49-F238E27FC236}">
                  <a16:creationId xmlns="" xmlns:a16="http://schemas.microsoft.com/office/drawing/2014/main" id="{FE7CEBF2-74AF-4E49-9895-3740A7922B9B}"/>
                </a:ext>
              </a:extLst>
            </p:cNvPr>
            <p:cNvGrpSpPr/>
            <p:nvPr/>
          </p:nvGrpSpPr>
          <p:grpSpPr>
            <a:xfrm>
              <a:off x="7750439" y="1582197"/>
              <a:ext cx="3345465" cy="3246130"/>
              <a:chOff x="5964169" y="1390811"/>
              <a:chExt cx="3345465" cy="3246130"/>
            </a:xfrm>
          </p:grpSpPr>
          <p:sp>
            <p:nvSpPr>
              <p:cNvPr id="108" name="Freeform: Shape 107">
                <a:extLst>
                  <a:ext uri="{FF2B5EF4-FFF2-40B4-BE49-F238E27FC236}">
                    <a16:creationId xmlns="" xmlns:a16="http://schemas.microsoft.com/office/drawing/2014/main" id="{E07B5741-0FC1-4897-810A-A4902C62E7E7}"/>
                  </a:ext>
                </a:extLst>
              </p:cNvPr>
              <p:cNvSpPr/>
              <p:nvPr/>
            </p:nvSpPr>
            <p:spPr>
              <a:xfrm>
                <a:off x="8761280" y="3525173"/>
                <a:ext cx="548354" cy="841533"/>
              </a:xfrm>
              <a:custGeom>
                <a:avLst/>
                <a:gdLst>
                  <a:gd name="connsiteX0" fmla="*/ 171355 w 548354"/>
                  <a:gd name="connsiteY0" fmla="*/ 556450 h 841533"/>
                  <a:gd name="connsiteX1" fmla="*/ 171355 w 548354"/>
                  <a:gd name="connsiteY1" fmla="*/ 524542 h 841533"/>
                  <a:gd name="connsiteX2" fmla="*/ 379381 w 548354"/>
                  <a:gd name="connsiteY2" fmla="*/ 236125 h 841533"/>
                  <a:gd name="connsiteX3" fmla="*/ 276511 w 548354"/>
                  <a:gd name="connsiteY3" fmla="*/ 152210 h 841533"/>
                  <a:gd name="connsiteX4" fmla="*/ 166592 w 548354"/>
                  <a:gd name="connsiteY4" fmla="*/ 240887 h 841533"/>
                  <a:gd name="connsiteX5" fmla="*/ 166592 w 548354"/>
                  <a:gd name="connsiteY5" fmla="*/ 253937 h 841533"/>
                  <a:gd name="connsiteX6" fmla="*/ 146495 w 548354"/>
                  <a:gd name="connsiteY6" fmla="*/ 272987 h 841533"/>
                  <a:gd name="connsiteX7" fmla="*/ 20098 w 548354"/>
                  <a:gd name="connsiteY7" fmla="*/ 268224 h 841533"/>
                  <a:gd name="connsiteX8" fmla="*/ 0 w 548354"/>
                  <a:gd name="connsiteY8" fmla="*/ 254127 h 841533"/>
                  <a:gd name="connsiteX9" fmla="*/ 0 w 548354"/>
                  <a:gd name="connsiteY9" fmla="*/ 241078 h 841533"/>
                  <a:gd name="connsiteX10" fmla="*/ 280130 w 548354"/>
                  <a:gd name="connsiteY10" fmla="*/ 0 h 841533"/>
                  <a:gd name="connsiteX11" fmla="*/ 548354 w 548354"/>
                  <a:gd name="connsiteY11" fmla="*/ 230410 h 841533"/>
                  <a:gd name="connsiteX12" fmla="*/ 336804 w 548354"/>
                  <a:gd name="connsiteY12" fmla="*/ 535210 h 841533"/>
                  <a:gd name="connsiteX13" fmla="*/ 336804 w 548354"/>
                  <a:gd name="connsiteY13" fmla="*/ 556450 h 841533"/>
                  <a:gd name="connsiteX14" fmla="*/ 320955 w 548354"/>
                  <a:gd name="connsiteY14" fmla="*/ 576548 h 841533"/>
                  <a:gd name="connsiteX15" fmla="*/ 316706 w 548354"/>
                  <a:gd name="connsiteY15" fmla="*/ 576548 h 841533"/>
                  <a:gd name="connsiteX16" fmla="*/ 191453 w 548354"/>
                  <a:gd name="connsiteY16" fmla="*/ 576548 h 841533"/>
                  <a:gd name="connsiteX17" fmla="*/ 171355 w 548354"/>
                  <a:gd name="connsiteY17" fmla="*/ 560699 h 841533"/>
                  <a:gd name="connsiteX18" fmla="*/ 171355 w 548354"/>
                  <a:gd name="connsiteY18" fmla="*/ 556450 h 841533"/>
                  <a:gd name="connsiteX19" fmla="*/ 160687 w 548354"/>
                  <a:gd name="connsiteY19" fmla="*/ 746950 h 841533"/>
                  <a:gd name="connsiteX20" fmla="*/ 262319 w 548354"/>
                  <a:gd name="connsiteY20" fmla="*/ 652367 h 841533"/>
                  <a:gd name="connsiteX21" fmla="*/ 362807 w 548354"/>
                  <a:gd name="connsiteY21" fmla="*/ 746950 h 841533"/>
                  <a:gd name="connsiteX22" fmla="*/ 261176 w 548354"/>
                  <a:gd name="connsiteY22" fmla="*/ 841534 h 841533"/>
                  <a:gd name="connsiteX23" fmla="*/ 160687 w 548354"/>
                  <a:gd name="connsiteY23" fmla="*/ 746760 h 84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8354" h="841533">
                    <a:moveTo>
                      <a:pt x="171355" y="556450"/>
                    </a:moveTo>
                    <a:lnTo>
                      <a:pt x="171355" y="524542"/>
                    </a:lnTo>
                    <a:cubicBezTo>
                      <a:pt x="171355" y="360236"/>
                      <a:pt x="379381" y="353092"/>
                      <a:pt x="379381" y="236125"/>
                    </a:cubicBezTo>
                    <a:cubicBezTo>
                      <a:pt x="379381" y="185356"/>
                      <a:pt x="338042" y="152210"/>
                      <a:pt x="276511" y="152210"/>
                    </a:cubicBezTo>
                    <a:cubicBezTo>
                      <a:pt x="209169" y="152210"/>
                      <a:pt x="166592" y="188881"/>
                      <a:pt x="166592" y="240887"/>
                    </a:cubicBezTo>
                    <a:lnTo>
                      <a:pt x="166592" y="253937"/>
                    </a:lnTo>
                    <a:cubicBezTo>
                      <a:pt x="166592" y="266890"/>
                      <a:pt x="159544" y="272987"/>
                      <a:pt x="146495" y="272987"/>
                    </a:cubicBezTo>
                    <a:lnTo>
                      <a:pt x="20098" y="268224"/>
                    </a:lnTo>
                    <a:cubicBezTo>
                      <a:pt x="8287" y="268224"/>
                      <a:pt x="0" y="262319"/>
                      <a:pt x="0" y="254127"/>
                    </a:cubicBezTo>
                    <a:lnTo>
                      <a:pt x="0" y="241078"/>
                    </a:lnTo>
                    <a:cubicBezTo>
                      <a:pt x="0" y="98203"/>
                      <a:pt x="113443" y="0"/>
                      <a:pt x="280130" y="0"/>
                    </a:cubicBezTo>
                    <a:cubicBezTo>
                      <a:pt x="443198" y="0"/>
                      <a:pt x="548354" y="92202"/>
                      <a:pt x="548354" y="230410"/>
                    </a:cubicBezTo>
                    <a:cubicBezTo>
                      <a:pt x="548354" y="426625"/>
                      <a:pt x="336804" y="427863"/>
                      <a:pt x="336804" y="535210"/>
                    </a:cubicBezTo>
                    <a:lnTo>
                      <a:pt x="336804" y="556450"/>
                    </a:lnTo>
                    <a:cubicBezTo>
                      <a:pt x="337976" y="566376"/>
                      <a:pt x="330880" y="575377"/>
                      <a:pt x="320955" y="576548"/>
                    </a:cubicBezTo>
                    <a:cubicBezTo>
                      <a:pt x="319545" y="576720"/>
                      <a:pt x="318116" y="576720"/>
                      <a:pt x="316706" y="576548"/>
                    </a:cubicBezTo>
                    <a:lnTo>
                      <a:pt x="191453" y="576548"/>
                    </a:lnTo>
                    <a:cubicBezTo>
                      <a:pt x="181528" y="577720"/>
                      <a:pt x="172526" y="570624"/>
                      <a:pt x="171355" y="560699"/>
                    </a:cubicBezTo>
                    <a:cubicBezTo>
                      <a:pt x="171183" y="559289"/>
                      <a:pt x="171183" y="557860"/>
                      <a:pt x="171355" y="556450"/>
                    </a:cubicBezTo>
                    <a:close/>
                    <a:moveTo>
                      <a:pt x="160687" y="746950"/>
                    </a:moveTo>
                    <a:cubicBezTo>
                      <a:pt x="160687" y="694944"/>
                      <a:pt x="206788" y="652367"/>
                      <a:pt x="262319" y="652367"/>
                    </a:cubicBezTo>
                    <a:cubicBezTo>
                      <a:pt x="315563" y="652367"/>
                      <a:pt x="362807" y="694944"/>
                      <a:pt x="362807" y="746950"/>
                    </a:cubicBezTo>
                    <a:cubicBezTo>
                      <a:pt x="362807" y="798957"/>
                      <a:pt x="315182" y="841534"/>
                      <a:pt x="261176" y="841534"/>
                    </a:cubicBezTo>
                    <a:cubicBezTo>
                      <a:pt x="207169" y="841534"/>
                      <a:pt x="160687" y="798766"/>
                      <a:pt x="160687" y="746760"/>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 xmlns:a16="http://schemas.microsoft.com/office/drawing/2014/main" id="{B09132E0-3CAD-46E6-AF93-5E2068D86F58}"/>
                  </a:ext>
                </a:extLst>
              </p:cNvPr>
              <p:cNvSpPr/>
              <p:nvPr/>
            </p:nvSpPr>
            <p:spPr>
              <a:xfrm>
                <a:off x="6286971" y="2244442"/>
                <a:ext cx="476345" cy="731071"/>
              </a:xfrm>
              <a:custGeom>
                <a:avLst/>
                <a:gdLst>
                  <a:gd name="connsiteX0" fmla="*/ 148209 w 476345"/>
                  <a:gd name="connsiteY0" fmla="*/ 483680 h 731071"/>
                  <a:gd name="connsiteX1" fmla="*/ 148209 w 476345"/>
                  <a:gd name="connsiteY1" fmla="*/ 455962 h 731071"/>
                  <a:gd name="connsiteX2" fmla="*/ 329184 w 476345"/>
                  <a:gd name="connsiteY2" fmla="*/ 205454 h 731071"/>
                  <a:gd name="connsiteX3" fmla="*/ 239935 w 476345"/>
                  <a:gd name="connsiteY3" fmla="*/ 132588 h 731071"/>
                  <a:gd name="connsiteX4" fmla="*/ 144685 w 476345"/>
                  <a:gd name="connsiteY4" fmla="*/ 209550 h 731071"/>
                  <a:gd name="connsiteX5" fmla="*/ 144685 w 476345"/>
                  <a:gd name="connsiteY5" fmla="*/ 220885 h 731071"/>
                  <a:gd name="connsiteX6" fmla="*/ 127254 w 476345"/>
                  <a:gd name="connsiteY6" fmla="*/ 237268 h 731071"/>
                  <a:gd name="connsiteX7" fmla="*/ 17431 w 476345"/>
                  <a:gd name="connsiteY7" fmla="*/ 233172 h 731071"/>
                  <a:gd name="connsiteX8" fmla="*/ 0 w 476345"/>
                  <a:gd name="connsiteY8" fmla="*/ 220885 h 731071"/>
                  <a:gd name="connsiteX9" fmla="*/ 0 w 476345"/>
                  <a:gd name="connsiteY9" fmla="*/ 209550 h 731071"/>
                  <a:gd name="connsiteX10" fmla="*/ 243268 w 476345"/>
                  <a:gd name="connsiteY10" fmla="*/ 0 h 731071"/>
                  <a:gd name="connsiteX11" fmla="*/ 476345 w 476345"/>
                  <a:gd name="connsiteY11" fmla="*/ 200025 h 731071"/>
                  <a:gd name="connsiteX12" fmla="*/ 292513 w 476345"/>
                  <a:gd name="connsiteY12" fmla="*/ 464915 h 731071"/>
                  <a:gd name="connsiteX13" fmla="*/ 292513 w 476345"/>
                  <a:gd name="connsiteY13" fmla="*/ 483394 h 731071"/>
                  <a:gd name="connsiteX14" fmla="*/ 278721 w 476345"/>
                  <a:gd name="connsiteY14" fmla="*/ 500825 h 731071"/>
                  <a:gd name="connsiteX15" fmla="*/ 275082 w 476345"/>
                  <a:gd name="connsiteY15" fmla="*/ 500825 h 731071"/>
                  <a:gd name="connsiteX16" fmla="*/ 165640 w 476345"/>
                  <a:gd name="connsiteY16" fmla="*/ 500825 h 731071"/>
                  <a:gd name="connsiteX17" fmla="*/ 148238 w 476345"/>
                  <a:gd name="connsiteY17" fmla="*/ 487004 h 731071"/>
                  <a:gd name="connsiteX18" fmla="*/ 148209 w 476345"/>
                  <a:gd name="connsiteY18" fmla="*/ 483680 h 731071"/>
                  <a:gd name="connsiteX19" fmla="*/ 138684 w 476345"/>
                  <a:gd name="connsiteY19" fmla="*/ 648938 h 731071"/>
                  <a:gd name="connsiteX20" fmla="*/ 226886 w 476345"/>
                  <a:gd name="connsiteY20" fmla="*/ 566833 h 731071"/>
                  <a:gd name="connsiteX21" fmla="*/ 314230 w 476345"/>
                  <a:gd name="connsiteY21" fmla="*/ 648938 h 731071"/>
                  <a:gd name="connsiteX22" fmla="*/ 225933 w 476345"/>
                  <a:gd name="connsiteY22" fmla="*/ 731044 h 731071"/>
                  <a:gd name="connsiteX23" fmla="*/ 138970 w 476345"/>
                  <a:gd name="connsiteY23" fmla="*/ 648938 h 7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6345" h="731071">
                    <a:moveTo>
                      <a:pt x="148209" y="483680"/>
                    </a:moveTo>
                    <a:lnTo>
                      <a:pt x="148209" y="455962"/>
                    </a:lnTo>
                    <a:cubicBezTo>
                      <a:pt x="148209" y="313087"/>
                      <a:pt x="329184" y="307086"/>
                      <a:pt x="329184" y="205454"/>
                    </a:cubicBezTo>
                    <a:cubicBezTo>
                      <a:pt x="329184" y="161258"/>
                      <a:pt x="293275" y="132588"/>
                      <a:pt x="239935" y="132588"/>
                    </a:cubicBezTo>
                    <a:cubicBezTo>
                      <a:pt x="181356" y="132588"/>
                      <a:pt x="144685" y="164402"/>
                      <a:pt x="144685" y="209550"/>
                    </a:cubicBezTo>
                    <a:lnTo>
                      <a:pt x="144685" y="220885"/>
                    </a:lnTo>
                    <a:cubicBezTo>
                      <a:pt x="144685" y="232124"/>
                      <a:pt x="138589" y="237268"/>
                      <a:pt x="127254" y="237268"/>
                    </a:cubicBezTo>
                    <a:lnTo>
                      <a:pt x="17431" y="233172"/>
                    </a:lnTo>
                    <a:cubicBezTo>
                      <a:pt x="7144" y="233172"/>
                      <a:pt x="0" y="228029"/>
                      <a:pt x="0" y="220885"/>
                    </a:cubicBezTo>
                    <a:lnTo>
                      <a:pt x="0" y="209550"/>
                    </a:lnTo>
                    <a:cubicBezTo>
                      <a:pt x="0" y="85725"/>
                      <a:pt x="98488" y="0"/>
                      <a:pt x="243268" y="0"/>
                    </a:cubicBezTo>
                    <a:cubicBezTo>
                      <a:pt x="384905" y="0"/>
                      <a:pt x="476345" y="80105"/>
                      <a:pt x="476345" y="200025"/>
                    </a:cubicBezTo>
                    <a:cubicBezTo>
                      <a:pt x="476345" y="370427"/>
                      <a:pt x="292513" y="371475"/>
                      <a:pt x="292513" y="464915"/>
                    </a:cubicBezTo>
                    <a:lnTo>
                      <a:pt x="292513" y="483394"/>
                    </a:lnTo>
                    <a:cubicBezTo>
                      <a:pt x="293522" y="492014"/>
                      <a:pt x="287341" y="499815"/>
                      <a:pt x="278721" y="500825"/>
                    </a:cubicBezTo>
                    <a:cubicBezTo>
                      <a:pt x="277511" y="500967"/>
                      <a:pt x="276292" y="500967"/>
                      <a:pt x="275082" y="500825"/>
                    </a:cubicBezTo>
                    <a:lnTo>
                      <a:pt x="165640" y="500825"/>
                    </a:lnTo>
                    <a:cubicBezTo>
                      <a:pt x="157020" y="501815"/>
                      <a:pt x="149228" y="495624"/>
                      <a:pt x="148238" y="487004"/>
                    </a:cubicBezTo>
                    <a:cubicBezTo>
                      <a:pt x="148114" y="485899"/>
                      <a:pt x="148104" y="484785"/>
                      <a:pt x="148209" y="483680"/>
                    </a:cubicBezTo>
                    <a:close/>
                    <a:moveTo>
                      <a:pt x="138684" y="648938"/>
                    </a:moveTo>
                    <a:cubicBezTo>
                      <a:pt x="138684" y="603790"/>
                      <a:pt x="178689" y="566833"/>
                      <a:pt x="226886" y="566833"/>
                    </a:cubicBezTo>
                    <a:cubicBezTo>
                      <a:pt x="273082" y="566833"/>
                      <a:pt x="314230" y="603790"/>
                      <a:pt x="314230" y="648938"/>
                    </a:cubicBezTo>
                    <a:cubicBezTo>
                      <a:pt x="314230" y="694087"/>
                      <a:pt x="273082" y="731044"/>
                      <a:pt x="225933" y="731044"/>
                    </a:cubicBezTo>
                    <a:cubicBezTo>
                      <a:pt x="179308" y="732215"/>
                      <a:pt x="140475" y="695554"/>
                      <a:pt x="138970" y="648938"/>
                    </a:cubicBezTo>
                    <a:close/>
                  </a:path>
                </a:pathLst>
              </a:custGeom>
              <a:solidFill>
                <a:srgbClr val="E4D8DC"/>
              </a:solidFill>
              <a:ln w="9525" cap="flat">
                <a:solidFill>
                  <a:srgbClr val="E4D8DC"/>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 xmlns:a16="http://schemas.microsoft.com/office/drawing/2014/main" id="{CEB6F0DE-D423-4783-8E00-764009272190}"/>
                  </a:ext>
                </a:extLst>
              </p:cNvPr>
              <p:cNvSpPr/>
              <p:nvPr/>
            </p:nvSpPr>
            <p:spPr>
              <a:xfrm>
                <a:off x="8658887" y="1390811"/>
                <a:ext cx="240696" cy="369312"/>
              </a:xfrm>
              <a:custGeom>
                <a:avLst/>
                <a:gdLst>
                  <a:gd name="connsiteX0" fmla="*/ 75247 w 240696"/>
                  <a:gd name="connsiteY0" fmla="*/ 244316 h 369312"/>
                  <a:gd name="connsiteX1" fmla="*/ 75247 w 240696"/>
                  <a:gd name="connsiteY1" fmla="*/ 230315 h 369312"/>
                  <a:gd name="connsiteX2" fmla="*/ 166497 w 240696"/>
                  <a:gd name="connsiteY2" fmla="*/ 103727 h 369312"/>
                  <a:gd name="connsiteX3" fmla="*/ 121349 w 240696"/>
                  <a:gd name="connsiteY3" fmla="*/ 66866 h 369312"/>
                  <a:gd name="connsiteX4" fmla="*/ 73152 w 240696"/>
                  <a:gd name="connsiteY4" fmla="*/ 105823 h 369312"/>
                  <a:gd name="connsiteX5" fmla="*/ 73152 w 240696"/>
                  <a:gd name="connsiteY5" fmla="*/ 111538 h 369312"/>
                  <a:gd name="connsiteX6" fmla="*/ 64294 w 240696"/>
                  <a:gd name="connsiteY6" fmla="*/ 119825 h 369312"/>
                  <a:gd name="connsiteX7" fmla="*/ 8858 w 240696"/>
                  <a:gd name="connsiteY7" fmla="*/ 117729 h 369312"/>
                  <a:gd name="connsiteX8" fmla="*/ 0 w 240696"/>
                  <a:gd name="connsiteY8" fmla="*/ 111538 h 369312"/>
                  <a:gd name="connsiteX9" fmla="*/ 0 w 240696"/>
                  <a:gd name="connsiteY9" fmla="*/ 105823 h 369312"/>
                  <a:gd name="connsiteX10" fmla="*/ 122968 w 240696"/>
                  <a:gd name="connsiteY10" fmla="*/ 0 h 369312"/>
                  <a:gd name="connsiteX11" fmla="*/ 240697 w 240696"/>
                  <a:gd name="connsiteY11" fmla="*/ 101156 h 369312"/>
                  <a:gd name="connsiteX12" fmla="*/ 147828 w 240696"/>
                  <a:gd name="connsiteY12" fmla="*/ 234506 h 369312"/>
                  <a:gd name="connsiteX13" fmla="*/ 147828 w 240696"/>
                  <a:gd name="connsiteY13" fmla="*/ 244031 h 369312"/>
                  <a:gd name="connsiteX14" fmla="*/ 140894 w 240696"/>
                  <a:gd name="connsiteY14" fmla="*/ 252804 h 369312"/>
                  <a:gd name="connsiteX15" fmla="*/ 138970 w 240696"/>
                  <a:gd name="connsiteY15" fmla="*/ 252794 h 369312"/>
                  <a:gd name="connsiteX16" fmla="*/ 84011 w 240696"/>
                  <a:gd name="connsiteY16" fmla="*/ 252794 h 369312"/>
                  <a:gd name="connsiteX17" fmla="*/ 75276 w 240696"/>
                  <a:gd name="connsiteY17" fmla="*/ 246033 h 369312"/>
                  <a:gd name="connsiteX18" fmla="*/ 75247 w 240696"/>
                  <a:gd name="connsiteY18" fmla="*/ 244316 h 369312"/>
                  <a:gd name="connsiteX19" fmla="*/ 70580 w 240696"/>
                  <a:gd name="connsiteY19" fmla="*/ 327850 h 369312"/>
                  <a:gd name="connsiteX20" fmla="*/ 111909 w 240696"/>
                  <a:gd name="connsiteY20" fmla="*/ 280426 h 369312"/>
                  <a:gd name="connsiteX21" fmla="*/ 159334 w 240696"/>
                  <a:gd name="connsiteY21" fmla="*/ 321755 h 369312"/>
                  <a:gd name="connsiteX22" fmla="*/ 118005 w 240696"/>
                  <a:gd name="connsiteY22" fmla="*/ 369180 h 369312"/>
                  <a:gd name="connsiteX23" fmla="*/ 114967 w 240696"/>
                  <a:gd name="connsiteY23" fmla="*/ 369284 h 369312"/>
                  <a:gd name="connsiteX24" fmla="*/ 70590 w 240696"/>
                  <a:gd name="connsiteY24" fmla="*/ 327996 h 369312"/>
                  <a:gd name="connsiteX25" fmla="*/ 70580 w 240696"/>
                  <a:gd name="connsiteY25" fmla="*/ 327850 h 36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696" h="369312">
                    <a:moveTo>
                      <a:pt x="75247" y="244316"/>
                    </a:moveTo>
                    <a:lnTo>
                      <a:pt x="75247" y="230315"/>
                    </a:lnTo>
                    <a:cubicBezTo>
                      <a:pt x="75247" y="158210"/>
                      <a:pt x="166497" y="155067"/>
                      <a:pt x="166497" y="103727"/>
                    </a:cubicBezTo>
                    <a:cubicBezTo>
                      <a:pt x="166497" y="81439"/>
                      <a:pt x="148304" y="66866"/>
                      <a:pt x="121349" y="66866"/>
                    </a:cubicBezTo>
                    <a:cubicBezTo>
                      <a:pt x="91821" y="66866"/>
                      <a:pt x="73152" y="82963"/>
                      <a:pt x="73152" y="105823"/>
                    </a:cubicBezTo>
                    <a:lnTo>
                      <a:pt x="73152" y="111538"/>
                    </a:lnTo>
                    <a:cubicBezTo>
                      <a:pt x="73152" y="117253"/>
                      <a:pt x="70009" y="119825"/>
                      <a:pt x="64294" y="119825"/>
                    </a:cubicBezTo>
                    <a:lnTo>
                      <a:pt x="8858" y="117729"/>
                    </a:lnTo>
                    <a:cubicBezTo>
                      <a:pt x="3620" y="117729"/>
                      <a:pt x="0" y="115157"/>
                      <a:pt x="0" y="111538"/>
                    </a:cubicBezTo>
                    <a:lnTo>
                      <a:pt x="0" y="105823"/>
                    </a:lnTo>
                    <a:cubicBezTo>
                      <a:pt x="0" y="43053"/>
                      <a:pt x="49816" y="0"/>
                      <a:pt x="122968" y="0"/>
                    </a:cubicBezTo>
                    <a:cubicBezTo>
                      <a:pt x="194501" y="0"/>
                      <a:pt x="240697" y="40481"/>
                      <a:pt x="240697" y="101156"/>
                    </a:cubicBezTo>
                    <a:cubicBezTo>
                      <a:pt x="240697" y="186881"/>
                      <a:pt x="147828" y="187738"/>
                      <a:pt x="147828" y="234506"/>
                    </a:cubicBezTo>
                    <a:lnTo>
                      <a:pt x="147828" y="244031"/>
                    </a:lnTo>
                    <a:cubicBezTo>
                      <a:pt x="148333" y="248367"/>
                      <a:pt x="145237" y="252295"/>
                      <a:pt x="140894" y="252804"/>
                    </a:cubicBezTo>
                    <a:cubicBezTo>
                      <a:pt x="140256" y="252879"/>
                      <a:pt x="139608" y="252875"/>
                      <a:pt x="138970" y="252794"/>
                    </a:cubicBezTo>
                    <a:lnTo>
                      <a:pt x="84011" y="252794"/>
                    </a:lnTo>
                    <a:cubicBezTo>
                      <a:pt x="79734" y="253338"/>
                      <a:pt x="75819" y="250311"/>
                      <a:pt x="75276" y="246033"/>
                    </a:cubicBezTo>
                    <a:cubicBezTo>
                      <a:pt x="75200" y="245463"/>
                      <a:pt x="75190" y="244888"/>
                      <a:pt x="75247" y="244316"/>
                    </a:cubicBezTo>
                    <a:close/>
                    <a:moveTo>
                      <a:pt x="70580" y="327850"/>
                    </a:moveTo>
                    <a:cubicBezTo>
                      <a:pt x="68894" y="303342"/>
                      <a:pt x="87401" y="282109"/>
                      <a:pt x="111909" y="280426"/>
                    </a:cubicBezTo>
                    <a:cubicBezTo>
                      <a:pt x="136417" y="278742"/>
                      <a:pt x="157648" y="297246"/>
                      <a:pt x="159334" y="321755"/>
                    </a:cubicBezTo>
                    <a:cubicBezTo>
                      <a:pt x="161020" y="346263"/>
                      <a:pt x="142513" y="367496"/>
                      <a:pt x="118005" y="369180"/>
                    </a:cubicBezTo>
                    <a:cubicBezTo>
                      <a:pt x="116996" y="369249"/>
                      <a:pt x="115976" y="369284"/>
                      <a:pt x="114967" y="369284"/>
                    </a:cubicBezTo>
                    <a:cubicBezTo>
                      <a:pt x="91307" y="370139"/>
                      <a:pt x="71438" y="351653"/>
                      <a:pt x="70590" y="327996"/>
                    </a:cubicBezTo>
                    <a:cubicBezTo>
                      <a:pt x="70580" y="327948"/>
                      <a:pt x="70580" y="327899"/>
                      <a:pt x="70580" y="327850"/>
                    </a:cubicBezTo>
                    <a:close/>
                  </a:path>
                </a:pathLst>
              </a:custGeom>
              <a:solidFill>
                <a:srgbClr val="E4D8DC"/>
              </a:solidFill>
              <a:ln w="9525" cap="flat">
                <a:solidFill>
                  <a:srgbClr val="E4D8DC"/>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 xmlns:a16="http://schemas.microsoft.com/office/drawing/2014/main" id="{432A83AA-6695-4BF5-822B-16239DD9DE69}"/>
                  </a:ext>
                </a:extLst>
              </p:cNvPr>
              <p:cNvSpPr/>
              <p:nvPr/>
            </p:nvSpPr>
            <p:spPr>
              <a:xfrm>
                <a:off x="5964169" y="3253615"/>
                <a:ext cx="303276" cy="465420"/>
              </a:xfrm>
              <a:custGeom>
                <a:avLst/>
                <a:gdLst>
                  <a:gd name="connsiteX0" fmla="*/ 95059 w 303276"/>
                  <a:gd name="connsiteY0" fmla="*/ 307848 h 465420"/>
                  <a:gd name="connsiteX1" fmla="*/ 95059 w 303276"/>
                  <a:gd name="connsiteY1" fmla="*/ 290227 h 465420"/>
                  <a:gd name="connsiteX2" fmla="*/ 210122 w 303276"/>
                  <a:gd name="connsiteY2" fmla="*/ 130683 h 465420"/>
                  <a:gd name="connsiteX3" fmla="*/ 152972 w 303276"/>
                  <a:gd name="connsiteY3" fmla="*/ 84296 h 465420"/>
                  <a:gd name="connsiteX4" fmla="*/ 92202 w 303276"/>
                  <a:gd name="connsiteY4" fmla="*/ 133350 h 465420"/>
                  <a:gd name="connsiteX5" fmla="*/ 92202 w 303276"/>
                  <a:gd name="connsiteY5" fmla="*/ 140494 h 465420"/>
                  <a:gd name="connsiteX6" fmla="*/ 81058 w 303276"/>
                  <a:gd name="connsiteY6" fmla="*/ 150971 h 465420"/>
                  <a:gd name="connsiteX7" fmla="*/ 11144 w 303276"/>
                  <a:gd name="connsiteY7" fmla="*/ 148400 h 465420"/>
                  <a:gd name="connsiteX8" fmla="*/ 0 w 303276"/>
                  <a:gd name="connsiteY8" fmla="*/ 140494 h 465420"/>
                  <a:gd name="connsiteX9" fmla="*/ 0 w 303276"/>
                  <a:gd name="connsiteY9" fmla="*/ 133350 h 465420"/>
                  <a:gd name="connsiteX10" fmla="*/ 154972 w 303276"/>
                  <a:gd name="connsiteY10" fmla="*/ 0 h 465420"/>
                  <a:gd name="connsiteX11" fmla="*/ 303276 w 303276"/>
                  <a:gd name="connsiteY11" fmla="*/ 127445 h 465420"/>
                  <a:gd name="connsiteX12" fmla="*/ 186309 w 303276"/>
                  <a:gd name="connsiteY12" fmla="*/ 296132 h 465420"/>
                  <a:gd name="connsiteX13" fmla="*/ 186309 w 303276"/>
                  <a:gd name="connsiteY13" fmla="*/ 307848 h 465420"/>
                  <a:gd name="connsiteX14" fmla="*/ 177599 w 303276"/>
                  <a:gd name="connsiteY14" fmla="*/ 318992 h 465420"/>
                  <a:gd name="connsiteX15" fmla="*/ 175165 w 303276"/>
                  <a:gd name="connsiteY15" fmla="*/ 318992 h 465420"/>
                  <a:gd name="connsiteX16" fmla="*/ 106013 w 303276"/>
                  <a:gd name="connsiteY16" fmla="*/ 318992 h 465420"/>
                  <a:gd name="connsiteX17" fmla="*/ 95040 w 303276"/>
                  <a:gd name="connsiteY17" fmla="*/ 310067 h 465420"/>
                  <a:gd name="connsiteX18" fmla="*/ 95059 w 303276"/>
                  <a:gd name="connsiteY18" fmla="*/ 307848 h 465420"/>
                  <a:gd name="connsiteX19" fmla="*/ 89154 w 303276"/>
                  <a:gd name="connsiteY19" fmla="*/ 413099 h 465420"/>
                  <a:gd name="connsiteX20" fmla="*/ 141323 w 303276"/>
                  <a:gd name="connsiteY20" fmla="*/ 353501 h 465420"/>
                  <a:gd name="connsiteX21" fmla="*/ 200921 w 303276"/>
                  <a:gd name="connsiteY21" fmla="*/ 405670 h 465420"/>
                  <a:gd name="connsiteX22" fmla="*/ 148752 w 303276"/>
                  <a:gd name="connsiteY22" fmla="*/ 465268 h 465420"/>
                  <a:gd name="connsiteX23" fmla="*/ 144780 w 303276"/>
                  <a:gd name="connsiteY23" fmla="*/ 465392 h 465420"/>
                  <a:gd name="connsiteX24" fmla="*/ 88964 w 303276"/>
                  <a:gd name="connsiteY24" fmla="*/ 413099 h 46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3276" h="465420">
                    <a:moveTo>
                      <a:pt x="95059" y="307848"/>
                    </a:moveTo>
                    <a:lnTo>
                      <a:pt x="95059" y="290227"/>
                    </a:lnTo>
                    <a:cubicBezTo>
                      <a:pt x="95059" y="199358"/>
                      <a:pt x="210122" y="195453"/>
                      <a:pt x="210122" y="130683"/>
                    </a:cubicBezTo>
                    <a:cubicBezTo>
                      <a:pt x="210122" y="102584"/>
                      <a:pt x="187262" y="84296"/>
                      <a:pt x="152972" y="84296"/>
                    </a:cubicBezTo>
                    <a:cubicBezTo>
                      <a:pt x="115729" y="84296"/>
                      <a:pt x="92202" y="104585"/>
                      <a:pt x="92202" y="133350"/>
                    </a:cubicBezTo>
                    <a:lnTo>
                      <a:pt x="92202" y="140494"/>
                    </a:lnTo>
                    <a:cubicBezTo>
                      <a:pt x="92202" y="147733"/>
                      <a:pt x="88297" y="150971"/>
                      <a:pt x="81058" y="150971"/>
                    </a:cubicBezTo>
                    <a:lnTo>
                      <a:pt x="11144" y="148400"/>
                    </a:lnTo>
                    <a:cubicBezTo>
                      <a:pt x="4572" y="148400"/>
                      <a:pt x="0" y="145066"/>
                      <a:pt x="0" y="140494"/>
                    </a:cubicBezTo>
                    <a:lnTo>
                      <a:pt x="0" y="133350"/>
                    </a:lnTo>
                    <a:cubicBezTo>
                      <a:pt x="0" y="54293"/>
                      <a:pt x="62770" y="0"/>
                      <a:pt x="154972" y="0"/>
                    </a:cubicBezTo>
                    <a:cubicBezTo>
                      <a:pt x="245174" y="0"/>
                      <a:pt x="303276" y="50959"/>
                      <a:pt x="303276" y="127445"/>
                    </a:cubicBezTo>
                    <a:cubicBezTo>
                      <a:pt x="303276" y="235934"/>
                      <a:pt x="186309" y="236601"/>
                      <a:pt x="186309" y="296132"/>
                    </a:cubicBezTo>
                    <a:lnTo>
                      <a:pt x="186309" y="307848"/>
                    </a:lnTo>
                    <a:cubicBezTo>
                      <a:pt x="186981" y="313334"/>
                      <a:pt x="183082" y="318316"/>
                      <a:pt x="177599" y="318992"/>
                    </a:cubicBezTo>
                    <a:cubicBezTo>
                      <a:pt x="176791" y="319088"/>
                      <a:pt x="175973" y="319088"/>
                      <a:pt x="175165" y="318992"/>
                    </a:cubicBezTo>
                    <a:lnTo>
                      <a:pt x="106013" y="318992"/>
                    </a:lnTo>
                    <a:cubicBezTo>
                      <a:pt x="100519" y="319554"/>
                      <a:pt x="95606" y="315563"/>
                      <a:pt x="95040" y="310067"/>
                    </a:cubicBezTo>
                    <a:cubicBezTo>
                      <a:pt x="94964" y="309334"/>
                      <a:pt x="94971" y="308581"/>
                      <a:pt x="95059" y="307848"/>
                    </a:cubicBezTo>
                    <a:close/>
                    <a:moveTo>
                      <a:pt x="89154" y="413099"/>
                    </a:moveTo>
                    <a:cubicBezTo>
                      <a:pt x="87102" y="382238"/>
                      <a:pt x="110460" y="355549"/>
                      <a:pt x="141323" y="353501"/>
                    </a:cubicBezTo>
                    <a:cubicBezTo>
                      <a:pt x="172187" y="351454"/>
                      <a:pt x="198871" y="374809"/>
                      <a:pt x="200921" y="405670"/>
                    </a:cubicBezTo>
                    <a:cubicBezTo>
                      <a:pt x="202973" y="436531"/>
                      <a:pt x="179616" y="463220"/>
                      <a:pt x="148752" y="465268"/>
                    </a:cubicBezTo>
                    <a:cubicBezTo>
                      <a:pt x="147430" y="465354"/>
                      <a:pt x="146105" y="465401"/>
                      <a:pt x="144780" y="465392"/>
                    </a:cubicBezTo>
                    <a:cubicBezTo>
                      <a:pt x="114931" y="466354"/>
                      <a:pt x="89947" y="442951"/>
                      <a:pt x="88964" y="413099"/>
                    </a:cubicBezTo>
                    <a:close/>
                  </a:path>
                </a:pathLst>
              </a:custGeom>
              <a:noFill/>
              <a:ln w="9525" cap="flat">
                <a:solidFill>
                  <a:srgbClr val="26323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 xmlns:a16="http://schemas.microsoft.com/office/drawing/2014/main" id="{44758B08-74ED-4E50-BC27-D58C5FED2890}"/>
                  </a:ext>
                </a:extLst>
              </p:cNvPr>
              <p:cNvSpPr/>
              <p:nvPr/>
            </p:nvSpPr>
            <p:spPr>
              <a:xfrm>
                <a:off x="6870854" y="1705517"/>
                <a:ext cx="207549" cy="320157"/>
              </a:xfrm>
              <a:custGeom>
                <a:avLst/>
                <a:gdLst>
                  <a:gd name="connsiteX0" fmla="*/ 64675 w 207549"/>
                  <a:gd name="connsiteY0" fmla="*/ 211741 h 320157"/>
                  <a:gd name="connsiteX1" fmla="*/ 64675 w 207549"/>
                  <a:gd name="connsiteY1" fmla="*/ 199644 h 320157"/>
                  <a:gd name="connsiteX2" fmla="*/ 143827 w 207549"/>
                  <a:gd name="connsiteY2" fmla="*/ 89916 h 320157"/>
                  <a:gd name="connsiteX3" fmla="*/ 104680 w 207549"/>
                  <a:gd name="connsiteY3" fmla="*/ 58007 h 320157"/>
                  <a:gd name="connsiteX4" fmla="*/ 62865 w 207549"/>
                  <a:gd name="connsiteY4" fmla="*/ 91726 h 320157"/>
                  <a:gd name="connsiteX5" fmla="*/ 62865 w 207549"/>
                  <a:gd name="connsiteY5" fmla="*/ 96679 h 320157"/>
                  <a:gd name="connsiteX6" fmla="*/ 55245 w 207549"/>
                  <a:gd name="connsiteY6" fmla="*/ 103823 h 320157"/>
                  <a:gd name="connsiteX7" fmla="*/ 7620 w 207549"/>
                  <a:gd name="connsiteY7" fmla="*/ 102013 h 320157"/>
                  <a:gd name="connsiteX8" fmla="*/ 0 w 207549"/>
                  <a:gd name="connsiteY8" fmla="*/ 96679 h 320157"/>
                  <a:gd name="connsiteX9" fmla="*/ 0 w 207549"/>
                  <a:gd name="connsiteY9" fmla="*/ 91726 h 320157"/>
                  <a:gd name="connsiteX10" fmla="*/ 106489 w 207549"/>
                  <a:gd name="connsiteY10" fmla="*/ 0 h 320157"/>
                  <a:gd name="connsiteX11" fmla="*/ 207550 w 207549"/>
                  <a:gd name="connsiteY11" fmla="*/ 87630 h 320157"/>
                  <a:gd name="connsiteX12" fmla="*/ 127063 w 207549"/>
                  <a:gd name="connsiteY12" fmla="*/ 203644 h 320157"/>
                  <a:gd name="connsiteX13" fmla="*/ 127063 w 207549"/>
                  <a:gd name="connsiteY13" fmla="*/ 211741 h 320157"/>
                  <a:gd name="connsiteX14" fmla="*/ 121063 w 207549"/>
                  <a:gd name="connsiteY14" fmla="*/ 219361 h 320157"/>
                  <a:gd name="connsiteX15" fmla="*/ 119443 w 207549"/>
                  <a:gd name="connsiteY15" fmla="*/ 219361 h 320157"/>
                  <a:gd name="connsiteX16" fmla="*/ 71818 w 207549"/>
                  <a:gd name="connsiteY16" fmla="*/ 219361 h 320157"/>
                  <a:gd name="connsiteX17" fmla="*/ 64637 w 207549"/>
                  <a:gd name="connsiteY17" fmla="*/ 212836 h 320157"/>
                  <a:gd name="connsiteX18" fmla="*/ 64675 w 207549"/>
                  <a:gd name="connsiteY18" fmla="*/ 211741 h 320157"/>
                  <a:gd name="connsiteX19" fmla="*/ 60674 w 207549"/>
                  <a:gd name="connsiteY19" fmla="*/ 284131 h 320157"/>
                  <a:gd name="connsiteX20" fmla="*/ 96622 w 207549"/>
                  <a:gd name="connsiteY20" fmla="*/ 243992 h 320157"/>
                  <a:gd name="connsiteX21" fmla="*/ 136760 w 207549"/>
                  <a:gd name="connsiteY21" fmla="*/ 279940 h 320157"/>
                  <a:gd name="connsiteX22" fmla="*/ 100813 w 207549"/>
                  <a:gd name="connsiteY22" fmla="*/ 320078 h 320157"/>
                  <a:gd name="connsiteX23" fmla="*/ 98774 w 207549"/>
                  <a:gd name="connsiteY23" fmla="*/ 320135 h 320157"/>
                  <a:gd name="connsiteX24" fmla="*/ 60388 w 207549"/>
                  <a:gd name="connsiteY24" fmla="*/ 284321 h 32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549" h="320157">
                    <a:moveTo>
                      <a:pt x="64675" y="211741"/>
                    </a:moveTo>
                    <a:lnTo>
                      <a:pt x="64675" y="199644"/>
                    </a:lnTo>
                    <a:cubicBezTo>
                      <a:pt x="64675" y="137160"/>
                      <a:pt x="143827" y="134398"/>
                      <a:pt x="143827" y="89916"/>
                    </a:cubicBezTo>
                    <a:cubicBezTo>
                      <a:pt x="143827" y="70866"/>
                      <a:pt x="128111" y="58007"/>
                      <a:pt x="104680" y="58007"/>
                    </a:cubicBezTo>
                    <a:cubicBezTo>
                      <a:pt x="79057" y="58007"/>
                      <a:pt x="62865" y="71914"/>
                      <a:pt x="62865" y="91726"/>
                    </a:cubicBezTo>
                    <a:lnTo>
                      <a:pt x="62865" y="96679"/>
                    </a:lnTo>
                    <a:cubicBezTo>
                      <a:pt x="62865" y="101632"/>
                      <a:pt x="60198" y="103823"/>
                      <a:pt x="55245" y="103823"/>
                    </a:cubicBezTo>
                    <a:lnTo>
                      <a:pt x="7620" y="102013"/>
                    </a:lnTo>
                    <a:cubicBezTo>
                      <a:pt x="3143" y="102013"/>
                      <a:pt x="0" y="99822"/>
                      <a:pt x="0" y="96679"/>
                    </a:cubicBezTo>
                    <a:lnTo>
                      <a:pt x="0" y="91726"/>
                    </a:lnTo>
                    <a:cubicBezTo>
                      <a:pt x="0" y="37338"/>
                      <a:pt x="43148" y="0"/>
                      <a:pt x="106489" y="0"/>
                    </a:cubicBezTo>
                    <a:cubicBezTo>
                      <a:pt x="169831" y="0"/>
                      <a:pt x="207550" y="35052"/>
                      <a:pt x="207550" y="87630"/>
                    </a:cubicBezTo>
                    <a:cubicBezTo>
                      <a:pt x="207550" y="162306"/>
                      <a:pt x="127063" y="162782"/>
                      <a:pt x="127063" y="203644"/>
                    </a:cubicBezTo>
                    <a:lnTo>
                      <a:pt x="127063" y="211741"/>
                    </a:lnTo>
                    <a:cubicBezTo>
                      <a:pt x="127511" y="215503"/>
                      <a:pt x="124825" y="218913"/>
                      <a:pt x="121063" y="219361"/>
                    </a:cubicBezTo>
                    <a:cubicBezTo>
                      <a:pt x="120529" y="219427"/>
                      <a:pt x="119986" y="219427"/>
                      <a:pt x="119443" y="219361"/>
                    </a:cubicBezTo>
                    <a:lnTo>
                      <a:pt x="71818" y="219361"/>
                    </a:lnTo>
                    <a:cubicBezTo>
                      <a:pt x="68037" y="219542"/>
                      <a:pt x="64818" y="216627"/>
                      <a:pt x="64637" y="212836"/>
                    </a:cubicBezTo>
                    <a:cubicBezTo>
                      <a:pt x="64618" y="212474"/>
                      <a:pt x="64637" y="212103"/>
                      <a:pt x="64675" y="211741"/>
                    </a:cubicBezTo>
                    <a:close/>
                    <a:moveTo>
                      <a:pt x="60674" y="284131"/>
                    </a:moveTo>
                    <a:cubicBezTo>
                      <a:pt x="59512" y="263119"/>
                      <a:pt x="75609" y="245154"/>
                      <a:pt x="96622" y="243992"/>
                    </a:cubicBezTo>
                    <a:cubicBezTo>
                      <a:pt x="117634" y="242840"/>
                      <a:pt x="135598" y="258928"/>
                      <a:pt x="136760" y="279940"/>
                    </a:cubicBezTo>
                    <a:cubicBezTo>
                      <a:pt x="137912" y="300952"/>
                      <a:pt x="121825" y="318916"/>
                      <a:pt x="100813" y="320078"/>
                    </a:cubicBezTo>
                    <a:cubicBezTo>
                      <a:pt x="100136" y="320116"/>
                      <a:pt x="99450" y="320135"/>
                      <a:pt x="98774" y="320135"/>
                    </a:cubicBezTo>
                    <a:cubicBezTo>
                      <a:pt x="78286" y="320831"/>
                      <a:pt x="61112" y="304800"/>
                      <a:pt x="60388" y="284321"/>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 xmlns:a16="http://schemas.microsoft.com/office/drawing/2014/main" id="{61B331F4-C4B6-4AD5-AB1E-FBFC137E6872}"/>
                  </a:ext>
                </a:extLst>
              </p:cNvPr>
              <p:cNvSpPr/>
              <p:nvPr/>
            </p:nvSpPr>
            <p:spPr>
              <a:xfrm>
                <a:off x="8280554" y="4316796"/>
                <a:ext cx="208597" cy="320145"/>
              </a:xfrm>
              <a:custGeom>
                <a:avLst/>
                <a:gdLst>
                  <a:gd name="connsiteX0" fmla="*/ 64675 w 208597"/>
                  <a:gd name="connsiteY0" fmla="*/ 211741 h 320145"/>
                  <a:gd name="connsiteX1" fmla="*/ 64675 w 208597"/>
                  <a:gd name="connsiteY1" fmla="*/ 199644 h 320145"/>
                  <a:gd name="connsiteX2" fmla="*/ 143828 w 208597"/>
                  <a:gd name="connsiteY2" fmla="*/ 89916 h 320145"/>
                  <a:gd name="connsiteX3" fmla="*/ 104680 w 208597"/>
                  <a:gd name="connsiteY3" fmla="*/ 58008 h 320145"/>
                  <a:gd name="connsiteX4" fmla="*/ 62865 w 208597"/>
                  <a:gd name="connsiteY4" fmla="*/ 91726 h 320145"/>
                  <a:gd name="connsiteX5" fmla="*/ 62865 w 208597"/>
                  <a:gd name="connsiteY5" fmla="*/ 96679 h 320145"/>
                  <a:gd name="connsiteX6" fmla="*/ 55245 w 208597"/>
                  <a:gd name="connsiteY6" fmla="*/ 103918 h 320145"/>
                  <a:gd name="connsiteX7" fmla="*/ 7620 w 208597"/>
                  <a:gd name="connsiteY7" fmla="*/ 102108 h 320145"/>
                  <a:gd name="connsiteX8" fmla="*/ 0 w 208597"/>
                  <a:gd name="connsiteY8" fmla="*/ 96679 h 320145"/>
                  <a:gd name="connsiteX9" fmla="*/ 0 w 208597"/>
                  <a:gd name="connsiteY9" fmla="*/ 91726 h 320145"/>
                  <a:gd name="connsiteX10" fmla="*/ 106490 w 208597"/>
                  <a:gd name="connsiteY10" fmla="*/ 0 h 320145"/>
                  <a:gd name="connsiteX11" fmla="*/ 208597 w 208597"/>
                  <a:gd name="connsiteY11" fmla="*/ 87725 h 320145"/>
                  <a:gd name="connsiteX12" fmla="*/ 128111 w 208597"/>
                  <a:gd name="connsiteY12" fmla="*/ 203645 h 320145"/>
                  <a:gd name="connsiteX13" fmla="*/ 128111 w 208597"/>
                  <a:gd name="connsiteY13" fmla="*/ 211741 h 320145"/>
                  <a:gd name="connsiteX14" fmla="*/ 122006 w 208597"/>
                  <a:gd name="connsiteY14" fmla="*/ 219446 h 320145"/>
                  <a:gd name="connsiteX15" fmla="*/ 120491 w 208597"/>
                  <a:gd name="connsiteY15" fmla="*/ 219456 h 320145"/>
                  <a:gd name="connsiteX16" fmla="*/ 72866 w 208597"/>
                  <a:gd name="connsiteY16" fmla="*/ 219456 h 320145"/>
                  <a:gd name="connsiteX17" fmla="*/ 64741 w 208597"/>
                  <a:gd name="connsiteY17" fmla="*/ 213922 h 320145"/>
                  <a:gd name="connsiteX18" fmla="*/ 64675 w 208597"/>
                  <a:gd name="connsiteY18" fmla="*/ 211741 h 320145"/>
                  <a:gd name="connsiteX19" fmla="*/ 60674 w 208597"/>
                  <a:gd name="connsiteY19" fmla="*/ 284131 h 320145"/>
                  <a:gd name="connsiteX20" fmla="*/ 96622 w 208597"/>
                  <a:gd name="connsiteY20" fmla="*/ 243992 h 320145"/>
                  <a:gd name="connsiteX21" fmla="*/ 136760 w 208597"/>
                  <a:gd name="connsiteY21" fmla="*/ 279940 h 320145"/>
                  <a:gd name="connsiteX22" fmla="*/ 100813 w 208597"/>
                  <a:gd name="connsiteY22" fmla="*/ 320078 h 320145"/>
                  <a:gd name="connsiteX23" fmla="*/ 98774 w 208597"/>
                  <a:gd name="connsiteY23" fmla="*/ 320135 h 320145"/>
                  <a:gd name="connsiteX24" fmla="*/ 60770 w 208597"/>
                  <a:gd name="connsiteY24" fmla="*/ 284131 h 32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8597" h="320145">
                    <a:moveTo>
                      <a:pt x="64675" y="211741"/>
                    </a:moveTo>
                    <a:lnTo>
                      <a:pt x="64675" y="199644"/>
                    </a:lnTo>
                    <a:cubicBezTo>
                      <a:pt x="64675" y="137160"/>
                      <a:pt x="143828" y="134493"/>
                      <a:pt x="143828" y="89916"/>
                    </a:cubicBezTo>
                    <a:cubicBezTo>
                      <a:pt x="143828" y="70866"/>
                      <a:pt x="128111" y="58008"/>
                      <a:pt x="104680" y="58008"/>
                    </a:cubicBezTo>
                    <a:cubicBezTo>
                      <a:pt x="79058" y="58008"/>
                      <a:pt x="62865" y="71914"/>
                      <a:pt x="62865" y="91726"/>
                    </a:cubicBezTo>
                    <a:lnTo>
                      <a:pt x="62865" y="96679"/>
                    </a:lnTo>
                    <a:cubicBezTo>
                      <a:pt x="62865" y="101632"/>
                      <a:pt x="60198" y="103918"/>
                      <a:pt x="55245" y="103918"/>
                    </a:cubicBezTo>
                    <a:lnTo>
                      <a:pt x="7620" y="102108"/>
                    </a:lnTo>
                    <a:cubicBezTo>
                      <a:pt x="3143" y="102108"/>
                      <a:pt x="0" y="99822"/>
                      <a:pt x="0" y="96679"/>
                    </a:cubicBezTo>
                    <a:lnTo>
                      <a:pt x="0" y="91726"/>
                    </a:lnTo>
                    <a:cubicBezTo>
                      <a:pt x="0" y="37338"/>
                      <a:pt x="43148" y="0"/>
                      <a:pt x="106490" y="0"/>
                    </a:cubicBezTo>
                    <a:cubicBezTo>
                      <a:pt x="169831" y="0"/>
                      <a:pt x="208597" y="35052"/>
                      <a:pt x="208597" y="87725"/>
                    </a:cubicBezTo>
                    <a:cubicBezTo>
                      <a:pt x="208597" y="162306"/>
                      <a:pt x="128111" y="162783"/>
                      <a:pt x="128111" y="203645"/>
                    </a:cubicBezTo>
                    <a:lnTo>
                      <a:pt x="128111" y="211741"/>
                    </a:lnTo>
                    <a:cubicBezTo>
                      <a:pt x="128549" y="215560"/>
                      <a:pt x="125816" y="219008"/>
                      <a:pt x="122006" y="219446"/>
                    </a:cubicBezTo>
                    <a:cubicBezTo>
                      <a:pt x="121501" y="219504"/>
                      <a:pt x="120996" y="219504"/>
                      <a:pt x="120491" y="219456"/>
                    </a:cubicBezTo>
                    <a:lnTo>
                      <a:pt x="72866" y="219456"/>
                    </a:lnTo>
                    <a:cubicBezTo>
                      <a:pt x="69094" y="220171"/>
                      <a:pt x="65456" y="217694"/>
                      <a:pt x="64741" y="213922"/>
                    </a:cubicBezTo>
                    <a:cubicBezTo>
                      <a:pt x="64608" y="213198"/>
                      <a:pt x="64579" y="212465"/>
                      <a:pt x="64675" y="211741"/>
                    </a:cubicBezTo>
                    <a:close/>
                    <a:moveTo>
                      <a:pt x="60674" y="284131"/>
                    </a:moveTo>
                    <a:cubicBezTo>
                      <a:pt x="59512" y="263119"/>
                      <a:pt x="75610" y="245155"/>
                      <a:pt x="96622" y="243992"/>
                    </a:cubicBezTo>
                    <a:cubicBezTo>
                      <a:pt x="117634" y="242840"/>
                      <a:pt x="135598" y="258928"/>
                      <a:pt x="136760" y="279940"/>
                    </a:cubicBezTo>
                    <a:cubicBezTo>
                      <a:pt x="137913" y="300952"/>
                      <a:pt x="121825" y="318916"/>
                      <a:pt x="100813" y="320078"/>
                    </a:cubicBezTo>
                    <a:cubicBezTo>
                      <a:pt x="100136" y="320116"/>
                      <a:pt x="99451" y="320135"/>
                      <a:pt x="98774" y="320135"/>
                    </a:cubicBezTo>
                    <a:cubicBezTo>
                      <a:pt x="78362" y="320612"/>
                      <a:pt x="61389" y="304533"/>
                      <a:pt x="60770" y="284131"/>
                    </a:cubicBezTo>
                    <a:close/>
                  </a:path>
                </a:pathLst>
              </a:custGeom>
              <a:noFill/>
              <a:ln w="9525" cap="flat">
                <a:solidFill>
                  <a:srgbClr val="26323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7" name="Graphic 15">
              <a:extLst>
                <a:ext uri="{FF2B5EF4-FFF2-40B4-BE49-F238E27FC236}">
                  <a16:creationId xmlns="" xmlns:a16="http://schemas.microsoft.com/office/drawing/2014/main" id="{EBE4895B-8631-4BB9-A644-AFA116C33651}"/>
                </a:ext>
              </a:extLst>
            </p:cNvPr>
            <p:cNvGrpSpPr/>
            <p:nvPr/>
          </p:nvGrpSpPr>
          <p:grpSpPr>
            <a:xfrm>
              <a:off x="8706368" y="2826734"/>
              <a:ext cx="1616487" cy="2793015"/>
              <a:chOff x="6920098" y="2635348"/>
              <a:chExt cx="1616487" cy="2793015"/>
            </a:xfrm>
          </p:grpSpPr>
          <p:sp>
            <p:nvSpPr>
              <p:cNvPr id="104" name="Freeform: Shape 103">
                <a:extLst>
                  <a:ext uri="{FF2B5EF4-FFF2-40B4-BE49-F238E27FC236}">
                    <a16:creationId xmlns="" xmlns:a16="http://schemas.microsoft.com/office/drawing/2014/main" id="{EF1AFDF7-6322-4D45-B94D-5F8CC0DE1129}"/>
                  </a:ext>
                </a:extLst>
              </p:cNvPr>
              <p:cNvSpPr/>
              <p:nvPr/>
            </p:nvSpPr>
            <p:spPr>
              <a:xfrm>
                <a:off x="7393869" y="4466243"/>
                <a:ext cx="595695" cy="650271"/>
              </a:xfrm>
              <a:custGeom>
                <a:avLst/>
                <a:gdLst>
                  <a:gd name="connsiteX0" fmla="*/ 578456 w 595695"/>
                  <a:gd name="connsiteY0" fmla="*/ 279083 h 650271"/>
                  <a:gd name="connsiteX1" fmla="*/ 576360 w 595695"/>
                  <a:gd name="connsiteY1" fmla="*/ 273082 h 650271"/>
                  <a:gd name="connsiteX2" fmla="*/ 574265 w 595695"/>
                  <a:gd name="connsiteY2" fmla="*/ 266986 h 650271"/>
                  <a:gd name="connsiteX3" fmla="*/ 572169 w 595695"/>
                  <a:gd name="connsiteY3" fmla="*/ 260985 h 650271"/>
                  <a:gd name="connsiteX4" fmla="*/ 570074 w 595695"/>
                  <a:gd name="connsiteY4" fmla="*/ 254889 h 650271"/>
                  <a:gd name="connsiteX5" fmla="*/ 567978 w 595695"/>
                  <a:gd name="connsiteY5" fmla="*/ 248888 h 650271"/>
                  <a:gd name="connsiteX6" fmla="*/ 565883 w 595695"/>
                  <a:gd name="connsiteY6" fmla="*/ 242792 h 650271"/>
                  <a:gd name="connsiteX7" fmla="*/ 563787 w 595695"/>
                  <a:gd name="connsiteY7" fmla="*/ 236792 h 650271"/>
                  <a:gd name="connsiteX8" fmla="*/ 561692 w 595695"/>
                  <a:gd name="connsiteY8" fmla="*/ 230696 h 650271"/>
                  <a:gd name="connsiteX9" fmla="*/ 559596 w 595695"/>
                  <a:gd name="connsiteY9" fmla="*/ 224695 h 650271"/>
                  <a:gd name="connsiteX10" fmla="*/ 557501 w 595695"/>
                  <a:gd name="connsiteY10" fmla="*/ 218599 h 650271"/>
                  <a:gd name="connsiteX11" fmla="*/ 555405 w 595695"/>
                  <a:gd name="connsiteY11" fmla="*/ 212598 h 650271"/>
                  <a:gd name="connsiteX12" fmla="*/ 553310 w 595695"/>
                  <a:gd name="connsiteY12" fmla="*/ 206502 h 650271"/>
                  <a:gd name="connsiteX13" fmla="*/ 551309 w 595695"/>
                  <a:gd name="connsiteY13" fmla="*/ 200120 h 650271"/>
                  <a:gd name="connsiteX14" fmla="*/ 549214 w 595695"/>
                  <a:gd name="connsiteY14" fmla="*/ 194024 h 650271"/>
                  <a:gd name="connsiteX15" fmla="*/ 547023 w 595695"/>
                  <a:gd name="connsiteY15" fmla="*/ 188024 h 650271"/>
                  <a:gd name="connsiteX16" fmla="*/ 544927 w 595695"/>
                  <a:gd name="connsiteY16" fmla="*/ 181928 h 650271"/>
                  <a:gd name="connsiteX17" fmla="*/ 542832 w 595695"/>
                  <a:gd name="connsiteY17" fmla="*/ 175927 h 650271"/>
                  <a:gd name="connsiteX18" fmla="*/ 540737 w 595695"/>
                  <a:gd name="connsiteY18" fmla="*/ 169831 h 650271"/>
                  <a:gd name="connsiteX19" fmla="*/ 538641 w 595695"/>
                  <a:gd name="connsiteY19" fmla="*/ 163830 h 650271"/>
                  <a:gd name="connsiteX20" fmla="*/ 305945 w 595695"/>
                  <a:gd name="connsiteY20" fmla="*/ 0 h 650271"/>
                  <a:gd name="connsiteX21" fmla="*/ 77345 w 595695"/>
                  <a:gd name="connsiteY21" fmla="*/ 143637 h 650271"/>
                  <a:gd name="connsiteX22" fmla="*/ 74678 w 595695"/>
                  <a:gd name="connsiteY22" fmla="*/ 149447 h 650271"/>
                  <a:gd name="connsiteX23" fmla="*/ 72107 w 595695"/>
                  <a:gd name="connsiteY23" fmla="*/ 155353 h 650271"/>
                  <a:gd name="connsiteX24" fmla="*/ 69440 w 595695"/>
                  <a:gd name="connsiteY24" fmla="*/ 161163 h 650271"/>
                  <a:gd name="connsiteX25" fmla="*/ 66773 w 595695"/>
                  <a:gd name="connsiteY25" fmla="*/ 166973 h 650271"/>
                  <a:gd name="connsiteX26" fmla="*/ 64201 w 595695"/>
                  <a:gd name="connsiteY26" fmla="*/ 172784 h 650271"/>
                  <a:gd name="connsiteX27" fmla="*/ 61534 w 595695"/>
                  <a:gd name="connsiteY27" fmla="*/ 178689 h 650271"/>
                  <a:gd name="connsiteX28" fmla="*/ 58867 w 595695"/>
                  <a:gd name="connsiteY28" fmla="*/ 184499 h 650271"/>
                  <a:gd name="connsiteX29" fmla="*/ 56200 w 595695"/>
                  <a:gd name="connsiteY29" fmla="*/ 190310 h 650271"/>
                  <a:gd name="connsiteX30" fmla="*/ 53628 w 595695"/>
                  <a:gd name="connsiteY30" fmla="*/ 196120 h 650271"/>
                  <a:gd name="connsiteX31" fmla="*/ 50961 w 595695"/>
                  <a:gd name="connsiteY31" fmla="*/ 201930 h 650271"/>
                  <a:gd name="connsiteX32" fmla="*/ 48294 w 595695"/>
                  <a:gd name="connsiteY32" fmla="*/ 207740 h 650271"/>
                  <a:gd name="connsiteX33" fmla="*/ 45722 w 595695"/>
                  <a:gd name="connsiteY33" fmla="*/ 213646 h 650271"/>
                  <a:gd name="connsiteX34" fmla="*/ 43055 w 595695"/>
                  <a:gd name="connsiteY34" fmla="*/ 219456 h 650271"/>
                  <a:gd name="connsiteX35" fmla="*/ 40388 w 595695"/>
                  <a:gd name="connsiteY35" fmla="*/ 225266 h 650271"/>
                  <a:gd name="connsiteX36" fmla="*/ 37817 w 595695"/>
                  <a:gd name="connsiteY36" fmla="*/ 231077 h 650271"/>
                  <a:gd name="connsiteX37" fmla="*/ 35150 w 595695"/>
                  <a:gd name="connsiteY37" fmla="*/ 236982 h 650271"/>
                  <a:gd name="connsiteX38" fmla="*/ 32483 w 595695"/>
                  <a:gd name="connsiteY38" fmla="*/ 242792 h 650271"/>
                  <a:gd name="connsiteX39" fmla="*/ 29911 w 595695"/>
                  <a:gd name="connsiteY39" fmla="*/ 248603 h 650271"/>
                  <a:gd name="connsiteX40" fmla="*/ 27244 w 595695"/>
                  <a:gd name="connsiteY40" fmla="*/ 254413 h 650271"/>
                  <a:gd name="connsiteX41" fmla="*/ 24577 w 595695"/>
                  <a:gd name="connsiteY41" fmla="*/ 260318 h 650271"/>
                  <a:gd name="connsiteX42" fmla="*/ 2 w 595695"/>
                  <a:gd name="connsiteY42" fmla="*/ 371570 h 650271"/>
                  <a:gd name="connsiteX43" fmla="*/ 296135 w 595695"/>
                  <a:gd name="connsiteY43" fmla="*/ 650272 h 650271"/>
                  <a:gd name="connsiteX44" fmla="*/ 595696 w 595695"/>
                  <a:gd name="connsiteY44" fmla="*/ 371570 h 650271"/>
                  <a:gd name="connsiteX45" fmla="*/ 580551 w 595695"/>
                  <a:gd name="connsiteY45" fmla="*/ 285845 h 650271"/>
                  <a:gd name="connsiteX46" fmla="*/ 578456 w 595695"/>
                  <a:gd name="connsiteY46" fmla="*/ 279083 h 65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95695" h="650271">
                    <a:moveTo>
                      <a:pt x="578456" y="279083"/>
                    </a:moveTo>
                    <a:cubicBezTo>
                      <a:pt x="577789" y="277082"/>
                      <a:pt x="577122" y="275082"/>
                      <a:pt x="576360" y="273082"/>
                    </a:cubicBezTo>
                    <a:cubicBezTo>
                      <a:pt x="575598" y="271082"/>
                      <a:pt x="575027" y="268986"/>
                      <a:pt x="574265" y="266986"/>
                    </a:cubicBezTo>
                    <a:cubicBezTo>
                      <a:pt x="573502" y="264986"/>
                      <a:pt x="572931" y="262985"/>
                      <a:pt x="572169" y="260985"/>
                    </a:cubicBezTo>
                    <a:cubicBezTo>
                      <a:pt x="571407" y="258985"/>
                      <a:pt x="570836" y="256889"/>
                      <a:pt x="570074" y="254889"/>
                    </a:cubicBezTo>
                    <a:cubicBezTo>
                      <a:pt x="569312" y="252889"/>
                      <a:pt x="568740" y="250888"/>
                      <a:pt x="567978" y="248888"/>
                    </a:cubicBezTo>
                    <a:cubicBezTo>
                      <a:pt x="567216" y="246888"/>
                      <a:pt x="566644" y="244793"/>
                      <a:pt x="565883" y="242792"/>
                    </a:cubicBezTo>
                    <a:lnTo>
                      <a:pt x="563787" y="236792"/>
                    </a:lnTo>
                    <a:cubicBezTo>
                      <a:pt x="563120" y="234696"/>
                      <a:pt x="562358" y="232696"/>
                      <a:pt x="561692" y="230696"/>
                    </a:cubicBezTo>
                    <a:lnTo>
                      <a:pt x="559596" y="224695"/>
                    </a:lnTo>
                    <a:cubicBezTo>
                      <a:pt x="558929" y="222599"/>
                      <a:pt x="558167" y="220599"/>
                      <a:pt x="557501" y="218599"/>
                    </a:cubicBezTo>
                    <a:lnTo>
                      <a:pt x="555405" y="212598"/>
                    </a:lnTo>
                    <a:cubicBezTo>
                      <a:pt x="554738" y="210503"/>
                      <a:pt x="553976" y="208502"/>
                      <a:pt x="553310" y="206502"/>
                    </a:cubicBezTo>
                    <a:lnTo>
                      <a:pt x="551309" y="200120"/>
                    </a:lnTo>
                    <a:cubicBezTo>
                      <a:pt x="550643" y="198025"/>
                      <a:pt x="549881" y="196025"/>
                      <a:pt x="549214" y="194024"/>
                    </a:cubicBezTo>
                    <a:lnTo>
                      <a:pt x="547023" y="188024"/>
                    </a:lnTo>
                    <a:cubicBezTo>
                      <a:pt x="546356" y="185928"/>
                      <a:pt x="545690" y="183928"/>
                      <a:pt x="544927" y="181928"/>
                    </a:cubicBezTo>
                    <a:cubicBezTo>
                      <a:pt x="544166" y="179927"/>
                      <a:pt x="543594" y="177927"/>
                      <a:pt x="542832" y="175927"/>
                    </a:cubicBezTo>
                    <a:cubicBezTo>
                      <a:pt x="542070" y="173927"/>
                      <a:pt x="541499" y="171831"/>
                      <a:pt x="540737" y="169831"/>
                    </a:cubicBezTo>
                    <a:cubicBezTo>
                      <a:pt x="539975" y="167830"/>
                      <a:pt x="539403" y="165830"/>
                      <a:pt x="538641" y="163830"/>
                    </a:cubicBezTo>
                    <a:cubicBezTo>
                      <a:pt x="507590" y="69342"/>
                      <a:pt x="411578" y="0"/>
                      <a:pt x="305945" y="0"/>
                    </a:cubicBezTo>
                    <a:cubicBezTo>
                      <a:pt x="203552" y="0"/>
                      <a:pt x="114493" y="59627"/>
                      <a:pt x="77345" y="143637"/>
                    </a:cubicBezTo>
                    <a:cubicBezTo>
                      <a:pt x="76393" y="145542"/>
                      <a:pt x="75536" y="147542"/>
                      <a:pt x="74678" y="149447"/>
                    </a:cubicBezTo>
                    <a:lnTo>
                      <a:pt x="72107" y="155353"/>
                    </a:lnTo>
                    <a:cubicBezTo>
                      <a:pt x="71154" y="157258"/>
                      <a:pt x="70297" y="159163"/>
                      <a:pt x="69440" y="161163"/>
                    </a:cubicBezTo>
                    <a:cubicBezTo>
                      <a:pt x="68582" y="163163"/>
                      <a:pt x="67630" y="165068"/>
                      <a:pt x="66773" y="166973"/>
                    </a:cubicBezTo>
                    <a:lnTo>
                      <a:pt x="64201" y="172784"/>
                    </a:lnTo>
                    <a:cubicBezTo>
                      <a:pt x="63248" y="174784"/>
                      <a:pt x="62391" y="176689"/>
                      <a:pt x="61534" y="178689"/>
                    </a:cubicBezTo>
                    <a:cubicBezTo>
                      <a:pt x="60677" y="180689"/>
                      <a:pt x="59724" y="182499"/>
                      <a:pt x="58867" y="184499"/>
                    </a:cubicBezTo>
                    <a:cubicBezTo>
                      <a:pt x="58010" y="186500"/>
                      <a:pt x="57057" y="188309"/>
                      <a:pt x="56200" y="190310"/>
                    </a:cubicBezTo>
                    <a:lnTo>
                      <a:pt x="53628" y="196120"/>
                    </a:lnTo>
                    <a:cubicBezTo>
                      <a:pt x="52676" y="198025"/>
                      <a:pt x="51818" y="200025"/>
                      <a:pt x="50961" y="201930"/>
                    </a:cubicBezTo>
                    <a:cubicBezTo>
                      <a:pt x="50104" y="203835"/>
                      <a:pt x="49151" y="205835"/>
                      <a:pt x="48294" y="207740"/>
                    </a:cubicBezTo>
                    <a:lnTo>
                      <a:pt x="45722" y="213646"/>
                    </a:lnTo>
                    <a:cubicBezTo>
                      <a:pt x="44770" y="215551"/>
                      <a:pt x="43913" y="217456"/>
                      <a:pt x="43055" y="219456"/>
                    </a:cubicBezTo>
                    <a:cubicBezTo>
                      <a:pt x="42198" y="221456"/>
                      <a:pt x="41246" y="223361"/>
                      <a:pt x="40388" y="225266"/>
                    </a:cubicBezTo>
                    <a:lnTo>
                      <a:pt x="37817" y="231077"/>
                    </a:lnTo>
                    <a:cubicBezTo>
                      <a:pt x="36864" y="233077"/>
                      <a:pt x="36007" y="234982"/>
                      <a:pt x="35150" y="236982"/>
                    </a:cubicBezTo>
                    <a:cubicBezTo>
                      <a:pt x="34292" y="238982"/>
                      <a:pt x="33340" y="240792"/>
                      <a:pt x="32483" y="242792"/>
                    </a:cubicBezTo>
                    <a:lnTo>
                      <a:pt x="29911" y="248603"/>
                    </a:lnTo>
                    <a:cubicBezTo>
                      <a:pt x="28958" y="250508"/>
                      <a:pt x="28101" y="252508"/>
                      <a:pt x="27244" y="254413"/>
                    </a:cubicBezTo>
                    <a:cubicBezTo>
                      <a:pt x="26387" y="256318"/>
                      <a:pt x="25434" y="258318"/>
                      <a:pt x="24577" y="260318"/>
                    </a:cubicBezTo>
                    <a:cubicBezTo>
                      <a:pt x="8232" y="295123"/>
                      <a:pt x="-160" y="333127"/>
                      <a:pt x="2" y="371570"/>
                    </a:cubicBezTo>
                    <a:cubicBezTo>
                      <a:pt x="2" y="524923"/>
                      <a:pt x="132400" y="650272"/>
                      <a:pt x="296135" y="650272"/>
                    </a:cubicBezTo>
                    <a:cubicBezTo>
                      <a:pt x="456345" y="650272"/>
                      <a:pt x="595696" y="524923"/>
                      <a:pt x="595696" y="371570"/>
                    </a:cubicBezTo>
                    <a:cubicBezTo>
                      <a:pt x="595667" y="342329"/>
                      <a:pt x="590543" y="313325"/>
                      <a:pt x="580551" y="285845"/>
                    </a:cubicBezTo>
                    <a:cubicBezTo>
                      <a:pt x="579884" y="283083"/>
                      <a:pt x="579218" y="281083"/>
                      <a:pt x="578456" y="279083"/>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 xmlns:a16="http://schemas.microsoft.com/office/drawing/2014/main" id="{8626606D-4A38-4390-9B82-02543E115213}"/>
                  </a:ext>
                </a:extLst>
              </p:cNvPr>
              <p:cNvSpPr/>
              <p:nvPr/>
            </p:nvSpPr>
            <p:spPr>
              <a:xfrm>
                <a:off x="6920098" y="2635634"/>
                <a:ext cx="1616487" cy="1699831"/>
              </a:xfrm>
              <a:custGeom>
                <a:avLst/>
                <a:gdLst>
                  <a:gd name="connsiteX0" fmla="*/ 825627 w 1616487"/>
                  <a:gd name="connsiteY0" fmla="*/ 0 h 1699831"/>
                  <a:gd name="connsiteX1" fmla="*/ 0 w 1616487"/>
                  <a:gd name="connsiteY1" fmla="*/ 710660 h 1699831"/>
                  <a:gd name="connsiteX2" fmla="*/ 0 w 1616487"/>
                  <a:gd name="connsiteY2" fmla="*/ 748760 h 1699831"/>
                  <a:gd name="connsiteX3" fmla="*/ 18097 w 1616487"/>
                  <a:gd name="connsiteY3" fmla="*/ 779812 h 1699831"/>
                  <a:gd name="connsiteX4" fmla="*/ 24765 w 1616487"/>
                  <a:gd name="connsiteY4" fmla="*/ 785146 h 1699831"/>
                  <a:gd name="connsiteX5" fmla="*/ 31528 w 1616487"/>
                  <a:gd name="connsiteY5" fmla="*/ 790480 h 1699831"/>
                  <a:gd name="connsiteX6" fmla="*/ 38290 w 1616487"/>
                  <a:gd name="connsiteY6" fmla="*/ 795814 h 1699831"/>
                  <a:gd name="connsiteX7" fmla="*/ 45053 w 1616487"/>
                  <a:gd name="connsiteY7" fmla="*/ 801148 h 1699831"/>
                  <a:gd name="connsiteX8" fmla="*/ 51721 w 1616487"/>
                  <a:gd name="connsiteY8" fmla="*/ 806482 h 1699831"/>
                  <a:gd name="connsiteX9" fmla="*/ 58483 w 1616487"/>
                  <a:gd name="connsiteY9" fmla="*/ 811911 h 1699831"/>
                  <a:gd name="connsiteX10" fmla="*/ 65246 w 1616487"/>
                  <a:gd name="connsiteY10" fmla="*/ 817245 h 1699831"/>
                  <a:gd name="connsiteX11" fmla="*/ 72009 w 1616487"/>
                  <a:gd name="connsiteY11" fmla="*/ 822579 h 1699831"/>
                  <a:gd name="connsiteX12" fmla="*/ 78676 w 1616487"/>
                  <a:gd name="connsiteY12" fmla="*/ 827913 h 1699831"/>
                  <a:gd name="connsiteX13" fmla="*/ 86011 w 1616487"/>
                  <a:gd name="connsiteY13" fmla="*/ 833628 h 1699831"/>
                  <a:gd name="connsiteX14" fmla="*/ 92202 w 1616487"/>
                  <a:gd name="connsiteY14" fmla="*/ 838486 h 1699831"/>
                  <a:gd name="connsiteX15" fmla="*/ 98965 w 1616487"/>
                  <a:gd name="connsiteY15" fmla="*/ 843820 h 1699831"/>
                  <a:gd name="connsiteX16" fmla="*/ 105632 w 1616487"/>
                  <a:gd name="connsiteY16" fmla="*/ 849154 h 1699831"/>
                  <a:gd name="connsiteX17" fmla="*/ 112395 w 1616487"/>
                  <a:gd name="connsiteY17" fmla="*/ 854488 h 1699831"/>
                  <a:gd name="connsiteX18" fmla="*/ 119158 w 1616487"/>
                  <a:gd name="connsiteY18" fmla="*/ 859822 h 1699831"/>
                  <a:gd name="connsiteX19" fmla="*/ 125825 w 1616487"/>
                  <a:gd name="connsiteY19" fmla="*/ 865156 h 1699831"/>
                  <a:gd name="connsiteX20" fmla="*/ 132588 w 1616487"/>
                  <a:gd name="connsiteY20" fmla="*/ 870490 h 1699831"/>
                  <a:gd name="connsiteX21" fmla="*/ 139255 w 1616487"/>
                  <a:gd name="connsiteY21" fmla="*/ 875824 h 1699831"/>
                  <a:gd name="connsiteX22" fmla="*/ 146018 w 1616487"/>
                  <a:gd name="connsiteY22" fmla="*/ 881158 h 1699831"/>
                  <a:gd name="connsiteX23" fmla="*/ 152686 w 1616487"/>
                  <a:gd name="connsiteY23" fmla="*/ 886492 h 1699831"/>
                  <a:gd name="connsiteX24" fmla="*/ 192691 w 1616487"/>
                  <a:gd name="connsiteY24" fmla="*/ 900398 h 1699831"/>
                  <a:gd name="connsiteX25" fmla="*/ 499015 w 1616487"/>
                  <a:gd name="connsiteY25" fmla="*/ 911828 h 1699831"/>
                  <a:gd name="connsiteX26" fmla="*/ 547688 w 1616487"/>
                  <a:gd name="connsiteY26" fmla="*/ 866013 h 1699831"/>
                  <a:gd name="connsiteX27" fmla="*/ 547688 w 1616487"/>
                  <a:gd name="connsiteY27" fmla="*/ 834581 h 1699831"/>
                  <a:gd name="connsiteX28" fmla="*/ 814388 w 1616487"/>
                  <a:gd name="connsiteY28" fmla="*/ 619887 h 1699831"/>
                  <a:gd name="connsiteX29" fmla="*/ 1063466 w 1616487"/>
                  <a:gd name="connsiteY29" fmla="*/ 823151 h 1699831"/>
                  <a:gd name="connsiteX30" fmla="*/ 1059466 w 1616487"/>
                  <a:gd name="connsiteY30" fmla="*/ 864965 h 1699831"/>
                  <a:gd name="connsiteX31" fmla="*/ 505587 w 1616487"/>
                  <a:gd name="connsiteY31" fmla="*/ 1546574 h 1699831"/>
                  <a:gd name="connsiteX32" fmla="*/ 505587 w 1616487"/>
                  <a:gd name="connsiteY32" fmla="*/ 1640681 h 1699831"/>
                  <a:gd name="connsiteX33" fmla="*/ 564832 w 1616487"/>
                  <a:gd name="connsiteY33" fmla="*/ 1699832 h 1699831"/>
                  <a:gd name="connsiteX34" fmla="*/ 933640 w 1616487"/>
                  <a:gd name="connsiteY34" fmla="*/ 1699832 h 1699831"/>
                  <a:gd name="connsiteX35" fmla="*/ 992886 w 1616487"/>
                  <a:gd name="connsiteY35" fmla="*/ 1640681 h 1699831"/>
                  <a:gd name="connsiteX36" fmla="*/ 992886 w 1616487"/>
                  <a:gd name="connsiteY36" fmla="*/ 1577911 h 1699831"/>
                  <a:gd name="connsiteX37" fmla="*/ 1616488 w 1616487"/>
                  <a:gd name="connsiteY37" fmla="*/ 679133 h 1699831"/>
                  <a:gd name="connsiteX38" fmla="*/ 825627 w 1616487"/>
                  <a:gd name="connsiteY38" fmla="*/ 0 h 169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16487" h="1699831">
                    <a:moveTo>
                      <a:pt x="825627" y="0"/>
                    </a:moveTo>
                    <a:cubicBezTo>
                      <a:pt x="334423" y="0"/>
                      <a:pt x="0" y="289084"/>
                      <a:pt x="0" y="710660"/>
                    </a:cubicBezTo>
                    <a:lnTo>
                      <a:pt x="0" y="748760"/>
                    </a:lnTo>
                    <a:cubicBezTo>
                      <a:pt x="181" y="761562"/>
                      <a:pt x="7048" y="773344"/>
                      <a:pt x="18097" y="779812"/>
                    </a:cubicBezTo>
                    <a:cubicBezTo>
                      <a:pt x="20155" y="781793"/>
                      <a:pt x="22384" y="783574"/>
                      <a:pt x="24765" y="785146"/>
                    </a:cubicBezTo>
                    <a:cubicBezTo>
                      <a:pt x="26832" y="787156"/>
                      <a:pt x="29099" y="788937"/>
                      <a:pt x="31528" y="790480"/>
                    </a:cubicBezTo>
                    <a:cubicBezTo>
                      <a:pt x="33595" y="792490"/>
                      <a:pt x="35862" y="794271"/>
                      <a:pt x="38290" y="795814"/>
                    </a:cubicBezTo>
                    <a:cubicBezTo>
                      <a:pt x="40338" y="797842"/>
                      <a:pt x="42605" y="799633"/>
                      <a:pt x="45053" y="801148"/>
                    </a:cubicBezTo>
                    <a:cubicBezTo>
                      <a:pt x="47082" y="803158"/>
                      <a:pt x="49320" y="804939"/>
                      <a:pt x="51721" y="806482"/>
                    </a:cubicBezTo>
                    <a:cubicBezTo>
                      <a:pt x="53778" y="808520"/>
                      <a:pt x="56045" y="810339"/>
                      <a:pt x="58483" y="811911"/>
                    </a:cubicBezTo>
                    <a:cubicBezTo>
                      <a:pt x="60569" y="813892"/>
                      <a:pt x="62836" y="815673"/>
                      <a:pt x="65246" y="817245"/>
                    </a:cubicBezTo>
                    <a:cubicBezTo>
                      <a:pt x="67313" y="819245"/>
                      <a:pt x="69580" y="821036"/>
                      <a:pt x="72009" y="822579"/>
                    </a:cubicBezTo>
                    <a:cubicBezTo>
                      <a:pt x="74047" y="824579"/>
                      <a:pt x="76276" y="826370"/>
                      <a:pt x="78676" y="827913"/>
                    </a:cubicBezTo>
                    <a:cubicBezTo>
                      <a:pt x="80915" y="830066"/>
                      <a:pt x="83372" y="831990"/>
                      <a:pt x="86011" y="833628"/>
                    </a:cubicBezTo>
                    <a:cubicBezTo>
                      <a:pt x="87954" y="835400"/>
                      <a:pt x="90021" y="837019"/>
                      <a:pt x="92202" y="838486"/>
                    </a:cubicBezTo>
                    <a:cubicBezTo>
                      <a:pt x="94288" y="840467"/>
                      <a:pt x="96555" y="842248"/>
                      <a:pt x="98965" y="843820"/>
                    </a:cubicBezTo>
                    <a:cubicBezTo>
                      <a:pt x="101022" y="845801"/>
                      <a:pt x="103251" y="847582"/>
                      <a:pt x="105632" y="849154"/>
                    </a:cubicBezTo>
                    <a:cubicBezTo>
                      <a:pt x="107718" y="851135"/>
                      <a:pt x="109985" y="852916"/>
                      <a:pt x="112395" y="854488"/>
                    </a:cubicBezTo>
                    <a:cubicBezTo>
                      <a:pt x="114462" y="856488"/>
                      <a:pt x="116729" y="858279"/>
                      <a:pt x="119158" y="859822"/>
                    </a:cubicBezTo>
                    <a:cubicBezTo>
                      <a:pt x="121196" y="861822"/>
                      <a:pt x="123425" y="863613"/>
                      <a:pt x="125825" y="865156"/>
                    </a:cubicBezTo>
                    <a:cubicBezTo>
                      <a:pt x="127892" y="867156"/>
                      <a:pt x="130159" y="868947"/>
                      <a:pt x="132588" y="870490"/>
                    </a:cubicBezTo>
                    <a:cubicBezTo>
                      <a:pt x="134626" y="872490"/>
                      <a:pt x="136855" y="874281"/>
                      <a:pt x="139255" y="875824"/>
                    </a:cubicBezTo>
                    <a:cubicBezTo>
                      <a:pt x="141341" y="877805"/>
                      <a:pt x="143608" y="879586"/>
                      <a:pt x="146018" y="881158"/>
                    </a:cubicBezTo>
                    <a:cubicBezTo>
                      <a:pt x="148057" y="883158"/>
                      <a:pt x="150285" y="884949"/>
                      <a:pt x="152686" y="886492"/>
                    </a:cubicBezTo>
                    <a:cubicBezTo>
                      <a:pt x="163697" y="896179"/>
                      <a:pt x="178051" y="901170"/>
                      <a:pt x="192691" y="900398"/>
                    </a:cubicBezTo>
                    <a:lnTo>
                      <a:pt x="499015" y="911828"/>
                    </a:lnTo>
                    <a:cubicBezTo>
                      <a:pt x="530543" y="911828"/>
                      <a:pt x="547688" y="897541"/>
                      <a:pt x="547688" y="866013"/>
                    </a:cubicBezTo>
                    <a:lnTo>
                      <a:pt x="547688" y="834581"/>
                    </a:lnTo>
                    <a:cubicBezTo>
                      <a:pt x="547688" y="708565"/>
                      <a:pt x="650748" y="619887"/>
                      <a:pt x="814388" y="619887"/>
                    </a:cubicBezTo>
                    <a:cubicBezTo>
                      <a:pt x="963263" y="619887"/>
                      <a:pt x="1063466" y="699992"/>
                      <a:pt x="1063466" y="823151"/>
                    </a:cubicBezTo>
                    <a:cubicBezTo>
                      <a:pt x="1063466" y="837181"/>
                      <a:pt x="1062133" y="851183"/>
                      <a:pt x="1059466" y="864965"/>
                    </a:cubicBezTo>
                    <a:cubicBezTo>
                      <a:pt x="905732" y="1066514"/>
                      <a:pt x="505587" y="1155383"/>
                      <a:pt x="505587" y="1546574"/>
                    </a:cubicBezTo>
                    <a:lnTo>
                      <a:pt x="505587" y="1640681"/>
                    </a:lnTo>
                    <a:cubicBezTo>
                      <a:pt x="505587" y="1678781"/>
                      <a:pt x="526447" y="1699832"/>
                      <a:pt x="564832" y="1699832"/>
                    </a:cubicBezTo>
                    <a:lnTo>
                      <a:pt x="933640" y="1699832"/>
                    </a:lnTo>
                    <a:cubicBezTo>
                      <a:pt x="971740" y="1699832"/>
                      <a:pt x="992886" y="1678972"/>
                      <a:pt x="992886" y="1640681"/>
                    </a:cubicBezTo>
                    <a:lnTo>
                      <a:pt x="992886" y="1577911"/>
                    </a:lnTo>
                    <a:cubicBezTo>
                      <a:pt x="992886" y="1260919"/>
                      <a:pt x="1616488" y="1257395"/>
                      <a:pt x="1616488" y="679133"/>
                    </a:cubicBezTo>
                    <a:cubicBezTo>
                      <a:pt x="1616488" y="271653"/>
                      <a:pt x="1306354" y="0"/>
                      <a:pt x="825627" y="0"/>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 xmlns:a16="http://schemas.microsoft.com/office/drawing/2014/main" id="{F4495819-8558-4F91-85E4-A2A6C054D09C}"/>
                  </a:ext>
                </a:extLst>
              </p:cNvPr>
              <p:cNvSpPr/>
              <p:nvPr/>
            </p:nvSpPr>
            <p:spPr>
              <a:xfrm>
                <a:off x="6920193" y="2635348"/>
                <a:ext cx="1616202" cy="2480690"/>
              </a:xfrm>
              <a:custGeom>
                <a:avLst/>
                <a:gdLst>
                  <a:gd name="connsiteX0" fmla="*/ 505016 w 1616202"/>
                  <a:gd name="connsiteY0" fmla="*/ 1641158 h 2480690"/>
                  <a:gd name="connsiteX1" fmla="*/ 505016 w 1616202"/>
                  <a:gd name="connsiteY1" fmla="*/ 1547051 h 2480690"/>
                  <a:gd name="connsiteX2" fmla="*/ 1118140 w 1616202"/>
                  <a:gd name="connsiteY2" fmla="*/ 697040 h 2480690"/>
                  <a:gd name="connsiteX3" fmla="*/ 815054 w 1616202"/>
                  <a:gd name="connsiteY3" fmla="*/ 449389 h 2480690"/>
                  <a:gd name="connsiteX4" fmla="*/ 491204 w 1616202"/>
                  <a:gd name="connsiteY4" fmla="*/ 710660 h 2480690"/>
                  <a:gd name="connsiteX5" fmla="*/ 491204 w 1616202"/>
                  <a:gd name="connsiteY5" fmla="*/ 748760 h 2480690"/>
                  <a:gd name="connsiteX6" fmla="*/ 431959 w 1616202"/>
                  <a:gd name="connsiteY6" fmla="*/ 804577 h 2480690"/>
                  <a:gd name="connsiteX7" fmla="*/ 59150 w 1616202"/>
                  <a:gd name="connsiteY7" fmla="*/ 790575 h 2480690"/>
                  <a:gd name="connsiteX8" fmla="*/ 0 w 1616202"/>
                  <a:gd name="connsiteY8" fmla="*/ 748760 h 2480690"/>
                  <a:gd name="connsiteX9" fmla="*/ 0 w 1616202"/>
                  <a:gd name="connsiteY9" fmla="*/ 710660 h 2480690"/>
                  <a:gd name="connsiteX10" fmla="*/ 825627 w 1616202"/>
                  <a:gd name="connsiteY10" fmla="*/ 0 h 2480690"/>
                  <a:gd name="connsiteX11" fmla="*/ 1616202 w 1616202"/>
                  <a:gd name="connsiteY11" fmla="*/ 679323 h 2480690"/>
                  <a:gd name="connsiteX12" fmla="*/ 992600 w 1616202"/>
                  <a:gd name="connsiteY12" fmla="*/ 1578102 h 2480690"/>
                  <a:gd name="connsiteX13" fmla="*/ 992600 w 1616202"/>
                  <a:gd name="connsiteY13" fmla="*/ 1640872 h 2480690"/>
                  <a:gd name="connsiteX14" fmla="*/ 933355 w 1616202"/>
                  <a:gd name="connsiteY14" fmla="*/ 1700022 h 2480690"/>
                  <a:gd name="connsiteX15" fmla="*/ 564261 w 1616202"/>
                  <a:gd name="connsiteY15" fmla="*/ 1700022 h 2480690"/>
                  <a:gd name="connsiteX16" fmla="*/ 505016 w 1616202"/>
                  <a:gd name="connsiteY16" fmla="*/ 1641158 h 2480690"/>
                  <a:gd name="connsiteX17" fmla="*/ 473678 w 1616202"/>
                  <a:gd name="connsiteY17" fmla="*/ 2202466 h 2480690"/>
                  <a:gd name="connsiteX18" fmla="*/ 773240 w 1616202"/>
                  <a:gd name="connsiteY18" fmla="*/ 1923764 h 2480690"/>
                  <a:gd name="connsiteX19" fmla="*/ 1069372 w 1616202"/>
                  <a:gd name="connsiteY19" fmla="*/ 2202466 h 2480690"/>
                  <a:gd name="connsiteX20" fmla="*/ 769811 w 1616202"/>
                  <a:gd name="connsiteY20" fmla="*/ 2480691 h 2480690"/>
                  <a:gd name="connsiteX21" fmla="*/ 473678 w 1616202"/>
                  <a:gd name="connsiteY21" fmla="*/ 2202466 h 248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16202" h="2480690">
                    <a:moveTo>
                      <a:pt x="505016" y="1641158"/>
                    </a:moveTo>
                    <a:lnTo>
                      <a:pt x="505016" y="1547051"/>
                    </a:lnTo>
                    <a:cubicBezTo>
                      <a:pt x="505016" y="1062800"/>
                      <a:pt x="1118140" y="1042226"/>
                      <a:pt x="1118140" y="697040"/>
                    </a:cubicBezTo>
                    <a:cubicBezTo>
                      <a:pt x="1118140" y="547211"/>
                      <a:pt x="996220" y="449389"/>
                      <a:pt x="815054" y="449389"/>
                    </a:cubicBezTo>
                    <a:cubicBezTo>
                      <a:pt x="616458" y="449389"/>
                      <a:pt x="491204" y="557403"/>
                      <a:pt x="491204" y="710660"/>
                    </a:cubicBezTo>
                    <a:lnTo>
                      <a:pt x="491204" y="748760"/>
                    </a:lnTo>
                    <a:cubicBezTo>
                      <a:pt x="491204" y="786860"/>
                      <a:pt x="470249" y="804577"/>
                      <a:pt x="431959" y="804577"/>
                    </a:cubicBezTo>
                    <a:lnTo>
                      <a:pt x="59150" y="790575"/>
                    </a:lnTo>
                    <a:cubicBezTo>
                      <a:pt x="24384" y="790575"/>
                      <a:pt x="0" y="773144"/>
                      <a:pt x="0" y="748760"/>
                    </a:cubicBezTo>
                    <a:lnTo>
                      <a:pt x="0" y="710660"/>
                    </a:lnTo>
                    <a:cubicBezTo>
                      <a:pt x="0" y="289084"/>
                      <a:pt x="334423" y="0"/>
                      <a:pt x="825627" y="0"/>
                    </a:cubicBezTo>
                    <a:cubicBezTo>
                      <a:pt x="1306354" y="0"/>
                      <a:pt x="1616202" y="271653"/>
                      <a:pt x="1616202" y="679323"/>
                    </a:cubicBezTo>
                    <a:cubicBezTo>
                      <a:pt x="1616202" y="1257586"/>
                      <a:pt x="992600" y="1261110"/>
                      <a:pt x="992600" y="1578102"/>
                    </a:cubicBezTo>
                    <a:lnTo>
                      <a:pt x="992600" y="1640872"/>
                    </a:lnTo>
                    <a:cubicBezTo>
                      <a:pt x="992600" y="1678972"/>
                      <a:pt x="971645" y="1700022"/>
                      <a:pt x="933355" y="1700022"/>
                    </a:cubicBezTo>
                    <a:lnTo>
                      <a:pt x="564261" y="1700022"/>
                    </a:lnTo>
                    <a:cubicBezTo>
                      <a:pt x="525875" y="1700308"/>
                      <a:pt x="505016" y="1679448"/>
                      <a:pt x="505016" y="1641158"/>
                    </a:cubicBezTo>
                    <a:close/>
                    <a:moveTo>
                      <a:pt x="473678" y="2202466"/>
                    </a:moveTo>
                    <a:cubicBezTo>
                      <a:pt x="473678" y="2049209"/>
                      <a:pt x="609505" y="1923764"/>
                      <a:pt x="773240" y="1923764"/>
                    </a:cubicBezTo>
                    <a:cubicBezTo>
                      <a:pt x="930021" y="1923764"/>
                      <a:pt x="1069372" y="2049209"/>
                      <a:pt x="1069372" y="2202466"/>
                    </a:cubicBezTo>
                    <a:cubicBezTo>
                      <a:pt x="1069372" y="2355723"/>
                      <a:pt x="929735" y="2480691"/>
                      <a:pt x="769811" y="2480691"/>
                    </a:cubicBezTo>
                    <a:cubicBezTo>
                      <a:pt x="605885" y="2480691"/>
                      <a:pt x="473678" y="2355342"/>
                      <a:pt x="473678" y="2202466"/>
                    </a:cubicBezTo>
                    <a:close/>
                  </a:path>
                </a:pathLst>
              </a:custGeom>
              <a:solidFill>
                <a:srgbClr val="E4D8DC"/>
              </a:solidFill>
              <a:ln w="9525" cap="flat">
                <a:solidFill>
                  <a:srgbClr val="E4D8DC"/>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 xmlns:a16="http://schemas.microsoft.com/office/drawing/2014/main" id="{23C9D75B-D61D-4D98-8321-F991492CD380}"/>
                  </a:ext>
                </a:extLst>
              </p:cNvPr>
              <p:cNvSpPr/>
              <p:nvPr/>
            </p:nvSpPr>
            <p:spPr>
              <a:xfrm>
                <a:off x="7154604" y="5195763"/>
                <a:ext cx="1040320" cy="232600"/>
              </a:xfrm>
              <a:custGeom>
                <a:avLst/>
                <a:gdLst>
                  <a:gd name="connsiteX0" fmla="*/ 1040321 w 1040320"/>
                  <a:gd name="connsiteY0" fmla="*/ 116300 h 232600"/>
                  <a:gd name="connsiteX1" fmla="*/ 520160 w 1040320"/>
                  <a:gd name="connsiteY1" fmla="*/ 232601 h 232600"/>
                  <a:gd name="connsiteX2" fmla="*/ 0 w 1040320"/>
                  <a:gd name="connsiteY2" fmla="*/ 116300 h 232600"/>
                  <a:gd name="connsiteX3" fmla="*/ 520160 w 1040320"/>
                  <a:gd name="connsiteY3" fmla="*/ 0 h 232600"/>
                  <a:gd name="connsiteX4" fmla="*/ 1040321 w 1040320"/>
                  <a:gd name="connsiteY4" fmla="*/ 116300 h 2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320" h="232600">
                    <a:moveTo>
                      <a:pt x="1040321" y="116300"/>
                    </a:moveTo>
                    <a:cubicBezTo>
                      <a:pt x="1040321" y="180531"/>
                      <a:pt x="807437" y="232601"/>
                      <a:pt x="520160" y="232601"/>
                    </a:cubicBezTo>
                    <a:cubicBezTo>
                      <a:pt x="232884" y="232601"/>
                      <a:pt x="0" y="180531"/>
                      <a:pt x="0" y="116300"/>
                    </a:cubicBezTo>
                    <a:cubicBezTo>
                      <a:pt x="0" y="52069"/>
                      <a:pt x="232884" y="0"/>
                      <a:pt x="520160" y="0"/>
                    </a:cubicBezTo>
                    <a:cubicBezTo>
                      <a:pt x="807437" y="0"/>
                      <a:pt x="1040321" y="52070"/>
                      <a:pt x="1040321" y="116300"/>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8" name="Graphic 15">
              <a:extLst>
                <a:ext uri="{FF2B5EF4-FFF2-40B4-BE49-F238E27FC236}">
                  <a16:creationId xmlns="" xmlns:a16="http://schemas.microsoft.com/office/drawing/2014/main" id="{E849FED5-4654-48EB-860E-EA7154F74D4F}"/>
                </a:ext>
              </a:extLst>
            </p:cNvPr>
            <p:cNvGrpSpPr/>
            <p:nvPr/>
          </p:nvGrpSpPr>
          <p:grpSpPr>
            <a:xfrm>
              <a:off x="8927919" y="1400770"/>
              <a:ext cx="1262461" cy="2420251"/>
              <a:chOff x="7141649" y="1209384"/>
              <a:chExt cx="1262461" cy="2420251"/>
            </a:xfrm>
          </p:grpSpPr>
          <p:sp>
            <p:nvSpPr>
              <p:cNvPr id="69" name="Freeform: Shape 68">
                <a:extLst>
                  <a:ext uri="{FF2B5EF4-FFF2-40B4-BE49-F238E27FC236}">
                    <a16:creationId xmlns="" xmlns:a16="http://schemas.microsoft.com/office/drawing/2014/main" id="{F6E1CA03-0750-4AAD-83B3-2B8BF3202EA5}"/>
                  </a:ext>
                </a:extLst>
              </p:cNvPr>
              <p:cNvSpPr/>
              <p:nvPr/>
            </p:nvSpPr>
            <p:spPr>
              <a:xfrm>
                <a:off x="7141649" y="2674210"/>
                <a:ext cx="208883" cy="136838"/>
              </a:xfrm>
              <a:custGeom>
                <a:avLst/>
                <a:gdLst>
                  <a:gd name="connsiteX0" fmla="*/ 135541 w 208883"/>
                  <a:gd name="connsiteY0" fmla="*/ 0 h 136838"/>
                  <a:gd name="connsiteX1" fmla="*/ 115633 w 208883"/>
                  <a:gd name="connsiteY1" fmla="*/ 43434 h 136838"/>
                  <a:gd name="connsiteX2" fmla="*/ 0 w 208883"/>
                  <a:gd name="connsiteY2" fmla="*/ 64579 h 136838"/>
                  <a:gd name="connsiteX3" fmla="*/ 7525 w 208883"/>
                  <a:gd name="connsiteY3" fmla="*/ 135446 h 136838"/>
                  <a:gd name="connsiteX4" fmla="*/ 22384 w 208883"/>
                  <a:gd name="connsiteY4" fmla="*/ 135446 h 136838"/>
                  <a:gd name="connsiteX5" fmla="*/ 192691 w 208883"/>
                  <a:gd name="connsiteY5" fmla="*/ 91916 h 136838"/>
                  <a:gd name="connsiteX6" fmla="*/ 208883 w 208883"/>
                  <a:gd name="connsiteY6" fmla="*/ 14859 h 1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83" h="136838">
                    <a:moveTo>
                      <a:pt x="135541" y="0"/>
                    </a:moveTo>
                    <a:lnTo>
                      <a:pt x="115633" y="43434"/>
                    </a:lnTo>
                    <a:cubicBezTo>
                      <a:pt x="115633" y="43434"/>
                      <a:pt x="0" y="55912"/>
                      <a:pt x="0" y="64579"/>
                    </a:cubicBezTo>
                    <a:cubicBezTo>
                      <a:pt x="0" y="73247"/>
                      <a:pt x="1238" y="132969"/>
                      <a:pt x="7525" y="135446"/>
                    </a:cubicBezTo>
                    <a:cubicBezTo>
                      <a:pt x="12306" y="137303"/>
                      <a:pt x="17602" y="137303"/>
                      <a:pt x="22384" y="135446"/>
                    </a:cubicBezTo>
                    <a:lnTo>
                      <a:pt x="192691" y="91916"/>
                    </a:lnTo>
                    <a:lnTo>
                      <a:pt x="208883" y="14859"/>
                    </a:ln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 xmlns:a16="http://schemas.microsoft.com/office/drawing/2014/main" id="{49987631-3571-475A-8F9C-44E8F124C5DE}"/>
                  </a:ext>
                </a:extLst>
              </p:cNvPr>
              <p:cNvSpPr/>
              <p:nvPr/>
            </p:nvSpPr>
            <p:spPr>
              <a:xfrm>
                <a:off x="7152007" y="2734789"/>
                <a:ext cx="183475" cy="93535"/>
              </a:xfrm>
              <a:custGeom>
                <a:avLst/>
                <a:gdLst>
                  <a:gd name="connsiteX0" fmla="*/ 92798 w 183475"/>
                  <a:gd name="connsiteY0" fmla="*/ 17050 h 93535"/>
                  <a:gd name="connsiteX1" fmla="*/ 24694 w 183475"/>
                  <a:gd name="connsiteY1" fmla="*/ 62389 h 93535"/>
                  <a:gd name="connsiteX2" fmla="*/ 4882 w 183475"/>
                  <a:gd name="connsiteY2" fmla="*/ 93535 h 93535"/>
                  <a:gd name="connsiteX3" fmla="*/ 91369 w 183475"/>
                  <a:gd name="connsiteY3" fmla="*/ 60960 h 93535"/>
                  <a:gd name="connsiteX4" fmla="*/ 172141 w 183475"/>
                  <a:gd name="connsiteY4" fmla="*/ 36862 h 93535"/>
                  <a:gd name="connsiteX5" fmla="*/ 183476 w 183475"/>
                  <a:gd name="connsiteY5" fmla="*/ 0 h 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75" h="93535">
                    <a:moveTo>
                      <a:pt x="92798" y="17050"/>
                    </a:moveTo>
                    <a:cubicBezTo>
                      <a:pt x="71652" y="34376"/>
                      <a:pt x="48840" y="49558"/>
                      <a:pt x="24694" y="62389"/>
                    </a:cubicBezTo>
                    <a:cubicBezTo>
                      <a:pt x="-2833" y="74771"/>
                      <a:pt x="-3881" y="93535"/>
                      <a:pt x="4882" y="93535"/>
                    </a:cubicBezTo>
                    <a:cubicBezTo>
                      <a:pt x="13645" y="93535"/>
                      <a:pt x="91369" y="60960"/>
                      <a:pt x="91369" y="60960"/>
                    </a:cubicBezTo>
                    <a:cubicBezTo>
                      <a:pt x="91369" y="60960"/>
                      <a:pt x="161949" y="42481"/>
                      <a:pt x="172141" y="36862"/>
                    </a:cubicBezTo>
                    <a:cubicBezTo>
                      <a:pt x="182333" y="31242"/>
                      <a:pt x="183476" y="0"/>
                      <a:pt x="183476" y="0"/>
                    </a:cubicBezTo>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 xmlns:a16="http://schemas.microsoft.com/office/drawing/2014/main" id="{79D409BD-D183-4ED5-B8B7-252E6BFD8E33}"/>
                  </a:ext>
                </a:extLst>
              </p:cNvPr>
              <p:cNvSpPr/>
              <p:nvPr/>
            </p:nvSpPr>
            <p:spPr>
              <a:xfrm>
                <a:off x="7258426" y="1839629"/>
                <a:ext cx="230314" cy="865441"/>
              </a:xfrm>
              <a:custGeom>
                <a:avLst/>
                <a:gdLst>
                  <a:gd name="connsiteX0" fmla="*/ 120491 w 230314"/>
                  <a:gd name="connsiteY0" fmla="*/ 0 h 865441"/>
                  <a:gd name="connsiteX1" fmla="*/ 49435 w 230314"/>
                  <a:gd name="connsiteY1" fmla="*/ 544640 h 865441"/>
                  <a:gd name="connsiteX2" fmla="*/ 0 w 230314"/>
                  <a:gd name="connsiteY2" fmla="*/ 839533 h 865441"/>
                  <a:gd name="connsiteX3" fmla="*/ 109728 w 230314"/>
                  <a:gd name="connsiteY3" fmla="*/ 865441 h 865441"/>
                  <a:gd name="connsiteX4" fmla="*/ 191548 w 230314"/>
                  <a:gd name="connsiteY4" fmla="*/ 516636 h 865441"/>
                  <a:gd name="connsiteX5" fmla="*/ 230315 w 230314"/>
                  <a:gd name="connsiteY5" fmla="*/ 297085 h 865441"/>
                  <a:gd name="connsiteX6" fmla="*/ 120491 w 230314"/>
                  <a:gd name="connsiteY6" fmla="*/ 0 h 86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14" h="865441">
                    <a:moveTo>
                      <a:pt x="120491" y="0"/>
                    </a:moveTo>
                    <a:lnTo>
                      <a:pt x="49435" y="544640"/>
                    </a:lnTo>
                    <a:lnTo>
                      <a:pt x="0" y="839533"/>
                    </a:lnTo>
                    <a:lnTo>
                      <a:pt x="109728" y="865441"/>
                    </a:lnTo>
                    <a:lnTo>
                      <a:pt x="191548" y="516636"/>
                    </a:lnTo>
                    <a:lnTo>
                      <a:pt x="230315" y="297085"/>
                    </a:lnTo>
                    <a:lnTo>
                      <a:pt x="120491" y="0"/>
                    </a:ln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 xmlns:a16="http://schemas.microsoft.com/office/drawing/2014/main" id="{9312EFE8-5949-4F44-B2B5-4673F5B5A305}"/>
                  </a:ext>
                </a:extLst>
              </p:cNvPr>
              <p:cNvSpPr/>
              <p:nvPr/>
            </p:nvSpPr>
            <p:spPr>
              <a:xfrm>
                <a:off x="7816972" y="1404813"/>
                <a:ext cx="137636" cy="118110"/>
              </a:xfrm>
              <a:custGeom>
                <a:avLst/>
                <a:gdLst>
                  <a:gd name="connsiteX0" fmla="*/ 135350 w 137636"/>
                  <a:gd name="connsiteY0" fmla="*/ 40481 h 118110"/>
                  <a:gd name="connsiteX1" fmla="*/ 92012 w 137636"/>
                  <a:gd name="connsiteY1" fmla="*/ 33623 h 118110"/>
                  <a:gd name="connsiteX2" fmla="*/ 3238 w 137636"/>
                  <a:gd name="connsiteY2" fmla="*/ 0 h 118110"/>
                  <a:gd name="connsiteX3" fmla="*/ 0 w 137636"/>
                  <a:gd name="connsiteY3" fmla="*/ 105442 h 118110"/>
                  <a:gd name="connsiteX4" fmla="*/ 137636 w 137636"/>
                  <a:gd name="connsiteY4" fmla="*/ 118110 h 118110"/>
                  <a:gd name="connsiteX5" fmla="*/ 135350 w 137636"/>
                  <a:gd name="connsiteY5" fmla="*/ 40481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6" h="118110">
                    <a:moveTo>
                      <a:pt x="135350" y="40481"/>
                    </a:moveTo>
                    <a:lnTo>
                      <a:pt x="92012" y="33623"/>
                    </a:lnTo>
                    <a:lnTo>
                      <a:pt x="3238" y="0"/>
                    </a:lnTo>
                    <a:lnTo>
                      <a:pt x="0" y="105442"/>
                    </a:lnTo>
                    <a:lnTo>
                      <a:pt x="137636" y="118110"/>
                    </a:lnTo>
                    <a:lnTo>
                      <a:pt x="135350" y="40481"/>
                    </a:ln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 xmlns:a16="http://schemas.microsoft.com/office/drawing/2014/main" id="{DDE9AB19-443B-4747-A545-5805CA13810E}"/>
                  </a:ext>
                </a:extLst>
              </p:cNvPr>
              <p:cNvSpPr/>
              <p:nvPr/>
            </p:nvSpPr>
            <p:spPr>
              <a:xfrm>
                <a:off x="7333999" y="3350093"/>
                <a:ext cx="232147" cy="279287"/>
              </a:xfrm>
              <a:custGeom>
                <a:avLst/>
                <a:gdLst>
                  <a:gd name="connsiteX0" fmla="*/ 111688 w 232147"/>
                  <a:gd name="connsiteY0" fmla="*/ 26586 h 279287"/>
                  <a:gd name="connsiteX1" fmla="*/ 21296 w 232147"/>
                  <a:gd name="connsiteY1" fmla="*/ 144696 h 279287"/>
                  <a:gd name="connsiteX2" fmla="*/ 42822 w 232147"/>
                  <a:gd name="connsiteY2" fmla="*/ 276045 h 279287"/>
                  <a:gd name="connsiteX3" fmla="*/ 161218 w 232147"/>
                  <a:gd name="connsiteY3" fmla="*/ 217848 h 279287"/>
                  <a:gd name="connsiteX4" fmla="*/ 195603 w 232147"/>
                  <a:gd name="connsiteY4" fmla="*/ 136123 h 279287"/>
                  <a:gd name="connsiteX5" fmla="*/ 230084 w 232147"/>
                  <a:gd name="connsiteY5" fmla="*/ 28491 h 279287"/>
                  <a:gd name="connsiteX6" fmla="*/ 111688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11688" y="26586"/>
                    </a:moveTo>
                    <a:cubicBezTo>
                      <a:pt x="79389" y="64247"/>
                      <a:pt x="49214" y="103681"/>
                      <a:pt x="21296" y="144696"/>
                    </a:cubicBezTo>
                    <a:cubicBezTo>
                      <a:pt x="-15375" y="200703"/>
                      <a:pt x="-2421" y="260901"/>
                      <a:pt x="42822" y="276045"/>
                    </a:cubicBezTo>
                    <a:cubicBezTo>
                      <a:pt x="88066" y="291190"/>
                      <a:pt x="146073" y="250137"/>
                      <a:pt x="161218" y="217848"/>
                    </a:cubicBezTo>
                    <a:cubicBezTo>
                      <a:pt x="176363" y="185558"/>
                      <a:pt x="171981" y="168413"/>
                      <a:pt x="195603" y="136123"/>
                    </a:cubicBezTo>
                    <a:cubicBezTo>
                      <a:pt x="219226" y="103833"/>
                      <a:pt x="238656" y="71544"/>
                      <a:pt x="230084" y="28491"/>
                    </a:cubicBezTo>
                    <a:cubicBezTo>
                      <a:pt x="221511" y="-14562"/>
                      <a:pt x="134929" y="-3513"/>
                      <a:pt x="111688" y="26586"/>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 xmlns:a16="http://schemas.microsoft.com/office/drawing/2014/main" id="{7615EC8B-19D5-417A-8F92-F82AD3E00C49}"/>
                  </a:ext>
                </a:extLst>
              </p:cNvPr>
              <p:cNvSpPr/>
              <p:nvPr/>
            </p:nvSpPr>
            <p:spPr>
              <a:xfrm>
                <a:off x="7334318" y="3503709"/>
                <a:ext cx="156518" cy="125876"/>
              </a:xfrm>
              <a:custGeom>
                <a:avLst/>
                <a:gdLst>
                  <a:gd name="connsiteX0" fmla="*/ 156518 w 156518"/>
                  <a:gd name="connsiteY0" fmla="*/ 72328 h 125876"/>
                  <a:gd name="connsiteX1" fmla="*/ 145755 w 156518"/>
                  <a:gd name="connsiteY1" fmla="*/ 51659 h 125876"/>
                  <a:gd name="connsiteX2" fmla="*/ 12405 w 156518"/>
                  <a:gd name="connsiteY2" fmla="*/ 6987 h 125876"/>
                  <a:gd name="connsiteX3" fmla="*/ 42694 w 156518"/>
                  <a:gd name="connsiteY3" fmla="*/ 122716 h 125876"/>
                  <a:gd name="connsiteX4" fmla="*/ 156518 w 156518"/>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8" h="125876">
                    <a:moveTo>
                      <a:pt x="156518" y="72328"/>
                    </a:moveTo>
                    <a:cubicBezTo>
                      <a:pt x="153470" y="65851"/>
                      <a:pt x="149946" y="58993"/>
                      <a:pt x="145755" y="51659"/>
                    </a:cubicBezTo>
                    <a:cubicBezTo>
                      <a:pt x="111179" y="-9206"/>
                      <a:pt x="50505" y="-4348"/>
                      <a:pt x="12405" y="6987"/>
                    </a:cubicBezTo>
                    <a:cubicBezTo>
                      <a:pt x="-12646" y="58136"/>
                      <a:pt x="1641" y="109000"/>
                      <a:pt x="42694" y="122716"/>
                    </a:cubicBezTo>
                    <a:cubicBezTo>
                      <a:pt x="83747" y="136432"/>
                      <a:pt x="136706" y="102903"/>
                      <a:pt x="156518" y="7232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 xmlns:a16="http://schemas.microsoft.com/office/drawing/2014/main" id="{DBD75B81-21E1-4EE9-88F6-4ECED00A7BE0}"/>
                  </a:ext>
                </a:extLst>
              </p:cNvPr>
              <p:cNvSpPr/>
              <p:nvPr/>
            </p:nvSpPr>
            <p:spPr>
              <a:xfrm>
                <a:off x="7335579" y="3378869"/>
                <a:ext cx="230948" cy="250766"/>
              </a:xfrm>
              <a:custGeom>
                <a:avLst/>
                <a:gdLst>
                  <a:gd name="connsiteX0" fmla="*/ 144494 w 230948"/>
                  <a:gd name="connsiteY0" fmla="*/ 176498 h 250766"/>
                  <a:gd name="connsiteX1" fmla="*/ 47625 w 230948"/>
                  <a:gd name="connsiteY1" fmla="*/ 226028 h 250766"/>
                  <a:gd name="connsiteX2" fmla="*/ 0 w 230948"/>
                  <a:gd name="connsiteY2" fmla="*/ 196025 h 250766"/>
                  <a:gd name="connsiteX3" fmla="*/ 41624 w 230948"/>
                  <a:gd name="connsiteY3" fmla="*/ 247555 h 250766"/>
                  <a:gd name="connsiteX4" fmla="*/ 160020 w 230948"/>
                  <a:gd name="connsiteY4" fmla="*/ 189357 h 250766"/>
                  <a:gd name="connsiteX5" fmla="*/ 194405 w 230948"/>
                  <a:gd name="connsiteY5" fmla="*/ 107633 h 250766"/>
                  <a:gd name="connsiteX6" fmla="*/ 228886 w 230948"/>
                  <a:gd name="connsiteY6" fmla="*/ 0 h 250766"/>
                  <a:gd name="connsiteX7" fmla="*/ 185833 w 230948"/>
                  <a:gd name="connsiteY7" fmla="*/ 88202 h 250766"/>
                  <a:gd name="connsiteX8" fmla="*/ 144494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144494" y="176498"/>
                    </a:moveTo>
                    <a:cubicBezTo>
                      <a:pt x="131636" y="195548"/>
                      <a:pt x="114395" y="247555"/>
                      <a:pt x="47625" y="226028"/>
                    </a:cubicBezTo>
                    <a:cubicBezTo>
                      <a:pt x="29004" y="221247"/>
                      <a:pt x="12354" y="210760"/>
                      <a:pt x="0" y="196025"/>
                    </a:cubicBezTo>
                    <a:cubicBezTo>
                      <a:pt x="2943" y="219723"/>
                      <a:pt x="19079" y="239697"/>
                      <a:pt x="41624" y="247555"/>
                    </a:cubicBezTo>
                    <a:cubicBezTo>
                      <a:pt x="86773" y="262604"/>
                      <a:pt x="144875" y="221647"/>
                      <a:pt x="160020" y="189357"/>
                    </a:cubicBezTo>
                    <a:cubicBezTo>
                      <a:pt x="175165" y="157067"/>
                      <a:pt x="170783" y="139922"/>
                      <a:pt x="194405" y="107633"/>
                    </a:cubicBezTo>
                    <a:cubicBezTo>
                      <a:pt x="218027" y="75343"/>
                      <a:pt x="237458" y="43053"/>
                      <a:pt x="228886" y="0"/>
                    </a:cubicBezTo>
                    <a:cubicBezTo>
                      <a:pt x="228886" y="51626"/>
                      <a:pt x="209836" y="60198"/>
                      <a:pt x="185833" y="88202"/>
                    </a:cubicBezTo>
                    <a:cubicBezTo>
                      <a:pt x="161830" y="116205"/>
                      <a:pt x="157448" y="157067"/>
                      <a:pt x="144494" y="17649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 xmlns:a16="http://schemas.microsoft.com/office/drawing/2014/main" id="{D53C30EB-5E07-4FCA-89E5-41C3659420E5}"/>
                  </a:ext>
                </a:extLst>
              </p:cNvPr>
              <p:cNvSpPr/>
              <p:nvPr/>
            </p:nvSpPr>
            <p:spPr>
              <a:xfrm>
                <a:off x="7960451" y="3350093"/>
                <a:ext cx="232147" cy="279287"/>
              </a:xfrm>
              <a:custGeom>
                <a:avLst/>
                <a:gdLst>
                  <a:gd name="connsiteX0" fmla="*/ 120459 w 232147"/>
                  <a:gd name="connsiteY0" fmla="*/ 26586 h 279287"/>
                  <a:gd name="connsiteX1" fmla="*/ 210851 w 232147"/>
                  <a:gd name="connsiteY1" fmla="*/ 144696 h 279287"/>
                  <a:gd name="connsiteX2" fmla="*/ 189325 w 232147"/>
                  <a:gd name="connsiteY2" fmla="*/ 276045 h 279287"/>
                  <a:gd name="connsiteX3" fmla="*/ 70929 w 232147"/>
                  <a:gd name="connsiteY3" fmla="*/ 217848 h 279287"/>
                  <a:gd name="connsiteX4" fmla="*/ 36544 w 232147"/>
                  <a:gd name="connsiteY4" fmla="*/ 136123 h 279287"/>
                  <a:gd name="connsiteX5" fmla="*/ 2063 w 232147"/>
                  <a:gd name="connsiteY5" fmla="*/ 28491 h 279287"/>
                  <a:gd name="connsiteX6" fmla="*/ 120459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20459" y="26586"/>
                    </a:moveTo>
                    <a:cubicBezTo>
                      <a:pt x="152758" y="64247"/>
                      <a:pt x="182933" y="103681"/>
                      <a:pt x="210851" y="144696"/>
                    </a:cubicBezTo>
                    <a:cubicBezTo>
                      <a:pt x="247522" y="200703"/>
                      <a:pt x="234568" y="260901"/>
                      <a:pt x="189325" y="276045"/>
                    </a:cubicBezTo>
                    <a:cubicBezTo>
                      <a:pt x="144081" y="291190"/>
                      <a:pt x="86074" y="250137"/>
                      <a:pt x="70929" y="217848"/>
                    </a:cubicBezTo>
                    <a:cubicBezTo>
                      <a:pt x="55784" y="185558"/>
                      <a:pt x="60166" y="168413"/>
                      <a:pt x="36544" y="136123"/>
                    </a:cubicBezTo>
                    <a:cubicBezTo>
                      <a:pt x="12922" y="103833"/>
                      <a:pt x="-6509" y="71544"/>
                      <a:pt x="2063" y="28491"/>
                    </a:cubicBezTo>
                    <a:cubicBezTo>
                      <a:pt x="10636" y="-14562"/>
                      <a:pt x="96837" y="-3513"/>
                      <a:pt x="120459" y="26586"/>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 xmlns:a16="http://schemas.microsoft.com/office/drawing/2014/main" id="{C22CF012-A4D6-4FBD-8442-15555B8B63D8}"/>
                  </a:ext>
                </a:extLst>
              </p:cNvPr>
              <p:cNvSpPr/>
              <p:nvPr/>
            </p:nvSpPr>
            <p:spPr>
              <a:xfrm>
                <a:off x="8035856" y="3503709"/>
                <a:ext cx="156422" cy="125876"/>
              </a:xfrm>
              <a:custGeom>
                <a:avLst/>
                <a:gdLst>
                  <a:gd name="connsiteX0" fmla="*/ 0 w 156422"/>
                  <a:gd name="connsiteY0" fmla="*/ 72328 h 125876"/>
                  <a:gd name="connsiteX1" fmla="*/ 10668 w 156422"/>
                  <a:gd name="connsiteY1" fmla="*/ 51659 h 125876"/>
                  <a:gd name="connsiteX2" fmla="*/ 144018 w 156422"/>
                  <a:gd name="connsiteY2" fmla="*/ 6987 h 125876"/>
                  <a:gd name="connsiteX3" fmla="*/ 113729 w 156422"/>
                  <a:gd name="connsiteY3" fmla="*/ 122716 h 125876"/>
                  <a:gd name="connsiteX4" fmla="*/ 0 w 156422"/>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22" h="125876">
                    <a:moveTo>
                      <a:pt x="0" y="72328"/>
                    </a:moveTo>
                    <a:cubicBezTo>
                      <a:pt x="2953" y="65851"/>
                      <a:pt x="6477" y="58993"/>
                      <a:pt x="10668" y="51659"/>
                    </a:cubicBezTo>
                    <a:cubicBezTo>
                      <a:pt x="45244" y="-9206"/>
                      <a:pt x="105918" y="-4348"/>
                      <a:pt x="144018" y="6987"/>
                    </a:cubicBezTo>
                    <a:cubicBezTo>
                      <a:pt x="169069" y="58136"/>
                      <a:pt x="154781" y="109000"/>
                      <a:pt x="113729" y="122716"/>
                    </a:cubicBezTo>
                    <a:cubicBezTo>
                      <a:pt x="72676" y="136432"/>
                      <a:pt x="19717" y="102903"/>
                      <a:pt x="0" y="7232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 xmlns:a16="http://schemas.microsoft.com/office/drawing/2014/main" id="{2BCFDA22-08FA-4AD3-863B-7E748EF88A71}"/>
                  </a:ext>
                </a:extLst>
              </p:cNvPr>
              <p:cNvSpPr/>
              <p:nvPr/>
            </p:nvSpPr>
            <p:spPr>
              <a:xfrm>
                <a:off x="7960070" y="3378869"/>
                <a:ext cx="230948" cy="250766"/>
              </a:xfrm>
              <a:custGeom>
                <a:avLst/>
                <a:gdLst>
                  <a:gd name="connsiteX0" fmla="*/ 86455 w 230948"/>
                  <a:gd name="connsiteY0" fmla="*/ 176498 h 250766"/>
                  <a:gd name="connsiteX1" fmla="*/ 183324 w 230948"/>
                  <a:gd name="connsiteY1" fmla="*/ 226028 h 250766"/>
                  <a:gd name="connsiteX2" fmla="*/ 230949 w 230948"/>
                  <a:gd name="connsiteY2" fmla="*/ 196025 h 250766"/>
                  <a:gd name="connsiteX3" fmla="*/ 189325 w 230948"/>
                  <a:gd name="connsiteY3" fmla="*/ 247555 h 250766"/>
                  <a:gd name="connsiteX4" fmla="*/ 70929 w 230948"/>
                  <a:gd name="connsiteY4" fmla="*/ 189357 h 250766"/>
                  <a:gd name="connsiteX5" fmla="*/ 36544 w 230948"/>
                  <a:gd name="connsiteY5" fmla="*/ 107633 h 250766"/>
                  <a:gd name="connsiteX6" fmla="*/ 2063 w 230948"/>
                  <a:gd name="connsiteY6" fmla="*/ 0 h 250766"/>
                  <a:gd name="connsiteX7" fmla="*/ 45116 w 230948"/>
                  <a:gd name="connsiteY7" fmla="*/ 88202 h 250766"/>
                  <a:gd name="connsiteX8" fmla="*/ 86455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86455" y="176498"/>
                    </a:moveTo>
                    <a:cubicBezTo>
                      <a:pt x="99313" y="195548"/>
                      <a:pt x="116554" y="247555"/>
                      <a:pt x="183324" y="226028"/>
                    </a:cubicBezTo>
                    <a:cubicBezTo>
                      <a:pt x="201945" y="221247"/>
                      <a:pt x="218595" y="210760"/>
                      <a:pt x="230949" y="196025"/>
                    </a:cubicBezTo>
                    <a:cubicBezTo>
                      <a:pt x="228006" y="219723"/>
                      <a:pt x="211870" y="239697"/>
                      <a:pt x="189325" y="247555"/>
                    </a:cubicBezTo>
                    <a:cubicBezTo>
                      <a:pt x="144176" y="262604"/>
                      <a:pt x="86074" y="221647"/>
                      <a:pt x="70929" y="189357"/>
                    </a:cubicBezTo>
                    <a:cubicBezTo>
                      <a:pt x="55784" y="157067"/>
                      <a:pt x="60166" y="139922"/>
                      <a:pt x="36544" y="107633"/>
                    </a:cubicBezTo>
                    <a:cubicBezTo>
                      <a:pt x="12922" y="75343"/>
                      <a:pt x="-6509" y="43053"/>
                      <a:pt x="2063" y="0"/>
                    </a:cubicBezTo>
                    <a:cubicBezTo>
                      <a:pt x="2063" y="51626"/>
                      <a:pt x="21113" y="60198"/>
                      <a:pt x="45116" y="88202"/>
                    </a:cubicBezTo>
                    <a:cubicBezTo>
                      <a:pt x="69119" y="116205"/>
                      <a:pt x="73501" y="157067"/>
                      <a:pt x="86455" y="17649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 xmlns:a16="http://schemas.microsoft.com/office/drawing/2014/main" id="{F84601DE-0CA1-4CFE-B942-A98E7CAF25B1}"/>
                  </a:ext>
                </a:extLst>
              </p:cNvPr>
              <p:cNvSpPr/>
              <p:nvPr/>
            </p:nvSpPr>
            <p:spPr>
              <a:xfrm>
                <a:off x="7351009" y="2466301"/>
                <a:ext cx="830865" cy="947323"/>
              </a:xfrm>
              <a:custGeom>
                <a:avLst/>
                <a:gdLst>
                  <a:gd name="connsiteX0" fmla="*/ 830866 w 830865"/>
                  <a:gd name="connsiteY0" fmla="*/ 167714 h 947323"/>
                  <a:gd name="connsiteX1" fmla="*/ 764191 w 830865"/>
                  <a:gd name="connsiteY1" fmla="*/ 85894 h 947323"/>
                  <a:gd name="connsiteX2" fmla="*/ 415385 w 830865"/>
                  <a:gd name="connsiteY2" fmla="*/ 6360 h 947323"/>
                  <a:gd name="connsiteX3" fmla="*/ 66675 w 830865"/>
                  <a:gd name="connsiteY3" fmla="*/ 85894 h 947323"/>
                  <a:gd name="connsiteX4" fmla="*/ 0 w 830865"/>
                  <a:gd name="connsiteY4" fmla="*/ 167714 h 947323"/>
                  <a:gd name="connsiteX5" fmla="*/ 84011 w 830865"/>
                  <a:gd name="connsiteY5" fmla="*/ 906092 h 947323"/>
                  <a:gd name="connsiteX6" fmla="*/ 142113 w 830865"/>
                  <a:gd name="connsiteY6" fmla="*/ 946954 h 947323"/>
                  <a:gd name="connsiteX7" fmla="*/ 227838 w 830865"/>
                  <a:gd name="connsiteY7" fmla="*/ 916855 h 947323"/>
                  <a:gd name="connsiteX8" fmla="*/ 251555 w 830865"/>
                  <a:gd name="connsiteY8" fmla="*/ 324876 h 947323"/>
                  <a:gd name="connsiteX9" fmla="*/ 365855 w 830865"/>
                  <a:gd name="connsiteY9" fmla="*/ 253820 h 947323"/>
                  <a:gd name="connsiteX10" fmla="*/ 389477 w 830865"/>
                  <a:gd name="connsiteY10" fmla="*/ 250486 h 947323"/>
                  <a:gd name="connsiteX11" fmla="*/ 389477 w 830865"/>
                  <a:gd name="connsiteY11" fmla="*/ 251629 h 947323"/>
                  <a:gd name="connsiteX12" fmla="*/ 441198 w 830865"/>
                  <a:gd name="connsiteY12" fmla="*/ 251629 h 947323"/>
                  <a:gd name="connsiteX13" fmla="*/ 441198 w 830865"/>
                  <a:gd name="connsiteY13" fmla="*/ 250486 h 947323"/>
                  <a:gd name="connsiteX14" fmla="*/ 464820 w 830865"/>
                  <a:gd name="connsiteY14" fmla="*/ 253820 h 947323"/>
                  <a:gd name="connsiteX15" fmla="*/ 579120 w 830865"/>
                  <a:gd name="connsiteY15" fmla="*/ 324876 h 947323"/>
                  <a:gd name="connsiteX16" fmla="*/ 602837 w 830865"/>
                  <a:gd name="connsiteY16" fmla="*/ 916855 h 947323"/>
                  <a:gd name="connsiteX17" fmla="*/ 688562 w 830865"/>
                  <a:gd name="connsiteY17" fmla="*/ 946954 h 947323"/>
                  <a:gd name="connsiteX18" fmla="*/ 746665 w 830865"/>
                  <a:gd name="connsiteY18" fmla="*/ 906092 h 947323"/>
                  <a:gd name="connsiteX19" fmla="*/ 830866 w 830865"/>
                  <a:gd name="connsiteY19" fmla="*/ 167714 h 94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0865" h="947323">
                    <a:moveTo>
                      <a:pt x="830866" y="167714"/>
                    </a:moveTo>
                    <a:cubicBezTo>
                      <a:pt x="830866" y="128947"/>
                      <a:pt x="764191" y="85894"/>
                      <a:pt x="764191" y="85894"/>
                    </a:cubicBezTo>
                    <a:cubicBezTo>
                      <a:pt x="663702" y="-16309"/>
                      <a:pt x="482346" y="-2784"/>
                      <a:pt x="415385" y="6360"/>
                    </a:cubicBezTo>
                    <a:cubicBezTo>
                      <a:pt x="348710" y="-3165"/>
                      <a:pt x="167164" y="-16309"/>
                      <a:pt x="66675" y="85894"/>
                    </a:cubicBezTo>
                    <a:cubicBezTo>
                      <a:pt x="66675" y="85894"/>
                      <a:pt x="0" y="128947"/>
                      <a:pt x="0" y="167714"/>
                    </a:cubicBezTo>
                    <a:cubicBezTo>
                      <a:pt x="0" y="206480"/>
                      <a:pt x="84011" y="906092"/>
                      <a:pt x="84011" y="906092"/>
                    </a:cubicBezTo>
                    <a:cubicBezTo>
                      <a:pt x="84011" y="906092"/>
                      <a:pt x="81820" y="942668"/>
                      <a:pt x="142113" y="946954"/>
                    </a:cubicBezTo>
                    <a:cubicBezTo>
                      <a:pt x="202406" y="951240"/>
                      <a:pt x="227838" y="916855"/>
                      <a:pt x="227838" y="916855"/>
                    </a:cubicBezTo>
                    <a:lnTo>
                      <a:pt x="251555" y="324876"/>
                    </a:lnTo>
                    <a:cubicBezTo>
                      <a:pt x="251555" y="324876"/>
                      <a:pt x="348425" y="255915"/>
                      <a:pt x="365855" y="253820"/>
                    </a:cubicBezTo>
                    <a:cubicBezTo>
                      <a:pt x="372142" y="252962"/>
                      <a:pt x="380333" y="251629"/>
                      <a:pt x="389477" y="250486"/>
                    </a:cubicBezTo>
                    <a:lnTo>
                      <a:pt x="389477" y="251629"/>
                    </a:lnTo>
                    <a:cubicBezTo>
                      <a:pt x="406537" y="248076"/>
                      <a:pt x="424139" y="248076"/>
                      <a:pt x="441198" y="251629"/>
                    </a:cubicBezTo>
                    <a:lnTo>
                      <a:pt x="441198" y="250486"/>
                    </a:lnTo>
                    <a:cubicBezTo>
                      <a:pt x="450723" y="251629"/>
                      <a:pt x="458438" y="252962"/>
                      <a:pt x="464820" y="253820"/>
                    </a:cubicBezTo>
                    <a:cubicBezTo>
                      <a:pt x="482060" y="255915"/>
                      <a:pt x="579120" y="324876"/>
                      <a:pt x="579120" y="324876"/>
                    </a:cubicBezTo>
                    <a:lnTo>
                      <a:pt x="602837" y="916855"/>
                    </a:lnTo>
                    <a:cubicBezTo>
                      <a:pt x="602837" y="916855"/>
                      <a:pt x="628650" y="951240"/>
                      <a:pt x="688562" y="946954"/>
                    </a:cubicBezTo>
                    <a:cubicBezTo>
                      <a:pt x="748475" y="942668"/>
                      <a:pt x="746665" y="906092"/>
                      <a:pt x="746665" y="906092"/>
                    </a:cubicBezTo>
                    <a:cubicBezTo>
                      <a:pt x="746665" y="906092"/>
                      <a:pt x="830866" y="206480"/>
                      <a:pt x="830866" y="167714"/>
                    </a:cubicBezTo>
                    <a:close/>
                  </a:path>
                </a:pathLst>
              </a:custGeom>
              <a:solidFill>
                <a:srgbClr val="263238"/>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 xmlns:a16="http://schemas.microsoft.com/office/drawing/2014/main" id="{C9F56BF8-5201-458D-851F-F7CAE4AD7325}"/>
                  </a:ext>
                </a:extLst>
              </p:cNvPr>
              <p:cNvSpPr/>
              <p:nvPr/>
            </p:nvSpPr>
            <p:spPr>
              <a:xfrm>
                <a:off x="7928921" y="2595247"/>
                <a:ext cx="50642" cy="195929"/>
              </a:xfrm>
              <a:custGeom>
                <a:avLst/>
                <a:gdLst>
                  <a:gd name="connsiteX0" fmla="*/ 1113 w 50642"/>
                  <a:gd name="connsiteY0" fmla="*/ 195929 h 195929"/>
                  <a:gd name="connsiteX1" fmla="*/ 50643 w 50642"/>
                  <a:gd name="connsiteY1" fmla="*/ 0 h 195929"/>
                </a:gdLst>
                <a:ahLst/>
                <a:cxnLst>
                  <a:cxn ang="0">
                    <a:pos x="connsiteX0" y="connsiteY0"/>
                  </a:cxn>
                  <a:cxn ang="0">
                    <a:pos x="connsiteX1" y="connsiteY1"/>
                  </a:cxn>
                </a:cxnLst>
                <a:rect l="l" t="t" r="r" b="b"/>
                <a:pathLst>
                  <a:path w="50642" h="195929">
                    <a:moveTo>
                      <a:pt x="1113" y="195929"/>
                    </a:moveTo>
                    <a:cubicBezTo>
                      <a:pt x="1113" y="195929"/>
                      <a:pt x="-11841" y="53816"/>
                      <a:pt x="50643" y="0"/>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 xmlns:a16="http://schemas.microsoft.com/office/drawing/2014/main" id="{C183EC35-AE59-4A5D-8DA2-DD366DE720D7}"/>
                  </a:ext>
                </a:extLst>
              </p:cNvPr>
              <p:cNvSpPr/>
              <p:nvPr/>
            </p:nvSpPr>
            <p:spPr>
              <a:xfrm>
                <a:off x="7561892" y="2569435"/>
                <a:ext cx="42576" cy="221741"/>
              </a:xfrm>
              <a:custGeom>
                <a:avLst/>
                <a:gdLst>
                  <a:gd name="connsiteX0" fmla="*/ 40958 w 42576"/>
                  <a:gd name="connsiteY0" fmla="*/ 221742 h 221741"/>
                  <a:gd name="connsiteX1" fmla="*/ 34481 w 42576"/>
                  <a:gd name="connsiteY1" fmla="*/ 60293 h 221741"/>
                  <a:gd name="connsiteX2" fmla="*/ 0 w 42576"/>
                  <a:gd name="connsiteY2" fmla="*/ 0 h 221741"/>
                </a:gdLst>
                <a:ahLst/>
                <a:cxnLst>
                  <a:cxn ang="0">
                    <a:pos x="connsiteX0" y="connsiteY0"/>
                  </a:cxn>
                  <a:cxn ang="0">
                    <a:pos x="connsiteX1" y="connsiteY1"/>
                  </a:cxn>
                  <a:cxn ang="0">
                    <a:pos x="connsiteX2" y="connsiteY2"/>
                  </a:cxn>
                </a:cxnLst>
                <a:rect l="l" t="t" r="r" b="b"/>
                <a:pathLst>
                  <a:path w="42576" h="221741">
                    <a:moveTo>
                      <a:pt x="40958" y="221742"/>
                    </a:moveTo>
                    <a:cubicBezTo>
                      <a:pt x="40958" y="221742"/>
                      <a:pt x="47435" y="103346"/>
                      <a:pt x="34481" y="60293"/>
                    </a:cubicBezTo>
                    <a:cubicBezTo>
                      <a:pt x="21527" y="17240"/>
                      <a:pt x="0" y="0"/>
                      <a:pt x="0" y="0"/>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 xmlns:a16="http://schemas.microsoft.com/office/drawing/2014/main" id="{9F9B2A2E-8810-44C8-9F1E-A3F2D66B28FB}"/>
                  </a:ext>
                </a:extLst>
              </p:cNvPr>
              <p:cNvSpPr/>
              <p:nvPr/>
            </p:nvSpPr>
            <p:spPr>
              <a:xfrm>
                <a:off x="7682479" y="2509142"/>
                <a:ext cx="81819" cy="146399"/>
              </a:xfrm>
              <a:custGeom>
                <a:avLst/>
                <a:gdLst>
                  <a:gd name="connsiteX0" fmla="*/ 0 w 81819"/>
                  <a:gd name="connsiteY0" fmla="*/ 0 h 146399"/>
                  <a:gd name="connsiteX1" fmla="*/ 81820 w 81819"/>
                  <a:gd name="connsiteY1" fmla="*/ 146399 h 146399"/>
                </a:gdLst>
                <a:ahLst/>
                <a:cxnLst>
                  <a:cxn ang="0">
                    <a:pos x="connsiteX0" y="connsiteY0"/>
                  </a:cxn>
                  <a:cxn ang="0">
                    <a:pos x="connsiteX1" y="connsiteY1"/>
                  </a:cxn>
                </a:cxnLst>
                <a:rect l="l" t="t" r="r" b="b"/>
                <a:pathLst>
                  <a:path w="81819" h="146399">
                    <a:moveTo>
                      <a:pt x="0" y="0"/>
                    </a:moveTo>
                    <a:cubicBezTo>
                      <a:pt x="0" y="0"/>
                      <a:pt x="68866" y="79629"/>
                      <a:pt x="81820" y="146399"/>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 xmlns:a16="http://schemas.microsoft.com/office/drawing/2014/main" id="{7D586B74-CB05-4F43-B216-0D5753144E0D}"/>
                  </a:ext>
                </a:extLst>
              </p:cNvPr>
              <p:cNvSpPr/>
              <p:nvPr/>
            </p:nvSpPr>
            <p:spPr>
              <a:xfrm>
                <a:off x="7790112" y="2513714"/>
                <a:ext cx="43052" cy="75342"/>
              </a:xfrm>
              <a:custGeom>
                <a:avLst/>
                <a:gdLst>
                  <a:gd name="connsiteX0" fmla="*/ 43053 w 43052"/>
                  <a:gd name="connsiteY0" fmla="*/ 0 h 75342"/>
                  <a:gd name="connsiteX1" fmla="*/ 0 w 43052"/>
                  <a:gd name="connsiteY1" fmla="*/ 75343 h 75342"/>
                </a:gdLst>
                <a:ahLst/>
                <a:cxnLst>
                  <a:cxn ang="0">
                    <a:pos x="connsiteX0" y="connsiteY0"/>
                  </a:cxn>
                  <a:cxn ang="0">
                    <a:pos x="connsiteX1" y="connsiteY1"/>
                  </a:cxn>
                </a:cxnLst>
                <a:rect l="l" t="t" r="r" b="b"/>
                <a:pathLst>
                  <a:path w="43052" h="75342">
                    <a:moveTo>
                      <a:pt x="43053" y="0"/>
                    </a:moveTo>
                    <a:cubicBezTo>
                      <a:pt x="43053" y="0"/>
                      <a:pt x="4286" y="43053"/>
                      <a:pt x="0" y="75343"/>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 xmlns:a16="http://schemas.microsoft.com/office/drawing/2014/main" id="{4017E320-9352-4687-BDFB-72FB4CDF8809}"/>
                  </a:ext>
                </a:extLst>
              </p:cNvPr>
              <p:cNvSpPr/>
              <p:nvPr/>
            </p:nvSpPr>
            <p:spPr>
              <a:xfrm>
                <a:off x="7557606" y="1674360"/>
                <a:ext cx="392666" cy="834495"/>
              </a:xfrm>
              <a:custGeom>
                <a:avLst/>
                <a:gdLst>
                  <a:gd name="connsiteX0" fmla="*/ 178689 w 392666"/>
                  <a:gd name="connsiteY0" fmla="*/ 1725 h 834495"/>
                  <a:gd name="connsiteX1" fmla="*/ 94774 w 392666"/>
                  <a:gd name="connsiteY1" fmla="*/ 14584 h 834495"/>
                  <a:gd name="connsiteX2" fmla="*/ 0 w 392666"/>
                  <a:gd name="connsiteY2" fmla="*/ 115453 h 834495"/>
                  <a:gd name="connsiteX3" fmla="*/ 38767 w 392666"/>
                  <a:gd name="connsiteY3" fmla="*/ 800015 h 834495"/>
                  <a:gd name="connsiteX4" fmla="*/ 202406 w 392666"/>
                  <a:gd name="connsiteY4" fmla="*/ 834496 h 834495"/>
                  <a:gd name="connsiteX5" fmla="*/ 383381 w 392666"/>
                  <a:gd name="connsiteY5" fmla="*/ 791443 h 834495"/>
                  <a:gd name="connsiteX6" fmla="*/ 385572 w 392666"/>
                  <a:gd name="connsiteY6" fmla="*/ 42301 h 834495"/>
                  <a:gd name="connsiteX7" fmla="*/ 178689 w 392666"/>
                  <a:gd name="connsiteY7" fmla="*/ 1725 h 83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666" h="834495">
                    <a:moveTo>
                      <a:pt x="178689" y="1725"/>
                    </a:moveTo>
                    <a:cubicBezTo>
                      <a:pt x="178689" y="1725"/>
                      <a:pt x="116300" y="-6943"/>
                      <a:pt x="94774" y="14584"/>
                    </a:cubicBezTo>
                    <a:cubicBezTo>
                      <a:pt x="73247" y="36110"/>
                      <a:pt x="0" y="115453"/>
                      <a:pt x="0" y="115453"/>
                    </a:cubicBezTo>
                    <a:lnTo>
                      <a:pt x="38767" y="800015"/>
                    </a:lnTo>
                    <a:cubicBezTo>
                      <a:pt x="38767" y="800015"/>
                      <a:pt x="127063" y="834496"/>
                      <a:pt x="202406" y="834496"/>
                    </a:cubicBezTo>
                    <a:cubicBezTo>
                      <a:pt x="277749" y="834496"/>
                      <a:pt x="363855" y="806492"/>
                      <a:pt x="383381" y="791443"/>
                    </a:cubicBezTo>
                    <a:cubicBezTo>
                      <a:pt x="402907" y="776393"/>
                      <a:pt x="385572" y="42301"/>
                      <a:pt x="385572" y="42301"/>
                    </a:cubicBezTo>
                    <a:cubicBezTo>
                      <a:pt x="385572" y="42301"/>
                      <a:pt x="225647" y="-4752"/>
                      <a:pt x="178689" y="1725"/>
                    </a:cubicBezTo>
                    <a:close/>
                  </a:path>
                </a:pathLst>
              </a:custGeom>
              <a:solidFill>
                <a:srgbClr val="E4D8DC"/>
              </a:solidFill>
              <a:ln w="9525" cap="rnd">
                <a:solidFill>
                  <a:srgbClr val="E4D8DC"/>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 xmlns:a16="http://schemas.microsoft.com/office/drawing/2014/main" id="{8079D2E0-7DAA-4782-98FF-BBEDC0C2ED16}"/>
                  </a:ext>
                </a:extLst>
              </p:cNvPr>
              <p:cNvSpPr/>
              <p:nvPr/>
            </p:nvSpPr>
            <p:spPr>
              <a:xfrm>
                <a:off x="7816305" y="1429088"/>
                <a:ext cx="587805" cy="1120915"/>
              </a:xfrm>
              <a:custGeom>
                <a:avLst/>
                <a:gdLst>
                  <a:gd name="connsiteX0" fmla="*/ 34099 w 587805"/>
                  <a:gd name="connsiteY0" fmla="*/ 262046 h 1120915"/>
                  <a:gd name="connsiteX1" fmla="*/ 133064 w 587805"/>
                  <a:gd name="connsiteY1" fmla="*/ 253378 h 1120915"/>
                  <a:gd name="connsiteX2" fmla="*/ 218789 w 587805"/>
                  <a:gd name="connsiteY2" fmla="*/ 255569 h 1120915"/>
                  <a:gd name="connsiteX3" fmla="*/ 326422 w 587805"/>
                  <a:gd name="connsiteY3" fmla="*/ 152223 h 1120915"/>
                  <a:gd name="connsiteX4" fmla="*/ 109823 w 587805"/>
                  <a:gd name="connsiteY4" fmla="*/ 102693 h 1120915"/>
                  <a:gd name="connsiteX5" fmla="*/ 127063 w 587805"/>
                  <a:gd name="connsiteY5" fmla="*/ 3728 h 1120915"/>
                  <a:gd name="connsiteX6" fmla="*/ 365951 w 587805"/>
                  <a:gd name="connsiteY6" fmla="*/ 8014 h 1120915"/>
                  <a:gd name="connsiteX7" fmla="*/ 576929 w 587805"/>
                  <a:gd name="connsiteY7" fmla="*/ 61831 h 1120915"/>
                  <a:gd name="connsiteX8" fmla="*/ 585502 w 587805"/>
                  <a:gd name="connsiteY8" fmla="*/ 102693 h 1120915"/>
                  <a:gd name="connsiteX9" fmla="*/ 316039 w 587805"/>
                  <a:gd name="connsiteY9" fmla="*/ 401968 h 1120915"/>
                  <a:gd name="connsiteX10" fmla="*/ 204121 w 587805"/>
                  <a:gd name="connsiteY10" fmla="*/ 524650 h 1120915"/>
                  <a:gd name="connsiteX11" fmla="*/ 176498 w 587805"/>
                  <a:gd name="connsiteY11" fmla="*/ 1004710 h 1120915"/>
                  <a:gd name="connsiteX12" fmla="*/ 260509 w 587805"/>
                  <a:gd name="connsiteY12" fmla="*/ 1056336 h 1120915"/>
                  <a:gd name="connsiteX13" fmla="*/ 288512 w 587805"/>
                  <a:gd name="connsiteY13" fmla="*/ 1120915 h 1120915"/>
                  <a:gd name="connsiteX14" fmla="*/ 122682 w 587805"/>
                  <a:gd name="connsiteY14" fmla="*/ 1062813 h 1120915"/>
                  <a:gd name="connsiteX15" fmla="*/ 60293 w 587805"/>
                  <a:gd name="connsiteY15" fmla="*/ 1043763 h 1120915"/>
                  <a:gd name="connsiteX16" fmla="*/ 0 w 587805"/>
                  <a:gd name="connsiteY16" fmla="*/ 456070 h 1120915"/>
                  <a:gd name="connsiteX17" fmla="*/ 2191 w 587805"/>
                  <a:gd name="connsiteY17" fmla="*/ 273095 h 1120915"/>
                  <a:gd name="connsiteX18" fmla="*/ 34099 w 587805"/>
                  <a:gd name="connsiteY18" fmla="*/ 262046 h 112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7805" h="1120915">
                    <a:moveTo>
                      <a:pt x="34099" y="262046"/>
                    </a:moveTo>
                    <a:cubicBezTo>
                      <a:pt x="66875" y="257070"/>
                      <a:pt x="99927" y="254175"/>
                      <a:pt x="133064" y="253378"/>
                    </a:cubicBezTo>
                    <a:cubicBezTo>
                      <a:pt x="176117" y="253378"/>
                      <a:pt x="218789" y="255569"/>
                      <a:pt x="218789" y="255569"/>
                    </a:cubicBezTo>
                    <a:lnTo>
                      <a:pt x="326422" y="152223"/>
                    </a:lnTo>
                    <a:lnTo>
                      <a:pt x="109823" y="102693"/>
                    </a:lnTo>
                    <a:lnTo>
                      <a:pt x="127063" y="3728"/>
                    </a:lnTo>
                    <a:cubicBezTo>
                      <a:pt x="127063" y="3728"/>
                      <a:pt x="286321" y="-7035"/>
                      <a:pt x="365951" y="8014"/>
                    </a:cubicBezTo>
                    <a:cubicBezTo>
                      <a:pt x="445580" y="23064"/>
                      <a:pt x="570452" y="61831"/>
                      <a:pt x="576929" y="61831"/>
                    </a:cubicBezTo>
                    <a:cubicBezTo>
                      <a:pt x="583406" y="61831"/>
                      <a:pt x="591979" y="85548"/>
                      <a:pt x="585502" y="102693"/>
                    </a:cubicBezTo>
                    <a:cubicBezTo>
                      <a:pt x="579025" y="119838"/>
                      <a:pt x="376523" y="343866"/>
                      <a:pt x="316039" y="401968"/>
                    </a:cubicBezTo>
                    <a:cubicBezTo>
                      <a:pt x="276473" y="440745"/>
                      <a:pt x="239106" y="481702"/>
                      <a:pt x="204121" y="524650"/>
                    </a:cubicBezTo>
                    <a:lnTo>
                      <a:pt x="176498" y="1004710"/>
                    </a:lnTo>
                    <a:cubicBezTo>
                      <a:pt x="176498" y="1004710"/>
                      <a:pt x="247555" y="1043477"/>
                      <a:pt x="260509" y="1056336"/>
                    </a:cubicBezTo>
                    <a:cubicBezTo>
                      <a:pt x="273463" y="1069195"/>
                      <a:pt x="288512" y="1120915"/>
                      <a:pt x="288512" y="1120915"/>
                    </a:cubicBezTo>
                    <a:cubicBezTo>
                      <a:pt x="288512" y="1120915"/>
                      <a:pt x="157163" y="1067099"/>
                      <a:pt x="122682" y="1062813"/>
                    </a:cubicBezTo>
                    <a:cubicBezTo>
                      <a:pt x="88202" y="1058527"/>
                      <a:pt x="66770" y="1056336"/>
                      <a:pt x="60293" y="1043763"/>
                    </a:cubicBezTo>
                    <a:cubicBezTo>
                      <a:pt x="53816" y="1031190"/>
                      <a:pt x="0" y="456070"/>
                      <a:pt x="0" y="456070"/>
                    </a:cubicBezTo>
                    <a:lnTo>
                      <a:pt x="2191" y="273095"/>
                    </a:lnTo>
                    <a:cubicBezTo>
                      <a:pt x="2191" y="273095"/>
                      <a:pt x="1810" y="262046"/>
                      <a:pt x="34099" y="262046"/>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 xmlns:a16="http://schemas.microsoft.com/office/drawing/2014/main" id="{A50E88A1-E5CE-4982-9BE3-2C86349E6DA1}"/>
                  </a:ext>
                </a:extLst>
              </p:cNvPr>
              <p:cNvSpPr/>
              <p:nvPr/>
            </p:nvSpPr>
            <p:spPr>
              <a:xfrm>
                <a:off x="7863263" y="1986028"/>
                <a:ext cx="124872" cy="73152"/>
              </a:xfrm>
              <a:custGeom>
                <a:avLst/>
                <a:gdLst>
                  <a:gd name="connsiteX0" fmla="*/ 116300 w 124872"/>
                  <a:gd name="connsiteY0" fmla="*/ 0 h 73152"/>
                  <a:gd name="connsiteX1" fmla="*/ 0 w 124872"/>
                  <a:gd name="connsiteY1" fmla="*/ 15050 h 73152"/>
                  <a:gd name="connsiteX2" fmla="*/ 10763 w 124872"/>
                  <a:gd name="connsiteY2" fmla="*/ 58102 h 73152"/>
                  <a:gd name="connsiteX3" fmla="*/ 68961 w 124872"/>
                  <a:gd name="connsiteY3" fmla="*/ 73152 h 73152"/>
                  <a:gd name="connsiteX4" fmla="*/ 124873 w 124872"/>
                  <a:gd name="connsiteY4" fmla="*/ 47339 h 73152"/>
                  <a:gd name="connsiteX5" fmla="*/ 116300 w 124872"/>
                  <a:gd name="connsiteY5" fmla="*/ 0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73152">
                    <a:moveTo>
                      <a:pt x="116300" y="0"/>
                    </a:moveTo>
                    <a:lnTo>
                      <a:pt x="0" y="15050"/>
                    </a:lnTo>
                    <a:lnTo>
                      <a:pt x="10763" y="58102"/>
                    </a:lnTo>
                    <a:lnTo>
                      <a:pt x="68961" y="73152"/>
                    </a:lnTo>
                    <a:lnTo>
                      <a:pt x="124873" y="47339"/>
                    </a:lnTo>
                    <a:lnTo>
                      <a:pt x="116300" y="0"/>
                    </a:lnTo>
                    <a:close/>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 xmlns:a16="http://schemas.microsoft.com/office/drawing/2014/main" id="{8D5D9513-52DA-4D07-A9D4-E5AEFD84C93B}"/>
                  </a:ext>
                </a:extLst>
              </p:cNvPr>
              <p:cNvSpPr/>
              <p:nvPr/>
            </p:nvSpPr>
            <p:spPr>
              <a:xfrm>
                <a:off x="8020426" y="1727711"/>
                <a:ext cx="66770" cy="226028"/>
              </a:xfrm>
              <a:custGeom>
                <a:avLst/>
                <a:gdLst>
                  <a:gd name="connsiteX0" fmla="*/ 25813 w 66770"/>
                  <a:gd name="connsiteY0" fmla="*/ 0 h 226028"/>
                  <a:gd name="connsiteX1" fmla="*/ 0 w 66770"/>
                  <a:gd name="connsiteY1" fmla="*/ 226028 h 226028"/>
                  <a:gd name="connsiteX2" fmla="*/ 66770 w 66770"/>
                  <a:gd name="connsiteY2" fmla="*/ 34480 h 226028"/>
                </a:gdLst>
                <a:ahLst/>
                <a:cxnLst>
                  <a:cxn ang="0">
                    <a:pos x="connsiteX0" y="connsiteY0"/>
                  </a:cxn>
                  <a:cxn ang="0">
                    <a:pos x="connsiteX1" y="connsiteY1"/>
                  </a:cxn>
                  <a:cxn ang="0">
                    <a:pos x="connsiteX2" y="connsiteY2"/>
                  </a:cxn>
                </a:cxnLst>
                <a:rect l="l" t="t" r="r" b="b"/>
                <a:pathLst>
                  <a:path w="66770" h="226028">
                    <a:moveTo>
                      <a:pt x="25813" y="0"/>
                    </a:moveTo>
                    <a:lnTo>
                      <a:pt x="0" y="226028"/>
                    </a:lnTo>
                    <a:lnTo>
                      <a:pt x="66770" y="34480"/>
                    </a:ln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 xmlns:a16="http://schemas.microsoft.com/office/drawing/2014/main" id="{8E80E71A-27BD-483D-8242-D5F0EF622218}"/>
                  </a:ext>
                </a:extLst>
              </p:cNvPr>
              <p:cNvSpPr/>
              <p:nvPr/>
            </p:nvSpPr>
            <p:spPr>
              <a:xfrm>
                <a:off x="8143108" y="1559785"/>
                <a:ext cx="135635" cy="23248"/>
              </a:xfrm>
              <a:custGeom>
                <a:avLst/>
                <a:gdLst>
                  <a:gd name="connsiteX0" fmla="*/ 0 w 135635"/>
                  <a:gd name="connsiteY0" fmla="*/ 21527 h 23248"/>
                  <a:gd name="connsiteX1" fmla="*/ 135636 w 135635"/>
                  <a:gd name="connsiteY1" fmla="*/ 0 h 23248"/>
                </a:gdLst>
                <a:ahLst/>
                <a:cxnLst>
                  <a:cxn ang="0">
                    <a:pos x="connsiteX0" y="connsiteY0"/>
                  </a:cxn>
                  <a:cxn ang="0">
                    <a:pos x="connsiteX1" y="connsiteY1"/>
                  </a:cxn>
                </a:cxnLst>
                <a:rect l="l" t="t" r="r" b="b"/>
                <a:pathLst>
                  <a:path w="135635" h="23248">
                    <a:moveTo>
                      <a:pt x="0" y="21527"/>
                    </a:moveTo>
                    <a:cubicBezTo>
                      <a:pt x="0" y="21527"/>
                      <a:pt x="53816" y="32290"/>
                      <a:pt x="135636" y="0"/>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 xmlns:a16="http://schemas.microsoft.com/office/drawing/2014/main" id="{B72DED7A-8851-42D3-BF45-889785251DAD}"/>
                  </a:ext>
                </a:extLst>
              </p:cNvPr>
              <p:cNvSpPr/>
              <p:nvPr/>
            </p:nvSpPr>
            <p:spPr>
              <a:xfrm>
                <a:off x="8199115" y="1587788"/>
                <a:ext cx="105441" cy="8760"/>
              </a:xfrm>
              <a:custGeom>
                <a:avLst/>
                <a:gdLst>
                  <a:gd name="connsiteX0" fmla="*/ 0 w 105441"/>
                  <a:gd name="connsiteY0" fmla="*/ 8573 h 8760"/>
                  <a:gd name="connsiteX1" fmla="*/ 105442 w 105441"/>
                  <a:gd name="connsiteY1" fmla="*/ 0 h 8760"/>
                </a:gdLst>
                <a:ahLst/>
                <a:cxnLst>
                  <a:cxn ang="0">
                    <a:pos x="connsiteX0" y="connsiteY0"/>
                  </a:cxn>
                  <a:cxn ang="0">
                    <a:pos x="connsiteX1" y="connsiteY1"/>
                  </a:cxn>
                </a:cxnLst>
                <a:rect l="l" t="t" r="r" b="b"/>
                <a:pathLst>
                  <a:path w="105441" h="8760">
                    <a:moveTo>
                      <a:pt x="0" y="8573"/>
                    </a:moveTo>
                    <a:cubicBezTo>
                      <a:pt x="35357" y="9556"/>
                      <a:pt x="70714" y="6682"/>
                      <a:pt x="105442" y="0"/>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 xmlns:a16="http://schemas.microsoft.com/office/drawing/2014/main" id="{091C0058-49B2-486F-8920-333A062EA7D5}"/>
                  </a:ext>
                </a:extLst>
              </p:cNvPr>
              <p:cNvSpPr/>
              <p:nvPr/>
            </p:nvSpPr>
            <p:spPr>
              <a:xfrm>
                <a:off x="7663143" y="1673894"/>
                <a:ext cx="154971" cy="198035"/>
              </a:xfrm>
              <a:custGeom>
                <a:avLst/>
                <a:gdLst>
                  <a:gd name="connsiteX0" fmla="*/ 0 w 154971"/>
                  <a:gd name="connsiteY0" fmla="*/ 0 h 198035"/>
                  <a:gd name="connsiteX1" fmla="*/ 10763 w 154971"/>
                  <a:gd name="connsiteY1" fmla="*/ 157163 h 198035"/>
                  <a:gd name="connsiteX2" fmla="*/ 94679 w 154971"/>
                  <a:gd name="connsiteY2" fmla="*/ 198025 h 198035"/>
                  <a:gd name="connsiteX3" fmla="*/ 154972 w 154971"/>
                  <a:gd name="connsiteY3" fmla="*/ 157163 h 198035"/>
                  <a:gd name="connsiteX4" fmla="*/ 154972 w 154971"/>
                  <a:gd name="connsiteY4" fmla="*/ 28003 h 19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1" h="198035">
                    <a:moveTo>
                      <a:pt x="0" y="0"/>
                    </a:moveTo>
                    <a:lnTo>
                      <a:pt x="10763" y="157163"/>
                    </a:lnTo>
                    <a:cubicBezTo>
                      <a:pt x="30661" y="183337"/>
                      <a:pt x="61808" y="198501"/>
                      <a:pt x="94679" y="198025"/>
                    </a:cubicBezTo>
                    <a:cubicBezTo>
                      <a:pt x="148495" y="195929"/>
                      <a:pt x="154972" y="157163"/>
                      <a:pt x="154972" y="157163"/>
                    </a:cubicBezTo>
                    <a:lnTo>
                      <a:pt x="154972" y="28003"/>
                    </a:ln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 xmlns:a16="http://schemas.microsoft.com/office/drawing/2014/main" id="{8C9C493D-AB25-4EAA-8809-42D77DEFB0C4}"/>
                  </a:ext>
                </a:extLst>
              </p:cNvPr>
              <p:cNvSpPr/>
              <p:nvPr/>
            </p:nvSpPr>
            <p:spPr>
              <a:xfrm>
                <a:off x="7815924" y="1668519"/>
                <a:ext cx="111690" cy="216544"/>
              </a:xfrm>
              <a:custGeom>
                <a:avLst/>
                <a:gdLst>
                  <a:gd name="connsiteX0" fmla="*/ 4286 w 111690"/>
                  <a:gd name="connsiteY0" fmla="*/ 87195 h 216544"/>
                  <a:gd name="connsiteX1" fmla="*/ 0 w 111690"/>
                  <a:gd name="connsiteY1" fmla="*/ 216544 h 216544"/>
                  <a:gd name="connsiteX2" fmla="*/ 45244 w 111690"/>
                  <a:gd name="connsiteY2" fmla="*/ 145488 h 216544"/>
                  <a:gd name="connsiteX3" fmla="*/ 107633 w 111690"/>
                  <a:gd name="connsiteY3" fmla="*/ 205781 h 216544"/>
                  <a:gd name="connsiteX4" fmla="*/ 94774 w 111690"/>
                  <a:gd name="connsiteY4" fmla="*/ 154155 h 216544"/>
                  <a:gd name="connsiteX5" fmla="*/ 49530 w 111690"/>
                  <a:gd name="connsiteY5" fmla="*/ 22806 h 216544"/>
                  <a:gd name="connsiteX6" fmla="*/ 1905 w 111690"/>
                  <a:gd name="connsiteY6" fmla="*/ 5565 h 216544"/>
                  <a:gd name="connsiteX7" fmla="*/ 1905 w 111690"/>
                  <a:gd name="connsiteY7" fmla="*/ 33569 h 21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690" h="216544">
                    <a:moveTo>
                      <a:pt x="4286" y="87195"/>
                    </a:moveTo>
                    <a:lnTo>
                      <a:pt x="0" y="216544"/>
                    </a:lnTo>
                    <a:lnTo>
                      <a:pt x="45244" y="145488"/>
                    </a:lnTo>
                    <a:cubicBezTo>
                      <a:pt x="45244" y="145488"/>
                      <a:pt x="94774" y="207876"/>
                      <a:pt x="107633" y="205781"/>
                    </a:cubicBezTo>
                    <a:cubicBezTo>
                      <a:pt x="120491" y="203685"/>
                      <a:pt x="99060" y="177777"/>
                      <a:pt x="94774" y="154155"/>
                    </a:cubicBezTo>
                    <a:cubicBezTo>
                      <a:pt x="90488" y="130533"/>
                      <a:pt x="53816" y="46428"/>
                      <a:pt x="49530" y="22806"/>
                    </a:cubicBezTo>
                    <a:cubicBezTo>
                      <a:pt x="45244" y="-816"/>
                      <a:pt x="4286" y="-5198"/>
                      <a:pt x="1905" y="5565"/>
                    </a:cubicBezTo>
                    <a:cubicBezTo>
                      <a:pt x="714" y="14862"/>
                      <a:pt x="714" y="24272"/>
                      <a:pt x="1905" y="33569"/>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 xmlns:a16="http://schemas.microsoft.com/office/drawing/2014/main" id="{BA5FDE02-8095-4492-AD22-4B635D899074}"/>
                  </a:ext>
                </a:extLst>
              </p:cNvPr>
              <p:cNvSpPr/>
              <p:nvPr/>
            </p:nvSpPr>
            <p:spPr>
              <a:xfrm>
                <a:off x="7378423" y="1684396"/>
                <a:ext cx="294977" cy="868179"/>
              </a:xfrm>
              <a:custGeom>
                <a:avLst/>
                <a:gdLst>
                  <a:gd name="connsiteX0" fmla="*/ 293293 w 294977"/>
                  <a:gd name="connsiteY0" fmla="*/ 187523 h 868179"/>
                  <a:gd name="connsiteX1" fmla="*/ 280339 w 294977"/>
                  <a:gd name="connsiteY1" fmla="*/ 797123 h 868179"/>
                  <a:gd name="connsiteX2" fmla="*/ 118414 w 294977"/>
                  <a:gd name="connsiteY2" fmla="*/ 831603 h 868179"/>
                  <a:gd name="connsiteX3" fmla="*/ 38785 w 294977"/>
                  <a:gd name="connsiteY3" fmla="*/ 868179 h 868179"/>
                  <a:gd name="connsiteX4" fmla="*/ 94792 w 294977"/>
                  <a:gd name="connsiteY4" fmla="*/ 777787 h 868179"/>
                  <a:gd name="connsiteX5" fmla="*/ 161467 w 294977"/>
                  <a:gd name="connsiteY5" fmla="*/ 732543 h 868179"/>
                  <a:gd name="connsiteX6" fmla="*/ 105555 w 294977"/>
                  <a:gd name="connsiteY6" fmla="*/ 444126 h 868179"/>
                  <a:gd name="connsiteX7" fmla="*/ 18 w 294977"/>
                  <a:gd name="connsiteY7" fmla="*/ 155614 h 868179"/>
                  <a:gd name="connsiteX8" fmla="*/ 236810 w 294977"/>
                  <a:gd name="connsiteY8" fmla="*/ 9215 h 868179"/>
                  <a:gd name="connsiteX9" fmla="*/ 288530 w 294977"/>
                  <a:gd name="connsiteY9" fmla="*/ 7119 h 86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77" h="868179">
                    <a:moveTo>
                      <a:pt x="293293" y="187523"/>
                    </a:moveTo>
                    <a:cubicBezTo>
                      <a:pt x="293293" y="187523"/>
                      <a:pt x="301865" y="790265"/>
                      <a:pt x="280339" y="797123"/>
                    </a:cubicBezTo>
                    <a:cubicBezTo>
                      <a:pt x="258812" y="803981"/>
                      <a:pt x="172706" y="805791"/>
                      <a:pt x="118414" y="831603"/>
                    </a:cubicBezTo>
                    <a:cubicBezTo>
                      <a:pt x="64121" y="857416"/>
                      <a:pt x="38785" y="868179"/>
                      <a:pt x="38785" y="868179"/>
                    </a:cubicBezTo>
                    <a:cubicBezTo>
                      <a:pt x="38785" y="868179"/>
                      <a:pt x="64598" y="805791"/>
                      <a:pt x="94792" y="777787"/>
                    </a:cubicBezTo>
                    <a:cubicBezTo>
                      <a:pt x="114861" y="759747"/>
                      <a:pt x="137292" y="744526"/>
                      <a:pt x="161467" y="732543"/>
                    </a:cubicBezTo>
                    <a:lnTo>
                      <a:pt x="105555" y="444126"/>
                    </a:lnTo>
                    <a:cubicBezTo>
                      <a:pt x="105555" y="444126"/>
                      <a:pt x="2209" y="170664"/>
                      <a:pt x="18" y="155614"/>
                    </a:cubicBezTo>
                    <a:cubicBezTo>
                      <a:pt x="-2173" y="140565"/>
                      <a:pt x="195947" y="28646"/>
                      <a:pt x="236810" y="9215"/>
                    </a:cubicBezTo>
                    <a:cubicBezTo>
                      <a:pt x="277672" y="-10216"/>
                      <a:pt x="288530" y="7119"/>
                      <a:pt x="288530" y="7119"/>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 xmlns:a16="http://schemas.microsoft.com/office/drawing/2014/main" id="{D52D75E3-6CBC-4052-ABE1-EEBA79880424}"/>
                  </a:ext>
                </a:extLst>
              </p:cNvPr>
              <p:cNvSpPr/>
              <p:nvPr/>
            </p:nvSpPr>
            <p:spPr>
              <a:xfrm>
                <a:off x="7560279" y="1655373"/>
                <a:ext cx="111436" cy="216546"/>
              </a:xfrm>
              <a:custGeom>
                <a:avLst/>
                <a:gdLst>
                  <a:gd name="connsiteX0" fmla="*/ 57620 w 111436"/>
                  <a:gd name="connsiteY0" fmla="*/ 7758 h 216546"/>
                  <a:gd name="connsiteX1" fmla="*/ 1613 w 111436"/>
                  <a:gd name="connsiteY1" fmla="*/ 192924 h 216546"/>
                  <a:gd name="connsiteX2" fmla="*/ 16758 w 111436"/>
                  <a:gd name="connsiteY2" fmla="*/ 199306 h 216546"/>
                  <a:gd name="connsiteX3" fmla="*/ 70574 w 111436"/>
                  <a:gd name="connsiteY3" fmla="*/ 147681 h 216546"/>
                  <a:gd name="connsiteX4" fmla="*/ 111436 w 111436"/>
                  <a:gd name="connsiteY4" fmla="*/ 216546 h 216546"/>
                  <a:gd name="connsiteX5" fmla="*/ 109246 w 111436"/>
                  <a:gd name="connsiteY5" fmla="*/ 89578 h 216546"/>
                  <a:gd name="connsiteX6" fmla="*/ 109246 w 111436"/>
                  <a:gd name="connsiteY6" fmla="*/ 16331 h 216546"/>
                  <a:gd name="connsiteX7" fmla="*/ 57620 w 111436"/>
                  <a:gd name="connsiteY7" fmla="*/ 7758 h 21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36" h="216546">
                    <a:moveTo>
                      <a:pt x="57620" y="7758"/>
                    </a:moveTo>
                    <a:cubicBezTo>
                      <a:pt x="57620" y="7758"/>
                      <a:pt x="5995" y="171398"/>
                      <a:pt x="1613" y="192924"/>
                    </a:cubicBezTo>
                    <a:cubicBezTo>
                      <a:pt x="-2768" y="214451"/>
                      <a:pt x="1613" y="214451"/>
                      <a:pt x="16758" y="199306"/>
                    </a:cubicBezTo>
                    <a:cubicBezTo>
                      <a:pt x="31903" y="184161"/>
                      <a:pt x="70574" y="147681"/>
                      <a:pt x="70574" y="147681"/>
                    </a:cubicBezTo>
                    <a:lnTo>
                      <a:pt x="111436" y="216546"/>
                    </a:lnTo>
                    <a:lnTo>
                      <a:pt x="109246" y="89578"/>
                    </a:lnTo>
                    <a:lnTo>
                      <a:pt x="109246" y="16331"/>
                    </a:lnTo>
                    <a:cubicBezTo>
                      <a:pt x="109246" y="16331"/>
                      <a:pt x="107150" y="-13768"/>
                      <a:pt x="57620" y="7758"/>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 xmlns:a16="http://schemas.microsoft.com/office/drawing/2014/main" id="{5518AE6B-25F9-4240-8FA4-4E0CEF0C4BD4}"/>
                  </a:ext>
                </a:extLst>
              </p:cNvPr>
              <p:cNvSpPr/>
              <p:nvPr/>
            </p:nvSpPr>
            <p:spPr>
              <a:xfrm>
                <a:off x="7514553" y="2016223"/>
                <a:ext cx="129159" cy="70961"/>
              </a:xfrm>
              <a:custGeom>
                <a:avLst/>
                <a:gdLst>
                  <a:gd name="connsiteX0" fmla="*/ 2191 w 129159"/>
                  <a:gd name="connsiteY0" fmla="*/ 0 h 70961"/>
                  <a:gd name="connsiteX1" fmla="*/ 129159 w 129159"/>
                  <a:gd name="connsiteY1" fmla="*/ 0 h 70961"/>
                  <a:gd name="connsiteX2" fmla="*/ 127064 w 129159"/>
                  <a:gd name="connsiteY2" fmla="*/ 51626 h 70961"/>
                  <a:gd name="connsiteX3" fmla="*/ 71057 w 129159"/>
                  <a:gd name="connsiteY3" fmla="*/ 70961 h 70961"/>
                  <a:gd name="connsiteX4" fmla="*/ 0 w 129159"/>
                  <a:gd name="connsiteY4" fmla="*/ 51626 h 70961"/>
                  <a:gd name="connsiteX5" fmla="*/ 2191 w 129159"/>
                  <a:gd name="connsiteY5" fmla="*/ 0 h 7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59" h="70961">
                    <a:moveTo>
                      <a:pt x="2191" y="0"/>
                    </a:moveTo>
                    <a:lnTo>
                      <a:pt x="129159" y="0"/>
                    </a:lnTo>
                    <a:lnTo>
                      <a:pt x="127064" y="51626"/>
                    </a:lnTo>
                    <a:lnTo>
                      <a:pt x="71057" y="70961"/>
                    </a:lnTo>
                    <a:lnTo>
                      <a:pt x="0" y="51626"/>
                    </a:lnTo>
                    <a:lnTo>
                      <a:pt x="2191" y="0"/>
                    </a:lnTo>
                    <a:close/>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 xmlns:a16="http://schemas.microsoft.com/office/drawing/2014/main" id="{525063AB-A69B-4E78-90B8-CDA2AFC9A1ED}"/>
                  </a:ext>
                </a:extLst>
              </p:cNvPr>
              <p:cNvSpPr/>
              <p:nvPr/>
            </p:nvSpPr>
            <p:spPr>
              <a:xfrm>
                <a:off x="7542744" y="1379000"/>
                <a:ext cx="359976" cy="378428"/>
              </a:xfrm>
              <a:custGeom>
                <a:avLst/>
                <a:gdLst>
                  <a:gd name="connsiteX0" fmla="*/ 322710 w 359976"/>
                  <a:gd name="connsiteY0" fmla="*/ 71057 h 378428"/>
                  <a:gd name="connsiteX1" fmla="*/ 359286 w 359976"/>
                  <a:gd name="connsiteY1" fmla="*/ 223457 h 378428"/>
                  <a:gd name="connsiteX2" fmla="*/ 311661 w 359976"/>
                  <a:gd name="connsiteY2" fmla="*/ 348329 h 378428"/>
                  <a:gd name="connsiteX3" fmla="*/ 264036 w 359976"/>
                  <a:gd name="connsiteY3" fmla="*/ 378428 h 378428"/>
                  <a:gd name="connsiteX4" fmla="*/ 147736 w 359976"/>
                  <a:gd name="connsiteY4" fmla="*/ 337566 h 378428"/>
                  <a:gd name="connsiteX5" fmla="*/ 109064 w 359976"/>
                  <a:gd name="connsiteY5" fmla="*/ 309563 h 378428"/>
                  <a:gd name="connsiteX6" fmla="*/ 53057 w 359976"/>
                  <a:gd name="connsiteY6" fmla="*/ 300990 h 378428"/>
                  <a:gd name="connsiteX7" fmla="*/ 1336 w 359976"/>
                  <a:gd name="connsiteY7" fmla="*/ 229934 h 378428"/>
                  <a:gd name="connsiteX8" fmla="*/ 50866 w 359976"/>
                  <a:gd name="connsiteY8" fmla="*/ 199835 h 378428"/>
                  <a:gd name="connsiteX9" fmla="*/ 66011 w 359976"/>
                  <a:gd name="connsiteY9" fmla="*/ 197644 h 378428"/>
                  <a:gd name="connsiteX10" fmla="*/ 22958 w 359976"/>
                  <a:gd name="connsiteY10" fmla="*/ 85725 h 378428"/>
                  <a:gd name="connsiteX11" fmla="*/ 169262 w 359976"/>
                  <a:gd name="connsiteY11" fmla="*/ 0 h 378428"/>
                  <a:gd name="connsiteX12" fmla="*/ 276895 w 359976"/>
                  <a:gd name="connsiteY12" fmla="*/ 25813 h 3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76" h="378428">
                    <a:moveTo>
                      <a:pt x="322710" y="71057"/>
                    </a:moveTo>
                    <a:cubicBezTo>
                      <a:pt x="322710" y="71057"/>
                      <a:pt x="352809" y="202311"/>
                      <a:pt x="359286" y="223457"/>
                    </a:cubicBezTo>
                    <a:cubicBezTo>
                      <a:pt x="365763" y="244602"/>
                      <a:pt x="324901" y="328994"/>
                      <a:pt x="311661" y="348329"/>
                    </a:cubicBezTo>
                    <a:cubicBezTo>
                      <a:pt x="301441" y="365334"/>
                      <a:pt x="283781" y="376498"/>
                      <a:pt x="264036" y="378428"/>
                    </a:cubicBezTo>
                    <a:cubicBezTo>
                      <a:pt x="248986" y="378428"/>
                      <a:pt x="167167" y="350520"/>
                      <a:pt x="147736" y="337566"/>
                    </a:cubicBezTo>
                    <a:cubicBezTo>
                      <a:pt x="128305" y="324612"/>
                      <a:pt x="109064" y="309563"/>
                      <a:pt x="109064" y="309563"/>
                    </a:cubicBezTo>
                    <a:cubicBezTo>
                      <a:pt x="90348" y="318094"/>
                      <a:pt x="68364" y="314729"/>
                      <a:pt x="53057" y="300990"/>
                    </a:cubicBezTo>
                    <a:cubicBezTo>
                      <a:pt x="27244" y="277273"/>
                      <a:pt x="-7236" y="249269"/>
                      <a:pt x="1336" y="229934"/>
                    </a:cubicBezTo>
                    <a:cubicBezTo>
                      <a:pt x="9890" y="210498"/>
                      <a:pt x="29673" y="198475"/>
                      <a:pt x="50866" y="199835"/>
                    </a:cubicBezTo>
                    <a:cubicBezTo>
                      <a:pt x="74584" y="199835"/>
                      <a:pt x="66011" y="197644"/>
                      <a:pt x="66011" y="197644"/>
                    </a:cubicBezTo>
                    <a:cubicBezTo>
                      <a:pt x="66011" y="197644"/>
                      <a:pt x="22958" y="135255"/>
                      <a:pt x="22958" y="85725"/>
                    </a:cubicBezTo>
                    <a:cubicBezTo>
                      <a:pt x="22958" y="36195"/>
                      <a:pt x="115446" y="0"/>
                      <a:pt x="169262" y="0"/>
                    </a:cubicBezTo>
                    <a:cubicBezTo>
                      <a:pt x="206476" y="1551"/>
                      <a:pt x="243024" y="10318"/>
                      <a:pt x="276895" y="25813"/>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 xmlns:a16="http://schemas.microsoft.com/office/drawing/2014/main" id="{0BF9B395-22D3-447C-B9C2-A7391CC08436}"/>
                  </a:ext>
                </a:extLst>
              </p:cNvPr>
              <p:cNvSpPr/>
              <p:nvPr/>
            </p:nvSpPr>
            <p:spPr>
              <a:xfrm>
                <a:off x="7772871" y="1499491"/>
                <a:ext cx="56007" cy="99060"/>
              </a:xfrm>
              <a:custGeom>
                <a:avLst/>
                <a:gdLst>
                  <a:gd name="connsiteX0" fmla="*/ 17240 w 56007"/>
                  <a:gd name="connsiteY0" fmla="*/ 0 h 99060"/>
                  <a:gd name="connsiteX1" fmla="*/ 56007 w 56007"/>
                  <a:gd name="connsiteY1" fmla="*/ 73247 h 99060"/>
                  <a:gd name="connsiteX2" fmla="*/ 17240 w 56007"/>
                  <a:gd name="connsiteY2" fmla="*/ 99060 h 99060"/>
                  <a:gd name="connsiteX3" fmla="*/ 0 w 56007"/>
                  <a:gd name="connsiteY3" fmla="*/ 77534 h 99060"/>
                </a:gdLst>
                <a:ahLst/>
                <a:cxnLst>
                  <a:cxn ang="0">
                    <a:pos x="connsiteX0" y="connsiteY0"/>
                  </a:cxn>
                  <a:cxn ang="0">
                    <a:pos x="connsiteX1" y="connsiteY1"/>
                  </a:cxn>
                  <a:cxn ang="0">
                    <a:pos x="connsiteX2" y="connsiteY2"/>
                  </a:cxn>
                  <a:cxn ang="0">
                    <a:pos x="connsiteX3" y="connsiteY3"/>
                  </a:cxn>
                </a:cxnLst>
                <a:rect l="l" t="t" r="r" b="b"/>
                <a:pathLst>
                  <a:path w="56007" h="99060">
                    <a:moveTo>
                      <a:pt x="17240" y="0"/>
                    </a:moveTo>
                    <a:lnTo>
                      <a:pt x="56007" y="73247"/>
                    </a:lnTo>
                    <a:lnTo>
                      <a:pt x="17240" y="99060"/>
                    </a:lnTo>
                    <a:lnTo>
                      <a:pt x="0" y="77534"/>
                    </a:ln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 xmlns:a16="http://schemas.microsoft.com/office/drawing/2014/main" id="{BD5F075A-2272-4300-91D3-7A93F8B9E1DB}"/>
                  </a:ext>
                </a:extLst>
              </p:cNvPr>
              <p:cNvSpPr/>
              <p:nvPr/>
            </p:nvSpPr>
            <p:spPr>
              <a:xfrm>
                <a:off x="7837451" y="1566262"/>
                <a:ext cx="23758" cy="45243"/>
              </a:xfrm>
              <a:custGeom>
                <a:avLst/>
                <a:gdLst>
                  <a:gd name="connsiteX0" fmla="*/ 23717 w 23758"/>
                  <a:gd name="connsiteY0" fmla="*/ 0 h 45243"/>
                  <a:gd name="connsiteX1" fmla="*/ 0 w 23758"/>
                  <a:gd name="connsiteY1" fmla="*/ 45244 h 45243"/>
                </a:gdLst>
                <a:ahLst/>
                <a:cxnLst>
                  <a:cxn ang="0">
                    <a:pos x="connsiteX0" y="connsiteY0"/>
                  </a:cxn>
                  <a:cxn ang="0">
                    <a:pos x="connsiteX1" y="connsiteY1"/>
                  </a:cxn>
                </a:cxnLst>
                <a:rect l="l" t="t" r="r" b="b"/>
                <a:pathLst>
                  <a:path w="23758" h="45243">
                    <a:moveTo>
                      <a:pt x="23717" y="0"/>
                    </a:moveTo>
                    <a:cubicBezTo>
                      <a:pt x="23717" y="0"/>
                      <a:pt x="25813" y="17240"/>
                      <a:pt x="0" y="45244"/>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 xmlns:a16="http://schemas.microsoft.com/office/drawing/2014/main" id="{3AD27FAA-162C-408A-B2E6-45A155108A88}"/>
                  </a:ext>
                </a:extLst>
              </p:cNvPr>
              <p:cNvSpPr/>
              <p:nvPr/>
            </p:nvSpPr>
            <p:spPr>
              <a:xfrm>
                <a:off x="7730199" y="1508159"/>
                <a:ext cx="19050" cy="36575"/>
              </a:xfrm>
              <a:custGeom>
                <a:avLst/>
                <a:gdLst>
                  <a:gd name="connsiteX0" fmla="*/ 19050 w 19050"/>
                  <a:gd name="connsiteY0" fmla="*/ 18288 h 36575"/>
                  <a:gd name="connsiteX1" fmla="*/ 9525 w 19050"/>
                  <a:gd name="connsiteY1" fmla="*/ 36576 h 36575"/>
                  <a:gd name="connsiteX2" fmla="*/ 0 w 19050"/>
                  <a:gd name="connsiteY2" fmla="*/ 18288 h 36575"/>
                  <a:gd name="connsiteX3" fmla="*/ 9525 w 19050"/>
                  <a:gd name="connsiteY3" fmla="*/ 0 h 36575"/>
                  <a:gd name="connsiteX4" fmla="*/ 19050 w 19050"/>
                  <a:gd name="connsiteY4" fmla="*/ 18288 h 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6575">
                    <a:moveTo>
                      <a:pt x="19050" y="18288"/>
                    </a:moveTo>
                    <a:cubicBezTo>
                      <a:pt x="19050" y="28385"/>
                      <a:pt x="14669" y="36576"/>
                      <a:pt x="9525" y="36576"/>
                    </a:cubicBezTo>
                    <a:cubicBezTo>
                      <a:pt x="4382" y="36576"/>
                      <a:pt x="0" y="28385"/>
                      <a:pt x="0" y="18288"/>
                    </a:cubicBezTo>
                    <a:cubicBezTo>
                      <a:pt x="0" y="8192"/>
                      <a:pt x="4382" y="0"/>
                      <a:pt x="9525" y="0"/>
                    </a:cubicBezTo>
                    <a:cubicBezTo>
                      <a:pt x="14669" y="0"/>
                      <a:pt x="19050" y="8192"/>
                      <a:pt x="19050" y="18288"/>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 xmlns:a16="http://schemas.microsoft.com/office/drawing/2014/main" id="{E98BD766-FBAC-4A28-883F-BAC582DD9B52}"/>
                  </a:ext>
                </a:extLst>
              </p:cNvPr>
              <p:cNvSpPr/>
              <p:nvPr/>
            </p:nvSpPr>
            <p:spPr>
              <a:xfrm>
                <a:off x="7807257" y="1473679"/>
                <a:ext cx="19430" cy="36576"/>
              </a:xfrm>
              <a:custGeom>
                <a:avLst/>
                <a:gdLst>
                  <a:gd name="connsiteX0" fmla="*/ 19431 w 19430"/>
                  <a:gd name="connsiteY0" fmla="*/ 18288 h 36576"/>
                  <a:gd name="connsiteX1" fmla="*/ 9716 w 19430"/>
                  <a:gd name="connsiteY1" fmla="*/ 36576 h 36576"/>
                  <a:gd name="connsiteX2" fmla="*/ 0 w 19430"/>
                  <a:gd name="connsiteY2" fmla="*/ 18288 h 36576"/>
                  <a:gd name="connsiteX3" fmla="*/ 9716 w 19430"/>
                  <a:gd name="connsiteY3" fmla="*/ 0 h 36576"/>
                  <a:gd name="connsiteX4" fmla="*/ 19431 w 19430"/>
                  <a:gd name="connsiteY4" fmla="*/ 18288 h 3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 h="36576">
                    <a:moveTo>
                      <a:pt x="19431" y="18288"/>
                    </a:moveTo>
                    <a:cubicBezTo>
                      <a:pt x="19431" y="28388"/>
                      <a:pt x="15081" y="36576"/>
                      <a:pt x="9716" y="36576"/>
                    </a:cubicBezTo>
                    <a:cubicBezTo>
                      <a:pt x="4350" y="36576"/>
                      <a:pt x="0" y="28388"/>
                      <a:pt x="0" y="18288"/>
                    </a:cubicBezTo>
                    <a:cubicBezTo>
                      <a:pt x="0" y="8188"/>
                      <a:pt x="4350" y="0"/>
                      <a:pt x="9716" y="0"/>
                    </a:cubicBezTo>
                    <a:cubicBezTo>
                      <a:pt x="15081" y="0"/>
                      <a:pt x="19431" y="8188"/>
                      <a:pt x="19431" y="18288"/>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 xmlns:a16="http://schemas.microsoft.com/office/drawing/2014/main" id="{BC9FE507-0C0B-4257-9EFC-0B53DF60EE4B}"/>
                  </a:ext>
                </a:extLst>
              </p:cNvPr>
              <p:cNvSpPr/>
              <p:nvPr/>
            </p:nvSpPr>
            <p:spPr>
              <a:xfrm>
                <a:off x="7492909" y="1209384"/>
                <a:ext cx="447792" cy="402732"/>
              </a:xfrm>
              <a:custGeom>
                <a:avLst/>
                <a:gdLst>
                  <a:gd name="connsiteX0" fmla="*/ 140040 w 447792"/>
                  <a:gd name="connsiteY0" fmla="*/ 128659 h 402732"/>
                  <a:gd name="connsiteX1" fmla="*/ 117 w 447792"/>
                  <a:gd name="connsiteY1" fmla="*/ 240673 h 402732"/>
                  <a:gd name="connsiteX2" fmla="*/ 127181 w 447792"/>
                  <a:gd name="connsiteY2" fmla="*/ 399931 h 402732"/>
                  <a:gd name="connsiteX3" fmla="*/ 152994 w 447792"/>
                  <a:gd name="connsiteY3" fmla="*/ 386977 h 402732"/>
                  <a:gd name="connsiteX4" fmla="*/ 144326 w 447792"/>
                  <a:gd name="connsiteY4" fmla="*/ 346115 h 402732"/>
                  <a:gd name="connsiteX5" fmla="*/ 178806 w 447792"/>
                  <a:gd name="connsiteY5" fmla="*/ 288012 h 402732"/>
                  <a:gd name="connsiteX6" fmla="*/ 146517 w 447792"/>
                  <a:gd name="connsiteY6" fmla="*/ 264295 h 402732"/>
                  <a:gd name="connsiteX7" fmla="*/ 273485 w 447792"/>
                  <a:gd name="connsiteY7" fmla="*/ 214765 h 402732"/>
                  <a:gd name="connsiteX8" fmla="*/ 396262 w 447792"/>
                  <a:gd name="connsiteY8" fmla="*/ 257818 h 402732"/>
                  <a:gd name="connsiteX9" fmla="*/ 381117 w 447792"/>
                  <a:gd name="connsiteY9" fmla="*/ 208383 h 402732"/>
                  <a:gd name="connsiteX10" fmla="*/ 447792 w 447792"/>
                  <a:gd name="connsiteY10" fmla="*/ 165330 h 402732"/>
                  <a:gd name="connsiteX11" fmla="*/ 398262 w 447792"/>
                  <a:gd name="connsiteY11" fmla="*/ 107132 h 402732"/>
                  <a:gd name="connsiteX12" fmla="*/ 342351 w 447792"/>
                  <a:gd name="connsiteY12" fmla="*/ 105037 h 402732"/>
                  <a:gd name="connsiteX13" fmla="*/ 344446 w 447792"/>
                  <a:gd name="connsiteY13" fmla="*/ 19312 h 402732"/>
                  <a:gd name="connsiteX14" fmla="*/ 256245 w 447792"/>
                  <a:gd name="connsiteY14" fmla="*/ 36552 h 402732"/>
                  <a:gd name="connsiteX15" fmla="*/ 234718 w 447792"/>
                  <a:gd name="connsiteY15" fmla="*/ 85987 h 402732"/>
                  <a:gd name="connsiteX16" fmla="*/ 170139 w 447792"/>
                  <a:gd name="connsiteY16" fmla="*/ 68842 h 402732"/>
                  <a:gd name="connsiteX17" fmla="*/ 140040 w 447792"/>
                  <a:gd name="connsiteY17" fmla="*/ 128659 h 40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792" h="402732">
                    <a:moveTo>
                      <a:pt x="140040" y="128659"/>
                    </a:moveTo>
                    <a:cubicBezTo>
                      <a:pt x="140040" y="128659"/>
                      <a:pt x="4594" y="178189"/>
                      <a:pt x="117" y="240673"/>
                    </a:cubicBezTo>
                    <a:cubicBezTo>
                      <a:pt x="-4359" y="303157"/>
                      <a:pt x="120704" y="389168"/>
                      <a:pt x="127181" y="399931"/>
                    </a:cubicBezTo>
                    <a:cubicBezTo>
                      <a:pt x="133658" y="410694"/>
                      <a:pt x="152994" y="386977"/>
                      <a:pt x="152994" y="386977"/>
                    </a:cubicBezTo>
                    <a:cubicBezTo>
                      <a:pt x="144278" y="375273"/>
                      <a:pt x="141116" y="360348"/>
                      <a:pt x="144326" y="346115"/>
                    </a:cubicBezTo>
                    <a:cubicBezTo>
                      <a:pt x="150803" y="324588"/>
                      <a:pt x="178806" y="298490"/>
                      <a:pt x="178806" y="288012"/>
                    </a:cubicBezTo>
                    <a:cubicBezTo>
                      <a:pt x="178806" y="277535"/>
                      <a:pt x="146517" y="296585"/>
                      <a:pt x="146517" y="264295"/>
                    </a:cubicBezTo>
                    <a:cubicBezTo>
                      <a:pt x="146517" y="232005"/>
                      <a:pt x="226146" y="212669"/>
                      <a:pt x="273485" y="214765"/>
                    </a:cubicBezTo>
                    <a:cubicBezTo>
                      <a:pt x="320824" y="216860"/>
                      <a:pt x="361782" y="296585"/>
                      <a:pt x="396262" y="257818"/>
                    </a:cubicBezTo>
                    <a:cubicBezTo>
                      <a:pt x="430743" y="219051"/>
                      <a:pt x="381117" y="208383"/>
                      <a:pt x="381117" y="208383"/>
                    </a:cubicBezTo>
                    <a:cubicBezTo>
                      <a:pt x="381117" y="208383"/>
                      <a:pt x="447792" y="199715"/>
                      <a:pt x="447792" y="165330"/>
                    </a:cubicBezTo>
                    <a:cubicBezTo>
                      <a:pt x="447792" y="130945"/>
                      <a:pt x="413312" y="107132"/>
                      <a:pt x="398262" y="107132"/>
                    </a:cubicBezTo>
                    <a:cubicBezTo>
                      <a:pt x="383213" y="107132"/>
                      <a:pt x="342351" y="133040"/>
                      <a:pt x="342351" y="105037"/>
                    </a:cubicBezTo>
                    <a:cubicBezTo>
                      <a:pt x="342351" y="77033"/>
                      <a:pt x="383213" y="64079"/>
                      <a:pt x="344446" y="19312"/>
                    </a:cubicBezTo>
                    <a:cubicBezTo>
                      <a:pt x="305679" y="-25456"/>
                      <a:pt x="256245" y="19312"/>
                      <a:pt x="256245" y="36552"/>
                    </a:cubicBezTo>
                    <a:cubicBezTo>
                      <a:pt x="256245" y="53792"/>
                      <a:pt x="243291" y="85987"/>
                      <a:pt x="234718" y="85987"/>
                    </a:cubicBezTo>
                    <a:cubicBezTo>
                      <a:pt x="226146" y="85987"/>
                      <a:pt x="200238" y="47315"/>
                      <a:pt x="170139" y="68842"/>
                    </a:cubicBezTo>
                    <a:cubicBezTo>
                      <a:pt x="151822" y="83405"/>
                      <a:pt x="140821" y="105272"/>
                      <a:pt x="140040" y="128659"/>
                    </a:cubicBezTo>
                    <a:close/>
                  </a:path>
                </a:pathLst>
              </a:custGeom>
              <a:solidFill>
                <a:srgbClr val="263238"/>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 xmlns:a16="http://schemas.microsoft.com/office/drawing/2014/main" id="{B0A76FE5-E418-41CC-B71B-69FB1141F37C}"/>
                  </a:ext>
                </a:extLst>
              </p:cNvPr>
              <p:cNvSpPr/>
              <p:nvPr/>
            </p:nvSpPr>
            <p:spPr>
              <a:xfrm>
                <a:off x="7688956" y="1477965"/>
                <a:ext cx="68865" cy="25907"/>
              </a:xfrm>
              <a:custGeom>
                <a:avLst/>
                <a:gdLst>
                  <a:gd name="connsiteX0" fmla="*/ 0 w 68865"/>
                  <a:gd name="connsiteY0" fmla="*/ 25908 h 25907"/>
                  <a:gd name="connsiteX1" fmla="*/ 68866 w 68865"/>
                  <a:gd name="connsiteY1" fmla="*/ 0 h 25907"/>
                </a:gdLst>
                <a:ahLst/>
                <a:cxnLst>
                  <a:cxn ang="0">
                    <a:pos x="connsiteX0" y="connsiteY0"/>
                  </a:cxn>
                  <a:cxn ang="0">
                    <a:pos x="connsiteX1" y="connsiteY1"/>
                  </a:cxn>
                </a:cxnLst>
                <a:rect l="l" t="t" r="r" b="b"/>
                <a:pathLst>
                  <a:path w="68865" h="25907">
                    <a:moveTo>
                      <a:pt x="0" y="25908"/>
                    </a:moveTo>
                    <a:lnTo>
                      <a:pt x="68866" y="0"/>
                    </a:lnTo>
                  </a:path>
                </a:pathLst>
              </a:custGeom>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 xmlns:a16="http://schemas.microsoft.com/office/drawing/2014/main" id="{F76D769A-BD37-4FC5-A5D4-1E19B5BC49F7}"/>
                  </a:ext>
                </a:extLst>
              </p:cNvPr>
              <p:cNvSpPr/>
              <p:nvPr/>
            </p:nvSpPr>
            <p:spPr>
              <a:xfrm>
                <a:off x="7768039" y="1428054"/>
                <a:ext cx="3593" cy="19811"/>
              </a:xfrm>
              <a:custGeom>
                <a:avLst/>
                <a:gdLst>
                  <a:gd name="connsiteX0" fmla="*/ 546 w 3593"/>
                  <a:gd name="connsiteY0" fmla="*/ 19812 h 19811"/>
                  <a:gd name="connsiteX1" fmla="*/ 3594 w 3593"/>
                  <a:gd name="connsiteY1" fmla="*/ 0 h 19811"/>
                </a:gdLst>
                <a:ahLst/>
                <a:cxnLst>
                  <a:cxn ang="0">
                    <a:pos x="connsiteX0" y="connsiteY0"/>
                  </a:cxn>
                  <a:cxn ang="0">
                    <a:pos x="connsiteX1" y="connsiteY1"/>
                  </a:cxn>
                </a:cxnLst>
                <a:rect l="l" t="t" r="r" b="b"/>
                <a:pathLst>
                  <a:path w="3593" h="19811">
                    <a:moveTo>
                      <a:pt x="546" y="19812"/>
                    </a:moveTo>
                    <a:cubicBezTo>
                      <a:pt x="-769" y="13054"/>
                      <a:pt x="308" y="6049"/>
                      <a:pt x="3594" y="0"/>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 xmlns:a16="http://schemas.microsoft.com/office/drawing/2014/main" id="{3E7CF8BC-3D9F-4628-87C8-5A9F2E84FC97}"/>
                  </a:ext>
                </a:extLst>
              </p:cNvPr>
              <p:cNvSpPr/>
              <p:nvPr/>
            </p:nvSpPr>
            <p:spPr>
              <a:xfrm>
                <a:off x="7771633" y="1396050"/>
                <a:ext cx="40004" cy="31813"/>
              </a:xfrm>
              <a:custGeom>
                <a:avLst/>
                <a:gdLst>
                  <a:gd name="connsiteX0" fmla="*/ 0 w 40004"/>
                  <a:gd name="connsiteY0" fmla="*/ 31814 h 31813"/>
                  <a:gd name="connsiteX1" fmla="*/ 40005 w 40004"/>
                  <a:gd name="connsiteY1" fmla="*/ 0 h 31813"/>
                </a:gdLst>
                <a:ahLst/>
                <a:cxnLst>
                  <a:cxn ang="0">
                    <a:pos x="connsiteX0" y="connsiteY0"/>
                  </a:cxn>
                  <a:cxn ang="0">
                    <a:pos x="connsiteX1" y="connsiteY1"/>
                  </a:cxn>
                </a:cxnLst>
                <a:rect l="l" t="t" r="r" b="b"/>
                <a:pathLst>
                  <a:path w="40004" h="31813">
                    <a:moveTo>
                      <a:pt x="0" y="31814"/>
                    </a:moveTo>
                    <a:cubicBezTo>
                      <a:pt x="4858" y="22289"/>
                      <a:pt x="15812" y="10001"/>
                      <a:pt x="40005" y="0"/>
                    </a:cubicBezTo>
                  </a:path>
                </a:pathLst>
              </a:custGeom>
              <a:noFill/>
              <a:ln w="9525"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15381051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312"/>
                                        </p:tgtEl>
                                        <p:attrNameLst>
                                          <p:attrName>style.visibility</p:attrName>
                                        </p:attrNameLst>
                                      </p:cBhvr>
                                      <p:to>
                                        <p:strVal val="visible"/>
                                      </p:to>
                                    </p:set>
                                    <p:anim calcmode="lin" valueType="num">
                                      <p:cBhvr additive="base">
                                        <p:cTn id="7" dur="500" fill="hold"/>
                                        <p:tgtEl>
                                          <p:spTgt spid="312"/>
                                        </p:tgtEl>
                                        <p:attrNameLst>
                                          <p:attrName>ppt_x</p:attrName>
                                        </p:attrNameLst>
                                      </p:cBhvr>
                                      <p:tavLst>
                                        <p:tav tm="0">
                                          <p:val>
                                            <p:strVal val="0-#ppt_w/2"/>
                                          </p:val>
                                        </p:tav>
                                        <p:tav tm="100000">
                                          <p:val>
                                            <p:strVal val="#ppt_x"/>
                                          </p:val>
                                        </p:tav>
                                      </p:tavLst>
                                    </p:anim>
                                    <p:anim calcmode="lin" valueType="num">
                                      <p:cBhvr additive="base">
                                        <p:cTn id="8" dur="500" fill="hold"/>
                                        <p:tgtEl>
                                          <p:spTgt spid="3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F6D8191-1258-46A3-AF07-48E02FDBB117}"/>
              </a:ext>
            </a:extLst>
          </p:cNvPr>
          <p:cNvPicPr>
            <a:picLocks noChangeAspect="1"/>
          </p:cNvPicPr>
          <p:nvPr/>
        </p:nvPicPr>
        <p:blipFill rotWithShape="1">
          <a:blip r:embed="rId2"/>
          <a:srcRect l="11475" t="5767" r="2759" b="8468"/>
          <a:stretch/>
        </p:blipFill>
        <p:spPr>
          <a:xfrm>
            <a:off x="0" y="0"/>
            <a:ext cx="12192000" cy="6858000"/>
          </a:xfrm>
          <a:prstGeom prst="rect">
            <a:avLst/>
          </a:prstGeom>
        </p:spPr>
      </p:pic>
      <p:pic>
        <p:nvPicPr>
          <p:cNvPr id="4" name="Picture 3">
            <a:extLst>
              <a:ext uri="{FF2B5EF4-FFF2-40B4-BE49-F238E27FC236}">
                <a16:creationId xmlns="" xmlns:a16="http://schemas.microsoft.com/office/drawing/2014/main" id="{AE70FD63-BDAC-4525-8350-3297A569461D}"/>
              </a:ext>
            </a:extLst>
          </p:cNvPr>
          <p:cNvPicPr>
            <a:picLocks noChangeAspect="1"/>
          </p:cNvPicPr>
          <p:nvPr/>
        </p:nvPicPr>
        <p:blipFill rotWithShape="1">
          <a:blip r:embed="rId3"/>
          <a:srcRect l="7422" t="21982" r="23030" b="8470"/>
          <a:stretch/>
        </p:blipFill>
        <p:spPr>
          <a:xfrm>
            <a:off x="0" y="0"/>
            <a:ext cx="12192000" cy="6858000"/>
          </a:xfrm>
          <a:prstGeom prst="rect">
            <a:avLst/>
          </a:prstGeom>
        </p:spPr>
      </p:pic>
      <p:pic>
        <p:nvPicPr>
          <p:cNvPr id="5" name="Picture 4">
            <a:extLst>
              <a:ext uri="{FF2B5EF4-FFF2-40B4-BE49-F238E27FC236}">
                <a16:creationId xmlns="" xmlns:a16="http://schemas.microsoft.com/office/drawing/2014/main" id="{93104D7D-D949-4BF4-A8FF-066C15656DE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409" b="94624" l="4669" r="92996">
                        <a14:foregroundMark x1="45136" y1="22849" x2="66537" y2="22043"/>
                        <a14:foregroundMark x1="66537" y1="22043" x2="72763" y2="26882"/>
                        <a14:foregroundMark x1="65370" y1="26344" x2="52140" y2="26613"/>
                        <a14:foregroundMark x1="74708" y1="32258" x2="75486" y2="38710"/>
                        <a14:foregroundMark x1="66537" y1="42742" x2="67315" y2="48118"/>
                        <a14:foregroundMark x1="69261" y1="33871" x2="73930" y2="22581"/>
                        <a14:foregroundMark x1="73930" y1="22581" x2="66148" y2="18280"/>
                        <a14:foregroundMark x1="70817" y1="29570" x2="70817" y2="30108"/>
                        <a14:foregroundMark x1="74708" y1="29839" x2="71984" y2="31989"/>
                        <a14:foregroundMark x1="72374" y1="31452" x2="70817" y2="31452"/>
                        <a14:foregroundMark x1="72763" y1="32258" x2="72374" y2="31989"/>
                        <a14:foregroundMark x1="72374" y1="31183" x2="70039" y2="34140"/>
                        <a14:foregroundMark x1="38521" y1="38710" x2="36187" y2="43011"/>
                        <a14:foregroundMark x1="59144" y1="66667" x2="59144" y2="66667"/>
                        <a14:foregroundMark x1="57588" y1="64785" x2="57588" y2="64785"/>
                        <a14:foregroundMark x1="57588" y1="65860" x2="57588" y2="65860"/>
                        <a14:foregroundMark x1="77432" y1="45968" x2="77432" y2="45968"/>
                        <a14:foregroundMark x1="77821" y1="44086" x2="77821" y2="44086"/>
                        <a14:foregroundMark x1="76265" y1="43280" x2="76265" y2="43280"/>
                        <a14:foregroundMark x1="23735" y1="17742" x2="28405" y2="18817"/>
                        <a14:foregroundMark x1="55252" y1="11952" x2="72374" y2="15054"/>
                        <a14:foregroundMark x1="58755" y1="11290" x2="55961" y2="11221"/>
                        <a14:foregroundMark x1="58755" y1="11022" x2="59144" y2="11022"/>
                        <a14:foregroundMark x1="60700" y1="11559" x2="61479" y2="11828"/>
                        <a14:foregroundMark x1="66926" y1="13710" x2="69650" y2="14516"/>
                        <a14:foregroundMark x1="85214" y1="19892" x2="85214" y2="19892"/>
                        <a14:foregroundMark x1="79767" y1="22581" x2="79767" y2="23656"/>
                        <a14:foregroundMark x1="78599" y1="25806" x2="78210" y2="26344"/>
                        <a14:foregroundMark x1="64202" y1="19355" x2="63424" y2="19086"/>
                        <a14:foregroundMark x1="57588" y1="16667" x2="55642" y2="16129"/>
                        <a14:foregroundMark x1="45136" y1="16667" x2="43580" y2="16935"/>
                        <a14:foregroundMark x1="39300" y1="17204" x2="38132" y2="17473"/>
                        <a14:foregroundMark x1="36576" y1="19086" x2="38521" y2="19892"/>
                        <a14:foregroundMark x1="28405" y1="18280" x2="30739" y2="19355"/>
                        <a14:foregroundMark x1="32685" y1="19892" x2="34241" y2="20968"/>
                        <a14:foregroundMark x1="37743" y1="22849" x2="38911" y2="23656"/>
                        <a14:foregroundMark x1="40078" y1="24194" x2="40856" y2="24731"/>
                        <a14:foregroundMark x1="43191" y1="25806" x2="44358" y2="26613"/>
                        <a14:foregroundMark x1="46693" y1="27151" x2="46693" y2="27151"/>
                        <a14:foregroundMark x1="42802" y1="20699" x2="42802" y2="20699"/>
                        <a14:foregroundMark x1="47860" y1="18548" x2="47860" y2="18548"/>
                        <a14:foregroundMark x1="40467" y1="17473" x2="39689" y2="17742"/>
                        <a14:foregroundMark x1="40856" y1="16398" x2="40856" y2="16398"/>
                        <a14:foregroundMark x1="41634" y1="17204" x2="42412" y2="17742"/>
                        <a14:foregroundMark x1="44358" y1="17742" x2="38521" y2="15860"/>
                        <a14:foregroundMark x1="48249" y1="18280" x2="48249" y2="18280"/>
                        <a14:foregroundMark x1="48249" y1="18280" x2="47471" y2="17742"/>
                        <a14:foregroundMark x1="47471" y1="17204" x2="46304" y2="17473"/>
                        <a14:foregroundMark x1="46304" y1="17204" x2="50584" y2="18280"/>
                        <a14:foregroundMark x1="57977" y1="15591" x2="59144" y2="15323"/>
                        <a14:foregroundMark x1="63035" y1="14785" x2="52666" y2="13903"/>
                        <a14:foregroundMark x1="55642" y1="11828" x2="54839" y2="11828"/>
                        <a14:foregroundMark x1="56420" y1="11559" x2="55192" y2="11491"/>
                        <a14:foregroundMark x1="28405" y1="19624" x2="35409" y2="22581"/>
                        <a14:foregroundMark x1="37743" y1="20699" x2="43580" y2="20430"/>
                        <a14:foregroundMark x1="75486" y1="24731" x2="75486" y2="27151"/>
                        <a14:foregroundMark x1="78988" y1="26613" x2="78988" y2="25538"/>
                        <a14:foregroundMark x1="80156" y1="25269" x2="81323" y2="29839"/>
                        <a14:foregroundMark x1="85992" y1="22312" x2="85992" y2="22312"/>
                        <a14:foregroundMark x1="16732" y1="16129" x2="17121" y2="15860"/>
                        <a14:foregroundMark x1="20623" y1="14785" x2="20623" y2="14785"/>
                        <a14:foregroundMark x1="21401" y1="14516" x2="21401" y2="14516"/>
                        <a14:foregroundMark x1="17899" y1="15323" x2="9339" y2="14785"/>
                        <a14:foregroundMark x1="12062" y1="15860" x2="12062" y2="15860"/>
                        <a14:foregroundMark x1="12062" y1="16129" x2="11673" y2="16935"/>
                        <a14:foregroundMark x1="23346" y1="22043" x2="23346" y2="22312"/>
                        <a14:foregroundMark x1="18288" y1="20699" x2="15175" y2="25538"/>
                        <a14:foregroundMark x1="20233" y1="21774" x2="15564" y2="30914"/>
                        <a14:foregroundMark x1="23346" y1="23387" x2="18288" y2="37097"/>
                        <a14:foregroundMark x1="18288" y1="37097" x2="18677" y2="36828"/>
                        <a14:foregroundMark x1="28794" y1="25269" x2="25681" y2="33065"/>
                        <a14:foregroundMark x1="5837" y1="20161" x2="5837" y2="22312"/>
                        <a14:foregroundMark x1="87549" y1="20699" x2="94163" y2="27151"/>
                        <a14:foregroundMark x1="93774" y1="27688" x2="79377" y2="33333"/>
                        <a14:foregroundMark x1="79377" y1="33333" x2="78988" y2="33333"/>
                        <a14:foregroundMark x1="80156" y1="34409" x2="78599" y2="37097"/>
                        <a14:foregroundMark x1="78210" y1="38172" x2="77043" y2="41667"/>
                        <a14:foregroundMark x1="77043" y1="43280" x2="78599" y2="45699"/>
                        <a14:foregroundMark x1="48249" y1="49731" x2="57198" y2="51613"/>
                        <a14:foregroundMark x1="18677" y1="20161" x2="18677" y2="19892"/>
                        <a14:foregroundMark x1="19844" y1="18011" x2="19844" y2="18548"/>
                        <a14:foregroundMark x1="15564" y1="13710" x2="12451" y2="12903"/>
                        <a14:foregroundMark x1="31128" y1="14785" x2="28016" y2="12903"/>
                        <a14:foregroundMark x1="36965" y1="14247" x2="40467" y2="13710"/>
                        <a14:foregroundMark x1="49416" y1="12366" x2="49027" y2="12097"/>
                        <a14:foregroundMark x1="42023" y1="11290" x2="42023" y2="11290"/>
                        <a14:foregroundMark x1="50584" y1="10484" x2="50584" y2="10484"/>
                        <a14:foregroundMark x1="8949" y1="15323" x2="8171" y2="15591"/>
                        <a14:foregroundMark x1="5447" y1="16667" x2="5447" y2="16667"/>
                        <a14:foregroundMark x1="5447" y1="15323" x2="5058" y2="15323"/>
                        <a14:foregroundMark x1="33074" y1="34677" x2="45914" y2="36022"/>
                        <a14:foregroundMark x1="64591" y1="38441" x2="64981" y2="36290"/>
                        <a14:foregroundMark x1="64981" y1="35753" x2="68482" y2="37903"/>
                        <a14:foregroundMark x1="77432" y1="43280" x2="77432" y2="43280"/>
                        <a14:foregroundMark x1="75486" y1="44624" x2="78988" y2="46505"/>
                        <a14:foregroundMark x1="77043" y1="43280" x2="77821" y2="43280"/>
                        <a14:foregroundMark x1="78988" y1="46237" x2="76654" y2="47581"/>
                        <a14:foregroundMark x1="42023" y1="57258" x2="41634" y2="61559"/>
                        <a14:foregroundMark x1="51751" y1="56183" x2="51362" y2="63978"/>
                        <a14:foregroundMark x1="56809" y1="60215" x2="53696" y2="65054"/>
                        <a14:foregroundMark x1="44747" y1="66129" x2="41634" y2="70430"/>
                        <a14:foregroundMark x1="37354" y1="66667" x2="37354" y2="70968"/>
                        <a14:foregroundMark x1="29572" y1="91667" x2="26070" y2="93011"/>
                        <a14:foregroundMark x1="28794" y1="83871" x2="28794" y2="91129"/>
                        <a14:foregroundMark x1="47082" y1="85215" x2="50195" y2="94624"/>
                        <a14:foregroundMark x1="50195" y1="94624" x2="52918" y2="94624"/>
                        <a14:foregroundMark x1="5058" y1="21774" x2="13230" y2="29570"/>
                        <a14:foregroundMark x1="13230" y1="29570" x2="13619" y2="29570"/>
                        <a14:foregroundMark x1="16342" y1="35215" x2="19066" y2="39247"/>
                        <a14:foregroundMark x1="75486" y1="15323" x2="82101" y2="20968"/>
                        <a14:foregroundMark x1="31518" y1="60215" x2="30739" y2="59677"/>
                        <a14:foregroundMark x1="30350" y1="60484" x2="20623" y2="71237"/>
                        <a14:foregroundMark x1="29183" y1="62366" x2="33074" y2="52688"/>
                        <a14:foregroundMark x1="33074" y1="52688" x2="33852" y2="52419"/>
                        <a14:backgroundMark x1="77232" y1="41697" x2="77470" y2="42816"/>
                        <a14:backgroundMark x1="47290" y1="8905" x2="48638" y2="8871"/>
                        <a14:backgroundMark x1="44291" y1="8982" x2="47070" y2="8911"/>
                        <a14:backgroundMark x1="27588" y1="9409" x2="42501" y2="9028"/>
                        <a14:backgroundMark x1="17121" y1="9677" x2="25835" y2="9454"/>
                        <a14:backgroundMark x1="48638" y1="8871" x2="56809" y2="9946"/>
                      </a14:backgroundRemoval>
                    </a14:imgEffect>
                  </a14:imgLayer>
                </a14:imgProps>
              </a:ext>
            </a:extLst>
          </a:blip>
          <a:stretch>
            <a:fillRect/>
          </a:stretch>
        </p:blipFill>
        <p:spPr>
          <a:xfrm flipH="1">
            <a:off x="12192000" y="4422011"/>
            <a:ext cx="1682929" cy="2435989"/>
          </a:xfrm>
          <a:prstGeom prst="rect">
            <a:avLst/>
          </a:prstGeom>
        </p:spPr>
      </p:pic>
      <p:pic>
        <p:nvPicPr>
          <p:cNvPr id="4098" name="Picture 2">
            <a:extLst>
              <a:ext uri="{FF2B5EF4-FFF2-40B4-BE49-F238E27FC236}">
                <a16:creationId xmlns="" xmlns:a16="http://schemas.microsoft.com/office/drawing/2014/main" id="{0A414B72-3A83-44A1-8DF5-01A98613C10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910" b="92793" l="9953" r="89100">
                        <a14:foregroundMark x1="88626" y1="43243" x2="89100" y2="47447"/>
                        <a14:foregroundMark x1="90047" y1="30030" x2="89573" y2="33333"/>
                        <a14:foregroundMark x1="63981" y1="86787" x2="66351" y2="88889"/>
                        <a14:foregroundMark x1="49289" y1="88589" x2="53555" y2="90390"/>
                        <a14:foregroundMark x1="51185" y1="92492" x2="53555" y2="92793"/>
                        <a14:backgroundMark x1="8057" y1="62462" x2="23697" y2="82583"/>
                        <a14:backgroundMark x1="23697" y1="82583" x2="24645" y2="79580"/>
                        <a14:backgroundMark x1="24171" y1="56757" x2="33649" y2="75075"/>
                        <a14:backgroundMark x1="33649" y1="75075" x2="34123" y2="75375"/>
                        <a14:backgroundMark x1="36967" y1="75676" x2="41232" y2="80480"/>
                        <a14:backgroundMark x1="42654" y1="78979" x2="42654" y2="78979"/>
                      </a14:backgroundRemoval>
                    </a14:imgEffect>
                  </a14:imgLayer>
                </a14:imgProps>
              </a:ext>
              <a:ext uri="{28A0092B-C50C-407E-A947-70E740481C1C}">
                <a14:useLocalDpi xmlns:a14="http://schemas.microsoft.com/office/drawing/2010/main" val="0"/>
              </a:ext>
            </a:extLst>
          </a:blip>
          <a:srcRect/>
          <a:stretch>
            <a:fillRect/>
          </a:stretch>
        </p:blipFill>
        <p:spPr bwMode="auto">
          <a:xfrm rot="21386209">
            <a:off x="-2106397" y="3843883"/>
            <a:ext cx="2009775" cy="317182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 xmlns:a16="http://schemas.microsoft.com/office/drawing/2014/main" id="{9611DF53-610C-4B08-A4B9-C9A36168A072}"/>
              </a:ext>
            </a:extLst>
          </p:cNvPr>
          <p:cNvGrpSpPr/>
          <p:nvPr/>
        </p:nvGrpSpPr>
        <p:grpSpPr>
          <a:xfrm>
            <a:off x="7903029" y="3124200"/>
            <a:ext cx="3080744" cy="1415142"/>
            <a:chOff x="7903029" y="3124200"/>
            <a:chExt cx="3080744" cy="1415142"/>
          </a:xfrm>
        </p:grpSpPr>
        <p:sp>
          <p:nvSpPr>
            <p:cNvPr id="6" name="Speech Bubble: Oval 5">
              <a:extLst>
                <a:ext uri="{FF2B5EF4-FFF2-40B4-BE49-F238E27FC236}">
                  <a16:creationId xmlns="" xmlns:a16="http://schemas.microsoft.com/office/drawing/2014/main" id="{EC281DF0-222D-4BD5-AF3F-B2769014998C}"/>
                </a:ext>
              </a:extLst>
            </p:cNvPr>
            <p:cNvSpPr/>
            <p:nvPr/>
          </p:nvSpPr>
          <p:spPr>
            <a:xfrm>
              <a:off x="8055428" y="3124200"/>
              <a:ext cx="2819399" cy="1415142"/>
            </a:xfrm>
            <a:prstGeom prst="wedgeEllipseCallou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 xmlns:a16="http://schemas.microsoft.com/office/drawing/2014/main" id="{9C2AEC51-674C-4D9C-A2BD-ECFF665F9D92}"/>
                </a:ext>
              </a:extLst>
            </p:cNvPr>
            <p:cNvSpPr txBox="1"/>
            <p:nvPr/>
          </p:nvSpPr>
          <p:spPr>
            <a:xfrm>
              <a:off x="7903029" y="3429000"/>
              <a:ext cx="308074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Chú</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ơi</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bán</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cháu</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1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kí</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táo</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ạ!</a:t>
              </a:r>
            </a:p>
          </p:txBody>
        </p:sp>
      </p:grpSp>
      <p:grpSp>
        <p:nvGrpSpPr>
          <p:cNvPr id="11" name="Group 10">
            <a:extLst>
              <a:ext uri="{FF2B5EF4-FFF2-40B4-BE49-F238E27FC236}">
                <a16:creationId xmlns="" xmlns:a16="http://schemas.microsoft.com/office/drawing/2014/main" id="{AFC92D71-9FF9-430D-B550-83E8E548EF3F}"/>
              </a:ext>
            </a:extLst>
          </p:cNvPr>
          <p:cNvGrpSpPr/>
          <p:nvPr/>
        </p:nvGrpSpPr>
        <p:grpSpPr>
          <a:xfrm>
            <a:off x="5366657" y="3004457"/>
            <a:ext cx="3080744" cy="1076383"/>
            <a:chOff x="5366657" y="3004457"/>
            <a:chExt cx="3080744" cy="1076383"/>
          </a:xfrm>
        </p:grpSpPr>
        <p:sp>
          <p:nvSpPr>
            <p:cNvPr id="9" name="Speech Bubble: Oval 8">
              <a:extLst>
                <a:ext uri="{FF2B5EF4-FFF2-40B4-BE49-F238E27FC236}">
                  <a16:creationId xmlns="" xmlns:a16="http://schemas.microsoft.com/office/drawing/2014/main" id="{8DF4E6FB-B26A-48DD-A34C-99615246FEDB}"/>
                </a:ext>
              </a:extLst>
            </p:cNvPr>
            <p:cNvSpPr/>
            <p:nvPr/>
          </p:nvSpPr>
          <p:spPr>
            <a:xfrm flipH="1">
              <a:off x="5747657" y="3004457"/>
              <a:ext cx="2144486" cy="1076383"/>
            </a:xfrm>
            <a:prstGeom prst="wedgeEllipseCallou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 xmlns:a16="http://schemas.microsoft.com/office/drawing/2014/main" id="{6EB18CE1-4268-4935-99D5-6954E59EDEF2}"/>
                </a:ext>
              </a:extLst>
            </p:cNvPr>
            <p:cNvSpPr txBox="1"/>
            <p:nvPr/>
          </p:nvSpPr>
          <p:spPr>
            <a:xfrm>
              <a:off x="5366657" y="3254829"/>
              <a:ext cx="30807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Có</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liền</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a:t>
              </a:r>
            </a:p>
          </p:txBody>
        </p:sp>
      </p:grpSp>
      <p:grpSp>
        <p:nvGrpSpPr>
          <p:cNvPr id="13" name="Group 12">
            <a:extLst>
              <a:ext uri="{FF2B5EF4-FFF2-40B4-BE49-F238E27FC236}">
                <a16:creationId xmlns="" xmlns:a16="http://schemas.microsoft.com/office/drawing/2014/main" id="{2A6FEB0E-CB16-4271-994F-A67F64994178}"/>
              </a:ext>
            </a:extLst>
          </p:cNvPr>
          <p:cNvGrpSpPr/>
          <p:nvPr/>
        </p:nvGrpSpPr>
        <p:grpSpPr>
          <a:xfrm>
            <a:off x="4555628" y="3187337"/>
            <a:ext cx="3080744" cy="1076383"/>
            <a:chOff x="5366657" y="3004457"/>
            <a:chExt cx="3080744" cy="1076383"/>
          </a:xfrm>
        </p:grpSpPr>
        <p:sp>
          <p:nvSpPr>
            <p:cNvPr id="14" name="Speech Bubble: Oval 13">
              <a:extLst>
                <a:ext uri="{FF2B5EF4-FFF2-40B4-BE49-F238E27FC236}">
                  <a16:creationId xmlns="" xmlns:a16="http://schemas.microsoft.com/office/drawing/2014/main" id="{358477A5-8671-4A5A-9DE8-BC235810BE08}"/>
                </a:ext>
              </a:extLst>
            </p:cNvPr>
            <p:cNvSpPr/>
            <p:nvPr/>
          </p:nvSpPr>
          <p:spPr>
            <a:xfrm flipH="1">
              <a:off x="5747657" y="3004457"/>
              <a:ext cx="2144486" cy="1076383"/>
            </a:xfrm>
            <a:prstGeom prst="wedgeEllipseCallou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 xmlns:a16="http://schemas.microsoft.com/office/drawing/2014/main" id="{5A1150CF-A004-4D39-8501-E03250A9E5D8}"/>
                </a:ext>
              </a:extLst>
            </p:cNvPr>
            <p:cNvSpPr txBox="1"/>
            <p:nvPr/>
          </p:nvSpPr>
          <p:spPr>
            <a:xfrm>
              <a:off x="5366657" y="3254829"/>
              <a:ext cx="30807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Chào</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Ngân</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a:t>
              </a:r>
            </a:p>
          </p:txBody>
        </p:sp>
      </p:grpSp>
      <p:grpSp>
        <p:nvGrpSpPr>
          <p:cNvPr id="20" name="Group 19">
            <a:extLst>
              <a:ext uri="{FF2B5EF4-FFF2-40B4-BE49-F238E27FC236}">
                <a16:creationId xmlns="" xmlns:a16="http://schemas.microsoft.com/office/drawing/2014/main" id="{28865509-DCE0-4D74-8F2F-DFBED0023476}"/>
              </a:ext>
            </a:extLst>
          </p:cNvPr>
          <p:cNvGrpSpPr/>
          <p:nvPr/>
        </p:nvGrpSpPr>
        <p:grpSpPr>
          <a:xfrm>
            <a:off x="7942219" y="3114403"/>
            <a:ext cx="3080744" cy="1415142"/>
            <a:chOff x="7929155" y="3124200"/>
            <a:chExt cx="3080744" cy="1415142"/>
          </a:xfrm>
        </p:grpSpPr>
        <p:sp>
          <p:nvSpPr>
            <p:cNvPr id="21" name="Speech Bubble: Oval 20">
              <a:extLst>
                <a:ext uri="{FF2B5EF4-FFF2-40B4-BE49-F238E27FC236}">
                  <a16:creationId xmlns="" xmlns:a16="http://schemas.microsoft.com/office/drawing/2014/main" id="{016A5D00-B10C-4E7C-90E3-0D5191EF73C9}"/>
                </a:ext>
              </a:extLst>
            </p:cNvPr>
            <p:cNvSpPr/>
            <p:nvPr/>
          </p:nvSpPr>
          <p:spPr>
            <a:xfrm>
              <a:off x="8055428" y="3124200"/>
              <a:ext cx="2819399" cy="1415142"/>
            </a:xfrm>
            <a:prstGeom prst="wedgeEllipseCallou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 xmlns:a16="http://schemas.microsoft.com/office/drawing/2014/main" id="{E3EFFBFC-09ED-482C-B789-BEB2D4AD38F9}"/>
                </a:ext>
              </a:extLst>
            </p:cNvPr>
            <p:cNvSpPr txBox="1"/>
            <p:nvPr/>
          </p:nvSpPr>
          <p:spPr>
            <a:xfrm>
              <a:off x="7929155" y="3376748"/>
              <a:ext cx="308074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Lan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cũng</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mua</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trái</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cây</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hả</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a:t>
              </a:r>
            </a:p>
          </p:txBody>
        </p:sp>
      </p:grpSp>
      <p:grpSp>
        <p:nvGrpSpPr>
          <p:cNvPr id="23" name="Group 22">
            <a:extLst>
              <a:ext uri="{FF2B5EF4-FFF2-40B4-BE49-F238E27FC236}">
                <a16:creationId xmlns="" xmlns:a16="http://schemas.microsoft.com/office/drawing/2014/main" id="{3E303F18-A5D0-4E94-9D5A-B530CBE58B21}"/>
              </a:ext>
            </a:extLst>
          </p:cNvPr>
          <p:cNvGrpSpPr/>
          <p:nvPr/>
        </p:nvGrpSpPr>
        <p:grpSpPr>
          <a:xfrm>
            <a:off x="3357152" y="2142309"/>
            <a:ext cx="3743779" cy="1966136"/>
            <a:chOff x="4891032" y="2702488"/>
            <a:chExt cx="3365824" cy="1719279"/>
          </a:xfrm>
        </p:grpSpPr>
        <p:sp>
          <p:nvSpPr>
            <p:cNvPr id="24" name="Speech Bubble: Oval 23">
              <a:extLst>
                <a:ext uri="{FF2B5EF4-FFF2-40B4-BE49-F238E27FC236}">
                  <a16:creationId xmlns="" xmlns:a16="http://schemas.microsoft.com/office/drawing/2014/main" id="{0EFC48F0-96C2-487E-A222-A656356372BC}"/>
                </a:ext>
              </a:extLst>
            </p:cNvPr>
            <p:cNvSpPr/>
            <p:nvPr/>
          </p:nvSpPr>
          <p:spPr>
            <a:xfrm flipH="1">
              <a:off x="4891032" y="2702488"/>
              <a:ext cx="3365824" cy="1719279"/>
            </a:xfrm>
            <a:prstGeom prst="wedgeEllipseCallou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 xmlns:a16="http://schemas.microsoft.com/office/drawing/2014/main" id="{D5C1568B-64EE-4AC3-A001-7EFE50B0DAFF}"/>
                </a:ext>
              </a:extLst>
            </p:cNvPr>
            <p:cNvSpPr txBox="1"/>
            <p:nvPr/>
          </p:nvSpPr>
          <p:spPr>
            <a:xfrm>
              <a:off x="5070292" y="3032760"/>
              <a:ext cx="3080744" cy="13725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Mẹ</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bảo</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tớ</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ra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mua</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dưa</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Ơ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Ngân</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ơi</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xem</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này</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a:t>
              </a:r>
            </a:p>
          </p:txBody>
        </p:sp>
      </p:grpSp>
      <p:grpSp>
        <p:nvGrpSpPr>
          <p:cNvPr id="26" name="Group 25">
            <a:extLst>
              <a:ext uri="{FF2B5EF4-FFF2-40B4-BE49-F238E27FC236}">
                <a16:creationId xmlns="" xmlns:a16="http://schemas.microsoft.com/office/drawing/2014/main" id="{BB0922D3-3A48-40ED-A509-838A4B0F8E0F}"/>
              </a:ext>
            </a:extLst>
          </p:cNvPr>
          <p:cNvGrpSpPr/>
          <p:nvPr/>
        </p:nvGrpSpPr>
        <p:grpSpPr>
          <a:xfrm>
            <a:off x="7850779" y="3036026"/>
            <a:ext cx="3080744" cy="1117962"/>
            <a:chOff x="7929155" y="3124200"/>
            <a:chExt cx="3080744" cy="1117962"/>
          </a:xfrm>
        </p:grpSpPr>
        <p:sp>
          <p:nvSpPr>
            <p:cNvPr id="27" name="Speech Bubble: Oval 26">
              <a:extLst>
                <a:ext uri="{FF2B5EF4-FFF2-40B4-BE49-F238E27FC236}">
                  <a16:creationId xmlns="" xmlns:a16="http://schemas.microsoft.com/office/drawing/2014/main" id="{4062A73E-2121-4C50-907C-30EC560978FC}"/>
                </a:ext>
              </a:extLst>
            </p:cNvPr>
            <p:cNvSpPr/>
            <p:nvPr/>
          </p:nvSpPr>
          <p:spPr>
            <a:xfrm>
              <a:off x="8055429" y="3124200"/>
              <a:ext cx="2669176" cy="1117962"/>
            </a:xfrm>
            <a:prstGeom prst="wedgeEllipseCallou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 xmlns:a16="http://schemas.microsoft.com/office/drawing/2014/main" id="{D61529E5-5E2C-4570-9490-2380BC0589E6}"/>
                </a:ext>
              </a:extLst>
            </p:cNvPr>
            <p:cNvSpPr txBox="1"/>
            <p:nvPr/>
          </p:nvSpPr>
          <p:spPr>
            <a:xfrm>
              <a:off x="7929155" y="3376748"/>
              <a:ext cx="30807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Sao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đấy</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Lan</a:t>
              </a:r>
            </a:p>
          </p:txBody>
        </p:sp>
      </p:grpSp>
      <p:grpSp>
        <p:nvGrpSpPr>
          <p:cNvPr id="29" name="Group 28">
            <a:extLst>
              <a:ext uri="{FF2B5EF4-FFF2-40B4-BE49-F238E27FC236}">
                <a16:creationId xmlns="" xmlns:a16="http://schemas.microsoft.com/office/drawing/2014/main" id="{CE66BA5A-F591-497D-B457-5A535AECC510}"/>
              </a:ext>
            </a:extLst>
          </p:cNvPr>
          <p:cNvGrpSpPr/>
          <p:nvPr/>
        </p:nvGrpSpPr>
        <p:grpSpPr>
          <a:xfrm>
            <a:off x="2926081" y="1371602"/>
            <a:ext cx="4200978" cy="2301618"/>
            <a:chOff x="4479990" y="2540743"/>
            <a:chExt cx="3776866" cy="2012639"/>
          </a:xfrm>
        </p:grpSpPr>
        <p:sp>
          <p:nvSpPr>
            <p:cNvPr id="30" name="Speech Bubble: Oval 29">
              <a:extLst>
                <a:ext uri="{FF2B5EF4-FFF2-40B4-BE49-F238E27FC236}">
                  <a16:creationId xmlns="" xmlns:a16="http://schemas.microsoft.com/office/drawing/2014/main" id="{626B6958-AB53-4B53-BCD1-EE7922041C3E}"/>
                </a:ext>
              </a:extLst>
            </p:cNvPr>
            <p:cNvSpPr/>
            <p:nvPr/>
          </p:nvSpPr>
          <p:spPr>
            <a:xfrm flipH="1">
              <a:off x="4479990" y="2540743"/>
              <a:ext cx="3776866" cy="1881024"/>
            </a:xfrm>
            <a:prstGeom prst="wedgeEllipseCallou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 xmlns:a16="http://schemas.microsoft.com/office/drawing/2014/main" id="{84136473-787E-4AD3-ACF5-6614BD65597A}"/>
                </a:ext>
              </a:extLst>
            </p:cNvPr>
            <p:cNvSpPr txBox="1"/>
            <p:nvPr/>
          </p:nvSpPr>
          <p:spPr>
            <a:xfrm>
              <a:off x="4776689" y="2750185"/>
              <a:ext cx="3080744" cy="18031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Chú</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Hùng</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dùng</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cái</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gì</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để</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xác</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định</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khối</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lượng</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trái</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cây</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vậy</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nhỉ</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a:t>
              </a:r>
            </a:p>
          </p:txBody>
        </p:sp>
      </p:grpSp>
      <p:pic>
        <p:nvPicPr>
          <p:cNvPr id="4100" name="Picture 4">
            <a:extLst>
              <a:ext uri="{FF2B5EF4-FFF2-40B4-BE49-F238E27FC236}">
                <a16:creationId xmlns="" xmlns:a16="http://schemas.microsoft.com/office/drawing/2014/main" id="{8F5B73D0-0B16-4E86-A458-9AC1A83FA372}"/>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644" b="94130" l="9884" r="89826">
                        <a14:foregroundMark x1="43023" y1="9644" x2="58430" y2="11111"/>
                        <a14:foregroundMark x1="43895" y1="91614" x2="43023" y2="92034"/>
                        <a14:foregroundMark x1="55814" y1="92034" x2="61337" y2="94130"/>
                        <a14:foregroundMark x1="38081" y1="54717" x2="33430" y2="64780"/>
                        <a14:foregroundMark x1="33430" y1="64780" x2="35756" y2="65409"/>
                        <a14:backgroundMark x1="7849" y1="66038" x2="14826" y2="75472"/>
                        <a14:backgroundMark x1="14826" y1="75472" x2="15407" y2="75052"/>
                        <a14:backgroundMark x1="79651" y1="56813" x2="78779" y2="62474"/>
                        <a14:backgroundMark x1="77907" y1="58281" x2="95640" y2="45493"/>
                        <a14:backgroundMark x1="95640" y1="45493" x2="90116" y2="20755"/>
                        <a14:backgroundMark x1="90116" y1="20755" x2="86047" y2="15723"/>
                        <a14:backgroundMark x1="10756" y1="63312" x2="24419" y2="72327"/>
                        <a14:backgroundMark x1="24419" y1="72327" x2="31105" y2="71908"/>
                        <a14:backgroundMark x1="22965" y1="64570" x2="29070" y2="68553"/>
                      </a14:backgroundRemoval>
                    </a14:imgEffect>
                  </a14:imgLayer>
                </a14:imgProps>
              </a:ext>
              <a:ext uri="{28A0092B-C50C-407E-A947-70E740481C1C}">
                <a14:useLocalDpi xmlns:a14="http://schemas.microsoft.com/office/drawing/2010/main" val="0"/>
              </a:ext>
            </a:extLst>
          </a:blip>
          <a:srcRect/>
          <a:stretch>
            <a:fillRect/>
          </a:stretch>
        </p:blipFill>
        <p:spPr bwMode="auto">
          <a:xfrm>
            <a:off x="4692832" y="3639232"/>
            <a:ext cx="2406077" cy="33363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 xmlns:a16="http://schemas.microsoft.com/office/drawing/2014/main" id="{33D9794F-5F96-4937-AD2E-ED21BAFA4F75}"/>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852" b="95738" l="6148" r="93033">
                        <a14:foregroundMark x1="11066" y1="21639" x2="7377" y2="25246"/>
                        <a14:foregroundMark x1="88525" y1="22295" x2="93033" y2="25902"/>
                        <a14:foregroundMark x1="41393" y1="65246" x2="37705" y2="65902"/>
                        <a14:foregroundMark x1="51639" y1="58361" x2="48770" y2="57049"/>
                        <a14:foregroundMark x1="59836" y1="60984" x2="60656" y2="61967"/>
                        <a14:foregroundMark x1="59016" y1="65902" x2="59426" y2="64918"/>
                        <a14:foregroundMark x1="37705" y1="60656" x2="36475" y2="59344"/>
                        <a14:foregroundMark x1="54508" y1="83607" x2="56557" y2="92131"/>
                        <a14:foregroundMark x1="56557" y1="92131" x2="57787" y2="91803"/>
                        <a14:foregroundMark x1="56557" y1="94098" x2="56557" y2="95738"/>
                        <a14:foregroundMark x1="40574" y1="84590" x2="40574" y2="84262"/>
                        <a14:foregroundMark x1="57787" y1="82951" x2="57787" y2="86557"/>
                        <a14:backgroundMark x1="19672" y1="9508" x2="27869" y2="9180"/>
                        <a14:backgroundMark x1="63115" y1="68852" x2="63934" y2="71475"/>
                      </a14:backgroundRemoval>
                    </a14:imgEffect>
                  </a14:imgLayer>
                </a14:imgProps>
              </a:ext>
            </a:extLst>
          </a:blip>
          <a:stretch>
            <a:fillRect/>
          </a:stretch>
        </p:blipFill>
        <p:spPr>
          <a:xfrm>
            <a:off x="7899217" y="3792173"/>
            <a:ext cx="2578065" cy="3222581"/>
          </a:xfrm>
          <a:prstGeom prst="rect">
            <a:avLst/>
          </a:prstGeom>
        </p:spPr>
      </p:pic>
      <p:grpSp>
        <p:nvGrpSpPr>
          <p:cNvPr id="38" name="Group 37">
            <a:extLst>
              <a:ext uri="{FF2B5EF4-FFF2-40B4-BE49-F238E27FC236}">
                <a16:creationId xmlns="" xmlns:a16="http://schemas.microsoft.com/office/drawing/2014/main" id="{F54A6FC0-7E33-460F-A103-5E38B7BB71FF}"/>
              </a:ext>
            </a:extLst>
          </p:cNvPr>
          <p:cNvGrpSpPr/>
          <p:nvPr/>
        </p:nvGrpSpPr>
        <p:grpSpPr>
          <a:xfrm>
            <a:off x="7728858" y="1972491"/>
            <a:ext cx="4010265" cy="1854927"/>
            <a:chOff x="7728857" y="2988128"/>
            <a:chExt cx="4010265" cy="1854927"/>
          </a:xfrm>
        </p:grpSpPr>
        <p:sp>
          <p:nvSpPr>
            <p:cNvPr id="39" name="Speech Bubble: Oval 38">
              <a:extLst>
                <a:ext uri="{FF2B5EF4-FFF2-40B4-BE49-F238E27FC236}">
                  <a16:creationId xmlns="" xmlns:a16="http://schemas.microsoft.com/office/drawing/2014/main" id="{11A5AD80-DEF6-4F2D-83E2-4535EF78981A}"/>
                </a:ext>
              </a:extLst>
            </p:cNvPr>
            <p:cNvSpPr/>
            <p:nvPr/>
          </p:nvSpPr>
          <p:spPr>
            <a:xfrm>
              <a:off x="7728857" y="2988128"/>
              <a:ext cx="4010265" cy="1854927"/>
            </a:xfrm>
            <a:prstGeom prst="wedgeEllipseCallou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 xmlns:a16="http://schemas.microsoft.com/office/drawing/2014/main" id="{523A5B6A-A5E2-47E2-8618-981513D964B9}"/>
                </a:ext>
              </a:extLst>
            </p:cNvPr>
            <p:cNvSpPr txBox="1"/>
            <p:nvPr/>
          </p:nvSpPr>
          <p:spPr>
            <a:xfrm>
              <a:off x="8164287" y="3206931"/>
              <a:ext cx="308074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À!!!!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Đó</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là</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cái</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cân</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đó</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tớ</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nghe</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mẹ</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bảo</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vậy</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a:t>
              </a:r>
            </a:p>
          </p:txBody>
        </p:sp>
      </p:grpSp>
      <p:grpSp>
        <p:nvGrpSpPr>
          <p:cNvPr id="41" name="Group 40">
            <a:extLst>
              <a:ext uri="{FF2B5EF4-FFF2-40B4-BE49-F238E27FC236}">
                <a16:creationId xmlns="" xmlns:a16="http://schemas.microsoft.com/office/drawing/2014/main" id="{501715E0-E742-467B-953B-75EFB16F593B}"/>
              </a:ext>
            </a:extLst>
          </p:cNvPr>
          <p:cNvGrpSpPr/>
          <p:nvPr/>
        </p:nvGrpSpPr>
        <p:grpSpPr>
          <a:xfrm>
            <a:off x="2886893" y="1371603"/>
            <a:ext cx="4532810" cy="2338247"/>
            <a:chOff x="4479990" y="2540742"/>
            <a:chExt cx="4075198" cy="2044669"/>
          </a:xfrm>
        </p:grpSpPr>
        <p:sp>
          <p:nvSpPr>
            <p:cNvPr id="42" name="Speech Bubble: Oval 41">
              <a:extLst>
                <a:ext uri="{FF2B5EF4-FFF2-40B4-BE49-F238E27FC236}">
                  <a16:creationId xmlns="" xmlns:a16="http://schemas.microsoft.com/office/drawing/2014/main" id="{55DC0A1A-7339-4D0F-B02A-C06EFBAEDB49}"/>
                </a:ext>
              </a:extLst>
            </p:cNvPr>
            <p:cNvSpPr/>
            <p:nvPr/>
          </p:nvSpPr>
          <p:spPr>
            <a:xfrm flipH="1">
              <a:off x="4479990" y="2540742"/>
              <a:ext cx="4075198" cy="2044669"/>
            </a:xfrm>
            <a:prstGeom prst="wedgeEllipseCallou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 xmlns:a16="http://schemas.microsoft.com/office/drawing/2014/main" id="{55010352-C33D-4E65-BB7F-10CA4844D90C}"/>
                </a:ext>
              </a:extLst>
            </p:cNvPr>
            <p:cNvSpPr txBox="1"/>
            <p:nvPr/>
          </p:nvSpPr>
          <p:spPr>
            <a:xfrm>
              <a:off x="4717968" y="2773029"/>
              <a:ext cx="3684547" cy="15878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á? Ở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mẹ</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tớ</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cũng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mẹ</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mỗi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ngày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nhưng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giống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thế</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grpSp>
      <p:grpSp>
        <p:nvGrpSpPr>
          <p:cNvPr id="44" name="Group 43">
            <a:extLst>
              <a:ext uri="{FF2B5EF4-FFF2-40B4-BE49-F238E27FC236}">
                <a16:creationId xmlns="" xmlns:a16="http://schemas.microsoft.com/office/drawing/2014/main" id="{AD88DFDD-12B0-421E-8677-E3A5F7E1119E}"/>
              </a:ext>
            </a:extLst>
          </p:cNvPr>
          <p:cNvGrpSpPr/>
          <p:nvPr/>
        </p:nvGrpSpPr>
        <p:grpSpPr>
          <a:xfrm>
            <a:off x="7741921" y="1894113"/>
            <a:ext cx="4010265" cy="1854927"/>
            <a:chOff x="7728857" y="2988128"/>
            <a:chExt cx="4010265" cy="1854927"/>
          </a:xfrm>
        </p:grpSpPr>
        <p:sp>
          <p:nvSpPr>
            <p:cNvPr id="45" name="Speech Bubble: Oval 44">
              <a:extLst>
                <a:ext uri="{FF2B5EF4-FFF2-40B4-BE49-F238E27FC236}">
                  <a16:creationId xmlns="" xmlns:a16="http://schemas.microsoft.com/office/drawing/2014/main" id="{F12396E9-5EA4-4D15-B4C3-AA781E01501D}"/>
                </a:ext>
              </a:extLst>
            </p:cNvPr>
            <p:cNvSpPr/>
            <p:nvPr/>
          </p:nvSpPr>
          <p:spPr>
            <a:xfrm>
              <a:off x="7728857" y="2988128"/>
              <a:ext cx="4010265" cy="1854927"/>
            </a:xfrm>
            <a:prstGeom prst="wedgeEllipseCallou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 xmlns:a16="http://schemas.microsoft.com/office/drawing/2014/main" id="{8C22C876-953D-4CE1-B0EB-9EE2DBD07C89}"/>
                </a:ext>
              </a:extLst>
            </p:cNvPr>
            <p:cNvSpPr txBox="1"/>
            <p:nvPr/>
          </p:nvSpPr>
          <p:spPr>
            <a:xfrm>
              <a:off x="8164287" y="3154680"/>
              <a:ext cx="308074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Cái</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đó</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Tớ</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không</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biết</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hay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chúng</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ta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hỏi</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các</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bạn</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7 IcielBaliho Script" pitchFamily="2" charset="-93"/>
                  <a:ea typeface="+mn-ea"/>
                  <a:cs typeface="+mn-cs"/>
                </a:rPr>
                <a:t>đi</a:t>
              </a: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a:t>
              </a:r>
            </a:p>
          </p:txBody>
        </p:sp>
      </p:grpSp>
      <p:grpSp>
        <p:nvGrpSpPr>
          <p:cNvPr id="48" name="Group 47">
            <a:extLst>
              <a:ext uri="{FF2B5EF4-FFF2-40B4-BE49-F238E27FC236}">
                <a16:creationId xmlns="" xmlns:a16="http://schemas.microsoft.com/office/drawing/2014/main" id="{ACAD7DBE-A409-4207-A687-3E0E8FC552D1}"/>
              </a:ext>
            </a:extLst>
          </p:cNvPr>
          <p:cNvGrpSpPr/>
          <p:nvPr/>
        </p:nvGrpSpPr>
        <p:grpSpPr>
          <a:xfrm>
            <a:off x="4924699" y="1220293"/>
            <a:ext cx="4532810" cy="2338247"/>
            <a:chOff x="4479990" y="2540742"/>
            <a:chExt cx="4075198" cy="2044669"/>
          </a:xfrm>
        </p:grpSpPr>
        <p:sp>
          <p:nvSpPr>
            <p:cNvPr id="49" name="Speech Bubble: Oval 48">
              <a:extLst>
                <a:ext uri="{FF2B5EF4-FFF2-40B4-BE49-F238E27FC236}">
                  <a16:creationId xmlns="" xmlns:a16="http://schemas.microsoft.com/office/drawing/2014/main" id="{A6880D30-3177-4AEF-9CC8-2023D9EE5A99}"/>
                </a:ext>
              </a:extLst>
            </p:cNvPr>
            <p:cNvSpPr/>
            <p:nvPr/>
          </p:nvSpPr>
          <p:spPr>
            <a:xfrm flipH="1">
              <a:off x="4479990" y="2540742"/>
              <a:ext cx="4075198" cy="2044669"/>
            </a:xfrm>
            <a:prstGeom prst="wedgeEllipseCallou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 xmlns:a16="http://schemas.microsoft.com/office/drawing/2014/main" id="{993404BC-C2CA-4F7F-8D82-7ACD9711999D}"/>
                </a:ext>
              </a:extLst>
            </p:cNvPr>
            <p:cNvSpPr txBox="1"/>
            <p:nvPr/>
          </p:nvSpPr>
          <p:spPr>
            <a:xfrm>
              <a:off x="4682735" y="2967216"/>
              <a:ext cx="3684547" cy="13725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CÁC BẠN ƠI!!! GIÚP CHÚNG TỚ GIẢI ĐÁP VỚI!!!!</a:t>
              </a:r>
            </a:p>
          </p:txBody>
        </p:sp>
      </p:grpSp>
    </p:spTree>
    <p:extLst>
      <p:ext uri="{BB962C8B-B14F-4D97-AF65-F5344CB8AC3E}">
        <p14:creationId xmlns:p14="http://schemas.microsoft.com/office/powerpoint/2010/main" val="96417095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3"/>
                                        </p:tgtEl>
                                      </p:cBhvr>
                                      <p:by x="120000" y="120000"/>
                                    </p:animScale>
                                  </p:childTnLst>
                                </p:cTn>
                              </p:par>
                              <p:par>
                                <p:cTn id="7" presetID="10" presetClass="exit" presetSubtype="0" fill="hold" nodeType="withEffect">
                                  <p:stCondLst>
                                    <p:cond delay="1250"/>
                                  </p:stCondLst>
                                  <p:childTnLst>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par>
                                <p:cTn id="10" presetID="10" presetClass="entr" presetSubtype="0" fill="hold" nodeType="withEffect">
                                  <p:stCondLst>
                                    <p:cond delay="125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2000"/>
                            </p:stCondLst>
                            <p:childTnLst>
                              <p:par>
                                <p:cTn id="14" presetID="0" presetClass="path" presetSubtype="0" accel="50000" decel="50000" fill="hold" nodeType="afterEffect">
                                  <p:stCondLst>
                                    <p:cond delay="0"/>
                                  </p:stCondLst>
                                  <p:childTnLst>
                                    <p:animMotion origin="layout" path="M -0.00195 -0.00023 L -0.00195 -3.7037E-6 C -0.0056 0.0007 -0.00911 0.00232 -0.01276 0.00278 C -0.03203 0.00556 -0.03359 0.00463 -0.05117 0.00278 C -0.05286 0.00186 -0.05456 -0.00023 -0.05651 -0.00023 C -0.06719 -0.00023 -0.06628 -0.00046 -0.07161 0.00602 C -0.07513 0.01551 -0.07135 0.00741 -0.07969 0.01389 C -0.08047 0.01459 -0.08073 0.01644 -0.08151 0.01713 C -0.0832 0.01852 -0.08685 0.02037 -0.08685 0.02061 C -0.08984 0.01899 -0.09219 0.01829 -0.09492 0.01551 C -0.09622 0.01436 -0.09727 0.01227 -0.09844 0.01088 C -0.10026 0.00857 -0.10378 0.0044 -0.10378 0.00463 C -0.10625 0.00486 -0.10872 0.00463 -0.11094 0.00602 C -0.11341 0.00741 -0.11523 0.01274 -0.11719 0.01551 C -0.11888 0.01783 -0.12253 0.02199 -0.12253 0.02223 C -0.12969 0.02084 -0.13685 0.02061 -0.14401 0.01875 C -0.14531 0.01829 -0.14635 0.01667 -0.14753 0.01551 C -0.15104 0.01204 -0.15143 0.01019 -0.15469 0.0044 C -0.15586 0.00232 -0.15664 -0.00115 -0.15833 -0.00185 L -0.16185 -0.00347 C -0.16719 -0.00301 -0.17266 -0.00324 -0.17786 -0.00185 C -0.1793 -0.00162 -0.18034 0.00024 -0.18151 0.00116 C -0.18294 0.00232 -0.1845 0.00348 -0.18594 0.0044 C -0.18685 0.0051 -0.18776 0.00533 -0.18867 0.00602 C -0.19479 0.01158 -0.18711 0.00764 -0.19583 0.01088 C -0.19831 0.00949 -0.20521 0.00672 -0.20833 0.00278 C -0.20924 0.00162 -0.20977 -0.00115 -0.21094 -0.00185 C -0.21354 -0.00347 -0.21628 -0.00301 -0.21901 -0.00347 L -0.22617 -0.00509 C -0.22943 -0.00463 -0.23268 -0.00463 -0.23594 -0.00347 C -0.24023 -0.00208 -0.24023 0.00047 -0.24401 0.00278 C -0.24544 0.00371 -0.247 0.00394 -0.24844 0.0044 C -0.24961 0.00556 -0.25078 0.00672 -0.25208 0.00764 C -0.25312 0.00834 -0.25443 0.00857 -0.2556 0.00926 C -0.25651 0.00973 -0.25742 0.01019 -0.25833 0.01088 C -0.26094 0.01019 -0.2638 0.01065 -0.26628 0.00926 C -0.26758 0.00857 -0.26797 0.00579 -0.26901 0.0044 C -0.26979 0.00348 -0.27083 0.00348 -0.27161 0.00278 C -0.272 0.00116 -0.27187 -0.00069 -0.27253 -0.00185 C -0.27318 -0.00301 -0.27448 -0.00254 -0.27526 -0.00347 C -0.28138 -0.00995 -0.27213 -0.0037 -0.27969 -0.00833 C -0.28659 -0.00717 -0.28919 -0.00926 -0.29401 -0.00347 C -0.29466 -0.00277 -0.29518 -0.00139 -0.29583 -0.00023 C -0.30208 -0.00139 -0.30833 -0.00115 -0.31458 -0.00347 C -0.31719 -0.00439 -0.32161 -0.00995 -0.32161 -0.00972 C -0.32435 -0.01689 -0.3224 -0.01458 -0.32786 -0.01458 L -0.32786 -0.01435 " pathEditMode="relative" rAng="0" ptsTypes="AAAAAAAAAAAAAAAAAAAAAAAAAAAAAAAAAAAAAAAAAAAAAAA">
                                      <p:cBhvr>
                                        <p:cTn id="15" dur="2250" fill="hold"/>
                                        <p:tgtEl>
                                          <p:spTgt spid="5"/>
                                        </p:tgtEl>
                                        <p:attrNameLst>
                                          <p:attrName>ppt_x</p:attrName>
                                          <p:attrName>ppt_y</p:attrName>
                                        </p:attrNameLst>
                                      </p:cBhvr>
                                      <p:rCtr x="-16302" y="370"/>
                                    </p:animMotion>
                                  </p:childTnLst>
                                </p:cTn>
                              </p:par>
                            </p:childTnLst>
                          </p:cTn>
                        </p:par>
                        <p:par>
                          <p:cTn id="16" fill="hold">
                            <p:stCondLst>
                              <p:cond delay="425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4750"/>
                            </p:stCondLst>
                            <p:childTnLst>
                              <p:par>
                                <p:cTn id="21" presetID="2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0" presetClass="path" presetSubtype="0" accel="50000" decel="50000" fill="hold" nodeType="withEffect">
                                  <p:stCondLst>
                                    <p:cond delay="0"/>
                                  </p:stCondLst>
                                  <p:childTnLst>
                                    <p:animMotion origin="layout" path="M 4.58333E-6 0.01435 L 4.58333E-6 0.01458 C 0.00651 0.01458 0.01263 0.01527 0.01901 0.01527 C 0.0526 0.01643 0.05533 0.01597 0.08619 0.01527 C 0.08906 0.01504 0.09205 0.01435 0.09531 0.01435 C 0.11419 0.01435 0.11263 0.01412 0.122 0.01643 C 0.12812 0.0199 0.12135 0.01689 0.13606 0.01944 C 0.1375 0.01967 0.13789 0.02014 0.13932 0.0206 C 0.14218 0.02106 0.14856 0.02176 0.14856 0.02199 C 0.1539 0.02106 0.15781 0.02083 0.16276 0.0199 C 0.16497 0.01944 0.16692 0.01875 0.16888 0.01828 C 0.17213 0.01736 0.17825 0.01597 0.17825 0.0162 C 0.18255 0.01597 0.18697 0.01597 0.19062 0.01643 C 0.19518 0.01689 0.1983 0.01898 0.20182 0.0199 C 0.20468 0.02083 0.21106 0.02222 0.21106 0.02245 C 0.22343 0.02176 0.23619 0.02176 0.24869 0.02106 C 0.25104 0.02083 0.25273 0.02037 0.25481 0.0199 C 0.26106 0.01875 0.26171 0.01805 0.26744 0.01597 C 0.26953 0.01527 0.27083 0.01389 0.27382 0.01365 L 0.27994 0.01319 C 0.28932 0.01319 0.29882 0.01319 0.30807 0.01365 C 0.31054 0.01365 0.31224 0.01435 0.31445 0.01481 C 0.31692 0.01527 0.31953 0.01551 0.32213 0.01597 C 0.32369 0.0162 0.32526 0.0162 0.32695 0.01643 C 0.33763 0.01852 0.32421 0.01713 0.33932 0.01828 C 0.34375 0.01782 0.35585 0.01666 0.36145 0.01527 C 0.36289 0.01481 0.3638 0.01389 0.36601 0.01365 C 0.37057 0.01319 0.37526 0.01319 0.38007 0.01319 L 0.3927 0.0125 C 0.3983 0.01273 0.40403 0.01273 0.40976 0.01319 C 0.41731 0.01365 0.41731 0.01458 0.42395 0.01527 C 0.4263 0.01574 0.42916 0.01574 0.43164 0.01597 C 0.43359 0.01643 0.4358 0.01666 0.43802 0.01713 C 0.43984 0.01736 0.44218 0.01736 0.44414 0.01759 C 0.4457 0.01782 0.44726 0.01805 0.44895 0.01828 C 0.45338 0.01805 0.45846 0.01805 0.46289 0.01759 C 0.4651 0.01736 0.46575 0.01643 0.4677 0.01597 C 0.46901 0.01551 0.47083 0.01551 0.47213 0.01527 C 0.47278 0.01481 0.47265 0.01412 0.47369 0.01365 C 0.475 0.01319 0.47721 0.01342 0.47851 0.01319 C 0.48932 0.01064 0.47317 0.01296 0.48619 0.01134 C 0.4983 0.0118 0.50299 0.01111 0.51132 0.01319 C 0.51263 0.01342 0.51354 0.01389 0.51471 0.01435 C 0.52565 0.01389 0.53658 0.01389 0.54752 0.01319 C 0.55208 0.01273 0.55976 0.01064 0.55976 0.01088 C 0.56458 0.00833 0.56119 0.00902 0.57083 0.00902 L 0.57083 0.00926 " pathEditMode="relative" rAng="0" ptsTypes="AAAAAAAAAAAAAAAAAAAAAAAAAAAAAAAAAAAAAAAAAAAAAAA">
                                      <p:cBhvr>
                                        <p:cTn id="33" dur="2250" fill="hold"/>
                                        <p:tgtEl>
                                          <p:spTgt spid="4098"/>
                                        </p:tgtEl>
                                        <p:attrNameLst>
                                          <p:attrName>ppt_x</p:attrName>
                                          <p:attrName>ppt_y</p:attrName>
                                        </p:attrNameLst>
                                      </p:cBhvr>
                                      <p:rCtr x="28542" y="116"/>
                                    </p:animMotion>
                                  </p:childTnLst>
                                </p:cTn>
                              </p:par>
                            </p:childTnLst>
                          </p:cTn>
                        </p:par>
                        <p:par>
                          <p:cTn id="34" fill="hold">
                            <p:stCondLst>
                              <p:cond delay="2250"/>
                            </p:stCondLst>
                            <p:childTnLst>
                              <p:par>
                                <p:cTn id="35" presetID="22" presetClass="entr" presetSubtype="4"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childTnLst>
                          </p:cTn>
                        </p:par>
                        <p:par>
                          <p:cTn id="52" fill="hold">
                            <p:stCondLst>
                              <p:cond delay="500"/>
                            </p:stCondLst>
                            <p:childTnLst>
                              <p:par>
                                <p:cTn id="53" presetID="22" presetClass="entr" presetSubtype="4"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23"/>
                                        </p:tgtEl>
                                      </p:cBhvr>
                                    </p:animEffect>
                                    <p:set>
                                      <p:cBhvr>
                                        <p:cTn id="60" dur="1" fill="hold">
                                          <p:stCondLst>
                                            <p:cond delay="499"/>
                                          </p:stCondLst>
                                        </p:cTn>
                                        <p:tgtEl>
                                          <p:spTgt spid="23"/>
                                        </p:tgtEl>
                                        <p:attrNameLst>
                                          <p:attrName>style.visibility</p:attrName>
                                        </p:attrNameLst>
                                      </p:cBhvr>
                                      <p:to>
                                        <p:strVal val="hidden"/>
                                      </p:to>
                                    </p:set>
                                  </p:childTnLst>
                                </p:cTn>
                              </p:par>
                            </p:childTnLst>
                          </p:cTn>
                        </p:par>
                        <p:par>
                          <p:cTn id="61" fill="hold">
                            <p:stCondLst>
                              <p:cond delay="500"/>
                            </p:stCondLst>
                            <p:childTnLst>
                              <p:par>
                                <p:cTn id="62" presetID="22" presetClass="entr" presetSubtype="4" fill="hold"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4098"/>
                                        </p:tgtEl>
                                      </p:cBhvr>
                                    </p:animEffect>
                                    <p:set>
                                      <p:cBhvr>
                                        <p:cTn id="72" dur="1" fill="hold">
                                          <p:stCondLst>
                                            <p:cond delay="499"/>
                                          </p:stCondLst>
                                        </p:cTn>
                                        <p:tgtEl>
                                          <p:spTgt spid="4098"/>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4100"/>
                                        </p:tgtEl>
                                        <p:attrNameLst>
                                          <p:attrName>style.visibility</p:attrName>
                                        </p:attrNameLst>
                                      </p:cBhvr>
                                      <p:to>
                                        <p:strVal val="visible"/>
                                      </p:to>
                                    </p:set>
                                    <p:animEffect transition="in" filter="fade">
                                      <p:cBhvr>
                                        <p:cTn id="75" dur="500"/>
                                        <p:tgtEl>
                                          <p:spTgt spid="4100"/>
                                        </p:tgtEl>
                                      </p:cBhvr>
                                    </p:animEffect>
                                  </p:childTnLst>
                                </p:cTn>
                              </p:par>
                            </p:childTnLst>
                          </p:cTn>
                        </p:par>
                        <p:par>
                          <p:cTn id="76" fill="hold">
                            <p:stCondLst>
                              <p:cond delay="500"/>
                            </p:stCondLst>
                            <p:childTnLst>
                              <p:par>
                                <p:cTn id="77" presetID="22" presetClass="entr" presetSubtype="4" fill="hold"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down)">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29"/>
                                        </p:tgtEl>
                                      </p:cBhvr>
                                    </p:animEffect>
                                    <p:set>
                                      <p:cBhvr>
                                        <p:cTn id="84" dur="1" fill="hold">
                                          <p:stCondLst>
                                            <p:cond delay="499"/>
                                          </p:stCondLst>
                                        </p:cTn>
                                        <p:tgtEl>
                                          <p:spTgt spid="29"/>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5"/>
                                        </p:tgtEl>
                                      </p:cBhvr>
                                    </p:animEffect>
                                    <p:set>
                                      <p:cBhvr>
                                        <p:cTn id="87" dur="1" fill="hold">
                                          <p:stCondLst>
                                            <p:cond delay="499"/>
                                          </p:stCondLst>
                                        </p:cTn>
                                        <p:tgtEl>
                                          <p:spTgt spid="5"/>
                                        </p:tgtEl>
                                        <p:attrNameLst>
                                          <p:attrName>style.visibility</p:attrName>
                                        </p:attrNameLst>
                                      </p:cBhvr>
                                      <p:to>
                                        <p:strVal val="hidden"/>
                                      </p:to>
                                    </p:set>
                                  </p:childTnLst>
                                </p:cTn>
                              </p:par>
                              <p:par>
                                <p:cTn id="88" presetID="10" presetClass="entr" presetSubtype="0" fill="hold" nodeType="with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500"/>
                                        <p:tgtEl>
                                          <p:spTgt spid="33"/>
                                        </p:tgtEl>
                                      </p:cBhvr>
                                    </p:animEffect>
                                  </p:childTnLst>
                                </p:cTn>
                              </p:par>
                            </p:childTnLst>
                          </p:cTn>
                        </p:par>
                        <p:par>
                          <p:cTn id="91" fill="hold">
                            <p:stCondLst>
                              <p:cond delay="500"/>
                            </p:stCondLst>
                            <p:childTnLst>
                              <p:par>
                                <p:cTn id="92" presetID="22" presetClass="entr" presetSubtype="4" fill="hold"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wipe(down)">
                                      <p:cBhvr>
                                        <p:cTn id="94" dur="500"/>
                                        <p:tgtEl>
                                          <p:spTgt spid="3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nodeType="clickEffect">
                                  <p:stCondLst>
                                    <p:cond delay="0"/>
                                  </p:stCondLst>
                                  <p:childTnLst>
                                    <p:animEffect transition="out" filter="fade">
                                      <p:cBhvr>
                                        <p:cTn id="98" dur="500"/>
                                        <p:tgtEl>
                                          <p:spTgt spid="38"/>
                                        </p:tgtEl>
                                      </p:cBhvr>
                                    </p:animEffect>
                                    <p:set>
                                      <p:cBhvr>
                                        <p:cTn id="99" dur="1" fill="hold">
                                          <p:stCondLst>
                                            <p:cond delay="499"/>
                                          </p:stCondLst>
                                        </p:cTn>
                                        <p:tgtEl>
                                          <p:spTgt spid="38"/>
                                        </p:tgtEl>
                                        <p:attrNameLst>
                                          <p:attrName>style.visibility</p:attrName>
                                        </p:attrNameLst>
                                      </p:cBhvr>
                                      <p:to>
                                        <p:strVal val="hidden"/>
                                      </p:to>
                                    </p:set>
                                  </p:childTnLst>
                                </p:cTn>
                              </p:par>
                            </p:childTnLst>
                          </p:cTn>
                        </p:par>
                        <p:par>
                          <p:cTn id="100" fill="hold">
                            <p:stCondLst>
                              <p:cond delay="500"/>
                            </p:stCondLst>
                            <p:childTnLst>
                              <p:par>
                                <p:cTn id="101" presetID="22" presetClass="entr" presetSubtype="4" fill="hold" nodeType="after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wipe(down)">
                                      <p:cBhvr>
                                        <p:cTn id="103" dur="500"/>
                                        <p:tgtEl>
                                          <p:spTgt spid="41"/>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500"/>
                                        <p:tgtEl>
                                          <p:spTgt spid="41"/>
                                        </p:tgtEl>
                                      </p:cBhvr>
                                    </p:animEffect>
                                    <p:set>
                                      <p:cBhvr>
                                        <p:cTn id="108" dur="1" fill="hold">
                                          <p:stCondLst>
                                            <p:cond delay="499"/>
                                          </p:stCondLst>
                                        </p:cTn>
                                        <p:tgtEl>
                                          <p:spTgt spid="41"/>
                                        </p:tgtEl>
                                        <p:attrNameLst>
                                          <p:attrName>style.visibility</p:attrName>
                                        </p:attrNameLst>
                                      </p:cBhvr>
                                      <p:to>
                                        <p:strVal val="hidden"/>
                                      </p:to>
                                    </p:set>
                                  </p:childTnLst>
                                </p:cTn>
                              </p:par>
                            </p:childTnLst>
                          </p:cTn>
                        </p:par>
                        <p:par>
                          <p:cTn id="109" fill="hold">
                            <p:stCondLst>
                              <p:cond delay="500"/>
                            </p:stCondLst>
                            <p:childTnLst>
                              <p:par>
                                <p:cTn id="110" presetID="22" presetClass="entr" presetSubtype="4" fill="hold" nodeType="after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wipe(down)">
                                      <p:cBhvr>
                                        <p:cTn id="112" dur="500"/>
                                        <p:tgtEl>
                                          <p:spTgt spid="4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500"/>
                                        <p:tgtEl>
                                          <p:spTgt spid="44"/>
                                        </p:tgtEl>
                                      </p:cBhvr>
                                    </p:animEffect>
                                    <p:set>
                                      <p:cBhvr>
                                        <p:cTn id="117" dur="1" fill="hold">
                                          <p:stCondLst>
                                            <p:cond delay="499"/>
                                          </p:stCondLst>
                                        </p:cTn>
                                        <p:tgtEl>
                                          <p:spTgt spid="44"/>
                                        </p:tgtEl>
                                        <p:attrNameLst>
                                          <p:attrName>style.visibility</p:attrName>
                                        </p:attrNameLst>
                                      </p:cBhvr>
                                      <p:to>
                                        <p:strVal val="hidden"/>
                                      </p:to>
                                    </p:set>
                                  </p:childTnLst>
                                </p:cTn>
                              </p:par>
                            </p:childTnLst>
                          </p:cTn>
                        </p:par>
                        <p:par>
                          <p:cTn id="118" fill="hold">
                            <p:stCondLst>
                              <p:cond delay="500"/>
                            </p:stCondLst>
                            <p:childTnLst>
                              <p:par>
                                <p:cTn id="119" presetID="22" presetClass="entr" presetSubtype="4"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wipe(down)">
                                      <p:cBhvr>
                                        <p:cTn id="121" dur="500"/>
                                        <p:tgtEl>
                                          <p:spTgt spid="4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48"/>
                                        </p:tgtEl>
                                      </p:cBhvr>
                                    </p:animEffect>
                                    <p:set>
                                      <p:cBhvr>
                                        <p:cTn id="126"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C4C6D"/>
        </a:solidFill>
        <a:effectLst/>
      </p:bgPr>
    </p:bg>
    <p:spTree>
      <p:nvGrpSpPr>
        <p:cNvPr id="1" name=""/>
        <p:cNvGrpSpPr/>
        <p:nvPr/>
      </p:nvGrpSpPr>
      <p:grpSpPr>
        <a:xfrm>
          <a:off x="0" y="0"/>
          <a:ext cx="0" cy="0"/>
          <a:chOff x="0" y="0"/>
          <a:chExt cx="0" cy="0"/>
        </a:xfrm>
      </p:grpSpPr>
      <p:grpSp>
        <p:nvGrpSpPr>
          <p:cNvPr id="61" name="Graphic 15">
            <a:extLst>
              <a:ext uri="{FF2B5EF4-FFF2-40B4-BE49-F238E27FC236}">
                <a16:creationId xmlns="" xmlns:a16="http://schemas.microsoft.com/office/drawing/2014/main" id="{42C94543-92B3-47A0-9E58-E50CF4D7D331}"/>
              </a:ext>
            </a:extLst>
          </p:cNvPr>
          <p:cNvGrpSpPr/>
          <p:nvPr/>
        </p:nvGrpSpPr>
        <p:grpSpPr>
          <a:xfrm rot="20364444">
            <a:off x="3484565" y="1011633"/>
            <a:ext cx="9036357" cy="6079873"/>
            <a:chOff x="5636086" y="1293343"/>
            <a:chExt cx="4242836" cy="4029784"/>
          </a:xfrm>
          <a:solidFill>
            <a:srgbClr val="E4D8DC"/>
          </a:solidFill>
        </p:grpSpPr>
        <p:sp>
          <p:nvSpPr>
            <p:cNvPr id="62" name="Freeform: Shape 61">
              <a:extLst>
                <a:ext uri="{FF2B5EF4-FFF2-40B4-BE49-F238E27FC236}">
                  <a16:creationId xmlns="" xmlns:a16="http://schemas.microsoft.com/office/drawing/2014/main" id="{02AFAE05-582B-48A0-B2AD-B810FD2F5F99}"/>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 xmlns:a16="http://schemas.microsoft.com/office/drawing/2014/main" id="{0FCD171F-29B1-417E-ADF6-31C509ACBBCF}"/>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Rectangle 1">
            <a:extLst>
              <a:ext uri="{FF2B5EF4-FFF2-40B4-BE49-F238E27FC236}">
                <a16:creationId xmlns="" xmlns:a16="http://schemas.microsoft.com/office/drawing/2014/main" id="{899CA955-79F3-4322-8EE1-C3C74689E971}"/>
              </a:ext>
            </a:extLst>
          </p:cNvPr>
          <p:cNvSpPr/>
          <p:nvPr/>
        </p:nvSpPr>
        <p:spPr>
          <a:xfrm>
            <a:off x="1" y="0"/>
            <a:ext cx="12192000" cy="518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 xmlns:a16="http://schemas.microsoft.com/office/drawing/2014/main" id="{97309E25-FEE5-40FC-892E-11770E87E6DE}"/>
              </a:ext>
            </a:extLst>
          </p:cNvPr>
          <p:cNvSpPr txBox="1"/>
          <p:nvPr/>
        </p:nvSpPr>
        <p:spPr>
          <a:xfrm>
            <a:off x="8831211" y="32657"/>
            <a:ext cx="348061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CHỦ ĐỀ 1: CÁC PHÉP ĐO</a:t>
            </a:r>
          </a:p>
        </p:txBody>
      </p:sp>
      <p:sp>
        <p:nvSpPr>
          <p:cNvPr id="292" name="Freeform: Shape 291">
            <a:extLst>
              <a:ext uri="{FF2B5EF4-FFF2-40B4-BE49-F238E27FC236}">
                <a16:creationId xmlns="" xmlns:a16="http://schemas.microsoft.com/office/drawing/2014/main" id="{94C23D56-D212-4389-A4E6-C28E0A955CB4}"/>
              </a:ext>
            </a:extLst>
          </p:cNvPr>
          <p:cNvSpPr/>
          <p:nvPr/>
        </p:nvSpPr>
        <p:spPr>
          <a:xfrm>
            <a:off x="598714"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FDD2B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 xmlns:a16="http://schemas.microsoft.com/office/drawing/2014/main" id="{FDCC9A04-15E6-4638-9B7F-63904B58400B}"/>
              </a:ext>
            </a:extLst>
          </p:cNvPr>
          <p:cNvGrpSpPr/>
          <p:nvPr/>
        </p:nvGrpSpPr>
        <p:grpSpPr>
          <a:xfrm>
            <a:off x="0" y="0"/>
            <a:ext cx="1027522" cy="521111"/>
            <a:chOff x="0" y="0"/>
            <a:chExt cx="1027522" cy="521111"/>
          </a:xfrm>
        </p:grpSpPr>
        <p:sp>
          <p:nvSpPr>
            <p:cNvPr id="293" name="Freeform: Shape 292">
              <a:extLst>
                <a:ext uri="{FF2B5EF4-FFF2-40B4-BE49-F238E27FC236}">
                  <a16:creationId xmlns="" xmlns:a16="http://schemas.microsoft.com/office/drawing/2014/main" id="{CB5F7F1C-F0DE-49D0-91A7-D9B199D51415}"/>
                </a:ext>
              </a:extLst>
            </p:cNvPr>
            <p:cNvSpPr/>
            <p:nvPr/>
          </p:nvSpPr>
          <p:spPr>
            <a:xfrm>
              <a:off x="631372" y="0"/>
              <a:ext cx="396150" cy="521109"/>
            </a:xfrm>
            <a:custGeom>
              <a:avLst/>
              <a:gdLst>
                <a:gd name="connsiteX0" fmla="*/ 0 w 396150"/>
                <a:gd name="connsiteY0" fmla="*/ 0 h 521109"/>
                <a:gd name="connsiteX1" fmla="*/ 396150 w 396150"/>
                <a:gd name="connsiteY1" fmla="*/ 0 h 521109"/>
                <a:gd name="connsiteX2" fmla="*/ 57103 w 396150"/>
                <a:gd name="connsiteY2" fmla="*/ 521109 h 521109"/>
                <a:gd name="connsiteX3" fmla="*/ 0 w 396150"/>
                <a:gd name="connsiteY3" fmla="*/ 521109 h 521109"/>
                <a:gd name="connsiteX4" fmla="*/ 0 w 396150"/>
                <a:gd name="connsiteY4" fmla="*/ 0 h 5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50" h="521109">
                  <a:moveTo>
                    <a:pt x="0" y="0"/>
                  </a:moveTo>
                  <a:lnTo>
                    <a:pt x="396150" y="0"/>
                  </a:lnTo>
                  <a:lnTo>
                    <a:pt x="57103" y="521109"/>
                  </a:lnTo>
                  <a:lnTo>
                    <a:pt x="0" y="521109"/>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Freeform: Shape 290">
              <a:extLst>
                <a:ext uri="{FF2B5EF4-FFF2-40B4-BE49-F238E27FC236}">
                  <a16:creationId xmlns="" xmlns:a16="http://schemas.microsoft.com/office/drawing/2014/main" id="{45AA6CA8-0CDD-45A3-981E-29F1CDD035F3}"/>
                </a:ext>
              </a:extLst>
            </p:cNvPr>
            <p:cNvSpPr/>
            <p:nvPr/>
          </p:nvSpPr>
          <p:spPr>
            <a:xfrm>
              <a:off x="0" y="1"/>
              <a:ext cx="688475" cy="521110"/>
            </a:xfrm>
            <a:custGeom>
              <a:avLst/>
              <a:gdLst>
                <a:gd name="connsiteX0" fmla="*/ 0 w 688475"/>
                <a:gd name="connsiteY0" fmla="*/ 0 h 521110"/>
                <a:gd name="connsiteX1" fmla="*/ 631372 w 688475"/>
                <a:gd name="connsiteY1" fmla="*/ 0 h 521110"/>
                <a:gd name="connsiteX2" fmla="*/ 631372 w 688475"/>
                <a:gd name="connsiteY2" fmla="*/ 521109 h 521110"/>
                <a:gd name="connsiteX3" fmla="*/ 688475 w 688475"/>
                <a:gd name="connsiteY3" fmla="*/ 521109 h 521110"/>
                <a:gd name="connsiteX4" fmla="*/ 688474 w 688475"/>
                <a:gd name="connsiteY4" fmla="*/ 521110 h 521110"/>
                <a:gd name="connsiteX5" fmla="*/ 0 w 688475"/>
                <a:gd name="connsiteY5" fmla="*/ 521110 h 521110"/>
                <a:gd name="connsiteX6" fmla="*/ 0 w 68847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75" h="521110">
                  <a:moveTo>
                    <a:pt x="0" y="0"/>
                  </a:moveTo>
                  <a:lnTo>
                    <a:pt x="631372" y="0"/>
                  </a:lnTo>
                  <a:lnTo>
                    <a:pt x="631372" y="521109"/>
                  </a:lnTo>
                  <a:lnTo>
                    <a:pt x="688475" y="521109"/>
                  </a:lnTo>
                  <a:lnTo>
                    <a:pt x="688474" y="521110"/>
                  </a:lnTo>
                  <a:lnTo>
                    <a:pt x="0" y="521110"/>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6" name="Freeform: Shape 305">
            <a:extLst>
              <a:ext uri="{FF2B5EF4-FFF2-40B4-BE49-F238E27FC236}">
                <a16:creationId xmlns="" xmlns:a16="http://schemas.microsoft.com/office/drawing/2014/main" id="{1333F57C-43A8-4628-A8E9-5AA1CED92005}"/>
              </a:ext>
            </a:extLst>
          </p:cNvPr>
          <p:cNvSpPr/>
          <p:nvPr/>
        </p:nvSpPr>
        <p:spPr>
          <a:xfrm>
            <a:off x="160373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8D92A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07" name="Group 306">
            <a:extLst>
              <a:ext uri="{FF2B5EF4-FFF2-40B4-BE49-F238E27FC236}">
                <a16:creationId xmlns="" xmlns:a16="http://schemas.microsoft.com/office/drawing/2014/main" id="{73D8B466-5046-4067-B97A-0439D91FDACC}"/>
              </a:ext>
            </a:extLst>
          </p:cNvPr>
          <p:cNvGrpSpPr/>
          <p:nvPr/>
        </p:nvGrpSpPr>
        <p:grpSpPr>
          <a:xfrm>
            <a:off x="2237742" y="37071"/>
            <a:ext cx="369536" cy="457093"/>
            <a:chOff x="4557440" y="902542"/>
            <a:chExt cx="1766107" cy="2184562"/>
          </a:xfrm>
          <a:solidFill>
            <a:schemeClr val="tx1"/>
          </a:solidFill>
        </p:grpSpPr>
        <p:sp>
          <p:nvSpPr>
            <p:cNvPr id="308" name="Freeform: Shape 307">
              <a:extLst>
                <a:ext uri="{FF2B5EF4-FFF2-40B4-BE49-F238E27FC236}">
                  <a16:creationId xmlns="" xmlns:a16="http://schemas.microsoft.com/office/drawing/2014/main" id="{EF48D7B3-689B-4F2A-B625-9D73DD2A1F56}"/>
                </a:ext>
              </a:extLst>
            </p:cNvPr>
            <p:cNvSpPr/>
            <p:nvPr/>
          </p:nvSpPr>
          <p:spPr>
            <a:xfrm flipV="1">
              <a:off x="4557440" y="902542"/>
              <a:ext cx="1766107" cy="2184562"/>
            </a:xfrm>
            <a:custGeom>
              <a:avLst/>
              <a:gdLst>
                <a:gd name="connsiteX0" fmla="*/ 752867 w 1766107"/>
                <a:gd name="connsiteY0" fmla="*/ 2175203 h 2184562"/>
                <a:gd name="connsiteX1" fmla="*/ 625518 w 1766107"/>
                <a:gd name="connsiteY1" fmla="*/ 1957175 h 2184562"/>
                <a:gd name="connsiteX2" fmla="*/ 634852 w 1766107"/>
                <a:gd name="connsiteY2" fmla="*/ 1922504 h 2184562"/>
                <a:gd name="connsiteX3" fmla="*/ 542174 w 1766107"/>
                <a:gd name="connsiteY3" fmla="*/ 1922504 h 2184562"/>
                <a:gd name="connsiteX4" fmla="*/ 448829 w 1766107"/>
                <a:gd name="connsiteY4" fmla="*/ 1922504 h 2184562"/>
                <a:gd name="connsiteX5" fmla="*/ 429493 w 1766107"/>
                <a:gd name="connsiteY5" fmla="*/ 1903169 h 2184562"/>
                <a:gd name="connsiteX6" fmla="*/ 410157 w 1766107"/>
                <a:gd name="connsiteY6" fmla="*/ 1799822 h 2184562"/>
                <a:gd name="connsiteX7" fmla="*/ 410157 w 1766107"/>
                <a:gd name="connsiteY7" fmla="*/ 1715812 h 2184562"/>
                <a:gd name="connsiteX8" fmla="*/ 326147 w 1766107"/>
                <a:gd name="connsiteY8" fmla="*/ 1715812 h 2184562"/>
                <a:gd name="connsiteX9" fmla="*/ 222801 w 1766107"/>
                <a:gd name="connsiteY9" fmla="*/ 1696476 h 2184562"/>
                <a:gd name="connsiteX10" fmla="*/ 210132 w 1766107"/>
                <a:gd name="connsiteY10" fmla="*/ 1601798 h 2184562"/>
                <a:gd name="connsiteX11" fmla="*/ 444162 w 1766107"/>
                <a:gd name="connsiteY11" fmla="*/ 1356434 h 2184562"/>
                <a:gd name="connsiteX12" fmla="*/ 598848 w 1766107"/>
                <a:gd name="connsiteY12" fmla="*/ 1349099 h 2184562"/>
                <a:gd name="connsiteX13" fmla="*/ 723530 w 1766107"/>
                <a:gd name="connsiteY13" fmla="*/ 1349099 h 2184562"/>
                <a:gd name="connsiteX14" fmla="*/ 723530 w 1766107"/>
                <a:gd name="connsiteY14" fmla="*/ 1281758 h 2184562"/>
                <a:gd name="connsiteX15" fmla="*/ 723530 w 1766107"/>
                <a:gd name="connsiteY15" fmla="*/ 1215083 h 2184562"/>
                <a:gd name="connsiteX16" fmla="*/ 698860 w 1766107"/>
                <a:gd name="connsiteY16" fmla="*/ 1205081 h 2184562"/>
                <a:gd name="connsiteX17" fmla="*/ 266806 w 1766107"/>
                <a:gd name="connsiteY17" fmla="*/ 683016 h 2184562"/>
                <a:gd name="connsiteX18" fmla="*/ 256805 w 1766107"/>
                <a:gd name="connsiteY18" fmla="*/ 364976 h 2184562"/>
                <a:gd name="connsiteX19" fmla="*/ 256805 w 1766107"/>
                <a:gd name="connsiteY19" fmla="*/ 102277 h 2184562"/>
                <a:gd name="connsiteX20" fmla="*/ 143457 w 1766107"/>
                <a:gd name="connsiteY20" fmla="*/ 102277 h 2184562"/>
                <a:gd name="connsiteX21" fmla="*/ 13441 w 1766107"/>
                <a:gd name="connsiteY21" fmla="*/ 85608 h 2184562"/>
                <a:gd name="connsiteX22" fmla="*/ 38111 w 1766107"/>
                <a:gd name="connsiteY22" fmla="*/ -1070 h 2184562"/>
                <a:gd name="connsiteX23" fmla="*/ 895551 w 1766107"/>
                <a:gd name="connsiteY23" fmla="*/ -3070 h 2184562"/>
                <a:gd name="connsiteX24" fmla="*/ 1738323 w 1766107"/>
                <a:gd name="connsiteY24" fmla="*/ -1070 h 2184562"/>
                <a:gd name="connsiteX25" fmla="*/ 1750992 w 1766107"/>
                <a:gd name="connsiteY25" fmla="*/ 14932 h 2184562"/>
                <a:gd name="connsiteX26" fmla="*/ 1748325 w 1766107"/>
                <a:gd name="connsiteY26" fmla="*/ 87608 h 2184562"/>
                <a:gd name="connsiteX27" fmla="*/ 1672315 w 1766107"/>
                <a:gd name="connsiteY27" fmla="*/ 102277 h 2184562"/>
                <a:gd name="connsiteX28" fmla="*/ 1611641 w 1766107"/>
                <a:gd name="connsiteY28" fmla="*/ 102277 h 2184562"/>
                <a:gd name="connsiteX29" fmla="*/ 1608974 w 1766107"/>
                <a:gd name="connsiteY29" fmla="*/ 387646 h 2184562"/>
                <a:gd name="connsiteX30" fmla="*/ 1588971 w 1766107"/>
                <a:gd name="connsiteY30" fmla="*/ 736356 h 2184562"/>
                <a:gd name="connsiteX31" fmla="*/ 1408282 w 1766107"/>
                <a:gd name="connsiteY31" fmla="*/ 1049729 h 2184562"/>
                <a:gd name="connsiteX32" fmla="*/ 1192255 w 1766107"/>
                <a:gd name="connsiteY32" fmla="*/ 1194413 h 2184562"/>
                <a:gd name="connsiteX33" fmla="*/ 1143582 w 1766107"/>
                <a:gd name="connsiteY33" fmla="*/ 1212416 h 2184562"/>
                <a:gd name="connsiteX34" fmla="*/ 1143582 w 1766107"/>
                <a:gd name="connsiteY34" fmla="*/ 1281091 h 2184562"/>
                <a:gd name="connsiteX35" fmla="*/ 1143582 w 1766107"/>
                <a:gd name="connsiteY35" fmla="*/ 1349099 h 2184562"/>
                <a:gd name="connsiteX36" fmla="*/ 1268931 w 1766107"/>
                <a:gd name="connsiteY36" fmla="*/ 1349099 h 2184562"/>
                <a:gd name="connsiteX37" fmla="*/ 1490292 w 1766107"/>
                <a:gd name="connsiteY37" fmla="*/ 1382437 h 2184562"/>
                <a:gd name="connsiteX38" fmla="*/ 1659647 w 1766107"/>
                <a:gd name="connsiteY38" fmla="*/ 1644470 h 2184562"/>
                <a:gd name="connsiteX39" fmla="*/ 1641645 w 1766107"/>
                <a:gd name="connsiteY39" fmla="*/ 1699810 h 2184562"/>
                <a:gd name="connsiteX40" fmla="*/ 1540299 w 1766107"/>
                <a:gd name="connsiteY40" fmla="*/ 1715812 h 2184562"/>
                <a:gd name="connsiteX41" fmla="*/ 1458288 w 1766107"/>
                <a:gd name="connsiteY41" fmla="*/ 1715812 h 2184562"/>
                <a:gd name="connsiteX42" fmla="*/ 1455621 w 1766107"/>
                <a:gd name="connsiteY42" fmla="*/ 1803156 h 2184562"/>
                <a:gd name="connsiteX43" fmla="*/ 1434952 w 1766107"/>
                <a:gd name="connsiteY43" fmla="*/ 1906502 h 2184562"/>
                <a:gd name="connsiteX44" fmla="*/ 1323605 w 1766107"/>
                <a:gd name="connsiteY44" fmla="*/ 1922504 h 2184562"/>
                <a:gd name="connsiteX45" fmla="*/ 1230260 w 1766107"/>
                <a:gd name="connsiteY45" fmla="*/ 1922504 h 2184562"/>
                <a:gd name="connsiteX46" fmla="*/ 1236927 w 1766107"/>
                <a:gd name="connsiteY46" fmla="*/ 1939840 h 2184562"/>
                <a:gd name="connsiteX47" fmla="*/ 1235594 w 1766107"/>
                <a:gd name="connsiteY47" fmla="*/ 2056521 h 2184562"/>
                <a:gd name="connsiteX48" fmla="*/ 1100244 w 1766107"/>
                <a:gd name="connsiteY48" fmla="*/ 2176536 h 2184562"/>
                <a:gd name="connsiteX49" fmla="*/ 968227 w 1766107"/>
                <a:gd name="connsiteY49" fmla="*/ 2153200 h 2184562"/>
                <a:gd name="connsiteX50" fmla="*/ 930889 w 1766107"/>
                <a:gd name="connsiteY50" fmla="*/ 2130530 h 2184562"/>
                <a:gd name="connsiteX51" fmla="*/ 908886 w 1766107"/>
                <a:gd name="connsiteY51" fmla="*/ 2146532 h 2184562"/>
                <a:gd name="connsiteX52" fmla="*/ 752867 w 1766107"/>
                <a:gd name="connsiteY52" fmla="*/ 2175203 h 2184562"/>
                <a:gd name="connsiteX53" fmla="*/ 836877 w 1766107"/>
                <a:gd name="connsiteY53" fmla="*/ 2065856 h 2184562"/>
                <a:gd name="connsiteX54" fmla="*/ 876882 w 1766107"/>
                <a:gd name="connsiteY54" fmla="*/ 1997180 h 2184562"/>
                <a:gd name="connsiteX55" fmla="*/ 760201 w 1766107"/>
                <a:gd name="connsiteY55" fmla="*/ 1937173 h 2184562"/>
                <a:gd name="connsiteX56" fmla="*/ 762868 w 1766107"/>
                <a:gd name="connsiteY56" fmla="*/ 2060522 h 2184562"/>
                <a:gd name="connsiteX57" fmla="*/ 836877 w 1766107"/>
                <a:gd name="connsiteY57" fmla="*/ 2065856 h 2184562"/>
                <a:gd name="connsiteX58" fmla="*/ 1096910 w 1766107"/>
                <a:gd name="connsiteY58" fmla="*/ 2065856 h 2184562"/>
                <a:gd name="connsiteX59" fmla="*/ 1136915 w 1766107"/>
                <a:gd name="connsiteY59" fmla="*/ 1997180 h 2184562"/>
                <a:gd name="connsiteX60" fmla="*/ 1114245 w 1766107"/>
                <a:gd name="connsiteY60" fmla="*/ 1945174 h 2184562"/>
                <a:gd name="connsiteX61" fmla="*/ 1064239 w 1766107"/>
                <a:gd name="connsiteY61" fmla="*/ 1922504 h 2184562"/>
                <a:gd name="connsiteX62" fmla="*/ 987563 w 1766107"/>
                <a:gd name="connsiteY62" fmla="*/ 1983179 h 2184562"/>
                <a:gd name="connsiteX63" fmla="*/ 1024901 w 1766107"/>
                <a:gd name="connsiteY63" fmla="*/ 2062522 h 2184562"/>
                <a:gd name="connsiteX64" fmla="*/ 1096910 w 1766107"/>
                <a:gd name="connsiteY64" fmla="*/ 2065856 h 2184562"/>
                <a:gd name="connsiteX65" fmla="*/ 1343607 w 1766107"/>
                <a:gd name="connsiteY65" fmla="*/ 1765818 h 2184562"/>
                <a:gd name="connsiteX66" fmla="*/ 1343607 w 1766107"/>
                <a:gd name="connsiteY66" fmla="*/ 1715812 h 2184562"/>
                <a:gd name="connsiteX67" fmla="*/ 930222 w 1766107"/>
                <a:gd name="connsiteY67" fmla="*/ 1715812 h 2184562"/>
                <a:gd name="connsiteX68" fmla="*/ 516837 w 1766107"/>
                <a:gd name="connsiteY68" fmla="*/ 1715812 h 2184562"/>
                <a:gd name="connsiteX69" fmla="*/ 516837 w 1766107"/>
                <a:gd name="connsiteY69" fmla="*/ 1765818 h 2184562"/>
                <a:gd name="connsiteX70" fmla="*/ 516837 w 1766107"/>
                <a:gd name="connsiteY70" fmla="*/ 1815824 h 2184562"/>
                <a:gd name="connsiteX71" fmla="*/ 930222 w 1766107"/>
                <a:gd name="connsiteY71" fmla="*/ 1815824 h 2184562"/>
                <a:gd name="connsiteX72" fmla="*/ 1343607 w 1766107"/>
                <a:gd name="connsiteY72" fmla="*/ 1815824 h 2184562"/>
                <a:gd name="connsiteX73" fmla="*/ 1343607 w 1766107"/>
                <a:gd name="connsiteY73" fmla="*/ 1765818 h 2184562"/>
                <a:gd name="connsiteX74" fmla="*/ 1543632 w 1766107"/>
                <a:gd name="connsiteY74" fmla="*/ 1599131 h 2184562"/>
                <a:gd name="connsiteX75" fmla="*/ 1440953 w 1766107"/>
                <a:gd name="connsiteY75" fmla="*/ 1477115 h 2184562"/>
                <a:gd name="connsiteX76" fmla="*/ 1406949 w 1766107"/>
                <a:gd name="connsiteY76" fmla="*/ 1459113 h 2184562"/>
                <a:gd name="connsiteX77" fmla="*/ 944224 w 1766107"/>
                <a:gd name="connsiteY77" fmla="*/ 1457113 h 2184562"/>
                <a:gd name="connsiteX78" fmla="*/ 383487 w 1766107"/>
                <a:gd name="connsiteY78" fmla="*/ 1507119 h 2184562"/>
                <a:gd name="connsiteX79" fmla="*/ 323480 w 1766107"/>
                <a:gd name="connsiteY79" fmla="*/ 1592463 h 2184562"/>
                <a:gd name="connsiteX80" fmla="*/ 316812 w 1766107"/>
                <a:gd name="connsiteY80" fmla="*/ 1609132 h 2184562"/>
                <a:gd name="connsiteX81" fmla="*/ 930222 w 1766107"/>
                <a:gd name="connsiteY81" fmla="*/ 1609132 h 2184562"/>
                <a:gd name="connsiteX82" fmla="*/ 1543632 w 1766107"/>
                <a:gd name="connsiteY82" fmla="*/ 1599131 h 2184562"/>
                <a:gd name="connsiteX83" fmla="*/ 1036902 w 1766107"/>
                <a:gd name="connsiteY83" fmla="*/ 1296426 h 2184562"/>
                <a:gd name="connsiteX84" fmla="*/ 1036902 w 1766107"/>
                <a:gd name="connsiteY84" fmla="*/ 1244420 h 2184562"/>
                <a:gd name="connsiteX85" fmla="*/ 933556 w 1766107"/>
                <a:gd name="connsiteY85" fmla="*/ 1244420 h 2184562"/>
                <a:gd name="connsiteX86" fmla="*/ 830210 w 1766107"/>
                <a:gd name="connsiteY86" fmla="*/ 1245086 h 2184562"/>
                <a:gd name="connsiteX87" fmla="*/ 830210 w 1766107"/>
                <a:gd name="connsiteY87" fmla="*/ 1297093 h 2184562"/>
                <a:gd name="connsiteX88" fmla="*/ 830210 w 1766107"/>
                <a:gd name="connsiteY88" fmla="*/ 1349099 h 2184562"/>
                <a:gd name="connsiteX89" fmla="*/ 933556 w 1766107"/>
                <a:gd name="connsiteY89" fmla="*/ 1349099 h 2184562"/>
                <a:gd name="connsiteX90" fmla="*/ 1036902 w 1766107"/>
                <a:gd name="connsiteY90" fmla="*/ 1349099 h 2184562"/>
                <a:gd name="connsiteX91" fmla="*/ 1036902 w 1766107"/>
                <a:gd name="connsiteY91" fmla="*/ 1296426 h 2184562"/>
                <a:gd name="connsiteX92" fmla="*/ 1056905 w 1766107"/>
                <a:gd name="connsiteY92" fmla="*/ 1125071 h 2184562"/>
                <a:gd name="connsiteX93" fmla="*/ 1484958 w 1766107"/>
                <a:gd name="connsiteY93" fmla="*/ 712353 h 2184562"/>
                <a:gd name="connsiteX94" fmla="*/ 1502294 w 1766107"/>
                <a:gd name="connsiteY94" fmla="*/ 380978 h 2184562"/>
                <a:gd name="connsiteX95" fmla="*/ 1504294 w 1766107"/>
                <a:gd name="connsiteY95" fmla="*/ 102277 h 2184562"/>
                <a:gd name="connsiteX96" fmla="*/ 933556 w 1766107"/>
                <a:gd name="connsiteY96" fmla="*/ 102277 h 2184562"/>
                <a:gd name="connsiteX97" fmla="*/ 362818 w 1766107"/>
                <a:gd name="connsiteY97" fmla="*/ 102277 h 2184562"/>
                <a:gd name="connsiteX98" fmla="*/ 364818 w 1766107"/>
                <a:gd name="connsiteY98" fmla="*/ 387646 h 2184562"/>
                <a:gd name="connsiteX99" fmla="*/ 382154 w 1766107"/>
                <a:gd name="connsiteY99" fmla="*/ 721021 h 2184562"/>
                <a:gd name="connsiteX100" fmla="*/ 1056905 w 1766107"/>
                <a:gd name="connsiteY100" fmla="*/ 1125071 h 218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766107" h="2184562">
                  <a:moveTo>
                    <a:pt x="752867" y="2175203"/>
                  </a:moveTo>
                  <a:cubicBezTo>
                    <a:pt x="662189" y="2149199"/>
                    <a:pt x="602848" y="2046520"/>
                    <a:pt x="625518" y="1957175"/>
                  </a:cubicBezTo>
                  <a:lnTo>
                    <a:pt x="634852" y="1922504"/>
                  </a:lnTo>
                  <a:lnTo>
                    <a:pt x="542174" y="1922504"/>
                  </a:lnTo>
                  <a:lnTo>
                    <a:pt x="448829" y="1922504"/>
                  </a:lnTo>
                  <a:lnTo>
                    <a:pt x="429493" y="1903169"/>
                  </a:lnTo>
                  <a:cubicBezTo>
                    <a:pt x="410157" y="1883833"/>
                    <a:pt x="410157" y="1883166"/>
                    <a:pt x="410157" y="1799822"/>
                  </a:cubicBezTo>
                  <a:lnTo>
                    <a:pt x="410157" y="1715812"/>
                  </a:lnTo>
                  <a:lnTo>
                    <a:pt x="326147" y="1715812"/>
                  </a:lnTo>
                  <a:cubicBezTo>
                    <a:pt x="242803" y="1715812"/>
                    <a:pt x="242136" y="1715812"/>
                    <a:pt x="222801" y="1696476"/>
                  </a:cubicBezTo>
                  <a:cubicBezTo>
                    <a:pt x="201465" y="1674473"/>
                    <a:pt x="199464" y="1659138"/>
                    <a:pt x="210132" y="1601798"/>
                  </a:cubicBezTo>
                  <a:cubicBezTo>
                    <a:pt x="232135" y="1486450"/>
                    <a:pt x="331481" y="1382437"/>
                    <a:pt x="444162" y="1356434"/>
                  </a:cubicBezTo>
                  <a:cubicBezTo>
                    <a:pt x="460164" y="1352433"/>
                    <a:pt x="529506" y="1349099"/>
                    <a:pt x="598848" y="1349099"/>
                  </a:cubicBezTo>
                  <a:lnTo>
                    <a:pt x="723530" y="1349099"/>
                  </a:lnTo>
                  <a:lnTo>
                    <a:pt x="723530" y="1281758"/>
                  </a:lnTo>
                  <a:lnTo>
                    <a:pt x="723530" y="1215083"/>
                  </a:lnTo>
                  <a:lnTo>
                    <a:pt x="698860" y="1205081"/>
                  </a:lnTo>
                  <a:cubicBezTo>
                    <a:pt x="467498" y="1113737"/>
                    <a:pt x="308145" y="921712"/>
                    <a:pt x="266806" y="683016"/>
                  </a:cubicBezTo>
                  <a:cubicBezTo>
                    <a:pt x="258805" y="640344"/>
                    <a:pt x="256805" y="565668"/>
                    <a:pt x="256805" y="364976"/>
                  </a:cubicBezTo>
                  <a:lnTo>
                    <a:pt x="256805" y="102277"/>
                  </a:lnTo>
                  <a:lnTo>
                    <a:pt x="143457" y="102277"/>
                  </a:lnTo>
                  <a:cubicBezTo>
                    <a:pt x="31443" y="102277"/>
                    <a:pt x="29443" y="102277"/>
                    <a:pt x="13441" y="85608"/>
                  </a:cubicBezTo>
                  <a:cubicBezTo>
                    <a:pt x="-16563" y="56271"/>
                    <a:pt x="-2561" y="8932"/>
                    <a:pt x="38111" y="-1070"/>
                  </a:cubicBezTo>
                  <a:cubicBezTo>
                    <a:pt x="46779" y="-3070"/>
                    <a:pt x="432827" y="-3737"/>
                    <a:pt x="895551" y="-3070"/>
                  </a:cubicBezTo>
                  <a:lnTo>
                    <a:pt x="1738323" y="-1070"/>
                  </a:lnTo>
                  <a:lnTo>
                    <a:pt x="1750992" y="14932"/>
                  </a:lnTo>
                  <a:cubicBezTo>
                    <a:pt x="1768327" y="36268"/>
                    <a:pt x="1767660" y="69606"/>
                    <a:pt x="1748325" y="87608"/>
                  </a:cubicBezTo>
                  <a:cubicBezTo>
                    <a:pt x="1734990" y="100276"/>
                    <a:pt x="1724988" y="102277"/>
                    <a:pt x="1672315" y="102277"/>
                  </a:cubicBezTo>
                  <a:lnTo>
                    <a:pt x="1611641" y="102277"/>
                  </a:lnTo>
                  <a:lnTo>
                    <a:pt x="1608974" y="387646"/>
                  </a:lnTo>
                  <a:cubicBezTo>
                    <a:pt x="1606307" y="669681"/>
                    <a:pt x="1606307" y="673015"/>
                    <a:pt x="1588971" y="736356"/>
                  </a:cubicBezTo>
                  <a:cubicBezTo>
                    <a:pt x="1556301" y="858371"/>
                    <a:pt x="1496293" y="961717"/>
                    <a:pt x="1408282" y="1049729"/>
                  </a:cubicBezTo>
                  <a:cubicBezTo>
                    <a:pt x="1350275" y="1107069"/>
                    <a:pt x="1256930" y="1169744"/>
                    <a:pt x="1192255" y="1194413"/>
                  </a:cubicBezTo>
                  <a:lnTo>
                    <a:pt x="1143582" y="1212416"/>
                  </a:lnTo>
                  <a:lnTo>
                    <a:pt x="1143582" y="1281091"/>
                  </a:lnTo>
                  <a:lnTo>
                    <a:pt x="1143582" y="1349099"/>
                  </a:lnTo>
                  <a:lnTo>
                    <a:pt x="1268931" y="1349099"/>
                  </a:lnTo>
                  <a:cubicBezTo>
                    <a:pt x="1400948" y="1349099"/>
                    <a:pt x="1435619" y="1354433"/>
                    <a:pt x="1490292" y="1382437"/>
                  </a:cubicBezTo>
                  <a:cubicBezTo>
                    <a:pt x="1588305" y="1432443"/>
                    <a:pt x="1657647" y="1539123"/>
                    <a:pt x="1659647" y="1644470"/>
                  </a:cubicBezTo>
                  <a:cubicBezTo>
                    <a:pt x="1660314" y="1679807"/>
                    <a:pt x="1658313" y="1685141"/>
                    <a:pt x="1641645" y="1699810"/>
                  </a:cubicBezTo>
                  <a:cubicBezTo>
                    <a:pt x="1624309" y="1715145"/>
                    <a:pt x="1618308" y="1715812"/>
                    <a:pt x="1540299" y="1715812"/>
                  </a:cubicBezTo>
                  <a:lnTo>
                    <a:pt x="1458288" y="1715812"/>
                  </a:lnTo>
                  <a:lnTo>
                    <a:pt x="1455621" y="1803156"/>
                  </a:lnTo>
                  <a:cubicBezTo>
                    <a:pt x="1453621" y="1889167"/>
                    <a:pt x="1453621" y="1890500"/>
                    <a:pt x="1434952" y="1906502"/>
                  </a:cubicBezTo>
                  <a:cubicBezTo>
                    <a:pt x="1416950" y="1921838"/>
                    <a:pt x="1411616" y="1922504"/>
                    <a:pt x="1323605" y="1922504"/>
                  </a:cubicBezTo>
                  <a:lnTo>
                    <a:pt x="1230260" y="1922504"/>
                  </a:lnTo>
                  <a:lnTo>
                    <a:pt x="1236927" y="1939840"/>
                  </a:lnTo>
                  <a:cubicBezTo>
                    <a:pt x="1246262" y="1963176"/>
                    <a:pt x="1245595" y="2029184"/>
                    <a:pt x="1235594" y="2056521"/>
                  </a:cubicBezTo>
                  <a:cubicBezTo>
                    <a:pt x="1214925" y="2117195"/>
                    <a:pt x="1164252" y="2161868"/>
                    <a:pt x="1100244" y="2176536"/>
                  </a:cubicBezTo>
                  <a:cubicBezTo>
                    <a:pt x="1052904" y="2187204"/>
                    <a:pt x="1012899" y="2179870"/>
                    <a:pt x="968227" y="2153200"/>
                  </a:cubicBezTo>
                  <a:lnTo>
                    <a:pt x="930889" y="2130530"/>
                  </a:lnTo>
                  <a:lnTo>
                    <a:pt x="908886" y="2146532"/>
                  </a:lnTo>
                  <a:cubicBezTo>
                    <a:pt x="867548" y="2177203"/>
                    <a:pt x="801540" y="2189204"/>
                    <a:pt x="752867" y="2175203"/>
                  </a:cubicBezTo>
                  <a:close/>
                  <a:moveTo>
                    <a:pt x="836877" y="2065856"/>
                  </a:moveTo>
                  <a:cubicBezTo>
                    <a:pt x="864881" y="2051854"/>
                    <a:pt x="876882" y="2030518"/>
                    <a:pt x="876882" y="1997180"/>
                  </a:cubicBezTo>
                  <a:cubicBezTo>
                    <a:pt x="876882" y="1936506"/>
                    <a:pt x="806874" y="1900502"/>
                    <a:pt x="760201" y="1937173"/>
                  </a:cubicBezTo>
                  <a:cubicBezTo>
                    <a:pt x="716862" y="1971177"/>
                    <a:pt x="717529" y="2030518"/>
                    <a:pt x="762868" y="2060522"/>
                  </a:cubicBezTo>
                  <a:cubicBezTo>
                    <a:pt x="788871" y="2078524"/>
                    <a:pt x="810207" y="2079857"/>
                    <a:pt x="836877" y="2065856"/>
                  </a:cubicBezTo>
                  <a:close/>
                  <a:moveTo>
                    <a:pt x="1096910" y="2065856"/>
                  </a:moveTo>
                  <a:cubicBezTo>
                    <a:pt x="1124913" y="2051854"/>
                    <a:pt x="1136915" y="2030518"/>
                    <a:pt x="1136915" y="1997180"/>
                  </a:cubicBezTo>
                  <a:cubicBezTo>
                    <a:pt x="1136915" y="1972511"/>
                    <a:pt x="1132914" y="1963843"/>
                    <a:pt x="1114245" y="1945174"/>
                  </a:cubicBezTo>
                  <a:cubicBezTo>
                    <a:pt x="1095576" y="1926505"/>
                    <a:pt x="1086242" y="1922504"/>
                    <a:pt x="1064239" y="1922504"/>
                  </a:cubicBezTo>
                  <a:cubicBezTo>
                    <a:pt x="1031568" y="1922504"/>
                    <a:pt x="994230" y="1951841"/>
                    <a:pt x="987563" y="1983179"/>
                  </a:cubicBezTo>
                  <a:cubicBezTo>
                    <a:pt x="982229" y="2011182"/>
                    <a:pt x="998231" y="2046520"/>
                    <a:pt x="1024901" y="2062522"/>
                  </a:cubicBezTo>
                  <a:cubicBezTo>
                    <a:pt x="1050904" y="2078524"/>
                    <a:pt x="1070907" y="2079191"/>
                    <a:pt x="1096910" y="2065856"/>
                  </a:cubicBezTo>
                  <a:close/>
                  <a:moveTo>
                    <a:pt x="1343607" y="1765818"/>
                  </a:moveTo>
                  <a:lnTo>
                    <a:pt x="1343607" y="1715812"/>
                  </a:lnTo>
                  <a:lnTo>
                    <a:pt x="930222" y="1715812"/>
                  </a:lnTo>
                  <a:lnTo>
                    <a:pt x="516837" y="1715812"/>
                  </a:lnTo>
                  <a:lnTo>
                    <a:pt x="516837" y="1765818"/>
                  </a:lnTo>
                  <a:lnTo>
                    <a:pt x="516837" y="1815824"/>
                  </a:lnTo>
                  <a:lnTo>
                    <a:pt x="930222" y="1815824"/>
                  </a:lnTo>
                  <a:lnTo>
                    <a:pt x="1343607" y="1815824"/>
                  </a:lnTo>
                  <a:lnTo>
                    <a:pt x="1343607" y="1765818"/>
                  </a:lnTo>
                  <a:close/>
                  <a:moveTo>
                    <a:pt x="1543632" y="1599131"/>
                  </a:moveTo>
                  <a:cubicBezTo>
                    <a:pt x="1543632" y="1566460"/>
                    <a:pt x="1489626" y="1502452"/>
                    <a:pt x="1440953" y="1477115"/>
                  </a:cubicBezTo>
                  <a:lnTo>
                    <a:pt x="1406949" y="1459113"/>
                  </a:lnTo>
                  <a:lnTo>
                    <a:pt x="944224" y="1457113"/>
                  </a:lnTo>
                  <a:cubicBezTo>
                    <a:pt x="420825" y="1455113"/>
                    <a:pt x="443495" y="1453112"/>
                    <a:pt x="383487" y="1507119"/>
                  </a:cubicBezTo>
                  <a:cubicBezTo>
                    <a:pt x="350817" y="1536456"/>
                    <a:pt x="337482" y="1555792"/>
                    <a:pt x="323480" y="1592463"/>
                  </a:cubicBezTo>
                  <a:lnTo>
                    <a:pt x="316812" y="1609132"/>
                  </a:lnTo>
                  <a:lnTo>
                    <a:pt x="930222" y="1609132"/>
                  </a:lnTo>
                  <a:cubicBezTo>
                    <a:pt x="1479624" y="1609132"/>
                    <a:pt x="1543632" y="1607798"/>
                    <a:pt x="1543632" y="1599131"/>
                  </a:cubicBezTo>
                  <a:close/>
                  <a:moveTo>
                    <a:pt x="1036902" y="1296426"/>
                  </a:moveTo>
                  <a:lnTo>
                    <a:pt x="1036902" y="1244420"/>
                  </a:lnTo>
                  <a:lnTo>
                    <a:pt x="933556" y="1244420"/>
                  </a:lnTo>
                  <a:lnTo>
                    <a:pt x="830210" y="1245086"/>
                  </a:lnTo>
                  <a:lnTo>
                    <a:pt x="830210" y="1297093"/>
                  </a:lnTo>
                  <a:lnTo>
                    <a:pt x="830210" y="1349099"/>
                  </a:lnTo>
                  <a:lnTo>
                    <a:pt x="933556" y="1349099"/>
                  </a:lnTo>
                  <a:lnTo>
                    <a:pt x="1036902" y="1349099"/>
                  </a:lnTo>
                  <a:lnTo>
                    <a:pt x="1036902" y="1296426"/>
                  </a:lnTo>
                  <a:close/>
                  <a:moveTo>
                    <a:pt x="1056905" y="1125071"/>
                  </a:moveTo>
                  <a:cubicBezTo>
                    <a:pt x="1263597" y="1079066"/>
                    <a:pt x="1427618" y="921046"/>
                    <a:pt x="1484958" y="712353"/>
                  </a:cubicBezTo>
                  <a:cubicBezTo>
                    <a:pt x="1498960" y="662347"/>
                    <a:pt x="1499627" y="641677"/>
                    <a:pt x="1502294" y="380978"/>
                  </a:cubicBezTo>
                  <a:lnTo>
                    <a:pt x="1504294" y="102277"/>
                  </a:lnTo>
                  <a:lnTo>
                    <a:pt x="933556" y="102277"/>
                  </a:lnTo>
                  <a:lnTo>
                    <a:pt x="362818" y="102277"/>
                  </a:lnTo>
                  <a:lnTo>
                    <a:pt x="364818" y="387646"/>
                  </a:lnTo>
                  <a:cubicBezTo>
                    <a:pt x="367485" y="658346"/>
                    <a:pt x="368152" y="675015"/>
                    <a:pt x="382154" y="721021"/>
                  </a:cubicBezTo>
                  <a:cubicBezTo>
                    <a:pt x="472165" y="1017724"/>
                    <a:pt x="760201" y="1190413"/>
                    <a:pt x="1056905" y="112507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 xmlns:a16="http://schemas.microsoft.com/office/drawing/2014/main" id="{4C3E7B5B-4D14-4381-84DF-21554B5BF022}"/>
                </a:ext>
              </a:extLst>
            </p:cNvPr>
            <p:cNvSpPr/>
            <p:nvPr/>
          </p:nvSpPr>
          <p:spPr>
            <a:xfrm flipV="1">
              <a:off x="5130642" y="2097763"/>
              <a:ext cx="726302" cy="728673"/>
            </a:xfrm>
            <a:custGeom>
              <a:avLst/>
              <a:gdLst>
                <a:gd name="connsiteX0" fmla="*/ 302276 w 726302"/>
                <a:gd name="connsiteY0" fmla="*/ 722489 h 728673"/>
                <a:gd name="connsiteX1" fmla="*/ 104918 w 726302"/>
                <a:gd name="connsiteY1" fmla="*/ 620476 h 728673"/>
                <a:gd name="connsiteX2" fmla="*/ 10239 w 726302"/>
                <a:gd name="connsiteY2" fmla="*/ 463790 h 728673"/>
                <a:gd name="connsiteX3" fmla="*/ 15573 w 726302"/>
                <a:gd name="connsiteY3" fmla="*/ 239095 h 728673"/>
                <a:gd name="connsiteX4" fmla="*/ 479631 w 726302"/>
                <a:gd name="connsiteY4" fmla="*/ 18401 h 728673"/>
                <a:gd name="connsiteX5" fmla="*/ 624983 w 726302"/>
                <a:gd name="connsiteY5" fmla="*/ 609808 h 728673"/>
                <a:gd name="connsiteX6" fmla="*/ 478964 w 726302"/>
                <a:gd name="connsiteY6" fmla="*/ 705820 h 728673"/>
                <a:gd name="connsiteX7" fmla="*/ 302276 w 726302"/>
                <a:gd name="connsiteY7" fmla="*/ 722489 h 728673"/>
                <a:gd name="connsiteX8" fmla="*/ 445627 w 726302"/>
                <a:gd name="connsiteY8" fmla="*/ 605141 h 728673"/>
                <a:gd name="connsiteX9" fmla="*/ 541639 w 726302"/>
                <a:gd name="connsiteY9" fmla="*/ 539800 h 728673"/>
                <a:gd name="connsiteX10" fmla="*/ 438293 w 726302"/>
                <a:gd name="connsiteY10" fmla="*/ 471791 h 728673"/>
                <a:gd name="connsiteX11" fmla="*/ 324278 w 726302"/>
                <a:gd name="connsiteY11" fmla="*/ 399782 h 728673"/>
                <a:gd name="connsiteX12" fmla="*/ 357616 w 726302"/>
                <a:gd name="connsiteY12" fmla="*/ 309104 h 728673"/>
                <a:gd name="connsiteX13" fmla="*/ 486965 w 726302"/>
                <a:gd name="connsiteY13" fmla="*/ 375779 h 728673"/>
                <a:gd name="connsiteX14" fmla="*/ 606314 w 726302"/>
                <a:gd name="connsiteY14" fmla="*/ 435787 h 728673"/>
                <a:gd name="connsiteX15" fmla="*/ 613648 w 726302"/>
                <a:gd name="connsiteY15" fmla="*/ 363778 h 728673"/>
                <a:gd name="connsiteX16" fmla="*/ 592312 w 726302"/>
                <a:gd name="connsiteY16" fmla="*/ 254431 h 728673"/>
                <a:gd name="connsiteX17" fmla="*/ 405622 w 726302"/>
                <a:gd name="connsiteY17" fmla="*/ 109079 h 728673"/>
                <a:gd name="connsiteX18" fmla="*/ 124253 w 726302"/>
                <a:gd name="connsiteY18" fmla="*/ 255764 h 728673"/>
                <a:gd name="connsiteX19" fmla="*/ 106918 w 726302"/>
                <a:gd name="connsiteY19" fmla="*/ 362444 h 728673"/>
                <a:gd name="connsiteX20" fmla="*/ 126254 w 726302"/>
                <a:gd name="connsiteY20" fmla="*/ 472458 h 728673"/>
                <a:gd name="connsiteX21" fmla="*/ 445627 w 726302"/>
                <a:gd name="connsiteY21" fmla="*/ 605141 h 7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6302" h="728673">
                  <a:moveTo>
                    <a:pt x="302276" y="722489"/>
                  </a:moveTo>
                  <a:cubicBezTo>
                    <a:pt x="222932" y="708487"/>
                    <a:pt x="164258" y="677817"/>
                    <a:pt x="104918" y="620476"/>
                  </a:cubicBezTo>
                  <a:cubicBezTo>
                    <a:pt x="59579" y="576471"/>
                    <a:pt x="28908" y="525131"/>
                    <a:pt x="10239" y="463790"/>
                  </a:cubicBezTo>
                  <a:cubicBezTo>
                    <a:pt x="-9097" y="400449"/>
                    <a:pt x="-6430" y="300436"/>
                    <a:pt x="15573" y="239095"/>
                  </a:cubicBezTo>
                  <a:cubicBezTo>
                    <a:pt x="83582" y="51739"/>
                    <a:pt x="294941" y="-48941"/>
                    <a:pt x="479631" y="18401"/>
                  </a:cubicBezTo>
                  <a:cubicBezTo>
                    <a:pt x="728996" y="108412"/>
                    <a:pt x="804338" y="416451"/>
                    <a:pt x="624983" y="609808"/>
                  </a:cubicBezTo>
                  <a:cubicBezTo>
                    <a:pt x="581644" y="656481"/>
                    <a:pt x="537638" y="685818"/>
                    <a:pt x="478964" y="705820"/>
                  </a:cubicBezTo>
                  <a:cubicBezTo>
                    <a:pt x="427625" y="723823"/>
                    <a:pt x="348948" y="731157"/>
                    <a:pt x="302276" y="722489"/>
                  </a:cubicBezTo>
                  <a:close/>
                  <a:moveTo>
                    <a:pt x="445627" y="605141"/>
                  </a:moveTo>
                  <a:cubicBezTo>
                    <a:pt x="480965" y="592473"/>
                    <a:pt x="544973" y="549801"/>
                    <a:pt x="541639" y="539800"/>
                  </a:cubicBezTo>
                  <a:cubicBezTo>
                    <a:pt x="540305" y="535799"/>
                    <a:pt x="493633" y="505129"/>
                    <a:pt x="438293" y="471791"/>
                  </a:cubicBezTo>
                  <a:cubicBezTo>
                    <a:pt x="382286" y="438454"/>
                    <a:pt x="330946" y="405783"/>
                    <a:pt x="324278" y="399782"/>
                  </a:cubicBezTo>
                  <a:cubicBezTo>
                    <a:pt x="289607" y="367778"/>
                    <a:pt x="310943" y="309771"/>
                    <a:pt x="357616" y="309104"/>
                  </a:cubicBezTo>
                  <a:cubicBezTo>
                    <a:pt x="368284" y="309104"/>
                    <a:pt x="420290" y="335774"/>
                    <a:pt x="486965" y="375779"/>
                  </a:cubicBezTo>
                  <a:cubicBezTo>
                    <a:pt x="567642" y="424452"/>
                    <a:pt x="600980" y="441121"/>
                    <a:pt x="606314" y="435787"/>
                  </a:cubicBezTo>
                  <a:cubicBezTo>
                    <a:pt x="610314" y="431786"/>
                    <a:pt x="613648" y="401782"/>
                    <a:pt x="613648" y="363778"/>
                  </a:cubicBezTo>
                  <a:cubicBezTo>
                    <a:pt x="613648" y="305104"/>
                    <a:pt x="611648" y="295102"/>
                    <a:pt x="592312" y="254431"/>
                  </a:cubicBezTo>
                  <a:cubicBezTo>
                    <a:pt x="554974" y="175754"/>
                    <a:pt x="490966" y="125748"/>
                    <a:pt x="405622" y="109079"/>
                  </a:cubicBezTo>
                  <a:cubicBezTo>
                    <a:pt x="292274" y="86410"/>
                    <a:pt x="175593" y="147751"/>
                    <a:pt x="124253" y="255764"/>
                  </a:cubicBezTo>
                  <a:cubicBezTo>
                    <a:pt x="108918" y="287768"/>
                    <a:pt x="106918" y="301103"/>
                    <a:pt x="106918" y="362444"/>
                  </a:cubicBezTo>
                  <a:cubicBezTo>
                    <a:pt x="106918" y="426452"/>
                    <a:pt x="108918" y="435787"/>
                    <a:pt x="126254" y="472458"/>
                  </a:cubicBezTo>
                  <a:cubicBezTo>
                    <a:pt x="184261" y="591139"/>
                    <a:pt x="322278" y="648480"/>
                    <a:pt x="445627" y="60514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 xmlns:a16="http://schemas.microsoft.com/office/drawing/2014/main" id="{1BD5F8A9-1706-4507-9E16-57AEC3894652}"/>
                </a:ext>
              </a:extLst>
            </p:cNvPr>
            <p:cNvSpPr/>
            <p:nvPr/>
          </p:nvSpPr>
          <p:spPr>
            <a:xfrm flipV="1">
              <a:off x="4970267" y="2828156"/>
              <a:ext cx="106680" cy="100012"/>
            </a:xfrm>
            <a:custGeom>
              <a:avLst/>
              <a:gdLst>
                <a:gd name="connsiteX0" fmla="*/ -2106 w 106680"/>
                <a:gd name="connsiteY0" fmla="*/ 48144 h 100012"/>
                <a:gd name="connsiteX1" fmla="*/ -2106 w 106680"/>
                <a:gd name="connsiteY1" fmla="*/ -1863 h 100012"/>
                <a:gd name="connsiteX2" fmla="*/ 51234 w 106680"/>
                <a:gd name="connsiteY2" fmla="*/ -1863 h 100012"/>
                <a:gd name="connsiteX3" fmla="*/ 104574 w 106680"/>
                <a:gd name="connsiteY3" fmla="*/ -1863 h 100012"/>
                <a:gd name="connsiteX4" fmla="*/ 104574 w 106680"/>
                <a:gd name="connsiteY4" fmla="*/ 48144 h 100012"/>
                <a:gd name="connsiteX5" fmla="*/ 104574 w 106680"/>
                <a:gd name="connsiteY5" fmla="*/ 98150 h 100012"/>
                <a:gd name="connsiteX6" fmla="*/ 51234 w 106680"/>
                <a:gd name="connsiteY6" fmla="*/ 98150 h 100012"/>
                <a:gd name="connsiteX7" fmla="*/ -2106 w 106680"/>
                <a:gd name="connsiteY7" fmla="*/ 98150 h 100012"/>
                <a:gd name="connsiteX8" fmla="*/ -2106 w 106680"/>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 h="100012">
                  <a:moveTo>
                    <a:pt x="-2106" y="48144"/>
                  </a:moveTo>
                  <a:lnTo>
                    <a:pt x="-2106" y="-1863"/>
                  </a:lnTo>
                  <a:lnTo>
                    <a:pt x="51234" y="-1863"/>
                  </a:lnTo>
                  <a:lnTo>
                    <a:pt x="104574" y="-1863"/>
                  </a:lnTo>
                  <a:lnTo>
                    <a:pt x="104574" y="48144"/>
                  </a:lnTo>
                  <a:lnTo>
                    <a:pt x="104574" y="98150"/>
                  </a:lnTo>
                  <a:lnTo>
                    <a:pt x="51234" y="98150"/>
                  </a:lnTo>
                  <a:lnTo>
                    <a:pt x="-2106" y="98150"/>
                  </a:lnTo>
                  <a:lnTo>
                    <a:pt x="-2106"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 xmlns:a16="http://schemas.microsoft.com/office/drawing/2014/main" id="{F75255E1-1C15-485F-A6DC-604ACC50BFE2}"/>
                </a:ext>
              </a:extLst>
            </p:cNvPr>
            <p:cNvSpPr/>
            <p:nvPr/>
          </p:nvSpPr>
          <p:spPr>
            <a:xfrm flipV="1">
              <a:off x="5130287" y="2828156"/>
              <a:ext cx="100012" cy="100012"/>
            </a:xfrm>
            <a:custGeom>
              <a:avLst/>
              <a:gdLst>
                <a:gd name="connsiteX0" fmla="*/ -2318 w 100012"/>
                <a:gd name="connsiteY0" fmla="*/ 48144 h 100012"/>
                <a:gd name="connsiteX1" fmla="*/ -2318 w 100012"/>
                <a:gd name="connsiteY1" fmla="*/ -1863 h 100012"/>
                <a:gd name="connsiteX2" fmla="*/ 47689 w 100012"/>
                <a:gd name="connsiteY2" fmla="*/ -1863 h 100012"/>
                <a:gd name="connsiteX3" fmla="*/ 97695 w 100012"/>
                <a:gd name="connsiteY3" fmla="*/ -1863 h 100012"/>
                <a:gd name="connsiteX4" fmla="*/ 97695 w 100012"/>
                <a:gd name="connsiteY4" fmla="*/ 48144 h 100012"/>
                <a:gd name="connsiteX5" fmla="*/ 97695 w 100012"/>
                <a:gd name="connsiteY5" fmla="*/ 98150 h 100012"/>
                <a:gd name="connsiteX6" fmla="*/ 47689 w 100012"/>
                <a:gd name="connsiteY6" fmla="*/ 98150 h 100012"/>
                <a:gd name="connsiteX7" fmla="*/ -2318 w 100012"/>
                <a:gd name="connsiteY7" fmla="*/ 98150 h 100012"/>
                <a:gd name="connsiteX8" fmla="*/ -2318 w 100012"/>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2" h="100012">
                  <a:moveTo>
                    <a:pt x="-2318" y="48144"/>
                  </a:moveTo>
                  <a:lnTo>
                    <a:pt x="-2318" y="-1863"/>
                  </a:lnTo>
                  <a:lnTo>
                    <a:pt x="47689" y="-1863"/>
                  </a:lnTo>
                  <a:lnTo>
                    <a:pt x="97695" y="-1863"/>
                  </a:lnTo>
                  <a:lnTo>
                    <a:pt x="97695" y="48144"/>
                  </a:lnTo>
                  <a:lnTo>
                    <a:pt x="97695" y="98150"/>
                  </a:lnTo>
                  <a:lnTo>
                    <a:pt x="47689" y="98150"/>
                  </a:lnTo>
                  <a:lnTo>
                    <a:pt x="-2318" y="98150"/>
                  </a:lnTo>
                  <a:lnTo>
                    <a:pt x="-2318"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2" name="TextBox 311">
            <a:extLst>
              <a:ext uri="{FF2B5EF4-FFF2-40B4-BE49-F238E27FC236}">
                <a16:creationId xmlns="" xmlns:a16="http://schemas.microsoft.com/office/drawing/2014/main" id="{71F4E54F-5F77-4652-A8E2-90E658068D88}"/>
              </a:ext>
            </a:extLst>
          </p:cNvPr>
          <p:cNvSpPr txBox="1"/>
          <p:nvPr/>
        </p:nvSpPr>
        <p:spPr>
          <a:xfrm>
            <a:off x="4887506" y="3022441"/>
            <a:ext cx="7887410" cy="2554545"/>
          </a:xfrm>
          <a:prstGeom prst="rect">
            <a:avLst/>
          </a:prstGeom>
          <a:noFill/>
        </p:spPr>
        <p:txBody>
          <a:bodyPr wrap="square" rtlCol="0">
            <a:spAutoFit/>
          </a:bodyPr>
          <a:lstStyle/>
          <a:p>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thể</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gây</a:t>
            </a:r>
            <a:r>
              <a:rPr lang="en-US" sz="3200" dirty="0">
                <a:solidFill>
                  <a:srgbClr val="002060"/>
                </a:solidFill>
                <a:latin typeface="Times New Roman" panose="02020603050405020304" pitchFamily="18" charset="0"/>
                <a:cs typeface="Times New Roman" panose="02020603050405020304" pitchFamily="18" charset="0"/>
              </a:rPr>
              <a:t> ra </a:t>
            </a:r>
            <a:r>
              <a:rPr lang="en-US" sz="3200" dirty="0" err="1">
                <a:solidFill>
                  <a:srgbClr val="002060"/>
                </a:solidFill>
                <a:latin typeface="Times New Roman" panose="02020603050405020304" pitchFamily="18" charset="0"/>
                <a:cs typeface="Times New Roman" panose="02020603050405020304" pitchFamily="18" charset="0"/>
              </a:rPr>
              <a:t>cho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là</a:t>
            </a:r>
            <a:r>
              <a:rPr lang="en-US" sz="3200" dirty="0">
                <a:solidFill>
                  <a:srgbClr val="002060"/>
                </a:solidFill>
                <a:latin typeface="Times New Roman" panose="02020603050405020304" pitchFamily="18" charset="0"/>
                <a:cs typeface="Times New Roman" panose="02020603050405020304" pitchFamily="18" charset="0"/>
              </a:rPr>
              <a:t>:</a:t>
            </a:r>
          </a:p>
          <a:p>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làm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mất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sự</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đàn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hồi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lò</a:t>
            </a:r>
            <a:r>
              <a:rPr lang="en-US" sz="3200" dirty="0">
                <a:solidFill>
                  <a:srgbClr val="002060"/>
                </a:solidFill>
                <a:latin typeface="Times New Roman" panose="02020603050405020304" pitchFamily="18" charset="0"/>
                <a:cs typeface="Times New Roman" panose="02020603050405020304" pitchFamily="18" charset="0"/>
              </a:rPr>
              <a:t> xo ở </a:t>
            </a:r>
            <a:r>
              <a:rPr lang="en-US" sz="3200" dirty="0" err="1">
                <a:solidFill>
                  <a:srgbClr val="002060"/>
                </a:solidFill>
                <a:latin typeface="Times New Roman" panose="02020603050405020304" pitchFamily="18" charset="0"/>
                <a:cs typeface="Times New Roman" panose="02020603050405020304" pitchFamily="18" charset="0"/>
              </a:rPr>
              <a:t>cân</a:t>
            </a:r>
            <a:endParaRPr lang="en-US"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làm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kim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chỉ</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thị</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chỉ</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sai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lệch</a:t>
            </a:r>
            <a:endParaRPr lang="en-US"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làm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bị</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biến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dạng</a:t>
            </a:r>
            <a:endParaRPr lang="en-US"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=&gt; </a:t>
            </a:r>
            <a:r>
              <a:rPr lang="en-US" sz="3200" dirty="0" err="1">
                <a:solidFill>
                  <a:srgbClr val="002060"/>
                </a:solidFill>
                <a:latin typeface="Times New Roman" panose="02020603050405020304" pitchFamily="18" charset="0"/>
                <a:cs typeface="Times New Roman" panose="02020603050405020304" pitchFamily="18" charset="0"/>
              </a:rPr>
              <a:t>cân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không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chỉ</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chính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xác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bị</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hỏng</a:t>
            </a:r>
            <a:r>
              <a:rPr lang="en-US" sz="3200" dirty="0">
                <a:solidFill>
                  <a:srgbClr val="002060"/>
                </a:solidFill>
                <a:latin typeface="Times New Roman" panose="02020603050405020304" pitchFamily="18" charset="0"/>
                <a:cs typeface="Times New Roman" panose="02020603050405020304" pitchFamily="18" charset="0"/>
              </a:rPr>
              <a:t>.</a:t>
            </a:r>
          </a:p>
        </p:txBody>
      </p:sp>
      <p:pic>
        <p:nvPicPr>
          <p:cNvPr id="1027" name="Picture 3">
            <a:extLst>
              <a:ext uri="{FF2B5EF4-FFF2-40B4-BE49-F238E27FC236}">
                <a16:creationId xmlns="" xmlns:a16="http://schemas.microsoft.com/office/drawing/2014/main" id="{3BD0BCAE-1D3C-4FB1-BB5A-4AD33C3FA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49" y="1608408"/>
            <a:ext cx="3933825" cy="48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01231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312"/>
                                        </p:tgtEl>
                                        <p:attrNameLst>
                                          <p:attrName>style.visibility</p:attrName>
                                        </p:attrNameLst>
                                      </p:cBhvr>
                                      <p:to>
                                        <p:strVal val="visible"/>
                                      </p:to>
                                    </p:set>
                                    <p:anim calcmode="lin" valueType="num">
                                      <p:cBhvr additive="base">
                                        <p:cTn id="7" dur="500" fill="hold"/>
                                        <p:tgtEl>
                                          <p:spTgt spid="312"/>
                                        </p:tgtEl>
                                        <p:attrNameLst>
                                          <p:attrName>ppt_x</p:attrName>
                                        </p:attrNameLst>
                                      </p:cBhvr>
                                      <p:tavLst>
                                        <p:tav tm="0">
                                          <p:val>
                                            <p:strVal val="0-#ppt_w/2"/>
                                          </p:val>
                                        </p:tav>
                                        <p:tav tm="100000">
                                          <p:val>
                                            <p:strVal val="#ppt_x"/>
                                          </p:val>
                                        </p:tav>
                                      </p:tavLst>
                                    </p:anim>
                                    <p:anim calcmode="lin" valueType="num">
                                      <p:cBhvr additive="base">
                                        <p:cTn id="8" dur="500" fill="hold"/>
                                        <p:tgtEl>
                                          <p:spTgt spid="31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nodeType="after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500" fill="hold"/>
                                        <p:tgtEl>
                                          <p:spTgt spid="1027"/>
                                        </p:tgtEl>
                                        <p:attrNameLst>
                                          <p:attrName>ppt_w</p:attrName>
                                        </p:attrNameLst>
                                      </p:cBhvr>
                                      <p:tavLst>
                                        <p:tav tm="0">
                                          <p:val>
                                            <p:fltVal val="0"/>
                                          </p:val>
                                        </p:tav>
                                        <p:tav tm="100000">
                                          <p:val>
                                            <p:strVal val="#ppt_w"/>
                                          </p:val>
                                        </p:tav>
                                      </p:tavLst>
                                    </p:anim>
                                    <p:anim calcmode="lin" valueType="num">
                                      <p:cBhvr>
                                        <p:cTn id="13" dur="500" fill="hold"/>
                                        <p:tgtEl>
                                          <p:spTgt spid="1027"/>
                                        </p:tgtEl>
                                        <p:attrNameLst>
                                          <p:attrName>ppt_h</p:attrName>
                                        </p:attrNameLst>
                                      </p:cBhvr>
                                      <p:tavLst>
                                        <p:tav tm="0">
                                          <p:val>
                                            <p:fltVal val="0"/>
                                          </p:val>
                                        </p:tav>
                                        <p:tav tm="100000">
                                          <p:val>
                                            <p:strVal val="#ppt_h"/>
                                          </p:val>
                                        </p:tav>
                                      </p:tavLst>
                                    </p:anim>
                                    <p:animEffect transition="in" filter="fade">
                                      <p:cBhvr>
                                        <p:cTn id="14"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C4C6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99CA955-79F3-4322-8EE1-C3C74689E971}"/>
              </a:ext>
            </a:extLst>
          </p:cNvPr>
          <p:cNvSpPr/>
          <p:nvPr/>
        </p:nvSpPr>
        <p:spPr>
          <a:xfrm>
            <a:off x="1" y="0"/>
            <a:ext cx="12192000" cy="518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 xmlns:a16="http://schemas.microsoft.com/office/drawing/2014/main" id="{97309E25-FEE5-40FC-892E-11770E87E6DE}"/>
              </a:ext>
            </a:extLst>
          </p:cNvPr>
          <p:cNvSpPr txBox="1"/>
          <p:nvPr/>
        </p:nvSpPr>
        <p:spPr>
          <a:xfrm>
            <a:off x="8831211" y="32657"/>
            <a:ext cx="348061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CHỦ ĐỀ 1: CÁC PHÉP ĐO</a:t>
            </a:r>
          </a:p>
        </p:txBody>
      </p:sp>
      <p:sp>
        <p:nvSpPr>
          <p:cNvPr id="292" name="Freeform: Shape 291">
            <a:extLst>
              <a:ext uri="{FF2B5EF4-FFF2-40B4-BE49-F238E27FC236}">
                <a16:creationId xmlns="" xmlns:a16="http://schemas.microsoft.com/office/drawing/2014/main" id="{94C23D56-D212-4389-A4E6-C28E0A955CB4}"/>
              </a:ext>
            </a:extLst>
          </p:cNvPr>
          <p:cNvSpPr/>
          <p:nvPr/>
        </p:nvSpPr>
        <p:spPr>
          <a:xfrm>
            <a:off x="598714"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FDD2B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 xmlns:a16="http://schemas.microsoft.com/office/drawing/2014/main" id="{FDCC9A04-15E6-4638-9B7F-63904B58400B}"/>
              </a:ext>
            </a:extLst>
          </p:cNvPr>
          <p:cNvGrpSpPr/>
          <p:nvPr/>
        </p:nvGrpSpPr>
        <p:grpSpPr>
          <a:xfrm>
            <a:off x="0" y="0"/>
            <a:ext cx="1027522" cy="521111"/>
            <a:chOff x="0" y="0"/>
            <a:chExt cx="1027522" cy="521111"/>
          </a:xfrm>
        </p:grpSpPr>
        <p:sp>
          <p:nvSpPr>
            <p:cNvPr id="293" name="Freeform: Shape 292">
              <a:extLst>
                <a:ext uri="{FF2B5EF4-FFF2-40B4-BE49-F238E27FC236}">
                  <a16:creationId xmlns="" xmlns:a16="http://schemas.microsoft.com/office/drawing/2014/main" id="{CB5F7F1C-F0DE-49D0-91A7-D9B199D51415}"/>
                </a:ext>
              </a:extLst>
            </p:cNvPr>
            <p:cNvSpPr/>
            <p:nvPr/>
          </p:nvSpPr>
          <p:spPr>
            <a:xfrm>
              <a:off x="631372" y="0"/>
              <a:ext cx="396150" cy="521109"/>
            </a:xfrm>
            <a:custGeom>
              <a:avLst/>
              <a:gdLst>
                <a:gd name="connsiteX0" fmla="*/ 0 w 396150"/>
                <a:gd name="connsiteY0" fmla="*/ 0 h 521109"/>
                <a:gd name="connsiteX1" fmla="*/ 396150 w 396150"/>
                <a:gd name="connsiteY1" fmla="*/ 0 h 521109"/>
                <a:gd name="connsiteX2" fmla="*/ 57103 w 396150"/>
                <a:gd name="connsiteY2" fmla="*/ 521109 h 521109"/>
                <a:gd name="connsiteX3" fmla="*/ 0 w 396150"/>
                <a:gd name="connsiteY3" fmla="*/ 521109 h 521109"/>
                <a:gd name="connsiteX4" fmla="*/ 0 w 396150"/>
                <a:gd name="connsiteY4" fmla="*/ 0 h 5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50" h="521109">
                  <a:moveTo>
                    <a:pt x="0" y="0"/>
                  </a:moveTo>
                  <a:lnTo>
                    <a:pt x="396150" y="0"/>
                  </a:lnTo>
                  <a:lnTo>
                    <a:pt x="57103" y="521109"/>
                  </a:lnTo>
                  <a:lnTo>
                    <a:pt x="0" y="521109"/>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Freeform: Shape 290">
              <a:extLst>
                <a:ext uri="{FF2B5EF4-FFF2-40B4-BE49-F238E27FC236}">
                  <a16:creationId xmlns="" xmlns:a16="http://schemas.microsoft.com/office/drawing/2014/main" id="{45AA6CA8-0CDD-45A3-981E-29F1CDD035F3}"/>
                </a:ext>
              </a:extLst>
            </p:cNvPr>
            <p:cNvSpPr/>
            <p:nvPr/>
          </p:nvSpPr>
          <p:spPr>
            <a:xfrm>
              <a:off x="0" y="1"/>
              <a:ext cx="688475" cy="521110"/>
            </a:xfrm>
            <a:custGeom>
              <a:avLst/>
              <a:gdLst>
                <a:gd name="connsiteX0" fmla="*/ 0 w 688475"/>
                <a:gd name="connsiteY0" fmla="*/ 0 h 521110"/>
                <a:gd name="connsiteX1" fmla="*/ 631372 w 688475"/>
                <a:gd name="connsiteY1" fmla="*/ 0 h 521110"/>
                <a:gd name="connsiteX2" fmla="*/ 631372 w 688475"/>
                <a:gd name="connsiteY2" fmla="*/ 521109 h 521110"/>
                <a:gd name="connsiteX3" fmla="*/ 688475 w 688475"/>
                <a:gd name="connsiteY3" fmla="*/ 521109 h 521110"/>
                <a:gd name="connsiteX4" fmla="*/ 688474 w 688475"/>
                <a:gd name="connsiteY4" fmla="*/ 521110 h 521110"/>
                <a:gd name="connsiteX5" fmla="*/ 0 w 688475"/>
                <a:gd name="connsiteY5" fmla="*/ 521110 h 521110"/>
                <a:gd name="connsiteX6" fmla="*/ 0 w 68847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75" h="521110">
                  <a:moveTo>
                    <a:pt x="0" y="0"/>
                  </a:moveTo>
                  <a:lnTo>
                    <a:pt x="631372" y="0"/>
                  </a:lnTo>
                  <a:lnTo>
                    <a:pt x="631372" y="521109"/>
                  </a:lnTo>
                  <a:lnTo>
                    <a:pt x="688475" y="521109"/>
                  </a:lnTo>
                  <a:lnTo>
                    <a:pt x="688474" y="521110"/>
                  </a:lnTo>
                  <a:lnTo>
                    <a:pt x="0" y="521110"/>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68" name="TextBox 467">
            <a:extLst>
              <a:ext uri="{FF2B5EF4-FFF2-40B4-BE49-F238E27FC236}">
                <a16:creationId xmlns="" xmlns:a16="http://schemas.microsoft.com/office/drawing/2014/main" id="{BE3A4EDB-411E-4192-8F01-3AE803F8BE1C}"/>
              </a:ext>
            </a:extLst>
          </p:cNvPr>
          <p:cNvSpPr txBox="1"/>
          <p:nvPr/>
        </p:nvSpPr>
        <p:spPr>
          <a:xfrm>
            <a:off x="3221102" y="548740"/>
            <a:ext cx="566325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rPr>
              <a:t>CÁCH SỬ DỤNG CÂN ĐIỆN TỬ</a:t>
            </a:r>
          </a:p>
        </p:txBody>
      </p:sp>
      <p:sp>
        <p:nvSpPr>
          <p:cNvPr id="306" name="Freeform: Shape 305">
            <a:extLst>
              <a:ext uri="{FF2B5EF4-FFF2-40B4-BE49-F238E27FC236}">
                <a16:creationId xmlns="" xmlns:a16="http://schemas.microsoft.com/office/drawing/2014/main" id="{1333F57C-43A8-4628-A8E9-5AA1CED92005}"/>
              </a:ext>
            </a:extLst>
          </p:cNvPr>
          <p:cNvSpPr/>
          <p:nvPr/>
        </p:nvSpPr>
        <p:spPr>
          <a:xfrm>
            <a:off x="160373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8D92A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07" name="Group 306">
            <a:extLst>
              <a:ext uri="{FF2B5EF4-FFF2-40B4-BE49-F238E27FC236}">
                <a16:creationId xmlns="" xmlns:a16="http://schemas.microsoft.com/office/drawing/2014/main" id="{73D8B466-5046-4067-B97A-0439D91FDACC}"/>
              </a:ext>
            </a:extLst>
          </p:cNvPr>
          <p:cNvGrpSpPr/>
          <p:nvPr/>
        </p:nvGrpSpPr>
        <p:grpSpPr>
          <a:xfrm>
            <a:off x="2237742" y="37071"/>
            <a:ext cx="369536" cy="457093"/>
            <a:chOff x="4557440" y="902542"/>
            <a:chExt cx="1766107" cy="2184562"/>
          </a:xfrm>
          <a:solidFill>
            <a:schemeClr val="tx1"/>
          </a:solidFill>
        </p:grpSpPr>
        <p:sp>
          <p:nvSpPr>
            <p:cNvPr id="308" name="Freeform: Shape 307">
              <a:extLst>
                <a:ext uri="{FF2B5EF4-FFF2-40B4-BE49-F238E27FC236}">
                  <a16:creationId xmlns="" xmlns:a16="http://schemas.microsoft.com/office/drawing/2014/main" id="{EF48D7B3-689B-4F2A-B625-9D73DD2A1F56}"/>
                </a:ext>
              </a:extLst>
            </p:cNvPr>
            <p:cNvSpPr/>
            <p:nvPr/>
          </p:nvSpPr>
          <p:spPr>
            <a:xfrm flipV="1">
              <a:off x="4557440" y="902542"/>
              <a:ext cx="1766107" cy="2184562"/>
            </a:xfrm>
            <a:custGeom>
              <a:avLst/>
              <a:gdLst>
                <a:gd name="connsiteX0" fmla="*/ 752867 w 1766107"/>
                <a:gd name="connsiteY0" fmla="*/ 2175203 h 2184562"/>
                <a:gd name="connsiteX1" fmla="*/ 625518 w 1766107"/>
                <a:gd name="connsiteY1" fmla="*/ 1957175 h 2184562"/>
                <a:gd name="connsiteX2" fmla="*/ 634852 w 1766107"/>
                <a:gd name="connsiteY2" fmla="*/ 1922504 h 2184562"/>
                <a:gd name="connsiteX3" fmla="*/ 542174 w 1766107"/>
                <a:gd name="connsiteY3" fmla="*/ 1922504 h 2184562"/>
                <a:gd name="connsiteX4" fmla="*/ 448829 w 1766107"/>
                <a:gd name="connsiteY4" fmla="*/ 1922504 h 2184562"/>
                <a:gd name="connsiteX5" fmla="*/ 429493 w 1766107"/>
                <a:gd name="connsiteY5" fmla="*/ 1903169 h 2184562"/>
                <a:gd name="connsiteX6" fmla="*/ 410157 w 1766107"/>
                <a:gd name="connsiteY6" fmla="*/ 1799822 h 2184562"/>
                <a:gd name="connsiteX7" fmla="*/ 410157 w 1766107"/>
                <a:gd name="connsiteY7" fmla="*/ 1715812 h 2184562"/>
                <a:gd name="connsiteX8" fmla="*/ 326147 w 1766107"/>
                <a:gd name="connsiteY8" fmla="*/ 1715812 h 2184562"/>
                <a:gd name="connsiteX9" fmla="*/ 222801 w 1766107"/>
                <a:gd name="connsiteY9" fmla="*/ 1696476 h 2184562"/>
                <a:gd name="connsiteX10" fmla="*/ 210132 w 1766107"/>
                <a:gd name="connsiteY10" fmla="*/ 1601798 h 2184562"/>
                <a:gd name="connsiteX11" fmla="*/ 444162 w 1766107"/>
                <a:gd name="connsiteY11" fmla="*/ 1356434 h 2184562"/>
                <a:gd name="connsiteX12" fmla="*/ 598848 w 1766107"/>
                <a:gd name="connsiteY12" fmla="*/ 1349099 h 2184562"/>
                <a:gd name="connsiteX13" fmla="*/ 723530 w 1766107"/>
                <a:gd name="connsiteY13" fmla="*/ 1349099 h 2184562"/>
                <a:gd name="connsiteX14" fmla="*/ 723530 w 1766107"/>
                <a:gd name="connsiteY14" fmla="*/ 1281758 h 2184562"/>
                <a:gd name="connsiteX15" fmla="*/ 723530 w 1766107"/>
                <a:gd name="connsiteY15" fmla="*/ 1215083 h 2184562"/>
                <a:gd name="connsiteX16" fmla="*/ 698860 w 1766107"/>
                <a:gd name="connsiteY16" fmla="*/ 1205081 h 2184562"/>
                <a:gd name="connsiteX17" fmla="*/ 266806 w 1766107"/>
                <a:gd name="connsiteY17" fmla="*/ 683016 h 2184562"/>
                <a:gd name="connsiteX18" fmla="*/ 256805 w 1766107"/>
                <a:gd name="connsiteY18" fmla="*/ 364976 h 2184562"/>
                <a:gd name="connsiteX19" fmla="*/ 256805 w 1766107"/>
                <a:gd name="connsiteY19" fmla="*/ 102277 h 2184562"/>
                <a:gd name="connsiteX20" fmla="*/ 143457 w 1766107"/>
                <a:gd name="connsiteY20" fmla="*/ 102277 h 2184562"/>
                <a:gd name="connsiteX21" fmla="*/ 13441 w 1766107"/>
                <a:gd name="connsiteY21" fmla="*/ 85608 h 2184562"/>
                <a:gd name="connsiteX22" fmla="*/ 38111 w 1766107"/>
                <a:gd name="connsiteY22" fmla="*/ -1070 h 2184562"/>
                <a:gd name="connsiteX23" fmla="*/ 895551 w 1766107"/>
                <a:gd name="connsiteY23" fmla="*/ -3070 h 2184562"/>
                <a:gd name="connsiteX24" fmla="*/ 1738323 w 1766107"/>
                <a:gd name="connsiteY24" fmla="*/ -1070 h 2184562"/>
                <a:gd name="connsiteX25" fmla="*/ 1750992 w 1766107"/>
                <a:gd name="connsiteY25" fmla="*/ 14932 h 2184562"/>
                <a:gd name="connsiteX26" fmla="*/ 1748325 w 1766107"/>
                <a:gd name="connsiteY26" fmla="*/ 87608 h 2184562"/>
                <a:gd name="connsiteX27" fmla="*/ 1672315 w 1766107"/>
                <a:gd name="connsiteY27" fmla="*/ 102277 h 2184562"/>
                <a:gd name="connsiteX28" fmla="*/ 1611641 w 1766107"/>
                <a:gd name="connsiteY28" fmla="*/ 102277 h 2184562"/>
                <a:gd name="connsiteX29" fmla="*/ 1608974 w 1766107"/>
                <a:gd name="connsiteY29" fmla="*/ 387646 h 2184562"/>
                <a:gd name="connsiteX30" fmla="*/ 1588971 w 1766107"/>
                <a:gd name="connsiteY30" fmla="*/ 736356 h 2184562"/>
                <a:gd name="connsiteX31" fmla="*/ 1408282 w 1766107"/>
                <a:gd name="connsiteY31" fmla="*/ 1049729 h 2184562"/>
                <a:gd name="connsiteX32" fmla="*/ 1192255 w 1766107"/>
                <a:gd name="connsiteY32" fmla="*/ 1194413 h 2184562"/>
                <a:gd name="connsiteX33" fmla="*/ 1143582 w 1766107"/>
                <a:gd name="connsiteY33" fmla="*/ 1212416 h 2184562"/>
                <a:gd name="connsiteX34" fmla="*/ 1143582 w 1766107"/>
                <a:gd name="connsiteY34" fmla="*/ 1281091 h 2184562"/>
                <a:gd name="connsiteX35" fmla="*/ 1143582 w 1766107"/>
                <a:gd name="connsiteY35" fmla="*/ 1349099 h 2184562"/>
                <a:gd name="connsiteX36" fmla="*/ 1268931 w 1766107"/>
                <a:gd name="connsiteY36" fmla="*/ 1349099 h 2184562"/>
                <a:gd name="connsiteX37" fmla="*/ 1490292 w 1766107"/>
                <a:gd name="connsiteY37" fmla="*/ 1382437 h 2184562"/>
                <a:gd name="connsiteX38" fmla="*/ 1659647 w 1766107"/>
                <a:gd name="connsiteY38" fmla="*/ 1644470 h 2184562"/>
                <a:gd name="connsiteX39" fmla="*/ 1641645 w 1766107"/>
                <a:gd name="connsiteY39" fmla="*/ 1699810 h 2184562"/>
                <a:gd name="connsiteX40" fmla="*/ 1540299 w 1766107"/>
                <a:gd name="connsiteY40" fmla="*/ 1715812 h 2184562"/>
                <a:gd name="connsiteX41" fmla="*/ 1458288 w 1766107"/>
                <a:gd name="connsiteY41" fmla="*/ 1715812 h 2184562"/>
                <a:gd name="connsiteX42" fmla="*/ 1455621 w 1766107"/>
                <a:gd name="connsiteY42" fmla="*/ 1803156 h 2184562"/>
                <a:gd name="connsiteX43" fmla="*/ 1434952 w 1766107"/>
                <a:gd name="connsiteY43" fmla="*/ 1906502 h 2184562"/>
                <a:gd name="connsiteX44" fmla="*/ 1323605 w 1766107"/>
                <a:gd name="connsiteY44" fmla="*/ 1922504 h 2184562"/>
                <a:gd name="connsiteX45" fmla="*/ 1230260 w 1766107"/>
                <a:gd name="connsiteY45" fmla="*/ 1922504 h 2184562"/>
                <a:gd name="connsiteX46" fmla="*/ 1236927 w 1766107"/>
                <a:gd name="connsiteY46" fmla="*/ 1939840 h 2184562"/>
                <a:gd name="connsiteX47" fmla="*/ 1235594 w 1766107"/>
                <a:gd name="connsiteY47" fmla="*/ 2056521 h 2184562"/>
                <a:gd name="connsiteX48" fmla="*/ 1100244 w 1766107"/>
                <a:gd name="connsiteY48" fmla="*/ 2176536 h 2184562"/>
                <a:gd name="connsiteX49" fmla="*/ 968227 w 1766107"/>
                <a:gd name="connsiteY49" fmla="*/ 2153200 h 2184562"/>
                <a:gd name="connsiteX50" fmla="*/ 930889 w 1766107"/>
                <a:gd name="connsiteY50" fmla="*/ 2130530 h 2184562"/>
                <a:gd name="connsiteX51" fmla="*/ 908886 w 1766107"/>
                <a:gd name="connsiteY51" fmla="*/ 2146532 h 2184562"/>
                <a:gd name="connsiteX52" fmla="*/ 752867 w 1766107"/>
                <a:gd name="connsiteY52" fmla="*/ 2175203 h 2184562"/>
                <a:gd name="connsiteX53" fmla="*/ 836877 w 1766107"/>
                <a:gd name="connsiteY53" fmla="*/ 2065856 h 2184562"/>
                <a:gd name="connsiteX54" fmla="*/ 876882 w 1766107"/>
                <a:gd name="connsiteY54" fmla="*/ 1997180 h 2184562"/>
                <a:gd name="connsiteX55" fmla="*/ 760201 w 1766107"/>
                <a:gd name="connsiteY55" fmla="*/ 1937173 h 2184562"/>
                <a:gd name="connsiteX56" fmla="*/ 762868 w 1766107"/>
                <a:gd name="connsiteY56" fmla="*/ 2060522 h 2184562"/>
                <a:gd name="connsiteX57" fmla="*/ 836877 w 1766107"/>
                <a:gd name="connsiteY57" fmla="*/ 2065856 h 2184562"/>
                <a:gd name="connsiteX58" fmla="*/ 1096910 w 1766107"/>
                <a:gd name="connsiteY58" fmla="*/ 2065856 h 2184562"/>
                <a:gd name="connsiteX59" fmla="*/ 1136915 w 1766107"/>
                <a:gd name="connsiteY59" fmla="*/ 1997180 h 2184562"/>
                <a:gd name="connsiteX60" fmla="*/ 1114245 w 1766107"/>
                <a:gd name="connsiteY60" fmla="*/ 1945174 h 2184562"/>
                <a:gd name="connsiteX61" fmla="*/ 1064239 w 1766107"/>
                <a:gd name="connsiteY61" fmla="*/ 1922504 h 2184562"/>
                <a:gd name="connsiteX62" fmla="*/ 987563 w 1766107"/>
                <a:gd name="connsiteY62" fmla="*/ 1983179 h 2184562"/>
                <a:gd name="connsiteX63" fmla="*/ 1024901 w 1766107"/>
                <a:gd name="connsiteY63" fmla="*/ 2062522 h 2184562"/>
                <a:gd name="connsiteX64" fmla="*/ 1096910 w 1766107"/>
                <a:gd name="connsiteY64" fmla="*/ 2065856 h 2184562"/>
                <a:gd name="connsiteX65" fmla="*/ 1343607 w 1766107"/>
                <a:gd name="connsiteY65" fmla="*/ 1765818 h 2184562"/>
                <a:gd name="connsiteX66" fmla="*/ 1343607 w 1766107"/>
                <a:gd name="connsiteY66" fmla="*/ 1715812 h 2184562"/>
                <a:gd name="connsiteX67" fmla="*/ 930222 w 1766107"/>
                <a:gd name="connsiteY67" fmla="*/ 1715812 h 2184562"/>
                <a:gd name="connsiteX68" fmla="*/ 516837 w 1766107"/>
                <a:gd name="connsiteY68" fmla="*/ 1715812 h 2184562"/>
                <a:gd name="connsiteX69" fmla="*/ 516837 w 1766107"/>
                <a:gd name="connsiteY69" fmla="*/ 1765818 h 2184562"/>
                <a:gd name="connsiteX70" fmla="*/ 516837 w 1766107"/>
                <a:gd name="connsiteY70" fmla="*/ 1815824 h 2184562"/>
                <a:gd name="connsiteX71" fmla="*/ 930222 w 1766107"/>
                <a:gd name="connsiteY71" fmla="*/ 1815824 h 2184562"/>
                <a:gd name="connsiteX72" fmla="*/ 1343607 w 1766107"/>
                <a:gd name="connsiteY72" fmla="*/ 1815824 h 2184562"/>
                <a:gd name="connsiteX73" fmla="*/ 1343607 w 1766107"/>
                <a:gd name="connsiteY73" fmla="*/ 1765818 h 2184562"/>
                <a:gd name="connsiteX74" fmla="*/ 1543632 w 1766107"/>
                <a:gd name="connsiteY74" fmla="*/ 1599131 h 2184562"/>
                <a:gd name="connsiteX75" fmla="*/ 1440953 w 1766107"/>
                <a:gd name="connsiteY75" fmla="*/ 1477115 h 2184562"/>
                <a:gd name="connsiteX76" fmla="*/ 1406949 w 1766107"/>
                <a:gd name="connsiteY76" fmla="*/ 1459113 h 2184562"/>
                <a:gd name="connsiteX77" fmla="*/ 944224 w 1766107"/>
                <a:gd name="connsiteY77" fmla="*/ 1457113 h 2184562"/>
                <a:gd name="connsiteX78" fmla="*/ 383487 w 1766107"/>
                <a:gd name="connsiteY78" fmla="*/ 1507119 h 2184562"/>
                <a:gd name="connsiteX79" fmla="*/ 323480 w 1766107"/>
                <a:gd name="connsiteY79" fmla="*/ 1592463 h 2184562"/>
                <a:gd name="connsiteX80" fmla="*/ 316812 w 1766107"/>
                <a:gd name="connsiteY80" fmla="*/ 1609132 h 2184562"/>
                <a:gd name="connsiteX81" fmla="*/ 930222 w 1766107"/>
                <a:gd name="connsiteY81" fmla="*/ 1609132 h 2184562"/>
                <a:gd name="connsiteX82" fmla="*/ 1543632 w 1766107"/>
                <a:gd name="connsiteY82" fmla="*/ 1599131 h 2184562"/>
                <a:gd name="connsiteX83" fmla="*/ 1036902 w 1766107"/>
                <a:gd name="connsiteY83" fmla="*/ 1296426 h 2184562"/>
                <a:gd name="connsiteX84" fmla="*/ 1036902 w 1766107"/>
                <a:gd name="connsiteY84" fmla="*/ 1244420 h 2184562"/>
                <a:gd name="connsiteX85" fmla="*/ 933556 w 1766107"/>
                <a:gd name="connsiteY85" fmla="*/ 1244420 h 2184562"/>
                <a:gd name="connsiteX86" fmla="*/ 830210 w 1766107"/>
                <a:gd name="connsiteY86" fmla="*/ 1245086 h 2184562"/>
                <a:gd name="connsiteX87" fmla="*/ 830210 w 1766107"/>
                <a:gd name="connsiteY87" fmla="*/ 1297093 h 2184562"/>
                <a:gd name="connsiteX88" fmla="*/ 830210 w 1766107"/>
                <a:gd name="connsiteY88" fmla="*/ 1349099 h 2184562"/>
                <a:gd name="connsiteX89" fmla="*/ 933556 w 1766107"/>
                <a:gd name="connsiteY89" fmla="*/ 1349099 h 2184562"/>
                <a:gd name="connsiteX90" fmla="*/ 1036902 w 1766107"/>
                <a:gd name="connsiteY90" fmla="*/ 1349099 h 2184562"/>
                <a:gd name="connsiteX91" fmla="*/ 1036902 w 1766107"/>
                <a:gd name="connsiteY91" fmla="*/ 1296426 h 2184562"/>
                <a:gd name="connsiteX92" fmla="*/ 1056905 w 1766107"/>
                <a:gd name="connsiteY92" fmla="*/ 1125071 h 2184562"/>
                <a:gd name="connsiteX93" fmla="*/ 1484958 w 1766107"/>
                <a:gd name="connsiteY93" fmla="*/ 712353 h 2184562"/>
                <a:gd name="connsiteX94" fmla="*/ 1502294 w 1766107"/>
                <a:gd name="connsiteY94" fmla="*/ 380978 h 2184562"/>
                <a:gd name="connsiteX95" fmla="*/ 1504294 w 1766107"/>
                <a:gd name="connsiteY95" fmla="*/ 102277 h 2184562"/>
                <a:gd name="connsiteX96" fmla="*/ 933556 w 1766107"/>
                <a:gd name="connsiteY96" fmla="*/ 102277 h 2184562"/>
                <a:gd name="connsiteX97" fmla="*/ 362818 w 1766107"/>
                <a:gd name="connsiteY97" fmla="*/ 102277 h 2184562"/>
                <a:gd name="connsiteX98" fmla="*/ 364818 w 1766107"/>
                <a:gd name="connsiteY98" fmla="*/ 387646 h 2184562"/>
                <a:gd name="connsiteX99" fmla="*/ 382154 w 1766107"/>
                <a:gd name="connsiteY99" fmla="*/ 721021 h 2184562"/>
                <a:gd name="connsiteX100" fmla="*/ 1056905 w 1766107"/>
                <a:gd name="connsiteY100" fmla="*/ 1125071 h 218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766107" h="2184562">
                  <a:moveTo>
                    <a:pt x="752867" y="2175203"/>
                  </a:moveTo>
                  <a:cubicBezTo>
                    <a:pt x="662189" y="2149199"/>
                    <a:pt x="602848" y="2046520"/>
                    <a:pt x="625518" y="1957175"/>
                  </a:cubicBezTo>
                  <a:lnTo>
                    <a:pt x="634852" y="1922504"/>
                  </a:lnTo>
                  <a:lnTo>
                    <a:pt x="542174" y="1922504"/>
                  </a:lnTo>
                  <a:lnTo>
                    <a:pt x="448829" y="1922504"/>
                  </a:lnTo>
                  <a:lnTo>
                    <a:pt x="429493" y="1903169"/>
                  </a:lnTo>
                  <a:cubicBezTo>
                    <a:pt x="410157" y="1883833"/>
                    <a:pt x="410157" y="1883166"/>
                    <a:pt x="410157" y="1799822"/>
                  </a:cubicBezTo>
                  <a:lnTo>
                    <a:pt x="410157" y="1715812"/>
                  </a:lnTo>
                  <a:lnTo>
                    <a:pt x="326147" y="1715812"/>
                  </a:lnTo>
                  <a:cubicBezTo>
                    <a:pt x="242803" y="1715812"/>
                    <a:pt x="242136" y="1715812"/>
                    <a:pt x="222801" y="1696476"/>
                  </a:cubicBezTo>
                  <a:cubicBezTo>
                    <a:pt x="201465" y="1674473"/>
                    <a:pt x="199464" y="1659138"/>
                    <a:pt x="210132" y="1601798"/>
                  </a:cubicBezTo>
                  <a:cubicBezTo>
                    <a:pt x="232135" y="1486450"/>
                    <a:pt x="331481" y="1382437"/>
                    <a:pt x="444162" y="1356434"/>
                  </a:cubicBezTo>
                  <a:cubicBezTo>
                    <a:pt x="460164" y="1352433"/>
                    <a:pt x="529506" y="1349099"/>
                    <a:pt x="598848" y="1349099"/>
                  </a:cubicBezTo>
                  <a:lnTo>
                    <a:pt x="723530" y="1349099"/>
                  </a:lnTo>
                  <a:lnTo>
                    <a:pt x="723530" y="1281758"/>
                  </a:lnTo>
                  <a:lnTo>
                    <a:pt x="723530" y="1215083"/>
                  </a:lnTo>
                  <a:lnTo>
                    <a:pt x="698860" y="1205081"/>
                  </a:lnTo>
                  <a:cubicBezTo>
                    <a:pt x="467498" y="1113737"/>
                    <a:pt x="308145" y="921712"/>
                    <a:pt x="266806" y="683016"/>
                  </a:cubicBezTo>
                  <a:cubicBezTo>
                    <a:pt x="258805" y="640344"/>
                    <a:pt x="256805" y="565668"/>
                    <a:pt x="256805" y="364976"/>
                  </a:cubicBezTo>
                  <a:lnTo>
                    <a:pt x="256805" y="102277"/>
                  </a:lnTo>
                  <a:lnTo>
                    <a:pt x="143457" y="102277"/>
                  </a:lnTo>
                  <a:cubicBezTo>
                    <a:pt x="31443" y="102277"/>
                    <a:pt x="29443" y="102277"/>
                    <a:pt x="13441" y="85608"/>
                  </a:cubicBezTo>
                  <a:cubicBezTo>
                    <a:pt x="-16563" y="56271"/>
                    <a:pt x="-2561" y="8932"/>
                    <a:pt x="38111" y="-1070"/>
                  </a:cubicBezTo>
                  <a:cubicBezTo>
                    <a:pt x="46779" y="-3070"/>
                    <a:pt x="432827" y="-3737"/>
                    <a:pt x="895551" y="-3070"/>
                  </a:cubicBezTo>
                  <a:lnTo>
                    <a:pt x="1738323" y="-1070"/>
                  </a:lnTo>
                  <a:lnTo>
                    <a:pt x="1750992" y="14932"/>
                  </a:lnTo>
                  <a:cubicBezTo>
                    <a:pt x="1768327" y="36268"/>
                    <a:pt x="1767660" y="69606"/>
                    <a:pt x="1748325" y="87608"/>
                  </a:cubicBezTo>
                  <a:cubicBezTo>
                    <a:pt x="1734990" y="100276"/>
                    <a:pt x="1724988" y="102277"/>
                    <a:pt x="1672315" y="102277"/>
                  </a:cubicBezTo>
                  <a:lnTo>
                    <a:pt x="1611641" y="102277"/>
                  </a:lnTo>
                  <a:lnTo>
                    <a:pt x="1608974" y="387646"/>
                  </a:lnTo>
                  <a:cubicBezTo>
                    <a:pt x="1606307" y="669681"/>
                    <a:pt x="1606307" y="673015"/>
                    <a:pt x="1588971" y="736356"/>
                  </a:cubicBezTo>
                  <a:cubicBezTo>
                    <a:pt x="1556301" y="858371"/>
                    <a:pt x="1496293" y="961717"/>
                    <a:pt x="1408282" y="1049729"/>
                  </a:cubicBezTo>
                  <a:cubicBezTo>
                    <a:pt x="1350275" y="1107069"/>
                    <a:pt x="1256930" y="1169744"/>
                    <a:pt x="1192255" y="1194413"/>
                  </a:cubicBezTo>
                  <a:lnTo>
                    <a:pt x="1143582" y="1212416"/>
                  </a:lnTo>
                  <a:lnTo>
                    <a:pt x="1143582" y="1281091"/>
                  </a:lnTo>
                  <a:lnTo>
                    <a:pt x="1143582" y="1349099"/>
                  </a:lnTo>
                  <a:lnTo>
                    <a:pt x="1268931" y="1349099"/>
                  </a:lnTo>
                  <a:cubicBezTo>
                    <a:pt x="1400948" y="1349099"/>
                    <a:pt x="1435619" y="1354433"/>
                    <a:pt x="1490292" y="1382437"/>
                  </a:cubicBezTo>
                  <a:cubicBezTo>
                    <a:pt x="1588305" y="1432443"/>
                    <a:pt x="1657647" y="1539123"/>
                    <a:pt x="1659647" y="1644470"/>
                  </a:cubicBezTo>
                  <a:cubicBezTo>
                    <a:pt x="1660314" y="1679807"/>
                    <a:pt x="1658313" y="1685141"/>
                    <a:pt x="1641645" y="1699810"/>
                  </a:cubicBezTo>
                  <a:cubicBezTo>
                    <a:pt x="1624309" y="1715145"/>
                    <a:pt x="1618308" y="1715812"/>
                    <a:pt x="1540299" y="1715812"/>
                  </a:cubicBezTo>
                  <a:lnTo>
                    <a:pt x="1458288" y="1715812"/>
                  </a:lnTo>
                  <a:lnTo>
                    <a:pt x="1455621" y="1803156"/>
                  </a:lnTo>
                  <a:cubicBezTo>
                    <a:pt x="1453621" y="1889167"/>
                    <a:pt x="1453621" y="1890500"/>
                    <a:pt x="1434952" y="1906502"/>
                  </a:cubicBezTo>
                  <a:cubicBezTo>
                    <a:pt x="1416950" y="1921838"/>
                    <a:pt x="1411616" y="1922504"/>
                    <a:pt x="1323605" y="1922504"/>
                  </a:cubicBezTo>
                  <a:lnTo>
                    <a:pt x="1230260" y="1922504"/>
                  </a:lnTo>
                  <a:lnTo>
                    <a:pt x="1236927" y="1939840"/>
                  </a:lnTo>
                  <a:cubicBezTo>
                    <a:pt x="1246262" y="1963176"/>
                    <a:pt x="1245595" y="2029184"/>
                    <a:pt x="1235594" y="2056521"/>
                  </a:cubicBezTo>
                  <a:cubicBezTo>
                    <a:pt x="1214925" y="2117195"/>
                    <a:pt x="1164252" y="2161868"/>
                    <a:pt x="1100244" y="2176536"/>
                  </a:cubicBezTo>
                  <a:cubicBezTo>
                    <a:pt x="1052904" y="2187204"/>
                    <a:pt x="1012899" y="2179870"/>
                    <a:pt x="968227" y="2153200"/>
                  </a:cubicBezTo>
                  <a:lnTo>
                    <a:pt x="930889" y="2130530"/>
                  </a:lnTo>
                  <a:lnTo>
                    <a:pt x="908886" y="2146532"/>
                  </a:lnTo>
                  <a:cubicBezTo>
                    <a:pt x="867548" y="2177203"/>
                    <a:pt x="801540" y="2189204"/>
                    <a:pt x="752867" y="2175203"/>
                  </a:cubicBezTo>
                  <a:close/>
                  <a:moveTo>
                    <a:pt x="836877" y="2065856"/>
                  </a:moveTo>
                  <a:cubicBezTo>
                    <a:pt x="864881" y="2051854"/>
                    <a:pt x="876882" y="2030518"/>
                    <a:pt x="876882" y="1997180"/>
                  </a:cubicBezTo>
                  <a:cubicBezTo>
                    <a:pt x="876882" y="1936506"/>
                    <a:pt x="806874" y="1900502"/>
                    <a:pt x="760201" y="1937173"/>
                  </a:cubicBezTo>
                  <a:cubicBezTo>
                    <a:pt x="716862" y="1971177"/>
                    <a:pt x="717529" y="2030518"/>
                    <a:pt x="762868" y="2060522"/>
                  </a:cubicBezTo>
                  <a:cubicBezTo>
                    <a:pt x="788871" y="2078524"/>
                    <a:pt x="810207" y="2079857"/>
                    <a:pt x="836877" y="2065856"/>
                  </a:cubicBezTo>
                  <a:close/>
                  <a:moveTo>
                    <a:pt x="1096910" y="2065856"/>
                  </a:moveTo>
                  <a:cubicBezTo>
                    <a:pt x="1124913" y="2051854"/>
                    <a:pt x="1136915" y="2030518"/>
                    <a:pt x="1136915" y="1997180"/>
                  </a:cubicBezTo>
                  <a:cubicBezTo>
                    <a:pt x="1136915" y="1972511"/>
                    <a:pt x="1132914" y="1963843"/>
                    <a:pt x="1114245" y="1945174"/>
                  </a:cubicBezTo>
                  <a:cubicBezTo>
                    <a:pt x="1095576" y="1926505"/>
                    <a:pt x="1086242" y="1922504"/>
                    <a:pt x="1064239" y="1922504"/>
                  </a:cubicBezTo>
                  <a:cubicBezTo>
                    <a:pt x="1031568" y="1922504"/>
                    <a:pt x="994230" y="1951841"/>
                    <a:pt x="987563" y="1983179"/>
                  </a:cubicBezTo>
                  <a:cubicBezTo>
                    <a:pt x="982229" y="2011182"/>
                    <a:pt x="998231" y="2046520"/>
                    <a:pt x="1024901" y="2062522"/>
                  </a:cubicBezTo>
                  <a:cubicBezTo>
                    <a:pt x="1050904" y="2078524"/>
                    <a:pt x="1070907" y="2079191"/>
                    <a:pt x="1096910" y="2065856"/>
                  </a:cubicBezTo>
                  <a:close/>
                  <a:moveTo>
                    <a:pt x="1343607" y="1765818"/>
                  </a:moveTo>
                  <a:lnTo>
                    <a:pt x="1343607" y="1715812"/>
                  </a:lnTo>
                  <a:lnTo>
                    <a:pt x="930222" y="1715812"/>
                  </a:lnTo>
                  <a:lnTo>
                    <a:pt x="516837" y="1715812"/>
                  </a:lnTo>
                  <a:lnTo>
                    <a:pt x="516837" y="1765818"/>
                  </a:lnTo>
                  <a:lnTo>
                    <a:pt x="516837" y="1815824"/>
                  </a:lnTo>
                  <a:lnTo>
                    <a:pt x="930222" y="1815824"/>
                  </a:lnTo>
                  <a:lnTo>
                    <a:pt x="1343607" y="1815824"/>
                  </a:lnTo>
                  <a:lnTo>
                    <a:pt x="1343607" y="1765818"/>
                  </a:lnTo>
                  <a:close/>
                  <a:moveTo>
                    <a:pt x="1543632" y="1599131"/>
                  </a:moveTo>
                  <a:cubicBezTo>
                    <a:pt x="1543632" y="1566460"/>
                    <a:pt x="1489626" y="1502452"/>
                    <a:pt x="1440953" y="1477115"/>
                  </a:cubicBezTo>
                  <a:lnTo>
                    <a:pt x="1406949" y="1459113"/>
                  </a:lnTo>
                  <a:lnTo>
                    <a:pt x="944224" y="1457113"/>
                  </a:lnTo>
                  <a:cubicBezTo>
                    <a:pt x="420825" y="1455113"/>
                    <a:pt x="443495" y="1453112"/>
                    <a:pt x="383487" y="1507119"/>
                  </a:cubicBezTo>
                  <a:cubicBezTo>
                    <a:pt x="350817" y="1536456"/>
                    <a:pt x="337482" y="1555792"/>
                    <a:pt x="323480" y="1592463"/>
                  </a:cubicBezTo>
                  <a:lnTo>
                    <a:pt x="316812" y="1609132"/>
                  </a:lnTo>
                  <a:lnTo>
                    <a:pt x="930222" y="1609132"/>
                  </a:lnTo>
                  <a:cubicBezTo>
                    <a:pt x="1479624" y="1609132"/>
                    <a:pt x="1543632" y="1607798"/>
                    <a:pt x="1543632" y="1599131"/>
                  </a:cubicBezTo>
                  <a:close/>
                  <a:moveTo>
                    <a:pt x="1036902" y="1296426"/>
                  </a:moveTo>
                  <a:lnTo>
                    <a:pt x="1036902" y="1244420"/>
                  </a:lnTo>
                  <a:lnTo>
                    <a:pt x="933556" y="1244420"/>
                  </a:lnTo>
                  <a:lnTo>
                    <a:pt x="830210" y="1245086"/>
                  </a:lnTo>
                  <a:lnTo>
                    <a:pt x="830210" y="1297093"/>
                  </a:lnTo>
                  <a:lnTo>
                    <a:pt x="830210" y="1349099"/>
                  </a:lnTo>
                  <a:lnTo>
                    <a:pt x="933556" y="1349099"/>
                  </a:lnTo>
                  <a:lnTo>
                    <a:pt x="1036902" y="1349099"/>
                  </a:lnTo>
                  <a:lnTo>
                    <a:pt x="1036902" y="1296426"/>
                  </a:lnTo>
                  <a:close/>
                  <a:moveTo>
                    <a:pt x="1056905" y="1125071"/>
                  </a:moveTo>
                  <a:cubicBezTo>
                    <a:pt x="1263597" y="1079066"/>
                    <a:pt x="1427618" y="921046"/>
                    <a:pt x="1484958" y="712353"/>
                  </a:cubicBezTo>
                  <a:cubicBezTo>
                    <a:pt x="1498960" y="662347"/>
                    <a:pt x="1499627" y="641677"/>
                    <a:pt x="1502294" y="380978"/>
                  </a:cubicBezTo>
                  <a:lnTo>
                    <a:pt x="1504294" y="102277"/>
                  </a:lnTo>
                  <a:lnTo>
                    <a:pt x="933556" y="102277"/>
                  </a:lnTo>
                  <a:lnTo>
                    <a:pt x="362818" y="102277"/>
                  </a:lnTo>
                  <a:lnTo>
                    <a:pt x="364818" y="387646"/>
                  </a:lnTo>
                  <a:cubicBezTo>
                    <a:pt x="367485" y="658346"/>
                    <a:pt x="368152" y="675015"/>
                    <a:pt x="382154" y="721021"/>
                  </a:cubicBezTo>
                  <a:cubicBezTo>
                    <a:pt x="472165" y="1017724"/>
                    <a:pt x="760201" y="1190413"/>
                    <a:pt x="1056905" y="112507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 xmlns:a16="http://schemas.microsoft.com/office/drawing/2014/main" id="{4C3E7B5B-4D14-4381-84DF-21554B5BF022}"/>
                </a:ext>
              </a:extLst>
            </p:cNvPr>
            <p:cNvSpPr/>
            <p:nvPr/>
          </p:nvSpPr>
          <p:spPr>
            <a:xfrm flipV="1">
              <a:off x="5130642" y="2097763"/>
              <a:ext cx="726302" cy="728673"/>
            </a:xfrm>
            <a:custGeom>
              <a:avLst/>
              <a:gdLst>
                <a:gd name="connsiteX0" fmla="*/ 302276 w 726302"/>
                <a:gd name="connsiteY0" fmla="*/ 722489 h 728673"/>
                <a:gd name="connsiteX1" fmla="*/ 104918 w 726302"/>
                <a:gd name="connsiteY1" fmla="*/ 620476 h 728673"/>
                <a:gd name="connsiteX2" fmla="*/ 10239 w 726302"/>
                <a:gd name="connsiteY2" fmla="*/ 463790 h 728673"/>
                <a:gd name="connsiteX3" fmla="*/ 15573 w 726302"/>
                <a:gd name="connsiteY3" fmla="*/ 239095 h 728673"/>
                <a:gd name="connsiteX4" fmla="*/ 479631 w 726302"/>
                <a:gd name="connsiteY4" fmla="*/ 18401 h 728673"/>
                <a:gd name="connsiteX5" fmla="*/ 624983 w 726302"/>
                <a:gd name="connsiteY5" fmla="*/ 609808 h 728673"/>
                <a:gd name="connsiteX6" fmla="*/ 478964 w 726302"/>
                <a:gd name="connsiteY6" fmla="*/ 705820 h 728673"/>
                <a:gd name="connsiteX7" fmla="*/ 302276 w 726302"/>
                <a:gd name="connsiteY7" fmla="*/ 722489 h 728673"/>
                <a:gd name="connsiteX8" fmla="*/ 445627 w 726302"/>
                <a:gd name="connsiteY8" fmla="*/ 605141 h 728673"/>
                <a:gd name="connsiteX9" fmla="*/ 541639 w 726302"/>
                <a:gd name="connsiteY9" fmla="*/ 539800 h 728673"/>
                <a:gd name="connsiteX10" fmla="*/ 438293 w 726302"/>
                <a:gd name="connsiteY10" fmla="*/ 471791 h 728673"/>
                <a:gd name="connsiteX11" fmla="*/ 324278 w 726302"/>
                <a:gd name="connsiteY11" fmla="*/ 399782 h 728673"/>
                <a:gd name="connsiteX12" fmla="*/ 357616 w 726302"/>
                <a:gd name="connsiteY12" fmla="*/ 309104 h 728673"/>
                <a:gd name="connsiteX13" fmla="*/ 486965 w 726302"/>
                <a:gd name="connsiteY13" fmla="*/ 375779 h 728673"/>
                <a:gd name="connsiteX14" fmla="*/ 606314 w 726302"/>
                <a:gd name="connsiteY14" fmla="*/ 435787 h 728673"/>
                <a:gd name="connsiteX15" fmla="*/ 613648 w 726302"/>
                <a:gd name="connsiteY15" fmla="*/ 363778 h 728673"/>
                <a:gd name="connsiteX16" fmla="*/ 592312 w 726302"/>
                <a:gd name="connsiteY16" fmla="*/ 254431 h 728673"/>
                <a:gd name="connsiteX17" fmla="*/ 405622 w 726302"/>
                <a:gd name="connsiteY17" fmla="*/ 109079 h 728673"/>
                <a:gd name="connsiteX18" fmla="*/ 124253 w 726302"/>
                <a:gd name="connsiteY18" fmla="*/ 255764 h 728673"/>
                <a:gd name="connsiteX19" fmla="*/ 106918 w 726302"/>
                <a:gd name="connsiteY19" fmla="*/ 362444 h 728673"/>
                <a:gd name="connsiteX20" fmla="*/ 126254 w 726302"/>
                <a:gd name="connsiteY20" fmla="*/ 472458 h 728673"/>
                <a:gd name="connsiteX21" fmla="*/ 445627 w 726302"/>
                <a:gd name="connsiteY21" fmla="*/ 605141 h 7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6302" h="728673">
                  <a:moveTo>
                    <a:pt x="302276" y="722489"/>
                  </a:moveTo>
                  <a:cubicBezTo>
                    <a:pt x="222932" y="708487"/>
                    <a:pt x="164258" y="677817"/>
                    <a:pt x="104918" y="620476"/>
                  </a:cubicBezTo>
                  <a:cubicBezTo>
                    <a:pt x="59579" y="576471"/>
                    <a:pt x="28908" y="525131"/>
                    <a:pt x="10239" y="463790"/>
                  </a:cubicBezTo>
                  <a:cubicBezTo>
                    <a:pt x="-9097" y="400449"/>
                    <a:pt x="-6430" y="300436"/>
                    <a:pt x="15573" y="239095"/>
                  </a:cubicBezTo>
                  <a:cubicBezTo>
                    <a:pt x="83582" y="51739"/>
                    <a:pt x="294941" y="-48941"/>
                    <a:pt x="479631" y="18401"/>
                  </a:cubicBezTo>
                  <a:cubicBezTo>
                    <a:pt x="728996" y="108412"/>
                    <a:pt x="804338" y="416451"/>
                    <a:pt x="624983" y="609808"/>
                  </a:cubicBezTo>
                  <a:cubicBezTo>
                    <a:pt x="581644" y="656481"/>
                    <a:pt x="537638" y="685818"/>
                    <a:pt x="478964" y="705820"/>
                  </a:cubicBezTo>
                  <a:cubicBezTo>
                    <a:pt x="427625" y="723823"/>
                    <a:pt x="348948" y="731157"/>
                    <a:pt x="302276" y="722489"/>
                  </a:cubicBezTo>
                  <a:close/>
                  <a:moveTo>
                    <a:pt x="445627" y="605141"/>
                  </a:moveTo>
                  <a:cubicBezTo>
                    <a:pt x="480965" y="592473"/>
                    <a:pt x="544973" y="549801"/>
                    <a:pt x="541639" y="539800"/>
                  </a:cubicBezTo>
                  <a:cubicBezTo>
                    <a:pt x="540305" y="535799"/>
                    <a:pt x="493633" y="505129"/>
                    <a:pt x="438293" y="471791"/>
                  </a:cubicBezTo>
                  <a:cubicBezTo>
                    <a:pt x="382286" y="438454"/>
                    <a:pt x="330946" y="405783"/>
                    <a:pt x="324278" y="399782"/>
                  </a:cubicBezTo>
                  <a:cubicBezTo>
                    <a:pt x="289607" y="367778"/>
                    <a:pt x="310943" y="309771"/>
                    <a:pt x="357616" y="309104"/>
                  </a:cubicBezTo>
                  <a:cubicBezTo>
                    <a:pt x="368284" y="309104"/>
                    <a:pt x="420290" y="335774"/>
                    <a:pt x="486965" y="375779"/>
                  </a:cubicBezTo>
                  <a:cubicBezTo>
                    <a:pt x="567642" y="424452"/>
                    <a:pt x="600980" y="441121"/>
                    <a:pt x="606314" y="435787"/>
                  </a:cubicBezTo>
                  <a:cubicBezTo>
                    <a:pt x="610314" y="431786"/>
                    <a:pt x="613648" y="401782"/>
                    <a:pt x="613648" y="363778"/>
                  </a:cubicBezTo>
                  <a:cubicBezTo>
                    <a:pt x="613648" y="305104"/>
                    <a:pt x="611648" y="295102"/>
                    <a:pt x="592312" y="254431"/>
                  </a:cubicBezTo>
                  <a:cubicBezTo>
                    <a:pt x="554974" y="175754"/>
                    <a:pt x="490966" y="125748"/>
                    <a:pt x="405622" y="109079"/>
                  </a:cubicBezTo>
                  <a:cubicBezTo>
                    <a:pt x="292274" y="86410"/>
                    <a:pt x="175593" y="147751"/>
                    <a:pt x="124253" y="255764"/>
                  </a:cubicBezTo>
                  <a:cubicBezTo>
                    <a:pt x="108918" y="287768"/>
                    <a:pt x="106918" y="301103"/>
                    <a:pt x="106918" y="362444"/>
                  </a:cubicBezTo>
                  <a:cubicBezTo>
                    <a:pt x="106918" y="426452"/>
                    <a:pt x="108918" y="435787"/>
                    <a:pt x="126254" y="472458"/>
                  </a:cubicBezTo>
                  <a:cubicBezTo>
                    <a:pt x="184261" y="591139"/>
                    <a:pt x="322278" y="648480"/>
                    <a:pt x="445627" y="60514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 xmlns:a16="http://schemas.microsoft.com/office/drawing/2014/main" id="{1BD5F8A9-1706-4507-9E16-57AEC3894652}"/>
                </a:ext>
              </a:extLst>
            </p:cNvPr>
            <p:cNvSpPr/>
            <p:nvPr/>
          </p:nvSpPr>
          <p:spPr>
            <a:xfrm flipV="1">
              <a:off x="4970267" y="2828156"/>
              <a:ext cx="106680" cy="100012"/>
            </a:xfrm>
            <a:custGeom>
              <a:avLst/>
              <a:gdLst>
                <a:gd name="connsiteX0" fmla="*/ -2106 w 106680"/>
                <a:gd name="connsiteY0" fmla="*/ 48144 h 100012"/>
                <a:gd name="connsiteX1" fmla="*/ -2106 w 106680"/>
                <a:gd name="connsiteY1" fmla="*/ -1863 h 100012"/>
                <a:gd name="connsiteX2" fmla="*/ 51234 w 106680"/>
                <a:gd name="connsiteY2" fmla="*/ -1863 h 100012"/>
                <a:gd name="connsiteX3" fmla="*/ 104574 w 106680"/>
                <a:gd name="connsiteY3" fmla="*/ -1863 h 100012"/>
                <a:gd name="connsiteX4" fmla="*/ 104574 w 106680"/>
                <a:gd name="connsiteY4" fmla="*/ 48144 h 100012"/>
                <a:gd name="connsiteX5" fmla="*/ 104574 w 106680"/>
                <a:gd name="connsiteY5" fmla="*/ 98150 h 100012"/>
                <a:gd name="connsiteX6" fmla="*/ 51234 w 106680"/>
                <a:gd name="connsiteY6" fmla="*/ 98150 h 100012"/>
                <a:gd name="connsiteX7" fmla="*/ -2106 w 106680"/>
                <a:gd name="connsiteY7" fmla="*/ 98150 h 100012"/>
                <a:gd name="connsiteX8" fmla="*/ -2106 w 106680"/>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 h="100012">
                  <a:moveTo>
                    <a:pt x="-2106" y="48144"/>
                  </a:moveTo>
                  <a:lnTo>
                    <a:pt x="-2106" y="-1863"/>
                  </a:lnTo>
                  <a:lnTo>
                    <a:pt x="51234" y="-1863"/>
                  </a:lnTo>
                  <a:lnTo>
                    <a:pt x="104574" y="-1863"/>
                  </a:lnTo>
                  <a:lnTo>
                    <a:pt x="104574" y="48144"/>
                  </a:lnTo>
                  <a:lnTo>
                    <a:pt x="104574" y="98150"/>
                  </a:lnTo>
                  <a:lnTo>
                    <a:pt x="51234" y="98150"/>
                  </a:lnTo>
                  <a:lnTo>
                    <a:pt x="-2106" y="98150"/>
                  </a:lnTo>
                  <a:lnTo>
                    <a:pt x="-2106"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 xmlns:a16="http://schemas.microsoft.com/office/drawing/2014/main" id="{F75255E1-1C15-485F-A6DC-604ACC50BFE2}"/>
                </a:ext>
              </a:extLst>
            </p:cNvPr>
            <p:cNvSpPr/>
            <p:nvPr/>
          </p:nvSpPr>
          <p:spPr>
            <a:xfrm flipV="1">
              <a:off x="5130287" y="2828156"/>
              <a:ext cx="100012" cy="100012"/>
            </a:xfrm>
            <a:custGeom>
              <a:avLst/>
              <a:gdLst>
                <a:gd name="connsiteX0" fmla="*/ -2318 w 100012"/>
                <a:gd name="connsiteY0" fmla="*/ 48144 h 100012"/>
                <a:gd name="connsiteX1" fmla="*/ -2318 w 100012"/>
                <a:gd name="connsiteY1" fmla="*/ -1863 h 100012"/>
                <a:gd name="connsiteX2" fmla="*/ 47689 w 100012"/>
                <a:gd name="connsiteY2" fmla="*/ -1863 h 100012"/>
                <a:gd name="connsiteX3" fmla="*/ 97695 w 100012"/>
                <a:gd name="connsiteY3" fmla="*/ -1863 h 100012"/>
                <a:gd name="connsiteX4" fmla="*/ 97695 w 100012"/>
                <a:gd name="connsiteY4" fmla="*/ 48144 h 100012"/>
                <a:gd name="connsiteX5" fmla="*/ 97695 w 100012"/>
                <a:gd name="connsiteY5" fmla="*/ 98150 h 100012"/>
                <a:gd name="connsiteX6" fmla="*/ 47689 w 100012"/>
                <a:gd name="connsiteY6" fmla="*/ 98150 h 100012"/>
                <a:gd name="connsiteX7" fmla="*/ -2318 w 100012"/>
                <a:gd name="connsiteY7" fmla="*/ 98150 h 100012"/>
                <a:gd name="connsiteX8" fmla="*/ -2318 w 100012"/>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2" h="100012">
                  <a:moveTo>
                    <a:pt x="-2318" y="48144"/>
                  </a:moveTo>
                  <a:lnTo>
                    <a:pt x="-2318" y="-1863"/>
                  </a:lnTo>
                  <a:lnTo>
                    <a:pt x="47689" y="-1863"/>
                  </a:lnTo>
                  <a:lnTo>
                    <a:pt x="97695" y="-1863"/>
                  </a:lnTo>
                  <a:lnTo>
                    <a:pt x="97695" y="48144"/>
                  </a:lnTo>
                  <a:lnTo>
                    <a:pt x="97695" y="98150"/>
                  </a:lnTo>
                  <a:lnTo>
                    <a:pt x="47689" y="98150"/>
                  </a:lnTo>
                  <a:lnTo>
                    <a:pt x="-2318" y="98150"/>
                  </a:lnTo>
                  <a:lnTo>
                    <a:pt x="-2318"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2050" name="Picture 2" descr="Cân Điện Tử 1kg Độ Chia 0.1g FEH FEH1000 - Cân Toàn Phát Cân Điện Tử Toàn  Phát">
            <a:extLst>
              <a:ext uri="{FF2B5EF4-FFF2-40B4-BE49-F238E27FC236}">
                <a16:creationId xmlns="" xmlns:a16="http://schemas.microsoft.com/office/drawing/2014/main" id="{70E3ABDC-3A72-4ACE-A637-1296EF9418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34" y="2271888"/>
            <a:ext cx="3880556" cy="3880556"/>
          </a:xfrm>
          <a:prstGeom prst="ellipse">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972D3145-14B6-463F-AE6C-0B8180B55457}"/>
              </a:ext>
            </a:extLst>
          </p:cNvPr>
          <p:cNvSpPr txBox="1"/>
          <p:nvPr/>
        </p:nvSpPr>
        <p:spPr>
          <a:xfrm>
            <a:off x="3589868" y="1856827"/>
            <a:ext cx="79925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Bước</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1: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Ước</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lượng</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khối</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lượng</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chọn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đơn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vị</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phù</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hợp</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(UNITS)</a:t>
            </a:r>
          </a:p>
        </p:txBody>
      </p:sp>
      <p:sp>
        <p:nvSpPr>
          <p:cNvPr id="38" name="TextBox 37">
            <a:extLst>
              <a:ext uri="{FF2B5EF4-FFF2-40B4-BE49-F238E27FC236}">
                <a16:creationId xmlns="" xmlns:a16="http://schemas.microsoft.com/office/drawing/2014/main" id="{44A47960-502B-418C-B13B-25BBE80055B8}"/>
              </a:ext>
            </a:extLst>
          </p:cNvPr>
          <p:cNvSpPr txBox="1"/>
          <p:nvPr/>
        </p:nvSpPr>
        <p:spPr>
          <a:xfrm>
            <a:off x="4499188" y="2594979"/>
            <a:ext cx="7586133" cy="195386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Bước</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2: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Đặt</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mẫu</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vật</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nhẹ</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nhàng</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lên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đĩa</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nhấn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nút</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TARE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để</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cân</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tự</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động</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khấu</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trừ</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khối</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lượng</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vật</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chứa</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 xmlns:a16="http://schemas.microsoft.com/office/drawing/2014/main" id="{727AD2A1-A70A-418A-B758-78B9E2FABCFD}"/>
              </a:ext>
            </a:extLst>
          </p:cNvPr>
          <p:cNvSpPr txBox="1"/>
          <p:nvPr/>
        </p:nvSpPr>
        <p:spPr>
          <a:xfrm>
            <a:off x="4030133" y="4278488"/>
            <a:ext cx="8161867" cy="2600199"/>
          </a:xfrm>
          <a:prstGeom prst="rect">
            <a:avLst/>
          </a:prstGeom>
          <a:noFill/>
        </p:spPr>
        <p:txBody>
          <a:bodyPr wrap="square" rtlCol="0">
            <a:spAutoFit/>
          </a:bodyPr>
          <a:lstStyle>
            <a:defPPr>
              <a:defRPr lang="en-US"/>
            </a:defPPr>
            <a:lvl1pPr algn="just">
              <a:lnSpc>
                <a:spcPct val="150000"/>
              </a:lnSpc>
              <a:defRPr sz="2800">
                <a:solidFill>
                  <a:schemeClr val="bg1"/>
                </a:solidFill>
                <a:latin typeface="#9Slide07 IcielBaliho Script" pitchFamily="2" charset="-93"/>
              </a:defRPr>
            </a:lvl1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Bước</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3: </a:t>
            </a:r>
            <a:r>
              <a:rPr kumimoji="0" lang="vi-VN"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Sừ dụng kẹp hoặc găng tay để đặt bình đựng hoá chất/dụng cụ đựng vật mẫu lên đĩa cân, bàn cân (tránh để dầu, mỡ hoặc bột dính vào vật cần đo sẽ làm sai lệch kết quả đo).</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295249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500"/>
                                        <p:tgtEl>
                                          <p:spTgt spid="468"/>
                                        </p:tgtEl>
                                      </p:cBhvr>
                                    </p:animEffect>
                                    <p:anim calcmode="lin" valueType="num">
                                      <p:cBhvr>
                                        <p:cTn id="8" dur="500" fill="hold"/>
                                        <p:tgtEl>
                                          <p:spTgt spid="468"/>
                                        </p:tgtEl>
                                        <p:attrNameLst>
                                          <p:attrName>ppt_x</p:attrName>
                                        </p:attrNameLst>
                                      </p:cBhvr>
                                      <p:tavLst>
                                        <p:tav tm="0">
                                          <p:val>
                                            <p:strVal val="#ppt_x"/>
                                          </p:val>
                                        </p:tav>
                                        <p:tav tm="100000">
                                          <p:val>
                                            <p:strVal val="#ppt_x"/>
                                          </p:val>
                                        </p:tav>
                                      </p:tavLst>
                                    </p:anim>
                                    <p:anim calcmode="lin" valueType="num">
                                      <p:cBhvr>
                                        <p:cTn id="9" dur="500" fill="hold"/>
                                        <p:tgtEl>
                                          <p:spTgt spid="46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528"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500" fill="hold"/>
                                        <p:tgtEl>
                                          <p:spTgt spid="2050"/>
                                        </p:tgtEl>
                                        <p:attrNameLst>
                                          <p:attrName>ppt_w</p:attrName>
                                        </p:attrNameLst>
                                      </p:cBhvr>
                                      <p:tavLst>
                                        <p:tav tm="0">
                                          <p:val>
                                            <p:fltVal val="0"/>
                                          </p:val>
                                        </p:tav>
                                        <p:tav tm="100000">
                                          <p:val>
                                            <p:strVal val="#ppt_w"/>
                                          </p:val>
                                        </p:tav>
                                      </p:tavLst>
                                    </p:anim>
                                    <p:anim calcmode="lin" valueType="num">
                                      <p:cBhvr>
                                        <p:cTn id="14" dur="500" fill="hold"/>
                                        <p:tgtEl>
                                          <p:spTgt spid="2050"/>
                                        </p:tgtEl>
                                        <p:attrNameLst>
                                          <p:attrName>ppt_h</p:attrName>
                                        </p:attrNameLst>
                                      </p:cBhvr>
                                      <p:tavLst>
                                        <p:tav tm="0">
                                          <p:val>
                                            <p:fltVal val="0"/>
                                          </p:val>
                                        </p:tav>
                                        <p:tav tm="100000">
                                          <p:val>
                                            <p:strVal val="#ppt_h"/>
                                          </p:val>
                                        </p:tav>
                                      </p:tavLst>
                                    </p:anim>
                                    <p:animEffect transition="in" filter="fade">
                                      <p:cBhvr>
                                        <p:cTn id="15" dur="500"/>
                                        <p:tgtEl>
                                          <p:spTgt spid="2050"/>
                                        </p:tgtEl>
                                      </p:cBhvr>
                                    </p:animEffect>
                                    <p:anim calcmode="lin" valueType="num">
                                      <p:cBhvr>
                                        <p:cTn id="16" dur="500" fill="hold"/>
                                        <p:tgtEl>
                                          <p:spTgt spid="2050"/>
                                        </p:tgtEl>
                                        <p:attrNameLst>
                                          <p:attrName>ppt_x</p:attrName>
                                        </p:attrNameLst>
                                      </p:cBhvr>
                                      <p:tavLst>
                                        <p:tav tm="0">
                                          <p:val>
                                            <p:fltVal val="0.5"/>
                                          </p:val>
                                        </p:tav>
                                        <p:tav tm="100000">
                                          <p:val>
                                            <p:strVal val="#ppt_x"/>
                                          </p:val>
                                        </p:tav>
                                      </p:tavLst>
                                    </p:anim>
                                    <p:anim calcmode="lin" valueType="num">
                                      <p:cBhvr>
                                        <p:cTn id="17" dur="500" fill="hold"/>
                                        <p:tgtEl>
                                          <p:spTgt spid="2050"/>
                                        </p:tgtEl>
                                        <p:attrNameLst>
                                          <p:attrName>ppt_y</p:attrName>
                                        </p:attrNameLst>
                                      </p:cBhvr>
                                      <p:tavLst>
                                        <p:tav tm="0">
                                          <p:val>
                                            <p:fltVal val="0.5"/>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p:bldP spid="5" grpId="0"/>
      <p:bldP spid="38"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C4C6D"/>
        </a:solidFill>
        <a:effectLst/>
      </p:bgPr>
    </p:bg>
    <p:spTree>
      <p:nvGrpSpPr>
        <p:cNvPr id="1" name=""/>
        <p:cNvGrpSpPr/>
        <p:nvPr/>
      </p:nvGrpSpPr>
      <p:grpSpPr>
        <a:xfrm>
          <a:off x="0" y="0"/>
          <a:ext cx="0" cy="0"/>
          <a:chOff x="0" y="0"/>
          <a:chExt cx="0" cy="0"/>
        </a:xfrm>
      </p:grpSpPr>
      <p:grpSp>
        <p:nvGrpSpPr>
          <p:cNvPr id="61" name="Graphic 15">
            <a:extLst>
              <a:ext uri="{FF2B5EF4-FFF2-40B4-BE49-F238E27FC236}">
                <a16:creationId xmlns="" xmlns:a16="http://schemas.microsoft.com/office/drawing/2014/main" id="{42C94543-92B3-47A0-9E58-E50CF4D7D331}"/>
              </a:ext>
            </a:extLst>
          </p:cNvPr>
          <p:cNvGrpSpPr/>
          <p:nvPr/>
        </p:nvGrpSpPr>
        <p:grpSpPr>
          <a:xfrm rot="206236">
            <a:off x="-911806" y="601316"/>
            <a:ext cx="10572612" cy="7646030"/>
            <a:chOff x="5636086" y="1293343"/>
            <a:chExt cx="4242836" cy="4029784"/>
          </a:xfrm>
          <a:solidFill>
            <a:srgbClr val="E4D8DC"/>
          </a:solidFill>
        </p:grpSpPr>
        <p:sp>
          <p:nvSpPr>
            <p:cNvPr id="62" name="Freeform: Shape 61">
              <a:extLst>
                <a:ext uri="{FF2B5EF4-FFF2-40B4-BE49-F238E27FC236}">
                  <a16:creationId xmlns="" xmlns:a16="http://schemas.microsoft.com/office/drawing/2014/main" id="{02AFAE05-582B-48A0-B2AD-B810FD2F5F99}"/>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 xmlns:a16="http://schemas.microsoft.com/office/drawing/2014/main" id="{0FCD171F-29B1-417E-ADF6-31C509ACBBCF}"/>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Rectangle 1">
            <a:extLst>
              <a:ext uri="{FF2B5EF4-FFF2-40B4-BE49-F238E27FC236}">
                <a16:creationId xmlns="" xmlns:a16="http://schemas.microsoft.com/office/drawing/2014/main" id="{899CA955-79F3-4322-8EE1-C3C74689E971}"/>
              </a:ext>
            </a:extLst>
          </p:cNvPr>
          <p:cNvSpPr/>
          <p:nvPr/>
        </p:nvSpPr>
        <p:spPr>
          <a:xfrm>
            <a:off x="1" y="0"/>
            <a:ext cx="12192000" cy="518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 xmlns:a16="http://schemas.microsoft.com/office/drawing/2014/main" id="{97309E25-FEE5-40FC-892E-11770E87E6DE}"/>
              </a:ext>
            </a:extLst>
          </p:cNvPr>
          <p:cNvSpPr txBox="1"/>
          <p:nvPr/>
        </p:nvSpPr>
        <p:spPr>
          <a:xfrm>
            <a:off x="8831211" y="32657"/>
            <a:ext cx="348061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CHỦ ĐỀ 1: CÁC PHÉP ĐO</a:t>
            </a:r>
          </a:p>
        </p:txBody>
      </p:sp>
      <p:sp>
        <p:nvSpPr>
          <p:cNvPr id="292" name="Freeform: Shape 291">
            <a:extLst>
              <a:ext uri="{FF2B5EF4-FFF2-40B4-BE49-F238E27FC236}">
                <a16:creationId xmlns="" xmlns:a16="http://schemas.microsoft.com/office/drawing/2014/main" id="{94C23D56-D212-4389-A4E6-C28E0A955CB4}"/>
              </a:ext>
            </a:extLst>
          </p:cNvPr>
          <p:cNvSpPr/>
          <p:nvPr/>
        </p:nvSpPr>
        <p:spPr>
          <a:xfrm>
            <a:off x="598714"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FDD2B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 xmlns:a16="http://schemas.microsoft.com/office/drawing/2014/main" id="{FDCC9A04-15E6-4638-9B7F-63904B58400B}"/>
              </a:ext>
            </a:extLst>
          </p:cNvPr>
          <p:cNvGrpSpPr/>
          <p:nvPr/>
        </p:nvGrpSpPr>
        <p:grpSpPr>
          <a:xfrm>
            <a:off x="0" y="0"/>
            <a:ext cx="1027522" cy="521111"/>
            <a:chOff x="0" y="0"/>
            <a:chExt cx="1027522" cy="521111"/>
          </a:xfrm>
        </p:grpSpPr>
        <p:sp>
          <p:nvSpPr>
            <p:cNvPr id="293" name="Freeform: Shape 292">
              <a:extLst>
                <a:ext uri="{FF2B5EF4-FFF2-40B4-BE49-F238E27FC236}">
                  <a16:creationId xmlns="" xmlns:a16="http://schemas.microsoft.com/office/drawing/2014/main" id="{CB5F7F1C-F0DE-49D0-91A7-D9B199D51415}"/>
                </a:ext>
              </a:extLst>
            </p:cNvPr>
            <p:cNvSpPr/>
            <p:nvPr/>
          </p:nvSpPr>
          <p:spPr>
            <a:xfrm>
              <a:off x="631372" y="0"/>
              <a:ext cx="396150" cy="521109"/>
            </a:xfrm>
            <a:custGeom>
              <a:avLst/>
              <a:gdLst>
                <a:gd name="connsiteX0" fmla="*/ 0 w 396150"/>
                <a:gd name="connsiteY0" fmla="*/ 0 h 521109"/>
                <a:gd name="connsiteX1" fmla="*/ 396150 w 396150"/>
                <a:gd name="connsiteY1" fmla="*/ 0 h 521109"/>
                <a:gd name="connsiteX2" fmla="*/ 57103 w 396150"/>
                <a:gd name="connsiteY2" fmla="*/ 521109 h 521109"/>
                <a:gd name="connsiteX3" fmla="*/ 0 w 396150"/>
                <a:gd name="connsiteY3" fmla="*/ 521109 h 521109"/>
                <a:gd name="connsiteX4" fmla="*/ 0 w 396150"/>
                <a:gd name="connsiteY4" fmla="*/ 0 h 5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50" h="521109">
                  <a:moveTo>
                    <a:pt x="0" y="0"/>
                  </a:moveTo>
                  <a:lnTo>
                    <a:pt x="396150" y="0"/>
                  </a:lnTo>
                  <a:lnTo>
                    <a:pt x="57103" y="521109"/>
                  </a:lnTo>
                  <a:lnTo>
                    <a:pt x="0" y="521109"/>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Freeform: Shape 290">
              <a:extLst>
                <a:ext uri="{FF2B5EF4-FFF2-40B4-BE49-F238E27FC236}">
                  <a16:creationId xmlns="" xmlns:a16="http://schemas.microsoft.com/office/drawing/2014/main" id="{45AA6CA8-0CDD-45A3-981E-29F1CDD035F3}"/>
                </a:ext>
              </a:extLst>
            </p:cNvPr>
            <p:cNvSpPr/>
            <p:nvPr/>
          </p:nvSpPr>
          <p:spPr>
            <a:xfrm>
              <a:off x="0" y="1"/>
              <a:ext cx="688475" cy="521110"/>
            </a:xfrm>
            <a:custGeom>
              <a:avLst/>
              <a:gdLst>
                <a:gd name="connsiteX0" fmla="*/ 0 w 688475"/>
                <a:gd name="connsiteY0" fmla="*/ 0 h 521110"/>
                <a:gd name="connsiteX1" fmla="*/ 631372 w 688475"/>
                <a:gd name="connsiteY1" fmla="*/ 0 h 521110"/>
                <a:gd name="connsiteX2" fmla="*/ 631372 w 688475"/>
                <a:gd name="connsiteY2" fmla="*/ 521109 h 521110"/>
                <a:gd name="connsiteX3" fmla="*/ 688475 w 688475"/>
                <a:gd name="connsiteY3" fmla="*/ 521109 h 521110"/>
                <a:gd name="connsiteX4" fmla="*/ 688474 w 688475"/>
                <a:gd name="connsiteY4" fmla="*/ 521110 h 521110"/>
                <a:gd name="connsiteX5" fmla="*/ 0 w 688475"/>
                <a:gd name="connsiteY5" fmla="*/ 521110 h 521110"/>
                <a:gd name="connsiteX6" fmla="*/ 0 w 68847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75" h="521110">
                  <a:moveTo>
                    <a:pt x="0" y="0"/>
                  </a:moveTo>
                  <a:lnTo>
                    <a:pt x="631372" y="0"/>
                  </a:lnTo>
                  <a:lnTo>
                    <a:pt x="631372" y="521109"/>
                  </a:lnTo>
                  <a:lnTo>
                    <a:pt x="688475" y="521109"/>
                  </a:lnTo>
                  <a:lnTo>
                    <a:pt x="688474" y="521110"/>
                  </a:lnTo>
                  <a:lnTo>
                    <a:pt x="0" y="521110"/>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6" name="Freeform: Shape 305">
            <a:extLst>
              <a:ext uri="{FF2B5EF4-FFF2-40B4-BE49-F238E27FC236}">
                <a16:creationId xmlns="" xmlns:a16="http://schemas.microsoft.com/office/drawing/2014/main" id="{1333F57C-43A8-4628-A8E9-5AA1CED92005}"/>
              </a:ext>
            </a:extLst>
          </p:cNvPr>
          <p:cNvSpPr/>
          <p:nvPr/>
        </p:nvSpPr>
        <p:spPr>
          <a:xfrm>
            <a:off x="160373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8D92A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07" name="Group 306">
            <a:extLst>
              <a:ext uri="{FF2B5EF4-FFF2-40B4-BE49-F238E27FC236}">
                <a16:creationId xmlns="" xmlns:a16="http://schemas.microsoft.com/office/drawing/2014/main" id="{73D8B466-5046-4067-B97A-0439D91FDACC}"/>
              </a:ext>
            </a:extLst>
          </p:cNvPr>
          <p:cNvGrpSpPr/>
          <p:nvPr/>
        </p:nvGrpSpPr>
        <p:grpSpPr>
          <a:xfrm>
            <a:off x="2237742" y="37071"/>
            <a:ext cx="369536" cy="457093"/>
            <a:chOff x="4557440" y="902542"/>
            <a:chExt cx="1766107" cy="2184562"/>
          </a:xfrm>
          <a:solidFill>
            <a:schemeClr val="tx1"/>
          </a:solidFill>
        </p:grpSpPr>
        <p:sp>
          <p:nvSpPr>
            <p:cNvPr id="308" name="Freeform: Shape 307">
              <a:extLst>
                <a:ext uri="{FF2B5EF4-FFF2-40B4-BE49-F238E27FC236}">
                  <a16:creationId xmlns="" xmlns:a16="http://schemas.microsoft.com/office/drawing/2014/main" id="{EF48D7B3-689B-4F2A-B625-9D73DD2A1F56}"/>
                </a:ext>
              </a:extLst>
            </p:cNvPr>
            <p:cNvSpPr/>
            <p:nvPr/>
          </p:nvSpPr>
          <p:spPr>
            <a:xfrm flipV="1">
              <a:off x="4557440" y="902542"/>
              <a:ext cx="1766107" cy="2184562"/>
            </a:xfrm>
            <a:custGeom>
              <a:avLst/>
              <a:gdLst>
                <a:gd name="connsiteX0" fmla="*/ 752867 w 1766107"/>
                <a:gd name="connsiteY0" fmla="*/ 2175203 h 2184562"/>
                <a:gd name="connsiteX1" fmla="*/ 625518 w 1766107"/>
                <a:gd name="connsiteY1" fmla="*/ 1957175 h 2184562"/>
                <a:gd name="connsiteX2" fmla="*/ 634852 w 1766107"/>
                <a:gd name="connsiteY2" fmla="*/ 1922504 h 2184562"/>
                <a:gd name="connsiteX3" fmla="*/ 542174 w 1766107"/>
                <a:gd name="connsiteY3" fmla="*/ 1922504 h 2184562"/>
                <a:gd name="connsiteX4" fmla="*/ 448829 w 1766107"/>
                <a:gd name="connsiteY4" fmla="*/ 1922504 h 2184562"/>
                <a:gd name="connsiteX5" fmla="*/ 429493 w 1766107"/>
                <a:gd name="connsiteY5" fmla="*/ 1903169 h 2184562"/>
                <a:gd name="connsiteX6" fmla="*/ 410157 w 1766107"/>
                <a:gd name="connsiteY6" fmla="*/ 1799822 h 2184562"/>
                <a:gd name="connsiteX7" fmla="*/ 410157 w 1766107"/>
                <a:gd name="connsiteY7" fmla="*/ 1715812 h 2184562"/>
                <a:gd name="connsiteX8" fmla="*/ 326147 w 1766107"/>
                <a:gd name="connsiteY8" fmla="*/ 1715812 h 2184562"/>
                <a:gd name="connsiteX9" fmla="*/ 222801 w 1766107"/>
                <a:gd name="connsiteY9" fmla="*/ 1696476 h 2184562"/>
                <a:gd name="connsiteX10" fmla="*/ 210132 w 1766107"/>
                <a:gd name="connsiteY10" fmla="*/ 1601798 h 2184562"/>
                <a:gd name="connsiteX11" fmla="*/ 444162 w 1766107"/>
                <a:gd name="connsiteY11" fmla="*/ 1356434 h 2184562"/>
                <a:gd name="connsiteX12" fmla="*/ 598848 w 1766107"/>
                <a:gd name="connsiteY12" fmla="*/ 1349099 h 2184562"/>
                <a:gd name="connsiteX13" fmla="*/ 723530 w 1766107"/>
                <a:gd name="connsiteY13" fmla="*/ 1349099 h 2184562"/>
                <a:gd name="connsiteX14" fmla="*/ 723530 w 1766107"/>
                <a:gd name="connsiteY14" fmla="*/ 1281758 h 2184562"/>
                <a:gd name="connsiteX15" fmla="*/ 723530 w 1766107"/>
                <a:gd name="connsiteY15" fmla="*/ 1215083 h 2184562"/>
                <a:gd name="connsiteX16" fmla="*/ 698860 w 1766107"/>
                <a:gd name="connsiteY16" fmla="*/ 1205081 h 2184562"/>
                <a:gd name="connsiteX17" fmla="*/ 266806 w 1766107"/>
                <a:gd name="connsiteY17" fmla="*/ 683016 h 2184562"/>
                <a:gd name="connsiteX18" fmla="*/ 256805 w 1766107"/>
                <a:gd name="connsiteY18" fmla="*/ 364976 h 2184562"/>
                <a:gd name="connsiteX19" fmla="*/ 256805 w 1766107"/>
                <a:gd name="connsiteY19" fmla="*/ 102277 h 2184562"/>
                <a:gd name="connsiteX20" fmla="*/ 143457 w 1766107"/>
                <a:gd name="connsiteY20" fmla="*/ 102277 h 2184562"/>
                <a:gd name="connsiteX21" fmla="*/ 13441 w 1766107"/>
                <a:gd name="connsiteY21" fmla="*/ 85608 h 2184562"/>
                <a:gd name="connsiteX22" fmla="*/ 38111 w 1766107"/>
                <a:gd name="connsiteY22" fmla="*/ -1070 h 2184562"/>
                <a:gd name="connsiteX23" fmla="*/ 895551 w 1766107"/>
                <a:gd name="connsiteY23" fmla="*/ -3070 h 2184562"/>
                <a:gd name="connsiteX24" fmla="*/ 1738323 w 1766107"/>
                <a:gd name="connsiteY24" fmla="*/ -1070 h 2184562"/>
                <a:gd name="connsiteX25" fmla="*/ 1750992 w 1766107"/>
                <a:gd name="connsiteY25" fmla="*/ 14932 h 2184562"/>
                <a:gd name="connsiteX26" fmla="*/ 1748325 w 1766107"/>
                <a:gd name="connsiteY26" fmla="*/ 87608 h 2184562"/>
                <a:gd name="connsiteX27" fmla="*/ 1672315 w 1766107"/>
                <a:gd name="connsiteY27" fmla="*/ 102277 h 2184562"/>
                <a:gd name="connsiteX28" fmla="*/ 1611641 w 1766107"/>
                <a:gd name="connsiteY28" fmla="*/ 102277 h 2184562"/>
                <a:gd name="connsiteX29" fmla="*/ 1608974 w 1766107"/>
                <a:gd name="connsiteY29" fmla="*/ 387646 h 2184562"/>
                <a:gd name="connsiteX30" fmla="*/ 1588971 w 1766107"/>
                <a:gd name="connsiteY30" fmla="*/ 736356 h 2184562"/>
                <a:gd name="connsiteX31" fmla="*/ 1408282 w 1766107"/>
                <a:gd name="connsiteY31" fmla="*/ 1049729 h 2184562"/>
                <a:gd name="connsiteX32" fmla="*/ 1192255 w 1766107"/>
                <a:gd name="connsiteY32" fmla="*/ 1194413 h 2184562"/>
                <a:gd name="connsiteX33" fmla="*/ 1143582 w 1766107"/>
                <a:gd name="connsiteY33" fmla="*/ 1212416 h 2184562"/>
                <a:gd name="connsiteX34" fmla="*/ 1143582 w 1766107"/>
                <a:gd name="connsiteY34" fmla="*/ 1281091 h 2184562"/>
                <a:gd name="connsiteX35" fmla="*/ 1143582 w 1766107"/>
                <a:gd name="connsiteY35" fmla="*/ 1349099 h 2184562"/>
                <a:gd name="connsiteX36" fmla="*/ 1268931 w 1766107"/>
                <a:gd name="connsiteY36" fmla="*/ 1349099 h 2184562"/>
                <a:gd name="connsiteX37" fmla="*/ 1490292 w 1766107"/>
                <a:gd name="connsiteY37" fmla="*/ 1382437 h 2184562"/>
                <a:gd name="connsiteX38" fmla="*/ 1659647 w 1766107"/>
                <a:gd name="connsiteY38" fmla="*/ 1644470 h 2184562"/>
                <a:gd name="connsiteX39" fmla="*/ 1641645 w 1766107"/>
                <a:gd name="connsiteY39" fmla="*/ 1699810 h 2184562"/>
                <a:gd name="connsiteX40" fmla="*/ 1540299 w 1766107"/>
                <a:gd name="connsiteY40" fmla="*/ 1715812 h 2184562"/>
                <a:gd name="connsiteX41" fmla="*/ 1458288 w 1766107"/>
                <a:gd name="connsiteY41" fmla="*/ 1715812 h 2184562"/>
                <a:gd name="connsiteX42" fmla="*/ 1455621 w 1766107"/>
                <a:gd name="connsiteY42" fmla="*/ 1803156 h 2184562"/>
                <a:gd name="connsiteX43" fmla="*/ 1434952 w 1766107"/>
                <a:gd name="connsiteY43" fmla="*/ 1906502 h 2184562"/>
                <a:gd name="connsiteX44" fmla="*/ 1323605 w 1766107"/>
                <a:gd name="connsiteY44" fmla="*/ 1922504 h 2184562"/>
                <a:gd name="connsiteX45" fmla="*/ 1230260 w 1766107"/>
                <a:gd name="connsiteY45" fmla="*/ 1922504 h 2184562"/>
                <a:gd name="connsiteX46" fmla="*/ 1236927 w 1766107"/>
                <a:gd name="connsiteY46" fmla="*/ 1939840 h 2184562"/>
                <a:gd name="connsiteX47" fmla="*/ 1235594 w 1766107"/>
                <a:gd name="connsiteY47" fmla="*/ 2056521 h 2184562"/>
                <a:gd name="connsiteX48" fmla="*/ 1100244 w 1766107"/>
                <a:gd name="connsiteY48" fmla="*/ 2176536 h 2184562"/>
                <a:gd name="connsiteX49" fmla="*/ 968227 w 1766107"/>
                <a:gd name="connsiteY49" fmla="*/ 2153200 h 2184562"/>
                <a:gd name="connsiteX50" fmla="*/ 930889 w 1766107"/>
                <a:gd name="connsiteY50" fmla="*/ 2130530 h 2184562"/>
                <a:gd name="connsiteX51" fmla="*/ 908886 w 1766107"/>
                <a:gd name="connsiteY51" fmla="*/ 2146532 h 2184562"/>
                <a:gd name="connsiteX52" fmla="*/ 752867 w 1766107"/>
                <a:gd name="connsiteY52" fmla="*/ 2175203 h 2184562"/>
                <a:gd name="connsiteX53" fmla="*/ 836877 w 1766107"/>
                <a:gd name="connsiteY53" fmla="*/ 2065856 h 2184562"/>
                <a:gd name="connsiteX54" fmla="*/ 876882 w 1766107"/>
                <a:gd name="connsiteY54" fmla="*/ 1997180 h 2184562"/>
                <a:gd name="connsiteX55" fmla="*/ 760201 w 1766107"/>
                <a:gd name="connsiteY55" fmla="*/ 1937173 h 2184562"/>
                <a:gd name="connsiteX56" fmla="*/ 762868 w 1766107"/>
                <a:gd name="connsiteY56" fmla="*/ 2060522 h 2184562"/>
                <a:gd name="connsiteX57" fmla="*/ 836877 w 1766107"/>
                <a:gd name="connsiteY57" fmla="*/ 2065856 h 2184562"/>
                <a:gd name="connsiteX58" fmla="*/ 1096910 w 1766107"/>
                <a:gd name="connsiteY58" fmla="*/ 2065856 h 2184562"/>
                <a:gd name="connsiteX59" fmla="*/ 1136915 w 1766107"/>
                <a:gd name="connsiteY59" fmla="*/ 1997180 h 2184562"/>
                <a:gd name="connsiteX60" fmla="*/ 1114245 w 1766107"/>
                <a:gd name="connsiteY60" fmla="*/ 1945174 h 2184562"/>
                <a:gd name="connsiteX61" fmla="*/ 1064239 w 1766107"/>
                <a:gd name="connsiteY61" fmla="*/ 1922504 h 2184562"/>
                <a:gd name="connsiteX62" fmla="*/ 987563 w 1766107"/>
                <a:gd name="connsiteY62" fmla="*/ 1983179 h 2184562"/>
                <a:gd name="connsiteX63" fmla="*/ 1024901 w 1766107"/>
                <a:gd name="connsiteY63" fmla="*/ 2062522 h 2184562"/>
                <a:gd name="connsiteX64" fmla="*/ 1096910 w 1766107"/>
                <a:gd name="connsiteY64" fmla="*/ 2065856 h 2184562"/>
                <a:gd name="connsiteX65" fmla="*/ 1343607 w 1766107"/>
                <a:gd name="connsiteY65" fmla="*/ 1765818 h 2184562"/>
                <a:gd name="connsiteX66" fmla="*/ 1343607 w 1766107"/>
                <a:gd name="connsiteY66" fmla="*/ 1715812 h 2184562"/>
                <a:gd name="connsiteX67" fmla="*/ 930222 w 1766107"/>
                <a:gd name="connsiteY67" fmla="*/ 1715812 h 2184562"/>
                <a:gd name="connsiteX68" fmla="*/ 516837 w 1766107"/>
                <a:gd name="connsiteY68" fmla="*/ 1715812 h 2184562"/>
                <a:gd name="connsiteX69" fmla="*/ 516837 w 1766107"/>
                <a:gd name="connsiteY69" fmla="*/ 1765818 h 2184562"/>
                <a:gd name="connsiteX70" fmla="*/ 516837 w 1766107"/>
                <a:gd name="connsiteY70" fmla="*/ 1815824 h 2184562"/>
                <a:gd name="connsiteX71" fmla="*/ 930222 w 1766107"/>
                <a:gd name="connsiteY71" fmla="*/ 1815824 h 2184562"/>
                <a:gd name="connsiteX72" fmla="*/ 1343607 w 1766107"/>
                <a:gd name="connsiteY72" fmla="*/ 1815824 h 2184562"/>
                <a:gd name="connsiteX73" fmla="*/ 1343607 w 1766107"/>
                <a:gd name="connsiteY73" fmla="*/ 1765818 h 2184562"/>
                <a:gd name="connsiteX74" fmla="*/ 1543632 w 1766107"/>
                <a:gd name="connsiteY74" fmla="*/ 1599131 h 2184562"/>
                <a:gd name="connsiteX75" fmla="*/ 1440953 w 1766107"/>
                <a:gd name="connsiteY75" fmla="*/ 1477115 h 2184562"/>
                <a:gd name="connsiteX76" fmla="*/ 1406949 w 1766107"/>
                <a:gd name="connsiteY76" fmla="*/ 1459113 h 2184562"/>
                <a:gd name="connsiteX77" fmla="*/ 944224 w 1766107"/>
                <a:gd name="connsiteY77" fmla="*/ 1457113 h 2184562"/>
                <a:gd name="connsiteX78" fmla="*/ 383487 w 1766107"/>
                <a:gd name="connsiteY78" fmla="*/ 1507119 h 2184562"/>
                <a:gd name="connsiteX79" fmla="*/ 323480 w 1766107"/>
                <a:gd name="connsiteY79" fmla="*/ 1592463 h 2184562"/>
                <a:gd name="connsiteX80" fmla="*/ 316812 w 1766107"/>
                <a:gd name="connsiteY80" fmla="*/ 1609132 h 2184562"/>
                <a:gd name="connsiteX81" fmla="*/ 930222 w 1766107"/>
                <a:gd name="connsiteY81" fmla="*/ 1609132 h 2184562"/>
                <a:gd name="connsiteX82" fmla="*/ 1543632 w 1766107"/>
                <a:gd name="connsiteY82" fmla="*/ 1599131 h 2184562"/>
                <a:gd name="connsiteX83" fmla="*/ 1036902 w 1766107"/>
                <a:gd name="connsiteY83" fmla="*/ 1296426 h 2184562"/>
                <a:gd name="connsiteX84" fmla="*/ 1036902 w 1766107"/>
                <a:gd name="connsiteY84" fmla="*/ 1244420 h 2184562"/>
                <a:gd name="connsiteX85" fmla="*/ 933556 w 1766107"/>
                <a:gd name="connsiteY85" fmla="*/ 1244420 h 2184562"/>
                <a:gd name="connsiteX86" fmla="*/ 830210 w 1766107"/>
                <a:gd name="connsiteY86" fmla="*/ 1245086 h 2184562"/>
                <a:gd name="connsiteX87" fmla="*/ 830210 w 1766107"/>
                <a:gd name="connsiteY87" fmla="*/ 1297093 h 2184562"/>
                <a:gd name="connsiteX88" fmla="*/ 830210 w 1766107"/>
                <a:gd name="connsiteY88" fmla="*/ 1349099 h 2184562"/>
                <a:gd name="connsiteX89" fmla="*/ 933556 w 1766107"/>
                <a:gd name="connsiteY89" fmla="*/ 1349099 h 2184562"/>
                <a:gd name="connsiteX90" fmla="*/ 1036902 w 1766107"/>
                <a:gd name="connsiteY90" fmla="*/ 1349099 h 2184562"/>
                <a:gd name="connsiteX91" fmla="*/ 1036902 w 1766107"/>
                <a:gd name="connsiteY91" fmla="*/ 1296426 h 2184562"/>
                <a:gd name="connsiteX92" fmla="*/ 1056905 w 1766107"/>
                <a:gd name="connsiteY92" fmla="*/ 1125071 h 2184562"/>
                <a:gd name="connsiteX93" fmla="*/ 1484958 w 1766107"/>
                <a:gd name="connsiteY93" fmla="*/ 712353 h 2184562"/>
                <a:gd name="connsiteX94" fmla="*/ 1502294 w 1766107"/>
                <a:gd name="connsiteY94" fmla="*/ 380978 h 2184562"/>
                <a:gd name="connsiteX95" fmla="*/ 1504294 w 1766107"/>
                <a:gd name="connsiteY95" fmla="*/ 102277 h 2184562"/>
                <a:gd name="connsiteX96" fmla="*/ 933556 w 1766107"/>
                <a:gd name="connsiteY96" fmla="*/ 102277 h 2184562"/>
                <a:gd name="connsiteX97" fmla="*/ 362818 w 1766107"/>
                <a:gd name="connsiteY97" fmla="*/ 102277 h 2184562"/>
                <a:gd name="connsiteX98" fmla="*/ 364818 w 1766107"/>
                <a:gd name="connsiteY98" fmla="*/ 387646 h 2184562"/>
                <a:gd name="connsiteX99" fmla="*/ 382154 w 1766107"/>
                <a:gd name="connsiteY99" fmla="*/ 721021 h 2184562"/>
                <a:gd name="connsiteX100" fmla="*/ 1056905 w 1766107"/>
                <a:gd name="connsiteY100" fmla="*/ 1125071 h 218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766107" h="2184562">
                  <a:moveTo>
                    <a:pt x="752867" y="2175203"/>
                  </a:moveTo>
                  <a:cubicBezTo>
                    <a:pt x="662189" y="2149199"/>
                    <a:pt x="602848" y="2046520"/>
                    <a:pt x="625518" y="1957175"/>
                  </a:cubicBezTo>
                  <a:lnTo>
                    <a:pt x="634852" y="1922504"/>
                  </a:lnTo>
                  <a:lnTo>
                    <a:pt x="542174" y="1922504"/>
                  </a:lnTo>
                  <a:lnTo>
                    <a:pt x="448829" y="1922504"/>
                  </a:lnTo>
                  <a:lnTo>
                    <a:pt x="429493" y="1903169"/>
                  </a:lnTo>
                  <a:cubicBezTo>
                    <a:pt x="410157" y="1883833"/>
                    <a:pt x="410157" y="1883166"/>
                    <a:pt x="410157" y="1799822"/>
                  </a:cubicBezTo>
                  <a:lnTo>
                    <a:pt x="410157" y="1715812"/>
                  </a:lnTo>
                  <a:lnTo>
                    <a:pt x="326147" y="1715812"/>
                  </a:lnTo>
                  <a:cubicBezTo>
                    <a:pt x="242803" y="1715812"/>
                    <a:pt x="242136" y="1715812"/>
                    <a:pt x="222801" y="1696476"/>
                  </a:cubicBezTo>
                  <a:cubicBezTo>
                    <a:pt x="201465" y="1674473"/>
                    <a:pt x="199464" y="1659138"/>
                    <a:pt x="210132" y="1601798"/>
                  </a:cubicBezTo>
                  <a:cubicBezTo>
                    <a:pt x="232135" y="1486450"/>
                    <a:pt x="331481" y="1382437"/>
                    <a:pt x="444162" y="1356434"/>
                  </a:cubicBezTo>
                  <a:cubicBezTo>
                    <a:pt x="460164" y="1352433"/>
                    <a:pt x="529506" y="1349099"/>
                    <a:pt x="598848" y="1349099"/>
                  </a:cubicBezTo>
                  <a:lnTo>
                    <a:pt x="723530" y="1349099"/>
                  </a:lnTo>
                  <a:lnTo>
                    <a:pt x="723530" y="1281758"/>
                  </a:lnTo>
                  <a:lnTo>
                    <a:pt x="723530" y="1215083"/>
                  </a:lnTo>
                  <a:lnTo>
                    <a:pt x="698860" y="1205081"/>
                  </a:lnTo>
                  <a:cubicBezTo>
                    <a:pt x="467498" y="1113737"/>
                    <a:pt x="308145" y="921712"/>
                    <a:pt x="266806" y="683016"/>
                  </a:cubicBezTo>
                  <a:cubicBezTo>
                    <a:pt x="258805" y="640344"/>
                    <a:pt x="256805" y="565668"/>
                    <a:pt x="256805" y="364976"/>
                  </a:cubicBezTo>
                  <a:lnTo>
                    <a:pt x="256805" y="102277"/>
                  </a:lnTo>
                  <a:lnTo>
                    <a:pt x="143457" y="102277"/>
                  </a:lnTo>
                  <a:cubicBezTo>
                    <a:pt x="31443" y="102277"/>
                    <a:pt x="29443" y="102277"/>
                    <a:pt x="13441" y="85608"/>
                  </a:cubicBezTo>
                  <a:cubicBezTo>
                    <a:pt x="-16563" y="56271"/>
                    <a:pt x="-2561" y="8932"/>
                    <a:pt x="38111" y="-1070"/>
                  </a:cubicBezTo>
                  <a:cubicBezTo>
                    <a:pt x="46779" y="-3070"/>
                    <a:pt x="432827" y="-3737"/>
                    <a:pt x="895551" y="-3070"/>
                  </a:cubicBezTo>
                  <a:lnTo>
                    <a:pt x="1738323" y="-1070"/>
                  </a:lnTo>
                  <a:lnTo>
                    <a:pt x="1750992" y="14932"/>
                  </a:lnTo>
                  <a:cubicBezTo>
                    <a:pt x="1768327" y="36268"/>
                    <a:pt x="1767660" y="69606"/>
                    <a:pt x="1748325" y="87608"/>
                  </a:cubicBezTo>
                  <a:cubicBezTo>
                    <a:pt x="1734990" y="100276"/>
                    <a:pt x="1724988" y="102277"/>
                    <a:pt x="1672315" y="102277"/>
                  </a:cubicBezTo>
                  <a:lnTo>
                    <a:pt x="1611641" y="102277"/>
                  </a:lnTo>
                  <a:lnTo>
                    <a:pt x="1608974" y="387646"/>
                  </a:lnTo>
                  <a:cubicBezTo>
                    <a:pt x="1606307" y="669681"/>
                    <a:pt x="1606307" y="673015"/>
                    <a:pt x="1588971" y="736356"/>
                  </a:cubicBezTo>
                  <a:cubicBezTo>
                    <a:pt x="1556301" y="858371"/>
                    <a:pt x="1496293" y="961717"/>
                    <a:pt x="1408282" y="1049729"/>
                  </a:cubicBezTo>
                  <a:cubicBezTo>
                    <a:pt x="1350275" y="1107069"/>
                    <a:pt x="1256930" y="1169744"/>
                    <a:pt x="1192255" y="1194413"/>
                  </a:cubicBezTo>
                  <a:lnTo>
                    <a:pt x="1143582" y="1212416"/>
                  </a:lnTo>
                  <a:lnTo>
                    <a:pt x="1143582" y="1281091"/>
                  </a:lnTo>
                  <a:lnTo>
                    <a:pt x="1143582" y="1349099"/>
                  </a:lnTo>
                  <a:lnTo>
                    <a:pt x="1268931" y="1349099"/>
                  </a:lnTo>
                  <a:cubicBezTo>
                    <a:pt x="1400948" y="1349099"/>
                    <a:pt x="1435619" y="1354433"/>
                    <a:pt x="1490292" y="1382437"/>
                  </a:cubicBezTo>
                  <a:cubicBezTo>
                    <a:pt x="1588305" y="1432443"/>
                    <a:pt x="1657647" y="1539123"/>
                    <a:pt x="1659647" y="1644470"/>
                  </a:cubicBezTo>
                  <a:cubicBezTo>
                    <a:pt x="1660314" y="1679807"/>
                    <a:pt x="1658313" y="1685141"/>
                    <a:pt x="1641645" y="1699810"/>
                  </a:cubicBezTo>
                  <a:cubicBezTo>
                    <a:pt x="1624309" y="1715145"/>
                    <a:pt x="1618308" y="1715812"/>
                    <a:pt x="1540299" y="1715812"/>
                  </a:cubicBezTo>
                  <a:lnTo>
                    <a:pt x="1458288" y="1715812"/>
                  </a:lnTo>
                  <a:lnTo>
                    <a:pt x="1455621" y="1803156"/>
                  </a:lnTo>
                  <a:cubicBezTo>
                    <a:pt x="1453621" y="1889167"/>
                    <a:pt x="1453621" y="1890500"/>
                    <a:pt x="1434952" y="1906502"/>
                  </a:cubicBezTo>
                  <a:cubicBezTo>
                    <a:pt x="1416950" y="1921838"/>
                    <a:pt x="1411616" y="1922504"/>
                    <a:pt x="1323605" y="1922504"/>
                  </a:cubicBezTo>
                  <a:lnTo>
                    <a:pt x="1230260" y="1922504"/>
                  </a:lnTo>
                  <a:lnTo>
                    <a:pt x="1236927" y="1939840"/>
                  </a:lnTo>
                  <a:cubicBezTo>
                    <a:pt x="1246262" y="1963176"/>
                    <a:pt x="1245595" y="2029184"/>
                    <a:pt x="1235594" y="2056521"/>
                  </a:cubicBezTo>
                  <a:cubicBezTo>
                    <a:pt x="1214925" y="2117195"/>
                    <a:pt x="1164252" y="2161868"/>
                    <a:pt x="1100244" y="2176536"/>
                  </a:cubicBezTo>
                  <a:cubicBezTo>
                    <a:pt x="1052904" y="2187204"/>
                    <a:pt x="1012899" y="2179870"/>
                    <a:pt x="968227" y="2153200"/>
                  </a:cubicBezTo>
                  <a:lnTo>
                    <a:pt x="930889" y="2130530"/>
                  </a:lnTo>
                  <a:lnTo>
                    <a:pt x="908886" y="2146532"/>
                  </a:lnTo>
                  <a:cubicBezTo>
                    <a:pt x="867548" y="2177203"/>
                    <a:pt x="801540" y="2189204"/>
                    <a:pt x="752867" y="2175203"/>
                  </a:cubicBezTo>
                  <a:close/>
                  <a:moveTo>
                    <a:pt x="836877" y="2065856"/>
                  </a:moveTo>
                  <a:cubicBezTo>
                    <a:pt x="864881" y="2051854"/>
                    <a:pt x="876882" y="2030518"/>
                    <a:pt x="876882" y="1997180"/>
                  </a:cubicBezTo>
                  <a:cubicBezTo>
                    <a:pt x="876882" y="1936506"/>
                    <a:pt x="806874" y="1900502"/>
                    <a:pt x="760201" y="1937173"/>
                  </a:cubicBezTo>
                  <a:cubicBezTo>
                    <a:pt x="716862" y="1971177"/>
                    <a:pt x="717529" y="2030518"/>
                    <a:pt x="762868" y="2060522"/>
                  </a:cubicBezTo>
                  <a:cubicBezTo>
                    <a:pt x="788871" y="2078524"/>
                    <a:pt x="810207" y="2079857"/>
                    <a:pt x="836877" y="2065856"/>
                  </a:cubicBezTo>
                  <a:close/>
                  <a:moveTo>
                    <a:pt x="1096910" y="2065856"/>
                  </a:moveTo>
                  <a:cubicBezTo>
                    <a:pt x="1124913" y="2051854"/>
                    <a:pt x="1136915" y="2030518"/>
                    <a:pt x="1136915" y="1997180"/>
                  </a:cubicBezTo>
                  <a:cubicBezTo>
                    <a:pt x="1136915" y="1972511"/>
                    <a:pt x="1132914" y="1963843"/>
                    <a:pt x="1114245" y="1945174"/>
                  </a:cubicBezTo>
                  <a:cubicBezTo>
                    <a:pt x="1095576" y="1926505"/>
                    <a:pt x="1086242" y="1922504"/>
                    <a:pt x="1064239" y="1922504"/>
                  </a:cubicBezTo>
                  <a:cubicBezTo>
                    <a:pt x="1031568" y="1922504"/>
                    <a:pt x="994230" y="1951841"/>
                    <a:pt x="987563" y="1983179"/>
                  </a:cubicBezTo>
                  <a:cubicBezTo>
                    <a:pt x="982229" y="2011182"/>
                    <a:pt x="998231" y="2046520"/>
                    <a:pt x="1024901" y="2062522"/>
                  </a:cubicBezTo>
                  <a:cubicBezTo>
                    <a:pt x="1050904" y="2078524"/>
                    <a:pt x="1070907" y="2079191"/>
                    <a:pt x="1096910" y="2065856"/>
                  </a:cubicBezTo>
                  <a:close/>
                  <a:moveTo>
                    <a:pt x="1343607" y="1765818"/>
                  </a:moveTo>
                  <a:lnTo>
                    <a:pt x="1343607" y="1715812"/>
                  </a:lnTo>
                  <a:lnTo>
                    <a:pt x="930222" y="1715812"/>
                  </a:lnTo>
                  <a:lnTo>
                    <a:pt x="516837" y="1715812"/>
                  </a:lnTo>
                  <a:lnTo>
                    <a:pt x="516837" y="1765818"/>
                  </a:lnTo>
                  <a:lnTo>
                    <a:pt x="516837" y="1815824"/>
                  </a:lnTo>
                  <a:lnTo>
                    <a:pt x="930222" y="1815824"/>
                  </a:lnTo>
                  <a:lnTo>
                    <a:pt x="1343607" y="1815824"/>
                  </a:lnTo>
                  <a:lnTo>
                    <a:pt x="1343607" y="1765818"/>
                  </a:lnTo>
                  <a:close/>
                  <a:moveTo>
                    <a:pt x="1543632" y="1599131"/>
                  </a:moveTo>
                  <a:cubicBezTo>
                    <a:pt x="1543632" y="1566460"/>
                    <a:pt x="1489626" y="1502452"/>
                    <a:pt x="1440953" y="1477115"/>
                  </a:cubicBezTo>
                  <a:lnTo>
                    <a:pt x="1406949" y="1459113"/>
                  </a:lnTo>
                  <a:lnTo>
                    <a:pt x="944224" y="1457113"/>
                  </a:lnTo>
                  <a:cubicBezTo>
                    <a:pt x="420825" y="1455113"/>
                    <a:pt x="443495" y="1453112"/>
                    <a:pt x="383487" y="1507119"/>
                  </a:cubicBezTo>
                  <a:cubicBezTo>
                    <a:pt x="350817" y="1536456"/>
                    <a:pt x="337482" y="1555792"/>
                    <a:pt x="323480" y="1592463"/>
                  </a:cubicBezTo>
                  <a:lnTo>
                    <a:pt x="316812" y="1609132"/>
                  </a:lnTo>
                  <a:lnTo>
                    <a:pt x="930222" y="1609132"/>
                  </a:lnTo>
                  <a:cubicBezTo>
                    <a:pt x="1479624" y="1609132"/>
                    <a:pt x="1543632" y="1607798"/>
                    <a:pt x="1543632" y="1599131"/>
                  </a:cubicBezTo>
                  <a:close/>
                  <a:moveTo>
                    <a:pt x="1036902" y="1296426"/>
                  </a:moveTo>
                  <a:lnTo>
                    <a:pt x="1036902" y="1244420"/>
                  </a:lnTo>
                  <a:lnTo>
                    <a:pt x="933556" y="1244420"/>
                  </a:lnTo>
                  <a:lnTo>
                    <a:pt x="830210" y="1245086"/>
                  </a:lnTo>
                  <a:lnTo>
                    <a:pt x="830210" y="1297093"/>
                  </a:lnTo>
                  <a:lnTo>
                    <a:pt x="830210" y="1349099"/>
                  </a:lnTo>
                  <a:lnTo>
                    <a:pt x="933556" y="1349099"/>
                  </a:lnTo>
                  <a:lnTo>
                    <a:pt x="1036902" y="1349099"/>
                  </a:lnTo>
                  <a:lnTo>
                    <a:pt x="1036902" y="1296426"/>
                  </a:lnTo>
                  <a:close/>
                  <a:moveTo>
                    <a:pt x="1056905" y="1125071"/>
                  </a:moveTo>
                  <a:cubicBezTo>
                    <a:pt x="1263597" y="1079066"/>
                    <a:pt x="1427618" y="921046"/>
                    <a:pt x="1484958" y="712353"/>
                  </a:cubicBezTo>
                  <a:cubicBezTo>
                    <a:pt x="1498960" y="662347"/>
                    <a:pt x="1499627" y="641677"/>
                    <a:pt x="1502294" y="380978"/>
                  </a:cubicBezTo>
                  <a:lnTo>
                    <a:pt x="1504294" y="102277"/>
                  </a:lnTo>
                  <a:lnTo>
                    <a:pt x="933556" y="102277"/>
                  </a:lnTo>
                  <a:lnTo>
                    <a:pt x="362818" y="102277"/>
                  </a:lnTo>
                  <a:lnTo>
                    <a:pt x="364818" y="387646"/>
                  </a:lnTo>
                  <a:cubicBezTo>
                    <a:pt x="367485" y="658346"/>
                    <a:pt x="368152" y="675015"/>
                    <a:pt x="382154" y="721021"/>
                  </a:cubicBezTo>
                  <a:cubicBezTo>
                    <a:pt x="472165" y="1017724"/>
                    <a:pt x="760201" y="1190413"/>
                    <a:pt x="1056905" y="112507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 xmlns:a16="http://schemas.microsoft.com/office/drawing/2014/main" id="{4C3E7B5B-4D14-4381-84DF-21554B5BF022}"/>
                </a:ext>
              </a:extLst>
            </p:cNvPr>
            <p:cNvSpPr/>
            <p:nvPr/>
          </p:nvSpPr>
          <p:spPr>
            <a:xfrm flipV="1">
              <a:off x="5130642" y="2097763"/>
              <a:ext cx="726302" cy="728673"/>
            </a:xfrm>
            <a:custGeom>
              <a:avLst/>
              <a:gdLst>
                <a:gd name="connsiteX0" fmla="*/ 302276 w 726302"/>
                <a:gd name="connsiteY0" fmla="*/ 722489 h 728673"/>
                <a:gd name="connsiteX1" fmla="*/ 104918 w 726302"/>
                <a:gd name="connsiteY1" fmla="*/ 620476 h 728673"/>
                <a:gd name="connsiteX2" fmla="*/ 10239 w 726302"/>
                <a:gd name="connsiteY2" fmla="*/ 463790 h 728673"/>
                <a:gd name="connsiteX3" fmla="*/ 15573 w 726302"/>
                <a:gd name="connsiteY3" fmla="*/ 239095 h 728673"/>
                <a:gd name="connsiteX4" fmla="*/ 479631 w 726302"/>
                <a:gd name="connsiteY4" fmla="*/ 18401 h 728673"/>
                <a:gd name="connsiteX5" fmla="*/ 624983 w 726302"/>
                <a:gd name="connsiteY5" fmla="*/ 609808 h 728673"/>
                <a:gd name="connsiteX6" fmla="*/ 478964 w 726302"/>
                <a:gd name="connsiteY6" fmla="*/ 705820 h 728673"/>
                <a:gd name="connsiteX7" fmla="*/ 302276 w 726302"/>
                <a:gd name="connsiteY7" fmla="*/ 722489 h 728673"/>
                <a:gd name="connsiteX8" fmla="*/ 445627 w 726302"/>
                <a:gd name="connsiteY8" fmla="*/ 605141 h 728673"/>
                <a:gd name="connsiteX9" fmla="*/ 541639 w 726302"/>
                <a:gd name="connsiteY9" fmla="*/ 539800 h 728673"/>
                <a:gd name="connsiteX10" fmla="*/ 438293 w 726302"/>
                <a:gd name="connsiteY10" fmla="*/ 471791 h 728673"/>
                <a:gd name="connsiteX11" fmla="*/ 324278 w 726302"/>
                <a:gd name="connsiteY11" fmla="*/ 399782 h 728673"/>
                <a:gd name="connsiteX12" fmla="*/ 357616 w 726302"/>
                <a:gd name="connsiteY12" fmla="*/ 309104 h 728673"/>
                <a:gd name="connsiteX13" fmla="*/ 486965 w 726302"/>
                <a:gd name="connsiteY13" fmla="*/ 375779 h 728673"/>
                <a:gd name="connsiteX14" fmla="*/ 606314 w 726302"/>
                <a:gd name="connsiteY14" fmla="*/ 435787 h 728673"/>
                <a:gd name="connsiteX15" fmla="*/ 613648 w 726302"/>
                <a:gd name="connsiteY15" fmla="*/ 363778 h 728673"/>
                <a:gd name="connsiteX16" fmla="*/ 592312 w 726302"/>
                <a:gd name="connsiteY16" fmla="*/ 254431 h 728673"/>
                <a:gd name="connsiteX17" fmla="*/ 405622 w 726302"/>
                <a:gd name="connsiteY17" fmla="*/ 109079 h 728673"/>
                <a:gd name="connsiteX18" fmla="*/ 124253 w 726302"/>
                <a:gd name="connsiteY18" fmla="*/ 255764 h 728673"/>
                <a:gd name="connsiteX19" fmla="*/ 106918 w 726302"/>
                <a:gd name="connsiteY19" fmla="*/ 362444 h 728673"/>
                <a:gd name="connsiteX20" fmla="*/ 126254 w 726302"/>
                <a:gd name="connsiteY20" fmla="*/ 472458 h 728673"/>
                <a:gd name="connsiteX21" fmla="*/ 445627 w 726302"/>
                <a:gd name="connsiteY21" fmla="*/ 605141 h 7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6302" h="728673">
                  <a:moveTo>
                    <a:pt x="302276" y="722489"/>
                  </a:moveTo>
                  <a:cubicBezTo>
                    <a:pt x="222932" y="708487"/>
                    <a:pt x="164258" y="677817"/>
                    <a:pt x="104918" y="620476"/>
                  </a:cubicBezTo>
                  <a:cubicBezTo>
                    <a:pt x="59579" y="576471"/>
                    <a:pt x="28908" y="525131"/>
                    <a:pt x="10239" y="463790"/>
                  </a:cubicBezTo>
                  <a:cubicBezTo>
                    <a:pt x="-9097" y="400449"/>
                    <a:pt x="-6430" y="300436"/>
                    <a:pt x="15573" y="239095"/>
                  </a:cubicBezTo>
                  <a:cubicBezTo>
                    <a:pt x="83582" y="51739"/>
                    <a:pt x="294941" y="-48941"/>
                    <a:pt x="479631" y="18401"/>
                  </a:cubicBezTo>
                  <a:cubicBezTo>
                    <a:pt x="728996" y="108412"/>
                    <a:pt x="804338" y="416451"/>
                    <a:pt x="624983" y="609808"/>
                  </a:cubicBezTo>
                  <a:cubicBezTo>
                    <a:pt x="581644" y="656481"/>
                    <a:pt x="537638" y="685818"/>
                    <a:pt x="478964" y="705820"/>
                  </a:cubicBezTo>
                  <a:cubicBezTo>
                    <a:pt x="427625" y="723823"/>
                    <a:pt x="348948" y="731157"/>
                    <a:pt x="302276" y="722489"/>
                  </a:cubicBezTo>
                  <a:close/>
                  <a:moveTo>
                    <a:pt x="445627" y="605141"/>
                  </a:moveTo>
                  <a:cubicBezTo>
                    <a:pt x="480965" y="592473"/>
                    <a:pt x="544973" y="549801"/>
                    <a:pt x="541639" y="539800"/>
                  </a:cubicBezTo>
                  <a:cubicBezTo>
                    <a:pt x="540305" y="535799"/>
                    <a:pt x="493633" y="505129"/>
                    <a:pt x="438293" y="471791"/>
                  </a:cubicBezTo>
                  <a:cubicBezTo>
                    <a:pt x="382286" y="438454"/>
                    <a:pt x="330946" y="405783"/>
                    <a:pt x="324278" y="399782"/>
                  </a:cubicBezTo>
                  <a:cubicBezTo>
                    <a:pt x="289607" y="367778"/>
                    <a:pt x="310943" y="309771"/>
                    <a:pt x="357616" y="309104"/>
                  </a:cubicBezTo>
                  <a:cubicBezTo>
                    <a:pt x="368284" y="309104"/>
                    <a:pt x="420290" y="335774"/>
                    <a:pt x="486965" y="375779"/>
                  </a:cubicBezTo>
                  <a:cubicBezTo>
                    <a:pt x="567642" y="424452"/>
                    <a:pt x="600980" y="441121"/>
                    <a:pt x="606314" y="435787"/>
                  </a:cubicBezTo>
                  <a:cubicBezTo>
                    <a:pt x="610314" y="431786"/>
                    <a:pt x="613648" y="401782"/>
                    <a:pt x="613648" y="363778"/>
                  </a:cubicBezTo>
                  <a:cubicBezTo>
                    <a:pt x="613648" y="305104"/>
                    <a:pt x="611648" y="295102"/>
                    <a:pt x="592312" y="254431"/>
                  </a:cubicBezTo>
                  <a:cubicBezTo>
                    <a:pt x="554974" y="175754"/>
                    <a:pt x="490966" y="125748"/>
                    <a:pt x="405622" y="109079"/>
                  </a:cubicBezTo>
                  <a:cubicBezTo>
                    <a:pt x="292274" y="86410"/>
                    <a:pt x="175593" y="147751"/>
                    <a:pt x="124253" y="255764"/>
                  </a:cubicBezTo>
                  <a:cubicBezTo>
                    <a:pt x="108918" y="287768"/>
                    <a:pt x="106918" y="301103"/>
                    <a:pt x="106918" y="362444"/>
                  </a:cubicBezTo>
                  <a:cubicBezTo>
                    <a:pt x="106918" y="426452"/>
                    <a:pt x="108918" y="435787"/>
                    <a:pt x="126254" y="472458"/>
                  </a:cubicBezTo>
                  <a:cubicBezTo>
                    <a:pt x="184261" y="591139"/>
                    <a:pt x="322278" y="648480"/>
                    <a:pt x="445627" y="60514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 xmlns:a16="http://schemas.microsoft.com/office/drawing/2014/main" id="{1BD5F8A9-1706-4507-9E16-57AEC3894652}"/>
                </a:ext>
              </a:extLst>
            </p:cNvPr>
            <p:cNvSpPr/>
            <p:nvPr/>
          </p:nvSpPr>
          <p:spPr>
            <a:xfrm flipV="1">
              <a:off x="4970267" y="2828156"/>
              <a:ext cx="106680" cy="100012"/>
            </a:xfrm>
            <a:custGeom>
              <a:avLst/>
              <a:gdLst>
                <a:gd name="connsiteX0" fmla="*/ -2106 w 106680"/>
                <a:gd name="connsiteY0" fmla="*/ 48144 h 100012"/>
                <a:gd name="connsiteX1" fmla="*/ -2106 w 106680"/>
                <a:gd name="connsiteY1" fmla="*/ -1863 h 100012"/>
                <a:gd name="connsiteX2" fmla="*/ 51234 w 106680"/>
                <a:gd name="connsiteY2" fmla="*/ -1863 h 100012"/>
                <a:gd name="connsiteX3" fmla="*/ 104574 w 106680"/>
                <a:gd name="connsiteY3" fmla="*/ -1863 h 100012"/>
                <a:gd name="connsiteX4" fmla="*/ 104574 w 106680"/>
                <a:gd name="connsiteY4" fmla="*/ 48144 h 100012"/>
                <a:gd name="connsiteX5" fmla="*/ 104574 w 106680"/>
                <a:gd name="connsiteY5" fmla="*/ 98150 h 100012"/>
                <a:gd name="connsiteX6" fmla="*/ 51234 w 106680"/>
                <a:gd name="connsiteY6" fmla="*/ 98150 h 100012"/>
                <a:gd name="connsiteX7" fmla="*/ -2106 w 106680"/>
                <a:gd name="connsiteY7" fmla="*/ 98150 h 100012"/>
                <a:gd name="connsiteX8" fmla="*/ -2106 w 106680"/>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 h="100012">
                  <a:moveTo>
                    <a:pt x="-2106" y="48144"/>
                  </a:moveTo>
                  <a:lnTo>
                    <a:pt x="-2106" y="-1863"/>
                  </a:lnTo>
                  <a:lnTo>
                    <a:pt x="51234" y="-1863"/>
                  </a:lnTo>
                  <a:lnTo>
                    <a:pt x="104574" y="-1863"/>
                  </a:lnTo>
                  <a:lnTo>
                    <a:pt x="104574" y="48144"/>
                  </a:lnTo>
                  <a:lnTo>
                    <a:pt x="104574" y="98150"/>
                  </a:lnTo>
                  <a:lnTo>
                    <a:pt x="51234" y="98150"/>
                  </a:lnTo>
                  <a:lnTo>
                    <a:pt x="-2106" y="98150"/>
                  </a:lnTo>
                  <a:lnTo>
                    <a:pt x="-2106"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 xmlns:a16="http://schemas.microsoft.com/office/drawing/2014/main" id="{F75255E1-1C15-485F-A6DC-604ACC50BFE2}"/>
                </a:ext>
              </a:extLst>
            </p:cNvPr>
            <p:cNvSpPr/>
            <p:nvPr/>
          </p:nvSpPr>
          <p:spPr>
            <a:xfrm flipV="1">
              <a:off x="5130287" y="2828156"/>
              <a:ext cx="100012" cy="100012"/>
            </a:xfrm>
            <a:custGeom>
              <a:avLst/>
              <a:gdLst>
                <a:gd name="connsiteX0" fmla="*/ -2318 w 100012"/>
                <a:gd name="connsiteY0" fmla="*/ 48144 h 100012"/>
                <a:gd name="connsiteX1" fmla="*/ -2318 w 100012"/>
                <a:gd name="connsiteY1" fmla="*/ -1863 h 100012"/>
                <a:gd name="connsiteX2" fmla="*/ 47689 w 100012"/>
                <a:gd name="connsiteY2" fmla="*/ -1863 h 100012"/>
                <a:gd name="connsiteX3" fmla="*/ 97695 w 100012"/>
                <a:gd name="connsiteY3" fmla="*/ -1863 h 100012"/>
                <a:gd name="connsiteX4" fmla="*/ 97695 w 100012"/>
                <a:gd name="connsiteY4" fmla="*/ 48144 h 100012"/>
                <a:gd name="connsiteX5" fmla="*/ 97695 w 100012"/>
                <a:gd name="connsiteY5" fmla="*/ 98150 h 100012"/>
                <a:gd name="connsiteX6" fmla="*/ 47689 w 100012"/>
                <a:gd name="connsiteY6" fmla="*/ 98150 h 100012"/>
                <a:gd name="connsiteX7" fmla="*/ -2318 w 100012"/>
                <a:gd name="connsiteY7" fmla="*/ 98150 h 100012"/>
                <a:gd name="connsiteX8" fmla="*/ -2318 w 100012"/>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2" h="100012">
                  <a:moveTo>
                    <a:pt x="-2318" y="48144"/>
                  </a:moveTo>
                  <a:lnTo>
                    <a:pt x="-2318" y="-1863"/>
                  </a:lnTo>
                  <a:lnTo>
                    <a:pt x="47689" y="-1863"/>
                  </a:lnTo>
                  <a:lnTo>
                    <a:pt x="97695" y="-1863"/>
                  </a:lnTo>
                  <a:lnTo>
                    <a:pt x="97695" y="48144"/>
                  </a:lnTo>
                  <a:lnTo>
                    <a:pt x="97695" y="98150"/>
                  </a:lnTo>
                  <a:lnTo>
                    <a:pt x="47689" y="98150"/>
                  </a:lnTo>
                  <a:lnTo>
                    <a:pt x="-2318" y="98150"/>
                  </a:lnTo>
                  <a:lnTo>
                    <a:pt x="-2318"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2" name="TextBox 311">
            <a:extLst>
              <a:ext uri="{FF2B5EF4-FFF2-40B4-BE49-F238E27FC236}">
                <a16:creationId xmlns="" xmlns:a16="http://schemas.microsoft.com/office/drawing/2014/main" id="{71F4E54F-5F77-4652-A8E2-90E658068D88}"/>
              </a:ext>
            </a:extLst>
          </p:cNvPr>
          <p:cNvSpPr txBox="1"/>
          <p:nvPr/>
        </p:nvSpPr>
        <p:spPr>
          <a:xfrm>
            <a:off x="113043" y="2393083"/>
            <a:ext cx="8639887" cy="4031873"/>
          </a:xfrm>
          <a:prstGeom prst="rect">
            <a:avLst/>
          </a:prstGeom>
          <a:noFill/>
        </p:spPr>
        <p:txBody>
          <a:bodyPr wrap="square" rtlCol="0">
            <a:spAutoFit/>
          </a:bodyPr>
          <a:lstStyle/>
          <a:p>
            <a:r>
              <a:rPr lang="vi-VN" sz="3200" dirty="0">
                <a:solidFill>
                  <a:srgbClr val="002060"/>
                </a:solidFill>
                <a:latin typeface="+mj-lt"/>
                <a:cs typeface="#9Slide03 Arima Madurai Bold" panose="00000800000000000000" pitchFamily="2" charset="-93"/>
              </a:rPr>
              <a:t>Các thao tác nào dưới đây là sai khi dùng cân đồng hồ hoặc cân điện tử? Nêu cách khắc phục để thu được kết quả đo chính xác.</a:t>
            </a:r>
          </a:p>
          <a:p>
            <a:r>
              <a:rPr lang="vi-VN" sz="3200" dirty="0">
                <a:solidFill>
                  <a:srgbClr val="002060"/>
                </a:solidFill>
                <a:latin typeface="+mj-lt"/>
                <a:cs typeface="#9Slide03 Arima Madurai Bold" panose="00000800000000000000" pitchFamily="2" charset="-93"/>
              </a:rPr>
              <a:t>a) Đặt cân trên bề mặt không bằng phẳng.</a:t>
            </a:r>
          </a:p>
          <a:p>
            <a:r>
              <a:rPr lang="vi-VN" sz="3200" dirty="0">
                <a:solidFill>
                  <a:srgbClr val="002060"/>
                </a:solidFill>
                <a:latin typeface="+mj-lt"/>
                <a:cs typeface="#9Slide03 Arima Madurai Bold" panose="00000800000000000000" pitchFamily="2" charset="-93"/>
              </a:rPr>
              <a:t>b) Đặt mắt vuông góc với mặt đồng hồ.</a:t>
            </a:r>
          </a:p>
          <a:p>
            <a:r>
              <a:rPr lang="vi-VN" sz="3200" dirty="0">
                <a:solidFill>
                  <a:srgbClr val="002060"/>
                </a:solidFill>
                <a:latin typeface="+mj-lt"/>
                <a:cs typeface="#9Slide03 Arima Madurai Bold" panose="00000800000000000000" pitchFamily="2" charset="-93"/>
              </a:rPr>
              <a:t>c) Để vật cồng kềnh trên đĩa cân.</a:t>
            </a:r>
          </a:p>
          <a:p>
            <a:r>
              <a:rPr lang="vi-VN" sz="3200" dirty="0">
                <a:solidFill>
                  <a:srgbClr val="002060"/>
                </a:solidFill>
                <a:latin typeface="+mj-lt"/>
                <a:cs typeface="#9Slide03 Arima Madurai Bold" panose="00000800000000000000" pitchFamily="2" charset="-93"/>
              </a:rPr>
              <a:t>d) Để vật lệch một bên trên đĩa cân.</a:t>
            </a:r>
          </a:p>
          <a:p>
            <a:r>
              <a:rPr lang="vi-VN" sz="3200" dirty="0">
                <a:solidFill>
                  <a:srgbClr val="002060"/>
                </a:solidFill>
                <a:latin typeface="+mj-lt"/>
                <a:cs typeface="#9Slide03 Arima Madurai Bold" panose="00000800000000000000" pitchFamily="2" charset="-93"/>
              </a:rPr>
              <a:t>e) Đọc kết quả khi cân ổn định.</a:t>
            </a:r>
            <a:r>
              <a:rPr lang="en-US" sz="3200" dirty="0">
                <a:solidFill>
                  <a:srgbClr val="002060"/>
                </a:solidFill>
                <a:latin typeface="+mj-lt"/>
                <a:cs typeface="#9Slide03 Arima Madurai Bold" panose="00000800000000000000" pitchFamily="2" charset="-93"/>
              </a:rPr>
              <a:t> </a:t>
            </a:r>
          </a:p>
        </p:txBody>
      </p:sp>
      <p:grpSp>
        <p:nvGrpSpPr>
          <p:cNvPr id="64" name="Group 63">
            <a:extLst>
              <a:ext uri="{FF2B5EF4-FFF2-40B4-BE49-F238E27FC236}">
                <a16:creationId xmlns="" xmlns:a16="http://schemas.microsoft.com/office/drawing/2014/main" id="{8A5D026F-E873-4F5B-8CBB-6623D630DDEC}"/>
              </a:ext>
            </a:extLst>
          </p:cNvPr>
          <p:cNvGrpSpPr/>
          <p:nvPr/>
        </p:nvGrpSpPr>
        <p:grpSpPr>
          <a:xfrm>
            <a:off x="8532969" y="1896950"/>
            <a:ext cx="3659031" cy="4218979"/>
            <a:chOff x="7750439" y="1400770"/>
            <a:chExt cx="3659031" cy="4218979"/>
          </a:xfrm>
        </p:grpSpPr>
        <p:grpSp>
          <p:nvGrpSpPr>
            <p:cNvPr id="65" name="Graphic 15">
              <a:extLst>
                <a:ext uri="{FF2B5EF4-FFF2-40B4-BE49-F238E27FC236}">
                  <a16:creationId xmlns="" xmlns:a16="http://schemas.microsoft.com/office/drawing/2014/main" id="{FA68422A-9FB4-42D1-A836-73E9E4048B94}"/>
                </a:ext>
              </a:extLst>
            </p:cNvPr>
            <p:cNvGrpSpPr/>
            <p:nvPr/>
          </p:nvGrpSpPr>
          <p:grpSpPr>
            <a:xfrm>
              <a:off x="8225011" y="2140201"/>
              <a:ext cx="3184459" cy="2957959"/>
              <a:chOff x="6438741" y="1948815"/>
              <a:chExt cx="3184459" cy="2957959"/>
            </a:xfrm>
            <a:solidFill>
              <a:srgbClr val="9C9C9C"/>
            </a:solidFill>
          </p:grpSpPr>
          <p:sp>
            <p:nvSpPr>
              <p:cNvPr id="114" name="Freeform: Shape 113">
                <a:extLst>
                  <a:ext uri="{FF2B5EF4-FFF2-40B4-BE49-F238E27FC236}">
                    <a16:creationId xmlns="" xmlns:a16="http://schemas.microsoft.com/office/drawing/2014/main" id="{3FCB7B72-A0CE-46E2-B364-7155C3E2C949}"/>
                  </a:ext>
                </a:extLst>
              </p:cNvPr>
              <p:cNvSpPr/>
              <p:nvPr/>
            </p:nvSpPr>
            <p:spPr>
              <a:xfrm>
                <a:off x="6447834" y="4368571"/>
                <a:ext cx="181180" cy="99535"/>
              </a:xfrm>
              <a:custGeom>
                <a:avLst/>
                <a:gdLst>
                  <a:gd name="connsiteX0" fmla="*/ 101932 w 181180"/>
                  <a:gd name="connsiteY0" fmla="*/ 92815 h 99535"/>
                  <a:gd name="connsiteX1" fmla="*/ 181180 w 181180"/>
                  <a:gd name="connsiteY1" fmla="*/ 36617 h 99535"/>
                  <a:gd name="connsiteX2" fmla="*/ 137651 w 181180"/>
                  <a:gd name="connsiteY2" fmla="*/ 11757 h 99535"/>
                  <a:gd name="connsiteX3" fmla="*/ 10111 w 181180"/>
                  <a:gd name="connsiteY3" fmla="*/ 20615 h 99535"/>
                  <a:gd name="connsiteX4" fmla="*/ 17417 w 181180"/>
                  <a:gd name="connsiteY4" fmla="*/ 85671 h 99535"/>
                  <a:gd name="connsiteX5" fmla="*/ 20969 w 181180"/>
                  <a:gd name="connsiteY5" fmla="*/ 88243 h 99535"/>
                  <a:gd name="connsiteX6" fmla="*/ 101932 w 181180"/>
                  <a:gd name="connsiteY6" fmla="*/ 92815 h 9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180" h="99535">
                    <a:moveTo>
                      <a:pt x="101932" y="92815"/>
                    </a:moveTo>
                    <a:cubicBezTo>
                      <a:pt x="130507" y="83290"/>
                      <a:pt x="181180" y="36713"/>
                      <a:pt x="181180" y="36617"/>
                    </a:cubicBezTo>
                    <a:cubicBezTo>
                      <a:pt x="181180" y="36522"/>
                      <a:pt x="140413" y="12900"/>
                      <a:pt x="137651" y="11757"/>
                    </a:cubicBezTo>
                    <a:cubicBezTo>
                      <a:pt x="105551" y="-1768"/>
                      <a:pt x="35543" y="-9007"/>
                      <a:pt x="10111" y="20615"/>
                    </a:cubicBezTo>
                    <a:cubicBezTo>
                      <a:pt x="-5834" y="40599"/>
                      <a:pt x="-2567" y="69726"/>
                      <a:pt x="17417" y="85671"/>
                    </a:cubicBezTo>
                    <a:cubicBezTo>
                      <a:pt x="18560" y="86586"/>
                      <a:pt x="19741" y="87443"/>
                      <a:pt x="20969" y="88243"/>
                    </a:cubicBezTo>
                    <a:cubicBezTo>
                      <a:pt x="43448" y="104245"/>
                      <a:pt x="77167" y="100816"/>
                      <a:pt x="101932" y="92815"/>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 xmlns:a16="http://schemas.microsoft.com/office/drawing/2014/main" id="{7197EDCC-6C21-455C-8389-E36B308D7DD5}"/>
                  </a:ext>
                </a:extLst>
              </p:cNvPr>
              <p:cNvSpPr/>
              <p:nvPr/>
            </p:nvSpPr>
            <p:spPr>
              <a:xfrm>
                <a:off x="6911216" y="3903047"/>
                <a:ext cx="166345" cy="115460"/>
              </a:xfrm>
              <a:custGeom>
                <a:avLst/>
                <a:gdLst>
                  <a:gd name="connsiteX0" fmla="*/ 166330 w 166345"/>
                  <a:gd name="connsiteY0" fmla="*/ 109330 h 115460"/>
                  <a:gd name="connsiteX1" fmla="*/ 143661 w 166345"/>
                  <a:gd name="connsiteY1" fmla="*/ 64562 h 115460"/>
                  <a:gd name="connsiteX2" fmla="*/ 32409 w 166345"/>
                  <a:gd name="connsiteY2" fmla="*/ 1602 h 115460"/>
                  <a:gd name="connsiteX3" fmla="*/ 2148 w 166345"/>
                  <a:gd name="connsiteY3" fmla="*/ 59657 h 115460"/>
                  <a:gd name="connsiteX4" fmla="*/ 3834 w 166345"/>
                  <a:gd name="connsiteY4" fmla="*/ 64181 h 115460"/>
                  <a:gd name="connsiteX5" fmla="*/ 69175 w 166345"/>
                  <a:gd name="connsiteY5" fmla="*/ 112473 h 115460"/>
                  <a:gd name="connsiteX6" fmla="*/ 166330 w 166345"/>
                  <a:gd name="connsiteY6" fmla="*/ 109330 h 11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45" h="115460">
                    <a:moveTo>
                      <a:pt x="166330" y="109330"/>
                    </a:moveTo>
                    <a:cubicBezTo>
                      <a:pt x="166997" y="109330"/>
                      <a:pt x="145375" y="67134"/>
                      <a:pt x="143661" y="64562"/>
                    </a:cubicBezTo>
                    <a:cubicBezTo>
                      <a:pt x="124611" y="35987"/>
                      <a:pt x="69937" y="-9066"/>
                      <a:pt x="32409" y="1602"/>
                    </a:cubicBezTo>
                    <a:cubicBezTo>
                      <a:pt x="8025" y="9279"/>
                      <a:pt x="-5529" y="35263"/>
                      <a:pt x="2148" y="59657"/>
                    </a:cubicBezTo>
                    <a:cubicBezTo>
                      <a:pt x="2624" y="61190"/>
                      <a:pt x="3196" y="62705"/>
                      <a:pt x="3834" y="64181"/>
                    </a:cubicBezTo>
                    <a:cubicBezTo>
                      <a:pt x="14026" y="89708"/>
                      <a:pt x="44029" y="105520"/>
                      <a:pt x="69175" y="112473"/>
                    </a:cubicBezTo>
                    <a:cubicBezTo>
                      <a:pt x="98703" y="120664"/>
                      <a:pt x="166235" y="109425"/>
                      <a:pt x="166330" y="109330"/>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 xmlns:a16="http://schemas.microsoft.com/office/drawing/2014/main" id="{2D8797B3-A64F-4C44-8677-B056F5C41604}"/>
                  </a:ext>
                </a:extLst>
              </p:cNvPr>
              <p:cNvSpPr/>
              <p:nvPr/>
            </p:nvSpPr>
            <p:spPr>
              <a:xfrm>
                <a:off x="6438741" y="3682852"/>
                <a:ext cx="1099156" cy="1223922"/>
              </a:xfrm>
              <a:custGeom>
                <a:avLst/>
                <a:gdLst>
                  <a:gd name="connsiteX0" fmla="*/ 260472 w 1099156"/>
                  <a:gd name="connsiteY0" fmla="*/ 911027 h 1223922"/>
                  <a:gd name="connsiteX1" fmla="*/ 321622 w 1099156"/>
                  <a:gd name="connsiteY1" fmla="*/ 836827 h 1223922"/>
                  <a:gd name="connsiteX2" fmla="*/ 417444 w 1099156"/>
                  <a:gd name="connsiteY2" fmla="*/ 888833 h 1223922"/>
                  <a:gd name="connsiteX3" fmla="*/ 476118 w 1099156"/>
                  <a:gd name="connsiteY3" fmla="*/ 914455 h 1223922"/>
                  <a:gd name="connsiteX4" fmla="*/ 457068 w 1099156"/>
                  <a:gd name="connsiteY4" fmla="*/ 909788 h 1223922"/>
                  <a:gd name="connsiteX5" fmla="*/ 336386 w 1099156"/>
                  <a:gd name="connsiteY5" fmla="*/ 951984 h 1223922"/>
                  <a:gd name="connsiteX6" fmla="*/ 360122 w 1099156"/>
                  <a:gd name="connsiteY6" fmla="*/ 1012848 h 1223922"/>
                  <a:gd name="connsiteX7" fmla="*/ 364961 w 1099156"/>
                  <a:gd name="connsiteY7" fmla="*/ 1014658 h 1223922"/>
                  <a:gd name="connsiteX8" fmla="*/ 444304 w 1099156"/>
                  <a:gd name="connsiteY8" fmla="*/ 997418 h 1223922"/>
                  <a:gd name="connsiteX9" fmla="*/ 503931 w 1099156"/>
                  <a:gd name="connsiteY9" fmla="*/ 925409 h 1223922"/>
                  <a:gd name="connsiteX10" fmla="*/ 526791 w 1099156"/>
                  <a:gd name="connsiteY10" fmla="*/ 934934 h 1223922"/>
                  <a:gd name="connsiteX11" fmla="*/ 635566 w 1099156"/>
                  <a:gd name="connsiteY11" fmla="*/ 979130 h 1223922"/>
                  <a:gd name="connsiteX12" fmla="*/ 672333 w 1099156"/>
                  <a:gd name="connsiteY12" fmla="*/ 995894 h 1223922"/>
                  <a:gd name="connsiteX13" fmla="*/ 655474 w 1099156"/>
                  <a:gd name="connsiteY13" fmla="*/ 991989 h 1223922"/>
                  <a:gd name="connsiteX14" fmla="*/ 534792 w 1099156"/>
                  <a:gd name="connsiteY14" fmla="*/ 1034185 h 1223922"/>
                  <a:gd name="connsiteX15" fmla="*/ 558462 w 1099156"/>
                  <a:gd name="connsiteY15" fmla="*/ 1094935 h 1223922"/>
                  <a:gd name="connsiteX16" fmla="*/ 563367 w 1099156"/>
                  <a:gd name="connsiteY16" fmla="*/ 1096764 h 1223922"/>
                  <a:gd name="connsiteX17" fmla="*/ 642710 w 1099156"/>
                  <a:gd name="connsiteY17" fmla="*/ 1079524 h 1223922"/>
                  <a:gd name="connsiteX18" fmla="*/ 701003 w 1099156"/>
                  <a:gd name="connsiteY18" fmla="*/ 1009801 h 1223922"/>
                  <a:gd name="connsiteX19" fmla="*/ 737103 w 1099156"/>
                  <a:gd name="connsiteY19" fmla="*/ 1028851 h 1223922"/>
                  <a:gd name="connsiteX20" fmla="*/ 760439 w 1099156"/>
                  <a:gd name="connsiteY20" fmla="*/ 1042567 h 1223922"/>
                  <a:gd name="connsiteX21" fmla="*/ 783109 w 1099156"/>
                  <a:gd name="connsiteY21" fmla="*/ 1057140 h 1223922"/>
                  <a:gd name="connsiteX22" fmla="*/ 825209 w 1099156"/>
                  <a:gd name="connsiteY22" fmla="*/ 1086858 h 1223922"/>
                  <a:gd name="connsiteX23" fmla="*/ 852451 w 1099156"/>
                  <a:gd name="connsiteY23" fmla="*/ 1107051 h 1223922"/>
                  <a:gd name="connsiteX24" fmla="*/ 813398 w 1099156"/>
                  <a:gd name="connsiteY24" fmla="*/ 1090763 h 1223922"/>
                  <a:gd name="connsiteX25" fmla="*/ 687763 w 1099156"/>
                  <a:gd name="connsiteY25" fmla="*/ 1114195 h 1223922"/>
                  <a:gd name="connsiteX26" fmla="*/ 701765 w 1099156"/>
                  <a:gd name="connsiteY26" fmla="*/ 1177869 h 1223922"/>
                  <a:gd name="connsiteX27" fmla="*/ 706242 w 1099156"/>
                  <a:gd name="connsiteY27" fmla="*/ 1180394 h 1223922"/>
                  <a:gd name="connsiteX28" fmla="*/ 787300 w 1099156"/>
                  <a:gd name="connsiteY28" fmla="*/ 1175345 h 1223922"/>
                  <a:gd name="connsiteX29" fmla="*/ 858547 w 1099156"/>
                  <a:gd name="connsiteY29" fmla="*/ 1111623 h 1223922"/>
                  <a:gd name="connsiteX30" fmla="*/ 900838 w 1099156"/>
                  <a:gd name="connsiteY30" fmla="*/ 1144294 h 1223922"/>
                  <a:gd name="connsiteX31" fmla="*/ 996088 w 1099156"/>
                  <a:gd name="connsiteY31" fmla="*/ 1223923 h 1223922"/>
                  <a:gd name="connsiteX32" fmla="*/ 1015138 w 1099156"/>
                  <a:gd name="connsiteY32" fmla="*/ 1206587 h 1223922"/>
                  <a:gd name="connsiteX33" fmla="*/ 914458 w 1099156"/>
                  <a:gd name="connsiteY33" fmla="*/ 1126006 h 1223922"/>
                  <a:gd name="connsiteX34" fmla="*/ 866833 w 1099156"/>
                  <a:gd name="connsiteY34" fmla="*/ 1090763 h 1223922"/>
                  <a:gd name="connsiteX35" fmla="*/ 890074 w 1099156"/>
                  <a:gd name="connsiteY35" fmla="*/ 1036566 h 1223922"/>
                  <a:gd name="connsiteX36" fmla="*/ 981514 w 1099156"/>
                  <a:gd name="connsiteY36" fmla="*/ 1022373 h 1223922"/>
                  <a:gd name="connsiteX37" fmla="*/ 998755 w 1099156"/>
                  <a:gd name="connsiteY37" fmla="*/ 1072952 h 1223922"/>
                  <a:gd name="connsiteX38" fmla="*/ 1033807 w 1099156"/>
                  <a:gd name="connsiteY38" fmla="*/ 1190204 h 1223922"/>
                  <a:gd name="connsiteX39" fmla="*/ 1055143 w 1099156"/>
                  <a:gd name="connsiteY39" fmla="*/ 1171154 h 1223922"/>
                  <a:gd name="connsiteX40" fmla="*/ 1020662 w 1099156"/>
                  <a:gd name="connsiteY40" fmla="*/ 1065331 h 1223922"/>
                  <a:gd name="connsiteX41" fmla="*/ 1000088 w 1099156"/>
                  <a:gd name="connsiteY41" fmla="*/ 1009610 h 1223922"/>
                  <a:gd name="connsiteX42" fmla="*/ 1076288 w 1099156"/>
                  <a:gd name="connsiteY42" fmla="*/ 951794 h 1223922"/>
                  <a:gd name="connsiteX43" fmla="*/ 1096672 w 1099156"/>
                  <a:gd name="connsiteY43" fmla="*/ 873117 h 1223922"/>
                  <a:gd name="connsiteX44" fmla="*/ 1039703 w 1099156"/>
                  <a:gd name="connsiteY44" fmla="*/ 840865 h 1223922"/>
                  <a:gd name="connsiteX45" fmla="*/ 1035235 w 1099156"/>
                  <a:gd name="connsiteY45" fmla="*/ 842351 h 1223922"/>
                  <a:gd name="connsiteX46" fmla="*/ 988182 w 1099156"/>
                  <a:gd name="connsiteY46" fmla="*/ 961223 h 1223922"/>
                  <a:gd name="connsiteX47" fmla="*/ 995992 w 1099156"/>
                  <a:gd name="connsiteY47" fmla="*/ 999323 h 1223922"/>
                  <a:gd name="connsiteX48" fmla="*/ 986467 w 1099156"/>
                  <a:gd name="connsiteY48" fmla="*/ 975796 h 1223922"/>
                  <a:gd name="connsiteX49" fmla="*/ 966274 w 1099156"/>
                  <a:gd name="connsiteY49" fmla="*/ 927123 h 1223922"/>
                  <a:gd name="connsiteX50" fmla="*/ 954844 w 1099156"/>
                  <a:gd name="connsiteY50" fmla="*/ 902740 h 1223922"/>
                  <a:gd name="connsiteX51" fmla="*/ 942081 w 1099156"/>
                  <a:gd name="connsiteY51" fmla="*/ 877879 h 1223922"/>
                  <a:gd name="connsiteX52" fmla="*/ 908648 w 1099156"/>
                  <a:gd name="connsiteY52" fmla="*/ 820729 h 1223922"/>
                  <a:gd name="connsiteX53" fmla="*/ 990182 w 1099156"/>
                  <a:gd name="connsiteY53" fmla="*/ 776152 h 1223922"/>
                  <a:gd name="connsiteX54" fmla="*/ 1022186 w 1099156"/>
                  <a:gd name="connsiteY54" fmla="*/ 701572 h 1223922"/>
                  <a:gd name="connsiteX55" fmla="*/ 971142 w 1099156"/>
                  <a:gd name="connsiteY55" fmla="*/ 661005 h 1223922"/>
                  <a:gd name="connsiteX56" fmla="*/ 966179 w 1099156"/>
                  <a:gd name="connsiteY56" fmla="*/ 661852 h 1223922"/>
                  <a:gd name="connsiteX57" fmla="*/ 901695 w 1099156"/>
                  <a:gd name="connsiteY57" fmla="*/ 772247 h 1223922"/>
                  <a:gd name="connsiteX58" fmla="*/ 903790 w 1099156"/>
                  <a:gd name="connsiteY58" fmla="*/ 813300 h 1223922"/>
                  <a:gd name="connsiteX59" fmla="*/ 881788 w 1099156"/>
                  <a:gd name="connsiteY59" fmla="*/ 779677 h 1223922"/>
                  <a:gd name="connsiteX60" fmla="*/ 813112 w 1099156"/>
                  <a:gd name="connsiteY60" fmla="*/ 683950 h 1223922"/>
                  <a:gd name="connsiteX61" fmla="*/ 792062 w 1099156"/>
                  <a:gd name="connsiteY61" fmla="*/ 654613 h 1223922"/>
                  <a:gd name="connsiteX62" fmla="*/ 876549 w 1099156"/>
                  <a:gd name="connsiteY62" fmla="*/ 608894 h 1223922"/>
                  <a:gd name="connsiteX63" fmla="*/ 908648 w 1099156"/>
                  <a:gd name="connsiteY63" fmla="*/ 534217 h 1223922"/>
                  <a:gd name="connsiteX64" fmla="*/ 857423 w 1099156"/>
                  <a:gd name="connsiteY64" fmla="*/ 493660 h 1223922"/>
                  <a:gd name="connsiteX65" fmla="*/ 852546 w 1099156"/>
                  <a:gd name="connsiteY65" fmla="*/ 494498 h 1223922"/>
                  <a:gd name="connsiteX66" fmla="*/ 788062 w 1099156"/>
                  <a:gd name="connsiteY66" fmla="*/ 604893 h 1223922"/>
                  <a:gd name="connsiteX67" fmla="*/ 790729 w 1099156"/>
                  <a:gd name="connsiteY67" fmla="*/ 652518 h 1223922"/>
                  <a:gd name="connsiteX68" fmla="*/ 746056 w 1099156"/>
                  <a:gd name="connsiteY68" fmla="*/ 587367 h 1223922"/>
                  <a:gd name="connsiteX69" fmla="*/ 694431 w 1099156"/>
                  <a:gd name="connsiteY69" fmla="*/ 495451 h 1223922"/>
                  <a:gd name="connsiteX70" fmla="*/ 779394 w 1099156"/>
                  <a:gd name="connsiteY70" fmla="*/ 449445 h 1223922"/>
                  <a:gd name="connsiteX71" fmla="*/ 811493 w 1099156"/>
                  <a:gd name="connsiteY71" fmla="*/ 374864 h 1223922"/>
                  <a:gd name="connsiteX72" fmla="*/ 760449 w 1099156"/>
                  <a:gd name="connsiteY72" fmla="*/ 334297 h 1223922"/>
                  <a:gd name="connsiteX73" fmla="*/ 755486 w 1099156"/>
                  <a:gd name="connsiteY73" fmla="*/ 335145 h 1223922"/>
                  <a:gd name="connsiteX74" fmla="*/ 691002 w 1099156"/>
                  <a:gd name="connsiteY74" fmla="*/ 445540 h 1223922"/>
                  <a:gd name="connsiteX75" fmla="*/ 693193 w 1099156"/>
                  <a:gd name="connsiteY75" fmla="*/ 488402 h 1223922"/>
                  <a:gd name="connsiteX76" fmla="*/ 691097 w 1099156"/>
                  <a:gd name="connsiteY76" fmla="*/ 488973 h 1223922"/>
                  <a:gd name="connsiteX77" fmla="*/ 656617 w 1099156"/>
                  <a:gd name="connsiteY77" fmla="*/ 388675 h 1223922"/>
                  <a:gd name="connsiteX78" fmla="*/ 644996 w 1099156"/>
                  <a:gd name="connsiteY78" fmla="*/ 333621 h 1223922"/>
                  <a:gd name="connsiteX79" fmla="*/ 732436 w 1099156"/>
                  <a:gd name="connsiteY79" fmla="*/ 297807 h 1223922"/>
                  <a:gd name="connsiteX80" fmla="*/ 772536 w 1099156"/>
                  <a:gd name="connsiteY80" fmla="*/ 227131 h 1223922"/>
                  <a:gd name="connsiteX81" fmla="*/ 725863 w 1099156"/>
                  <a:gd name="connsiteY81" fmla="*/ 181221 h 1223922"/>
                  <a:gd name="connsiteX82" fmla="*/ 721101 w 1099156"/>
                  <a:gd name="connsiteY82" fmla="*/ 181506 h 1223922"/>
                  <a:gd name="connsiteX83" fmla="*/ 644901 w 1099156"/>
                  <a:gd name="connsiteY83" fmla="*/ 284186 h 1223922"/>
                  <a:gd name="connsiteX84" fmla="*/ 642710 w 1099156"/>
                  <a:gd name="connsiteY84" fmla="*/ 319429 h 1223922"/>
                  <a:gd name="connsiteX85" fmla="*/ 638900 w 1099156"/>
                  <a:gd name="connsiteY85" fmla="*/ 295235 h 1223922"/>
                  <a:gd name="connsiteX86" fmla="*/ 631185 w 1099156"/>
                  <a:gd name="connsiteY86" fmla="*/ 215130 h 1223922"/>
                  <a:gd name="connsiteX87" fmla="*/ 629756 w 1099156"/>
                  <a:gd name="connsiteY87" fmla="*/ 177601 h 1223922"/>
                  <a:gd name="connsiteX88" fmla="*/ 690430 w 1099156"/>
                  <a:gd name="connsiteY88" fmla="*/ 105878 h 1223922"/>
                  <a:gd name="connsiteX89" fmla="*/ 693478 w 1099156"/>
                  <a:gd name="connsiteY89" fmla="*/ 24725 h 1223922"/>
                  <a:gd name="connsiteX90" fmla="*/ 631099 w 1099156"/>
                  <a:gd name="connsiteY90" fmla="*/ 5304 h 1223922"/>
                  <a:gd name="connsiteX91" fmla="*/ 626803 w 1099156"/>
                  <a:gd name="connsiteY91" fmla="*/ 7866 h 1223922"/>
                  <a:gd name="connsiteX92" fmla="*/ 606420 w 1099156"/>
                  <a:gd name="connsiteY92" fmla="*/ 134167 h 1223922"/>
                  <a:gd name="connsiteX93" fmla="*/ 627280 w 1099156"/>
                  <a:gd name="connsiteY93" fmla="*/ 179792 h 1223922"/>
                  <a:gd name="connsiteX94" fmla="*/ 627851 w 1099156"/>
                  <a:gd name="connsiteY94" fmla="*/ 179221 h 1223922"/>
                  <a:gd name="connsiteX95" fmla="*/ 628613 w 1099156"/>
                  <a:gd name="connsiteY95" fmla="*/ 215225 h 1223922"/>
                  <a:gd name="connsiteX96" fmla="*/ 634519 w 1099156"/>
                  <a:gd name="connsiteY96" fmla="*/ 295806 h 1223922"/>
                  <a:gd name="connsiteX97" fmla="*/ 650330 w 1099156"/>
                  <a:gd name="connsiteY97" fmla="*/ 390104 h 1223922"/>
                  <a:gd name="connsiteX98" fmla="*/ 682906 w 1099156"/>
                  <a:gd name="connsiteY98" fmla="*/ 492117 h 1223922"/>
                  <a:gd name="connsiteX99" fmla="*/ 683477 w 1099156"/>
                  <a:gd name="connsiteY99" fmla="*/ 493260 h 1223922"/>
                  <a:gd name="connsiteX100" fmla="*/ 652521 w 1099156"/>
                  <a:gd name="connsiteY100" fmla="*/ 459446 h 1223922"/>
                  <a:gd name="connsiteX101" fmla="*/ 528696 w 1099156"/>
                  <a:gd name="connsiteY101" fmla="*/ 428109 h 1223922"/>
                  <a:gd name="connsiteX102" fmla="*/ 514761 w 1099156"/>
                  <a:gd name="connsiteY102" fmla="*/ 491803 h 1223922"/>
                  <a:gd name="connsiteX103" fmla="*/ 517742 w 1099156"/>
                  <a:gd name="connsiteY103" fmla="*/ 495927 h 1223922"/>
                  <a:gd name="connsiteX104" fmla="*/ 593466 w 1099156"/>
                  <a:gd name="connsiteY104" fmla="*/ 525359 h 1223922"/>
                  <a:gd name="connsiteX105" fmla="*/ 685382 w 1099156"/>
                  <a:gd name="connsiteY105" fmla="*/ 496784 h 1223922"/>
                  <a:gd name="connsiteX106" fmla="*/ 736627 w 1099156"/>
                  <a:gd name="connsiteY106" fmla="*/ 593082 h 1223922"/>
                  <a:gd name="connsiteX107" fmla="*/ 771393 w 1099156"/>
                  <a:gd name="connsiteY107" fmla="*/ 646708 h 1223922"/>
                  <a:gd name="connsiteX108" fmla="*/ 757772 w 1099156"/>
                  <a:gd name="connsiteY108" fmla="*/ 632134 h 1223922"/>
                  <a:gd name="connsiteX109" fmla="*/ 633947 w 1099156"/>
                  <a:gd name="connsiteY109" fmla="*/ 600797 h 1223922"/>
                  <a:gd name="connsiteX110" fmla="*/ 620012 w 1099156"/>
                  <a:gd name="connsiteY110" fmla="*/ 664491 h 1223922"/>
                  <a:gd name="connsiteX111" fmla="*/ 622993 w 1099156"/>
                  <a:gd name="connsiteY111" fmla="*/ 668615 h 1223922"/>
                  <a:gd name="connsiteX112" fmla="*/ 698717 w 1099156"/>
                  <a:gd name="connsiteY112" fmla="*/ 698047 h 1223922"/>
                  <a:gd name="connsiteX113" fmla="*/ 788062 w 1099156"/>
                  <a:gd name="connsiteY113" fmla="*/ 670901 h 1223922"/>
                  <a:gd name="connsiteX114" fmla="*/ 802063 w 1099156"/>
                  <a:gd name="connsiteY114" fmla="*/ 691285 h 1223922"/>
                  <a:gd name="connsiteX115" fmla="*/ 868738 w 1099156"/>
                  <a:gd name="connsiteY115" fmla="*/ 788059 h 1223922"/>
                  <a:gd name="connsiteX116" fmla="*/ 890170 w 1099156"/>
                  <a:gd name="connsiteY116" fmla="*/ 822348 h 1223922"/>
                  <a:gd name="connsiteX117" fmla="*/ 878359 w 1099156"/>
                  <a:gd name="connsiteY117" fmla="*/ 809776 h 1223922"/>
                  <a:gd name="connsiteX118" fmla="*/ 754534 w 1099156"/>
                  <a:gd name="connsiteY118" fmla="*/ 778438 h 1223922"/>
                  <a:gd name="connsiteX119" fmla="*/ 740703 w 1099156"/>
                  <a:gd name="connsiteY119" fmla="*/ 842151 h 1223922"/>
                  <a:gd name="connsiteX120" fmla="*/ 743675 w 1099156"/>
                  <a:gd name="connsiteY120" fmla="*/ 846256 h 1223922"/>
                  <a:gd name="connsiteX121" fmla="*/ 819304 w 1099156"/>
                  <a:gd name="connsiteY121" fmla="*/ 875689 h 1223922"/>
                  <a:gd name="connsiteX122" fmla="*/ 906362 w 1099156"/>
                  <a:gd name="connsiteY122" fmla="*/ 849590 h 1223922"/>
                  <a:gd name="connsiteX123" fmla="*/ 926079 w 1099156"/>
                  <a:gd name="connsiteY123" fmla="*/ 885309 h 1223922"/>
                  <a:gd name="connsiteX124" fmla="*/ 937890 w 1099156"/>
                  <a:gd name="connsiteY124" fmla="*/ 909598 h 1223922"/>
                  <a:gd name="connsiteX125" fmla="*/ 948748 w 1099156"/>
                  <a:gd name="connsiteY125" fmla="*/ 934267 h 1223922"/>
                  <a:gd name="connsiteX126" fmla="*/ 967798 w 1099156"/>
                  <a:gd name="connsiteY126" fmla="*/ 982369 h 1223922"/>
                  <a:gd name="connsiteX127" fmla="*/ 979324 w 1099156"/>
                  <a:gd name="connsiteY127" fmla="*/ 1014182 h 1223922"/>
                  <a:gd name="connsiteX128" fmla="*/ 955797 w 1099156"/>
                  <a:gd name="connsiteY128" fmla="*/ 979035 h 1223922"/>
                  <a:gd name="connsiteX129" fmla="*/ 879597 w 1099156"/>
                  <a:gd name="connsiteY129" fmla="*/ 929886 h 1223922"/>
                  <a:gd name="connsiteX130" fmla="*/ 872358 w 1099156"/>
                  <a:gd name="connsiteY130" fmla="*/ 922647 h 1223922"/>
                  <a:gd name="connsiteX131" fmla="*/ 807169 w 1099156"/>
                  <a:gd name="connsiteY131" fmla="*/ 927000 h 1223922"/>
                  <a:gd name="connsiteX132" fmla="*/ 804159 w 1099156"/>
                  <a:gd name="connsiteY132" fmla="*/ 930838 h 1223922"/>
                  <a:gd name="connsiteX133" fmla="*/ 830543 w 1099156"/>
                  <a:gd name="connsiteY133" fmla="*/ 1055997 h 1223922"/>
                  <a:gd name="connsiteX134" fmla="*/ 857880 w 1099156"/>
                  <a:gd name="connsiteY134" fmla="*/ 1083238 h 1223922"/>
                  <a:gd name="connsiteX135" fmla="*/ 836353 w 1099156"/>
                  <a:gd name="connsiteY135" fmla="*/ 1069237 h 1223922"/>
                  <a:gd name="connsiteX136" fmla="*/ 792729 w 1099156"/>
                  <a:gd name="connsiteY136" fmla="*/ 1039804 h 1223922"/>
                  <a:gd name="connsiteX137" fmla="*/ 769774 w 1099156"/>
                  <a:gd name="connsiteY137" fmla="*/ 1025707 h 1223922"/>
                  <a:gd name="connsiteX138" fmla="*/ 745390 w 1099156"/>
                  <a:gd name="connsiteY138" fmla="*/ 1012087 h 1223922"/>
                  <a:gd name="connsiteX139" fmla="*/ 686239 w 1099156"/>
                  <a:gd name="connsiteY139" fmla="*/ 983512 h 1223922"/>
                  <a:gd name="connsiteX140" fmla="*/ 729578 w 1099156"/>
                  <a:gd name="connsiteY140" fmla="*/ 901406 h 1223922"/>
                  <a:gd name="connsiteX141" fmla="*/ 715195 w 1099156"/>
                  <a:gd name="connsiteY141" fmla="*/ 821491 h 1223922"/>
                  <a:gd name="connsiteX142" fmla="*/ 650101 w 1099156"/>
                  <a:gd name="connsiteY142" fmla="*/ 815938 h 1223922"/>
                  <a:gd name="connsiteX143" fmla="*/ 646520 w 1099156"/>
                  <a:gd name="connsiteY143" fmla="*/ 819301 h 1223922"/>
                  <a:gd name="connsiteX144" fmla="*/ 653569 w 1099156"/>
                  <a:gd name="connsiteY144" fmla="*/ 946936 h 1223922"/>
                  <a:gd name="connsiteX145" fmla="*/ 678048 w 1099156"/>
                  <a:gd name="connsiteY145" fmla="*/ 979987 h 1223922"/>
                  <a:gd name="connsiteX146" fmla="*/ 641186 w 1099156"/>
                  <a:gd name="connsiteY146" fmla="*/ 964176 h 1223922"/>
                  <a:gd name="connsiteX147" fmla="*/ 531077 w 1099156"/>
                  <a:gd name="connsiteY147" fmla="*/ 922171 h 1223922"/>
                  <a:gd name="connsiteX148" fmla="*/ 497263 w 1099156"/>
                  <a:gd name="connsiteY148" fmla="*/ 909312 h 1223922"/>
                  <a:gd name="connsiteX149" fmla="*/ 542507 w 1099156"/>
                  <a:gd name="connsiteY149" fmla="*/ 824539 h 1223922"/>
                  <a:gd name="connsiteX150" fmla="*/ 528124 w 1099156"/>
                  <a:gd name="connsiteY150" fmla="*/ 744625 h 1223922"/>
                  <a:gd name="connsiteX151" fmla="*/ 463030 w 1099156"/>
                  <a:gd name="connsiteY151" fmla="*/ 739072 h 1223922"/>
                  <a:gd name="connsiteX152" fmla="*/ 459449 w 1099156"/>
                  <a:gd name="connsiteY152" fmla="*/ 742434 h 1223922"/>
                  <a:gd name="connsiteX153" fmla="*/ 466593 w 1099156"/>
                  <a:gd name="connsiteY153" fmla="*/ 870069 h 1223922"/>
                  <a:gd name="connsiteX154" fmla="*/ 495168 w 1099156"/>
                  <a:gd name="connsiteY154" fmla="*/ 908169 h 1223922"/>
                  <a:gd name="connsiteX155" fmla="*/ 421921 w 1099156"/>
                  <a:gd name="connsiteY155" fmla="*/ 878546 h 1223922"/>
                  <a:gd name="connsiteX156" fmla="*/ 328195 w 1099156"/>
                  <a:gd name="connsiteY156" fmla="*/ 830350 h 1223922"/>
                  <a:gd name="connsiteX157" fmla="*/ 373724 w 1099156"/>
                  <a:gd name="connsiteY157" fmla="*/ 745101 h 1223922"/>
                  <a:gd name="connsiteX158" fmla="*/ 359341 w 1099156"/>
                  <a:gd name="connsiteY158" fmla="*/ 665186 h 1223922"/>
                  <a:gd name="connsiteX159" fmla="*/ 294247 w 1099156"/>
                  <a:gd name="connsiteY159" fmla="*/ 659633 h 1223922"/>
                  <a:gd name="connsiteX160" fmla="*/ 290666 w 1099156"/>
                  <a:gd name="connsiteY160" fmla="*/ 662995 h 1223922"/>
                  <a:gd name="connsiteX161" fmla="*/ 297715 w 1099156"/>
                  <a:gd name="connsiteY161" fmla="*/ 790630 h 1223922"/>
                  <a:gd name="connsiteX162" fmla="*/ 323337 w 1099156"/>
                  <a:gd name="connsiteY162" fmla="*/ 825206 h 1223922"/>
                  <a:gd name="connsiteX163" fmla="*/ 321813 w 1099156"/>
                  <a:gd name="connsiteY163" fmla="*/ 826825 h 1223922"/>
                  <a:gd name="connsiteX164" fmla="*/ 237802 w 1099156"/>
                  <a:gd name="connsiteY164" fmla="*/ 762151 h 1223922"/>
                  <a:gd name="connsiteX165" fmla="*/ 197607 w 1099156"/>
                  <a:gd name="connsiteY165" fmla="*/ 722622 h 1223922"/>
                  <a:gd name="connsiteX166" fmla="*/ 250852 w 1099156"/>
                  <a:gd name="connsiteY166" fmla="*/ 644517 h 1223922"/>
                  <a:gd name="connsiteX167" fmla="*/ 245327 w 1099156"/>
                  <a:gd name="connsiteY167" fmla="*/ 563554 h 1223922"/>
                  <a:gd name="connsiteX168" fmla="*/ 181052 w 1099156"/>
                  <a:gd name="connsiteY168" fmla="*/ 551143 h 1223922"/>
                  <a:gd name="connsiteX169" fmla="*/ 177223 w 1099156"/>
                  <a:gd name="connsiteY169" fmla="*/ 554029 h 1223922"/>
                  <a:gd name="connsiteX170" fmla="*/ 170270 w 1099156"/>
                  <a:gd name="connsiteY170" fmla="*/ 681760 h 1223922"/>
                  <a:gd name="connsiteX171" fmla="*/ 187987 w 1099156"/>
                  <a:gd name="connsiteY171" fmla="*/ 712335 h 1223922"/>
                  <a:gd name="connsiteX172" fmla="*/ 171413 w 1099156"/>
                  <a:gd name="connsiteY172" fmla="*/ 694333 h 1223922"/>
                  <a:gd name="connsiteX173" fmla="*/ 120835 w 1099156"/>
                  <a:gd name="connsiteY173" fmla="*/ 631658 h 1223922"/>
                  <a:gd name="connsiteX174" fmla="*/ 98833 w 1099156"/>
                  <a:gd name="connsiteY174" fmla="*/ 601273 h 1223922"/>
                  <a:gd name="connsiteX175" fmla="*/ 109977 w 1099156"/>
                  <a:gd name="connsiteY175" fmla="*/ 507928 h 1223922"/>
                  <a:gd name="connsiteX176" fmla="*/ 67686 w 1099156"/>
                  <a:gd name="connsiteY176" fmla="*/ 438586 h 1223922"/>
                  <a:gd name="connsiteX177" fmla="*/ 5078 w 1099156"/>
                  <a:gd name="connsiteY177" fmla="*/ 456770 h 1223922"/>
                  <a:gd name="connsiteX178" fmla="*/ 2916 w 1099156"/>
                  <a:gd name="connsiteY178" fmla="*/ 461256 h 1223922"/>
                  <a:gd name="connsiteX179" fmla="*/ 55494 w 1099156"/>
                  <a:gd name="connsiteY179" fmla="*/ 577747 h 1223922"/>
                  <a:gd name="connsiteX180" fmla="*/ 98071 w 1099156"/>
                  <a:gd name="connsiteY180" fmla="*/ 604321 h 1223922"/>
                  <a:gd name="connsiteX181" fmla="*/ 98071 w 1099156"/>
                  <a:gd name="connsiteY181" fmla="*/ 603464 h 1223922"/>
                  <a:gd name="connsiteX182" fmla="*/ 118549 w 1099156"/>
                  <a:gd name="connsiteY182" fmla="*/ 633182 h 1223922"/>
                  <a:gd name="connsiteX183" fmla="*/ 167984 w 1099156"/>
                  <a:gd name="connsiteY183" fmla="*/ 697095 h 1223922"/>
                  <a:gd name="connsiteX184" fmla="*/ 233230 w 1099156"/>
                  <a:gd name="connsiteY184" fmla="*/ 767104 h 1223922"/>
                  <a:gd name="connsiteX185" fmla="*/ 316574 w 1099156"/>
                  <a:gd name="connsiteY185" fmla="*/ 833779 h 1223922"/>
                  <a:gd name="connsiteX186" fmla="*/ 317717 w 1099156"/>
                  <a:gd name="connsiteY186" fmla="*/ 834445 h 1223922"/>
                  <a:gd name="connsiteX187" fmla="*/ 273235 w 1099156"/>
                  <a:gd name="connsiteY187" fmla="*/ 823301 h 1223922"/>
                  <a:gd name="connsiteX188" fmla="*/ 152554 w 1099156"/>
                  <a:gd name="connsiteY188" fmla="*/ 865497 h 1223922"/>
                  <a:gd name="connsiteX189" fmla="*/ 176290 w 1099156"/>
                  <a:gd name="connsiteY189" fmla="*/ 926362 h 1223922"/>
                  <a:gd name="connsiteX190" fmla="*/ 181129 w 1099156"/>
                  <a:gd name="connsiteY190" fmla="*/ 928171 h 1223922"/>
                  <a:gd name="connsiteX191" fmla="*/ 260472 w 1099156"/>
                  <a:gd name="connsiteY191" fmla="*/ 911027 h 122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099156" h="1223922">
                    <a:moveTo>
                      <a:pt x="260472" y="911027"/>
                    </a:moveTo>
                    <a:cubicBezTo>
                      <a:pt x="285046" y="894929"/>
                      <a:pt x="318955" y="841113"/>
                      <a:pt x="321622" y="836827"/>
                    </a:cubicBezTo>
                    <a:cubicBezTo>
                      <a:pt x="352369" y="856286"/>
                      <a:pt x="384373" y="873660"/>
                      <a:pt x="417444" y="888833"/>
                    </a:cubicBezTo>
                    <a:cubicBezTo>
                      <a:pt x="436494" y="897787"/>
                      <a:pt x="456306" y="906264"/>
                      <a:pt x="476118" y="914455"/>
                    </a:cubicBezTo>
                    <a:cubicBezTo>
                      <a:pt x="466593" y="911979"/>
                      <a:pt x="457925" y="909979"/>
                      <a:pt x="457068" y="909788"/>
                    </a:cubicBezTo>
                    <a:cubicBezTo>
                      <a:pt x="422492" y="905216"/>
                      <a:pt x="353055" y="916741"/>
                      <a:pt x="336386" y="951984"/>
                    </a:cubicBezTo>
                    <a:cubicBezTo>
                      <a:pt x="326137" y="975349"/>
                      <a:pt x="336758" y="1002600"/>
                      <a:pt x="360122" y="1012848"/>
                    </a:cubicBezTo>
                    <a:cubicBezTo>
                      <a:pt x="361704" y="1013544"/>
                      <a:pt x="363313" y="1014144"/>
                      <a:pt x="364961" y="1014658"/>
                    </a:cubicBezTo>
                    <a:cubicBezTo>
                      <a:pt x="390869" y="1024183"/>
                      <a:pt x="422111" y="1011706"/>
                      <a:pt x="444304" y="997418"/>
                    </a:cubicBezTo>
                    <a:cubicBezTo>
                      <a:pt x="466498" y="983131"/>
                      <a:pt x="496216" y="937506"/>
                      <a:pt x="503931" y="925409"/>
                    </a:cubicBezTo>
                    <a:lnTo>
                      <a:pt x="526791" y="934934"/>
                    </a:lnTo>
                    <a:cubicBezTo>
                      <a:pt x="563462" y="949507"/>
                      <a:pt x="600038" y="963509"/>
                      <a:pt x="635566" y="979130"/>
                    </a:cubicBezTo>
                    <a:cubicBezTo>
                      <a:pt x="648044" y="984464"/>
                      <a:pt x="660141" y="990274"/>
                      <a:pt x="672333" y="995894"/>
                    </a:cubicBezTo>
                    <a:cubicBezTo>
                      <a:pt x="663760" y="993798"/>
                      <a:pt x="656617" y="992084"/>
                      <a:pt x="655474" y="991989"/>
                    </a:cubicBezTo>
                    <a:cubicBezTo>
                      <a:pt x="620898" y="987417"/>
                      <a:pt x="551556" y="998942"/>
                      <a:pt x="534792" y="1034185"/>
                    </a:cubicBezTo>
                    <a:cubicBezTo>
                      <a:pt x="524552" y="1057492"/>
                      <a:pt x="535144" y="1084696"/>
                      <a:pt x="558462" y="1094935"/>
                    </a:cubicBezTo>
                    <a:cubicBezTo>
                      <a:pt x="560062" y="1095640"/>
                      <a:pt x="561700" y="1096250"/>
                      <a:pt x="563367" y="1096764"/>
                    </a:cubicBezTo>
                    <a:cubicBezTo>
                      <a:pt x="589370" y="1106289"/>
                      <a:pt x="620993" y="1093811"/>
                      <a:pt x="642710" y="1079524"/>
                    </a:cubicBezTo>
                    <a:cubicBezTo>
                      <a:pt x="664427" y="1065236"/>
                      <a:pt x="691669" y="1024088"/>
                      <a:pt x="701003" y="1009801"/>
                    </a:cubicBezTo>
                    <a:cubicBezTo>
                      <a:pt x="713195" y="1015992"/>
                      <a:pt x="725482" y="1022183"/>
                      <a:pt x="737103" y="1028851"/>
                    </a:cubicBezTo>
                    <a:cubicBezTo>
                      <a:pt x="744913" y="1033518"/>
                      <a:pt x="752819" y="1037423"/>
                      <a:pt x="760439" y="1042567"/>
                    </a:cubicBezTo>
                    <a:lnTo>
                      <a:pt x="783109" y="1057140"/>
                    </a:lnTo>
                    <a:cubicBezTo>
                      <a:pt x="797110" y="1066665"/>
                      <a:pt x="811684" y="1076952"/>
                      <a:pt x="825209" y="1086858"/>
                    </a:cubicBezTo>
                    <a:cubicBezTo>
                      <a:pt x="834734" y="1093716"/>
                      <a:pt x="843497" y="1100383"/>
                      <a:pt x="852451" y="1107051"/>
                    </a:cubicBezTo>
                    <a:cubicBezTo>
                      <a:pt x="840068" y="1101622"/>
                      <a:pt x="815589" y="1091335"/>
                      <a:pt x="813398" y="1090763"/>
                    </a:cubicBezTo>
                    <a:cubicBezTo>
                      <a:pt x="779965" y="1081238"/>
                      <a:pt x="709576" y="1081905"/>
                      <a:pt x="687763" y="1114195"/>
                    </a:cubicBezTo>
                    <a:cubicBezTo>
                      <a:pt x="674047" y="1135645"/>
                      <a:pt x="680315" y="1164153"/>
                      <a:pt x="701765" y="1177869"/>
                    </a:cubicBezTo>
                    <a:cubicBezTo>
                      <a:pt x="703213" y="1178793"/>
                      <a:pt x="704708" y="1179641"/>
                      <a:pt x="706242" y="1180394"/>
                    </a:cubicBezTo>
                    <a:cubicBezTo>
                      <a:pt x="730435" y="1193443"/>
                      <a:pt x="763392" y="1186204"/>
                      <a:pt x="787300" y="1175345"/>
                    </a:cubicBezTo>
                    <a:cubicBezTo>
                      <a:pt x="813303" y="1163439"/>
                      <a:pt x="853975" y="1117433"/>
                      <a:pt x="858547" y="1111623"/>
                    </a:cubicBezTo>
                    <a:cubicBezTo>
                      <a:pt x="873310" y="1122767"/>
                      <a:pt x="887598" y="1133721"/>
                      <a:pt x="900838" y="1144294"/>
                    </a:cubicBezTo>
                    <a:cubicBezTo>
                      <a:pt x="939509" y="1174869"/>
                      <a:pt x="971704" y="1202396"/>
                      <a:pt x="996088" y="1223923"/>
                    </a:cubicBezTo>
                    <a:lnTo>
                      <a:pt x="1015138" y="1206587"/>
                    </a:lnTo>
                    <a:cubicBezTo>
                      <a:pt x="989611" y="1185061"/>
                      <a:pt x="955511" y="1157057"/>
                      <a:pt x="914458" y="1126006"/>
                    </a:cubicBezTo>
                    <a:cubicBezTo>
                      <a:pt x="899504" y="1114671"/>
                      <a:pt x="883312" y="1102765"/>
                      <a:pt x="866833" y="1090763"/>
                    </a:cubicBezTo>
                    <a:cubicBezTo>
                      <a:pt x="875625" y="1073161"/>
                      <a:pt x="883388" y="1055063"/>
                      <a:pt x="890074" y="1036566"/>
                    </a:cubicBezTo>
                    <a:cubicBezTo>
                      <a:pt x="919316" y="1039519"/>
                      <a:pt x="974371" y="1024374"/>
                      <a:pt x="981514" y="1022373"/>
                    </a:cubicBezTo>
                    <a:cubicBezTo>
                      <a:pt x="987706" y="1039804"/>
                      <a:pt x="993516" y="1056854"/>
                      <a:pt x="998755" y="1072952"/>
                    </a:cubicBezTo>
                    <a:cubicBezTo>
                      <a:pt x="1013804" y="1118957"/>
                      <a:pt x="1025329" y="1158677"/>
                      <a:pt x="1033807" y="1190204"/>
                    </a:cubicBezTo>
                    <a:lnTo>
                      <a:pt x="1055143" y="1171154"/>
                    </a:lnTo>
                    <a:cubicBezTo>
                      <a:pt x="1046284" y="1141722"/>
                      <a:pt x="1034854" y="1105813"/>
                      <a:pt x="1020662" y="1065331"/>
                    </a:cubicBezTo>
                    <a:cubicBezTo>
                      <a:pt x="1014471" y="1047615"/>
                      <a:pt x="1007518" y="1028851"/>
                      <a:pt x="1000088" y="1009610"/>
                    </a:cubicBezTo>
                    <a:cubicBezTo>
                      <a:pt x="1006660" y="1005895"/>
                      <a:pt x="1059619" y="975034"/>
                      <a:pt x="1076288" y="951794"/>
                    </a:cubicBezTo>
                    <a:cubicBezTo>
                      <a:pt x="1091433" y="930648"/>
                      <a:pt x="1104863" y="899501"/>
                      <a:pt x="1096672" y="873117"/>
                    </a:cubicBezTo>
                    <a:cubicBezTo>
                      <a:pt x="1089842" y="848476"/>
                      <a:pt x="1064334" y="834036"/>
                      <a:pt x="1039703" y="840865"/>
                    </a:cubicBezTo>
                    <a:cubicBezTo>
                      <a:pt x="1038188" y="841284"/>
                      <a:pt x="1036702" y="841780"/>
                      <a:pt x="1035235" y="842351"/>
                    </a:cubicBezTo>
                    <a:cubicBezTo>
                      <a:pt x="999326" y="857686"/>
                      <a:pt x="985039" y="926552"/>
                      <a:pt x="988182" y="961223"/>
                    </a:cubicBezTo>
                    <a:cubicBezTo>
                      <a:pt x="988182" y="963319"/>
                      <a:pt x="992944" y="985321"/>
                      <a:pt x="995992" y="999323"/>
                    </a:cubicBezTo>
                    <a:cubicBezTo>
                      <a:pt x="992944" y="991417"/>
                      <a:pt x="990087" y="983797"/>
                      <a:pt x="986467" y="975796"/>
                    </a:cubicBezTo>
                    <a:cubicBezTo>
                      <a:pt x="980181" y="959794"/>
                      <a:pt x="973418" y="944078"/>
                      <a:pt x="966274" y="927123"/>
                    </a:cubicBezTo>
                    <a:cubicBezTo>
                      <a:pt x="962464" y="919027"/>
                      <a:pt x="958750" y="910931"/>
                      <a:pt x="954844" y="902740"/>
                    </a:cubicBezTo>
                    <a:cubicBezTo>
                      <a:pt x="950939" y="894548"/>
                      <a:pt x="946367" y="886261"/>
                      <a:pt x="942081" y="877879"/>
                    </a:cubicBezTo>
                    <a:cubicBezTo>
                      <a:pt x="931889" y="858829"/>
                      <a:pt x="920554" y="839779"/>
                      <a:pt x="908648" y="820729"/>
                    </a:cubicBezTo>
                    <a:cubicBezTo>
                      <a:pt x="922650" y="815205"/>
                      <a:pt x="971894" y="794821"/>
                      <a:pt x="990182" y="776152"/>
                    </a:cubicBezTo>
                    <a:cubicBezTo>
                      <a:pt x="1008470" y="757483"/>
                      <a:pt x="1026377" y="728527"/>
                      <a:pt x="1022186" y="701572"/>
                    </a:cubicBezTo>
                    <a:cubicBezTo>
                      <a:pt x="1019291" y="676273"/>
                      <a:pt x="996440" y="658119"/>
                      <a:pt x="971142" y="661005"/>
                    </a:cubicBezTo>
                    <a:cubicBezTo>
                      <a:pt x="969475" y="661195"/>
                      <a:pt x="967817" y="661481"/>
                      <a:pt x="966179" y="661852"/>
                    </a:cubicBezTo>
                    <a:cubicBezTo>
                      <a:pt x="928079" y="671377"/>
                      <a:pt x="903790" y="737481"/>
                      <a:pt x="901695" y="772247"/>
                    </a:cubicBezTo>
                    <a:cubicBezTo>
                      <a:pt x="901695" y="774343"/>
                      <a:pt x="902838" y="799489"/>
                      <a:pt x="903790" y="813300"/>
                    </a:cubicBezTo>
                    <a:cubicBezTo>
                      <a:pt x="896551" y="802060"/>
                      <a:pt x="889408" y="790821"/>
                      <a:pt x="881788" y="779677"/>
                    </a:cubicBezTo>
                    <a:cubicBezTo>
                      <a:pt x="859690" y="747577"/>
                      <a:pt x="836258" y="715764"/>
                      <a:pt x="813112" y="683950"/>
                    </a:cubicBezTo>
                    <a:cubicBezTo>
                      <a:pt x="805969" y="674425"/>
                      <a:pt x="799015" y="664424"/>
                      <a:pt x="792062" y="654613"/>
                    </a:cubicBezTo>
                    <a:cubicBezTo>
                      <a:pt x="797015" y="652708"/>
                      <a:pt x="856070" y="629753"/>
                      <a:pt x="876549" y="608894"/>
                    </a:cubicBezTo>
                    <a:cubicBezTo>
                      <a:pt x="894742" y="589844"/>
                      <a:pt x="912744" y="561269"/>
                      <a:pt x="908648" y="534217"/>
                    </a:cubicBezTo>
                    <a:cubicBezTo>
                      <a:pt x="905705" y="508871"/>
                      <a:pt x="882769" y="490717"/>
                      <a:pt x="857423" y="493660"/>
                    </a:cubicBezTo>
                    <a:cubicBezTo>
                      <a:pt x="855784" y="493851"/>
                      <a:pt x="854156" y="494136"/>
                      <a:pt x="852546" y="494498"/>
                    </a:cubicBezTo>
                    <a:cubicBezTo>
                      <a:pt x="814446" y="504023"/>
                      <a:pt x="790157" y="570127"/>
                      <a:pt x="788062" y="604893"/>
                    </a:cubicBezTo>
                    <a:cubicBezTo>
                      <a:pt x="788062" y="607560"/>
                      <a:pt x="789776" y="643660"/>
                      <a:pt x="790729" y="652518"/>
                    </a:cubicBezTo>
                    <a:cubicBezTo>
                      <a:pt x="775298" y="630896"/>
                      <a:pt x="760153" y="609274"/>
                      <a:pt x="746056" y="587367"/>
                    </a:cubicBezTo>
                    <a:cubicBezTo>
                      <a:pt x="726835" y="557906"/>
                      <a:pt x="709595" y="527197"/>
                      <a:pt x="694431" y="495451"/>
                    </a:cubicBezTo>
                    <a:cubicBezTo>
                      <a:pt x="696717" y="494593"/>
                      <a:pt x="758439" y="470876"/>
                      <a:pt x="779394" y="449445"/>
                    </a:cubicBezTo>
                    <a:cubicBezTo>
                      <a:pt x="797587" y="430395"/>
                      <a:pt x="815589" y="401820"/>
                      <a:pt x="811493" y="374864"/>
                    </a:cubicBezTo>
                    <a:cubicBezTo>
                      <a:pt x="808597" y="349566"/>
                      <a:pt x="785747" y="331411"/>
                      <a:pt x="760449" y="334297"/>
                    </a:cubicBezTo>
                    <a:cubicBezTo>
                      <a:pt x="758782" y="334488"/>
                      <a:pt x="757124" y="334773"/>
                      <a:pt x="755486" y="335145"/>
                    </a:cubicBezTo>
                    <a:cubicBezTo>
                      <a:pt x="717386" y="344670"/>
                      <a:pt x="693097" y="410773"/>
                      <a:pt x="691002" y="445540"/>
                    </a:cubicBezTo>
                    <a:cubicBezTo>
                      <a:pt x="691002" y="447826"/>
                      <a:pt x="692240" y="475353"/>
                      <a:pt x="693193" y="488402"/>
                    </a:cubicBezTo>
                    <a:lnTo>
                      <a:pt x="691097" y="488973"/>
                    </a:lnTo>
                    <a:cubicBezTo>
                      <a:pt x="676610" y="456646"/>
                      <a:pt x="665065" y="423080"/>
                      <a:pt x="656617" y="388675"/>
                    </a:cubicBezTo>
                    <a:cubicBezTo>
                      <a:pt x="651759" y="369625"/>
                      <a:pt x="648139" y="351433"/>
                      <a:pt x="644996" y="333621"/>
                    </a:cubicBezTo>
                    <a:cubicBezTo>
                      <a:pt x="656902" y="330382"/>
                      <a:pt x="711671" y="315047"/>
                      <a:pt x="732436" y="297807"/>
                    </a:cubicBezTo>
                    <a:cubicBezTo>
                      <a:pt x="753200" y="280567"/>
                      <a:pt x="773584" y="254659"/>
                      <a:pt x="772536" y="227131"/>
                    </a:cubicBezTo>
                    <a:cubicBezTo>
                      <a:pt x="772326" y="201566"/>
                      <a:pt x="751428" y="181011"/>
                      <a:pt x="725863" y="181221"/>
                    </a:cubicBezTo>
                    <a:cubicBezTo>
                      <a:pt x="724273" y="181230"/>
                      <a:pt x="722682" y="181326"/>
                      <a:pt x="721101" y="181506"/>
                    </a:cubicBezTo>
                    <a:cubicBezTo>
                      <a:pt x="682525" y="186936"/>
                      <a:pt x="650806" y="249801"/>
                      <a:pt x="644901" y="284186"/>
                    </a:cubicBezTo>
                    <a:cubicBezTo>
                      <a:pt x="644901" y="285996"/>
                      <a:pt x="643377" y="305331"/>
                      <a:pt x="642710" y="319429"/>
                    </a:cubicBezTo>
                    <a:cubicBezTo>
                      <a:pt x="641472" y="311332"/>
                      <a:pt x="639948" y="303046"/>
                      <a:pt x="638900" y="295235"/>
                    </a:cubicBezTo>
                    <a:cubicBezTo>
                      <a:pt x="634804" y="265993"/>
                      <a:pt x="632804" y="239038"/>
                      <a:pt x="631185" y="215130"/>
                    </a:cubicBezTo>
                    <a:cubicBezTo>
                      <a:pt x="630423" y="201509"/>
                      <a:pt x="630042" y="189127"/>
                      <a:pt x="629756" y="177601"/>
                    </a:cubicBezTo>
                    <a:cubicBezTo>
                      <a:pt x="639757" y="168076"/>
                      <a:pt x="679953" y="129976"/>
                      <a:pt x="690430" y="105878"/>
                    </a:cubicBezTo>
                    <a:cubicBezTo>
                      <a:pt x="700908" y="81780"/>
                      <a:pt x="707099" y="48728"/>
                      <a:pt x="693478" y="24725"/>
                    </a:cubicBezTo>
                    <a:cubicBezTo>
                      <a:pt x="681620" y="2141"/>
                      <a:pt x="653693" y="-6555"/>
                      <a:pt x="631099" y="5304"/>
                    </a:cubicBezTo>
                    <a:cubicBezTo>
                      <a:pt x="629623" y="6075"/>
                      <a:pt x="628184" y="6932"/>
                      <a:pt x="626803" y="7866"/>
                    </a:cubicBezTo>
                    <a:cubicBezTo>
                      <a:pt x="594990" y="30535"/>
                      <a:pt x="595847" y="100925"/>
                      <a:pt x="606420" y="134167"/>
                    </a:cubicBezTo>
                    <a:cubicBezTo>
                      <a:pt x="607372" y="137025"/>
                      <a:pt x="626708" y="180268"/>
                      <a:pt x="627280" y="179792"/>
                    </a:cubicBezTo>
                    <a:lnTo>
                      <a:pt x="627851" y="179221"/>
                    </a:lnTo>
                    <a:cubicBezTo>
                      <a:pt x="627851" y="190270"/>
                      <a:pt x="627851" y="202176"/>
                      <a:pt x="628613" y="215225"/>
                    </a:cubicBezTo>
                    <a:cubicBezTo>
                      <a:pt x="629661" y="239228"/>
                      <a:pt x="630994" y="266374"/>
                      <a:pt x="634519" y="295806"/>
                    </a:cubicBezTo>
                    <a:cubicBezTo>
                      <a:pt x="637957" y="327515"/>
                      <a:pt x="643234" y="359005"/>
                      <a:pt x="650330" y="390104"/>
                    </a:cubicBezTo>
                    <a:cubicBezTo>
                      <a:pt x="658103" y="425013"/>
                      <a:pt x="669009" y="459160"/>
                      <a:pt x="682906" y="492117"/>
                    </a:cubicBezTo>
                    <a:lnTo>
                      <a:pt x="683477" y="493260"/>
                    </a:lnTo>
                    <a:cubicBezTo>
                      <a:pt x="676048" y="484592"/>
                      <a:pt x="654426" y="461065"/>
                      <a:pt x="652521" y="459446"/>
                    </a:cubicBezTo>
                    <a:cubicBezTo>
                      <a:pt x="626232" y="436586"/>
                      <a:pt x="561938" y="407916"/>
                      <a:pt x="528696" y="428109"/>
                    </a:cubicBezTo>
                    <a:cubicBezTo>
                      <a:pt x="507265" y="441853"/>
                      <a:pt x="501026" y="470362"/>
                      <a:pt x="514761" y="491803"/>
                    </a:cubicBezTo>
                    <a:cubicBezTo>
                      <a:pt x="515675" y="493231"/>
                      <a:pt x="516675" y="494603"/>
                      <a:pt x="517742" y="495927"/>
                    </a:cubicBezTo>
                    <a:cubicBezTo>
                      <a:pt x="534316" y="517930"/>
                      <a:pt x="567367" y="525264"/>
                      <a:pt x="593466" y="525359"/>
                    </a:cubicBezTo>
                    <a:cubicBezTo>
                      <a:pt x="622803" y="525359"/>
                      <a:pt x="680715" y="499165"/>
                      <a:pt x="685382" y="496784"/>
                    </a:cubicBezTo>
                    <a:cubicBezTo>
                      <a:pt x="700298" y="529988"/>
                      <a:pt x="717415" y="562164"/>
                      <a:pt x="736627" y="593082"/>
                    </a:cubicBezTo>
                    <a:cubicBezTo>
                      <a:pt x="747676" y="611084"/>
                      <a:pt x="759391" y="628991"/>
                      <a:pt x="771393" y="646708"/>
                    </a:cubicBezTo>
                    <a:cubicBezTo>
                      <a:pt x="764725" y="639469"/>
                      <a:pt x="758725" y="632992"/>
                      <a:pt x="757772" y="632134"/>
                    </a:cubicBezTo>
                    <a:cubicBezTo>
                      <a:pt x="731483" y="609370"/>
                      <a:pt x="667189" y="580604"/>
                      <a:pt x="633947" y="600797"/>
                    </a:cubicBezTo>
                    <a:cubicBezTo>
                      <a:pt x="612516" y="614542"/>
                      <a:pt x="606277" y="643050"/>
                      <a:pt x="620012" y="664491"/>
                    </a:cubicBezTo>
                    <a:cubicBezTo>
                      <a:pt x="620927" y="665920"/>
                      <a:pt x="621927" y="667291"/>
                      <a:pt x="622993" y="668615"/>
                    </a:cubicBezTo>
                    <a:cubicBezTo>
                      <a:pt x="639472" y="690713"/>
                      <a:pt x="672619" y="697952"/>
                      <a:pt x="698717" y="698047"/>
                    </a:cubicBezTo>
                    <a:cubicBezTo>
                      <a:pt x="724816" y="698143"/>
                      <a:pt x="774917" y="676711"/>
                      <a:pt x="788062" y="670901"/>
                    </a:cubicBezTo>
                    <a:cubicBezTo>
                      <a:pt x="792729" y="677664"/>
                      <a:pt x="797587" y="684522"/>
                      <a:pt x="802063" y="691285"/>
                    </a:cubicBezTo>
                    <a:cubicBezTo>
                      <a:pt x="824542" y="723574"/>
                      <a:pt x="847117" y="755864"/>
                      <a:pt x="868738" y="788059"/>
                    </a:cubicBezTo>
                    <a:cubicBezTo>
                      <a:pt x="876263" y="799489"/>
                      <a:pt x="883216" y="810919"/>
                      <a:pt x="890170" y="822348"/>
                    </a:cubicBezTo>
                    <a:cubicBezTo>
                      <a:pt x="884264" y="815872"/>
                      <a:pt x="879216" y="810538"/>
                      <a:pt x="878359" y="809776"/>
                    </a:cubicBezTo>
                    <a:cubicBezTo>
                      <a:pt x="852070" y="786915"/>
                      <a:pt x="787776" y="758245"/>
                      <a:pt x="754534" y="778438"/>
                    </a:cubicBezTo>
                    <a:cubicBezTo>
                      <a:pt x="733121" y="792211"/>
                      <a:pt x="726930" y="820739"/>
                      <a:pt x="740703" y="842151"/>
                    </a:cubicBezTo>
                    <a:cubicBezTo>
                      <a:pt x="741618" y="843570"/>
                      <a:pt x="742608" y="844942"/>
                      <a:pt x="743675" y="846256"/>
                    </a:cubicBezTo>
                    <a:cubicBezTo>
                      <a:pt x="760153" y="868259"/>
                      <a:pt x="793300" y="875594"/>
                      <a:pt x="819304" y="875689"/>
                    </a:cubicBezTo>
                    <a:cubicBezTo>
                      <a:pt x="845307" y="875784"/>
                      <a:pt x="890741" y="856639"/>
                      <a:pt x="906362" y="849590"/>
                    </a:cubicBezTo>
                    <a:cubicBezTo>
                      <a:pt x="913220" y="861496"/>
                      <a:pt x="920078" y="873403"/>
                      <a:pt x="926079" y="885309"/>
                    </a:cubicBezTo>
                    <a:cubicBezTo>
                      <a:pt x="930079" y="893500"/>
                      <a:pt x="934461" y="901120"/>
                      <a:pt x="937890" y="909598"/>
                    </a:cubicBezTo>
                    <a:cubicBezTo>
                      <a:pt x="941319" y="918075"/>
                      <a:pt x="945224" y="926171"/>
                      <a:pt x="948748" y="934267"/>
                    </a:cubicBezTo>
                    <a:cubicBezTo>
                      <a:pt x="955130" y="950269"/>
                      <a:pt x="961702" y="966652"/>
                      <a:pt x="967798" y="982369"/>
                    </a:cubicBezTo>
                    <a:cubicBezTo>
                      <a:pt x="971894" y="993227"/>
                      <a:pt x="975609" y="1003705"/>
                      <a:pt x="979324" y="1014182"/>
                    </a:cubicBezTo>
                    <a:cubicBezTo>
                      <a:pt x="972085" y="1002752"/>
                      <a:pt x="957226" y="980749"/>
                      <a:pt x="955797" y="979035"/>
                    </a:cubicBezTo>
                    <a:cubicBezTo>
                      <a:pt x="935042" y="956375"/>
                      <a:pt x="908801" y="939449"/>
                      <a:pt x="879597" y="929886"/>
                    </a:cubicBezTo>
                    <a:cubicBezTo>
                      <a:pt x="877425" y="927238"/>
                      <a:pt x="875006" y="924819"/>
                      <a:pt x="872358" y="922647"/>
                    </a:cubicBezTo>
                    <a:cubicBezTo>
                      <a:pt x="853156" y="905845"/>
                      <a:pt x="823971" y="907797"/>
                      <a:pt x="807169" y="927000"/>
                    </a:cubicBezTo>
                    <a:cubicBezTo>
                      <a:pt x="806102" y="928229"/>
                      <a:pt x="805092" y="929505"/>
                      <a:pt x="804159" y="930838"/>
                    </a:cubicBezTo>
                    <a:cubicBezTo>
                      <a:pt x="782632" y="963414"/>
                      <a:pt x="808731" y="1028755"/>
                      <a:pt x="830543" y="1055997"/>
                    </a:cubicBezTo>
                    <a:cubicBezTo>
                      <a:pt x="831781" y="1057616"/>
                      <a:pt x="847688" y="1073428"/>
                      <a:pt x="857880" y="1083238"/>
                    </a:cubicBezTo>
                    <a:lnTo>
                      <a:pt x="836353" y="1069237"/>
                    </a:lnTo>
                    <a:cubicBezTo>
                      <a:pt x="822352" y="1059712"/>
                      <a:pt x="807778" y="1050187"/>
                      <a:pt x="792729" y="1039804"/>
                    </a:cubicBezTo>
                    <a:lnTo>
                      <a:pt x="769774" y="1025707"/>
                    </a:lnTo>
                    <a:cubicBezTo>
                      <a:pt x="762154" y="1020850"/>
                      <a:pt x="753581" y="1016659"/>
                      <a:pt x="745390" y="1012087"/>
                    </a:cubicBezTo>
                    <a:cubicBezTo>
                      <a:pt x="726340" y="1001800"/>
                      <a:pt x="706432" y="992275"/>
                      <a:pt x="686239" y="983512"/>
                    </a:cubicBezTo>
                    <a:cubicBezTo>
                      <a:pt x="694812" y="971224"/>
                      <a:pt x="724339" y="927123"/>
                      <a:pt x="729578" y="901406"/>
                    </a:cubicBezTo>
                    <a:cubicBezTo>
                      <a:pt x="734817" y="875689"/>
                      <a:pt x="733579" y="841970"/>
                      <a:pt x="715195" y="821491"/>
                    </a:cubicBezTo>
                    <a:cubicBezTo>
                      <a:pt x="698755" y="801984"/>
                      <a:pt x="669609" y="799498"/>
                      <a:pt x="650101" y="815938"/>
                    </a:cubicBezTo>
                    <a:cubicBezTo>
                      <a:pt x="648844" y="816996"/>
                      <a:pt x="647654" y="818119"/>
                      <a:pt x="646520" y="819301"/>
                    </a:cubicBezTo>
                    <a:cubicBezTo>
                      <a:pt x="620326" y="847876"/>
                      <a:pt x="636233" y="916741"/>
                      <a:pt x="653569" y="946936"/>
                    </a:cubicBezTo>
                    <a:cubicBezTo>
                      <a:pt x="654712" y="948840"/>
                      <a:pt x="669571" y="969034"/>
                      <a:pt x="678048" y="979987"/>
                    </a:cubicBezTo>
                    <a:cubicBezTo>
                      <a:pt x="665856" y="974653"/>
                      <a:pt x="653664" y="969224"/>
                      <a:pt x="641186" y="964176"/>
                    </a:cubicBezTo>
                    <a:cubicBezTo>
                      <a:pt x="604991" y="949603"/>
                      <a:pt x="567939" y="935601"/>
                      <a:pt x="531077" y="922171"/>
                    </a:cubicBezTo>
                    <a:cubicBezTo>
                      <a:pt x="519742" y="917980"/>
                      <a:pt x="508503" y="913598"/>
                      <a:pt x="497263" y="909312"/>
                    </a:cubicBezTo>
                    <a:cubicBezTo>
                      <a:pt x="500407" y="905026"/>
                      <a:pt x="536983" y="853305"/>
                      <a:pt x="542507" y="824539"/>
                    </a:cubicBezTo>
                    <a:cubicBezTo>
                      <a:pt x="547460" y="799012"/>
                      <a:pt x="546603" y="765103"/>
                      <a:pt x="528124" y="744625"/>
                    </a:cubicBezTo>
                    <a:cubicBezTo>
                      <a:pt x="511684" y="725118"/>
                      <a:pt x="482538" y="722631"/>
                      <a:pt x="463030" y="739072"/>
                    </a:cubicBezTo>
                    <a:cubicBezTo>
                      <a:pt x="461773" y="740129"/>
                      <a:pt x="460583" y="741253"/>
                      <a:pt x="459449" y="742434"/>
                    </a:cubicBezTo>
                    <a:cubicBezTo>
                      <a:pt x="433255" y="771009"/>
                      <a:pt x="449162" y="839875"/>
                      <a:pt x="466593" y="870069"/>
                    </a:cubicBezTo>
                    <a:cubicBezTo>
                      <a:pt x="467831" y="872355"/>
                      <a:pt x="489358" y="901406"/>
                      <a:pt x="495168" y="908169"/>
                    </a:cubicBezTo>
                    <a:cubicBezTo>
                      <a:pt x="470403" y="898644"/>
                      <a:pt x="445828" y="889119"/>
                      <a:pt x="421921" y="878546"/>
                    </a:cubicBezTo>
                    <a:cubicBezTo>
                      <a:pt x="389650" y="864573"/>
                      <a:pt x="358332" y="848466"/>
                      <a:pt x="328195" y="830350"/>
                    </a:cubicBezTo>
                    <a:cubicBezTo>
                      <a:pt x="329623" y="828349"/>
                      <a:pt x="368104" y="774533"/>
                      <a:pt x="373724" y="745101"/>
                    </a:cubicBezTo>
                    <a:cubicBezTo>
                      <a:pt x="378582" y="719574"/>
                      <a:pt x="377725" y="685665"/>
                      <a:pt x="359341" y="665186"/>
                    </a:cubicBezTo>
                    <a:cubicBezTo>
                      <a:pt x="342901" y="645679"/>
                      <a:pt x="313755" y="643193"/>
                      <a:pt x="294247" y="659633"/>
                    </a:cubicBezTo>
                    <a:cubicBezTo>
                      <a:pt x="292990" y="660690"/>
                      <a:pt x="291800" y="661814"/>
                      <a:pt x="290666" y="662995"/>
                    </a:cubicBezTo>
                    <a:cubicBezTo>
                      <a:pt x="264472" y="691570"/>
                      <a:pt x="280379" y="760436"/>
                      <a:pt x="297715" y="790630"/>
                    </a:cubicBezTo>
                    <a:cubicBezTo>
                      <a:pt x="298858" y="792631"/>
                      <a:pt x="315241" y="814824"/>
                      <a:pt x="323337" y="825206"/>
                    </a:cubicBezTo>
                    <a:lnTo>
                      <a:pt x="321813" y="826825"/>
                    </a:lnTo>
                    <a:cubicBezTo>
                      <a:pt x="291933" y="807813"/>
                      <a:pt x="263815" y="786173"/>
                      <a:pt x="237802" y="762151"/>
                    </a:cubicBezTo>
                    <a:cubicBezTo>
                      <a:pt x="223229" y="749102"/>
                      <a:pt x="210085" y="735862"/>
                      <a:pt x="197607" y="722622"/>
                    </a:cubicBezTo>
                    <a:cubicBezTo>
                      <a:pt x="205798" y="713097"/>
                      <a:pt x="242755" y="670520"/>
                      <a:pt x="250852" y="644517"/>
                    </a:cubicBezTo>
                    <a:cubicBezTo>
                      <a:pt x="258948" y="618514"/>
                      <a:pt x="261329" y="585843"/>
                      <a:pt x="245327" y="563554"/>
                    </a:cubicBezTo>
                    <a:cubicBezTo>
                      <a:pt x="231001" y="542380"/>
                      <a:pt x="202226" y="536818"/>
                      <a:pt x="181052" y="551143"/>
                    </a:cubicBezTo>
                    <a:cubicBezTo>
                      <a:pt x="179728" y="552039"/>
                      <a:pt x="178452" y="553001"/>
                      <a:pt x="177223" y="554029"/>
                    </a:cubicBezTo>
                    <a:cubicBezTo>
                      <a:pt x="148077" y="579937"/>
                      <a:pt x="156364" y="649851"/>
                      <a:pt x="170270" y="681760"/>
                    </a:cubicBezTo>
                    <a:cubicBezTo>
                      <a:pt x="171032" y="683474"/>
                      <a:pt x="180748" y="700238"/>
                      <a:pt x="187987" y="712335"/>
                    </a:cubicBezTo>
                    <a:cubicBezTo>
                      <a:pt x="182462" y="706334"/>
                      <a:pt x="176652" y="700238"/>
                      <a:pt x="171413" y="694333"/>
                    </a:cubicBezTo>
                    <a:cubicBezTo>
                      <a:pt x="152363" y="672235"/>
                      <a:pt x="135313" y="650803"/>
                      <a:pt x="120835" y="631658"/>
                    </a:cubicBezTo>
                    <a:cubicBezTo>
                      <a:pt x="112644" y="620704"/>
                      <a:pt x="105500" y="610703"/>
                      <a:pt x="98833" y="601273"/>
                    </a:cubicBezTo>
                    <a:cubicBezTo>
                      <a:pt x="102166" y="587938"/>
                      <a:pt x="114739" y="534122"/>
                      <a:pt x="109977" y="507928"/>
                    </a:cubicBezTo>
                    <a:cubicBezTo>
                      <a:pt x="105214" y="481735"/>
                      <a:pt x="92260" y="450778"/>
                      <a:pt x="67686" y="438586"/>
                    </a:cubicBezTo>
                    <a:cubicBezTo>
                      <a:pt x="45378" y="426318"/>
                      <a:pt x="17346" y="434462"/>
                      <a:pt x="5078" y="456770"/>
                    </a:cubicBezTo>
                    <a:cubicBezTo>
                      <a:pt x="4278" y="458227"/>
                      <a:pt x="3554" y="459722"/>
                      <a:pt x="2916" y="461256"/>
                    </a:cubicBezTo>
                    <a:cubicBezTo>
                      <a:pt x="-11086" y="497641"/>
                      <a:pt x="28443" y="555839"/>
                      <a:pt x="55494" y="577747"/>
                    </a:cubicBezTo>
                    <a:cubicBezTo>
                      <a:pt x="57875" y="579652"/>
                      <a:pt x="97880" y="604988"/>
                      <a:pt x="98071" y="604321"/>
                    </a:cubicBezTo>
                    <a:cubicBezTo>
                      <a:pt x="98090" y="604036"/>
                      <a:pt x="98090" y="603750"/>
                      <a:pt x="98071" y="603464"/>
                    </a:cubicBezTo>
                    <a:cubicBezTo>
                      <a:pt x="104262" y="612989"/>
                      <a:pt x="111025" y="622514"/>
                      <a:pt x="118549" y="633182"/>
                    </a:cubicBezTo>
                    <a:cubicBezTo>
                      <a:pt x="132646" y="652232"/>
                      <a:pt x="148839" y="674521"/>
                      <a:pt x="167984" y="697095"/>
                    </a:cubicBezTo>
                    <a:cubicBezTo>
                      <a:pt x="188377" y="721660"/>
                      <a:pt x="210161" y="745034"/>
                      <a:pt x="233230" y="767104"/>
                    </a:cubicBezTo>
                    <a:cubicBezTo>
                      <a:pt x="258996" y="791735"/>
                      <a:pt x="286885" y="814043"/>
                      <a:pt x="316574" y="833779"/>
                    </a:cubicBezTo>
                    <a:lnTo>
                      <a:pt x="317717" y="834445"/>
                    </a:lnTo>
                    <a:cubicBezTo>
                      <a:pt x="306763" y="831302"/>
                      <a:pt x="275712" y="823587"/>
                      <a:pt x="273235" y="823301"/>
                    </a:cubicBezTo>
                    <a:cubicBezTo>
                      <a:pt x="238660" y="818729"/>
                      <a:pt x="169318" y="830254"/>
                      <a:pt x="152554" y="865497"/>
                    </a:cubicBezTo>
                    <a:cubicBezTo>
                      <a:pt x="142305" y="888862"/>
                      <a:pt x="152925" y="916113"/>
                      <a:pt x="176290" y="926362"/>
                    </a:cubicBezTo>
                    <a:cubicBezTo>
                      <a:pt x="177871" y="927057"/>
                      <a:pt x="179481" y="927657"/>
                      <a:pt x="181129" y="928171"/>
                    </a:cubicBezTo>
                    <a:cubicBezTo>
                      <a:pt x="207132" y="937506"/>
                      <a:pt x="238755" y="925409"/>
                      <a:pt x="260472" y="911027"/>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 xmlns:a16="http://schemas.microsoft.com/office/drawing/2014/main" id="{8D485667-0924-4402-BEA2-3D25D5CB498D}"/>
                  </a:ext>
                </a:extLst>
              </p:cNvPr>
              <p:cNvSpPr/>
              <p:nvPr/>
            </p:nvSpPr>
            <p:spPr>
              <a:xfrm>
                <a:off x="8458198" y="2034411"/>
                <a:ext cx="138324" cy="227270"/>
              </a:xfrm>
              <a:custGeom>
                <a:avLst/>
                <a:gdLst>
                  <a:gd name="connsiteX0" fmla="*/ 23047 w 138324"/>
                  <a:gd name="connsiteY0" fmla="*/ 143165 h 227270"/>
                  <a:gd name="connsiteX1" fmla="*/ 116964 w 138324"/>
                  <a:gd name="connsiteY1" fmla="*/ 227271 h 227270"/>
                  <a:gd name="connsiteX2" fmla="*/ 136014 w 138324"/>
                  <a:gd name="connsiteY2" fmla="*/ 164977 h 227270"/>
                  <a:gd name="connsiteX3" fmla="*/ 88389 w 138324"/>
                  <a:gd name="connsiteY3" fmla="*/ 6196 h 227270"/>
                  <a:gd name="connsiteX4" fmla="*/ 8150 w 138324"/>
                  <a:gd name="connsiteY4" fmla="*/ 33418 h 227270"/>
                  <a:gd name="connsiteX5" fmla="*/ 5617 w 138324"/>
                  <a:gd name="connsiteY5" fmla="*/ 39343 h 227270"/>
                  <a:gd name="connsiteX6" fmla="*/ 23047 w 138324"/>
                  <a:gd name="connsiteY6" fmla="*/ 143165 h 22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24" h="227270">
                    <a:moveTo>
                      <a:pt x="23047" y="143165"/>
                    </a:moveTo>
                    <a:cubicBezTo>
                      <a:pt x="43431" y="177265"/>
                      <a:pt x="116869" y="227271"/>
                      <a:pt x="116964" y="227271"/>
                    </a:cubicBezTo>
                    <a:cubicBezTo>
                      <a:pt x="117059" y="227271"/>
                      <a:pt x="135252" y="168883"/>
                      <a:pt x="136014" y="164977"/>
                    </a:cubicBezTo>
                    <a:cubicBezTo>
                      <a:pt x="143824" y="120496"/>
                      <a:pt x="132775" y="29818"/>
                      <a:pt x="88389" y="6196"/>
                    </a:cubicBezTo>
                    <a:cubicBezTo>
                      <a:pt x="58719" y="-8444"/>
                      <a:pt x="22790" y="3748"/>
                      <a:pt x="8150" y="33418"/>
                    </a:cubicBezTo>
                    <a:cubicBezTo>
                      <a:pt x="7198" y="35342"/>
                      <a:pt x="6360" y="37323"/>
                      <a:pt x="5617" y="39343"/>
                    </a:cubicBezTo>
                    <a:cubicBezTo>
                      <a:pt x="-8195" y="72490"/>
                      <a:pt x="5712" y="114209"/>
                      <a:pt x="23047" y="143165"/>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 xmlns:a16="http://schemas.microsoft.com/office/drawing/2014/main" id="{4E2C3FB5-E86B-4CFC-BD80-716EEE3251B8}"/>
                  </a:ext>
                </a:extLst>
              </p:cNvPr>
              <p:cNvSpPr/>
              <p:nvPr/>
            </p:nvSpPr>
            <p:spPr>
              <a:xfrm>
                <a:off x="9169452" y="2485887"/>
                <a:ext cx="137188" cy="230246"/>
              </a:xfrm>
              <a:custGeom>
                <a:avLst/>
                <a:gdLst>
                  <a:gd name="connsiteX0" fmla="*/ 31979 w 137188"/>
                  <a:gd name="connsiteY0" fmla="*/ 230233 h 230246"/>
                  <a:gd name="connsiteX1" fmla="*/ 82176 w 137188"/>
                  <a:gd name="connsiteY1" fmla="*/ 188704 h 230246"/>
                  <a:gd name="connsiteX2" fmla="*/ 129801 w 137188"/>
                  <a:gd name="connsiteY2" fmla="*/ 29731 h 230246"/>
                  <a:gd name="connsiteX3" fmla="*/ 47857 w 137188"/>
                  <a:gd name="connsiteY3" fmla="*/ 8176 h 230246"/>
                  <a:gd name="connsiteX4" fmla="*/ 42456 w 137188"/>
                  <a:gd name="connsiteY4" fmla="*/ 11729 h 230246"/>
                  <a:gd name="connsiteX5" fmla="*/ 70 w 137188"/>
                  <a:gd name="connsiteY5" fmla="*/ 108217 h 230246"/>
                  <a:gd name="connsiteX6" fmla="*/ 31979 w 137188"/>
                  <a:gd name="connsiteY6" fmla="*/ 230233 h 23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8" h="230246">
                    <a:moveTo>
                      <a:pt x="31979" y="230233"/>
                    </a:moveTo>
                    <a:cubicBezTo>
                      <a:pt x="31979" y="231090"/>
                      <a:pt x="79604" y="191561"/>
                      <a:pt x="82176" y="188704"/>
                    </a:cubicBezTo>
                    <a:cubicBezTo>
                      <a:pt x="113322" y="155843"/>
                      <a:pt x="154089" y="74404"/>
                      <a:pt x="129801" y="29731"/>
                    </a:cubicBezTo>
                    <a:cubicBezTo>
                      <a:pt x="113122" y="1147"/>
                      <a:pt x="76442" y="-8502"/>
                      <a:pt x="47857" y="8176"/>
                    </a:cubicBezTo>
                    <a:cubicBezTo>
                      <a:pt x="46000" y="9262"/>
                      <a:pt x="44190" y="10443"/>
                      <a:pt x="42456" y="11729"/>
                    </a:cubicBezTo>
                    <a:cubicBezTo>
                      <a:pt x="13024" y="32017"/>
                      <a:pt x="1689" y="74499"/>
                      <a:pt x="70" y="108217"/>
                    </a:cubicBezTo>
                    <a:cubicBezTo>
                      <a:pt x="-1739" y="147842"/>
                      <a:pt x="31979" y="230138"/>
                      <a:pt x="31979" y="230233"/>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 xmlns:a16="http://schemas.microsoft.com/office/drawing/2014/main" id="{4EB2678A-1649-4499-92D7-15EAFC35F188}"/>
                  </a:ext>
                </a:extLst>
              </p:cNvPr>
              <p:cNvSpPr/>
              <p:nvPr/>
            </p:nvSpPr>
            <p:spPr>
              <a:xfrm>
                <a:off x="8141248" y="1948815"/>
                <a:ext cx="1481952" cy="1535210"/>
              </a:xfrm>
              <a:custGeom>
                <a:avLst/>
                <a:gdLst>
                  <a:gd name="connsiteX0" fmla="*/ 215315 w 1481952"/>
                  <a:gd name="connsiteY0" fmla="*/ 456123 h 1535210"/>
                  <a:gd name="connsiteX1" fmla="*/ 326948 w 1481952"/>
                  <a:gd name="connsiteY1" fmla="*/ 512035 h 1535210"/>
                  <a:gd name="connsiteX2" fmla="*/ 288848 w 1481952"/>
                  <a:gd name="connsiteY2" fmla="*/ 648338 h 1535210"/>
                  <a:gd name="connsiteX3" fmla="*/ 273322 w 1481952"/>
                  <a:gd name="connsiteY3" fmla="*/ 729967 h 1535210"/>
                  <a:gd name="connsiteX4" fmla="*/ 273322 w 1481952"/>
                  <a:gd name="connsiteY4" fmla="*/ 703964 h 1535210"/>
                  <a:gd name="connsiteX5" fmla="*/ 185121 w 1481952"/>
                  <a:gd name="connsiteY5" fmla="*/ 563470 h 1535210"/>
                  <a:gd name="connsiteX6" fmla="*/ 114864 w 1481952"/>
                  <a:gd name="connsiteY6" fmla="*/ 610829 h 1535210"/>
                  <a:gd name="connsiteX7" fmla="*/ 113969 w 1481952"/>
                  <a:gd name="connsiteY7" fmla="*/ 617286 h 1535210"/>
                  <a:gd name="connsiteX8" fmla="*/ 158736 w 1481952"/>
                  <a:gd name="connsiteY8" fmla="*/ 712536 h 1535210"/>
                  <a:gd name="connsiteX9" fmla="*/ 266940 w 1481952"/>
                  <a:gd name="connsiteY9" fmla="*/ 767305 h 1535210"/>
                  <a:gd name="connsiteX10" fmla="*/ 261797 w 1481952"/>
                  <a:gd name="connsiteY10" fmla="*/ 798833 h 1535210"/>
                  <a:gd name="connsiteX11" fmla="*/ 237222 w 1481952"/>
                  <a:gd name="connsiteY11" fmla="*/ 949233 h 1535210"/>
                  <a:gd name="connsiteX12" fmla="*/ 226554 w 1481952"/>
                  <a:gd name="connsiteY12" fmla="*/ 1000668 h 1535210"/>
                  <a:gd name="connsiteX13" fmla="*/ 226554 w 1481952"/>
                  <a:gd name="connsiteY13" fmla="*/ 978189 h 1535210"/>
                  <a:gd name="connsiteX14" fmla="*/ 138353 w 1481952"/>
                  <a:gd name="connsiteY14" fmla="*/ 837600 h 1535210"/>
                  <a:gd name="connsiteX15" fmla="*/ 68182 w 1481952"/>
                  <a:gd name="connsiteY15" fmla="*/ 885082 h 1535210"/>
                  <a:gd name="connsiteX16" fmla="*/ 67296 w 1481952"/>
                  <a:gd name="connsiteY16" fmla="*/ 891511 h 1535210"/>
                  <a:gd name="connsiteX17" fmla="*/ 111969 w 1481952"/>
                  <a:gd name="connsiteY17" fmla="*/ 986761 h 1535210"/>
                  <a:gd name="connsiteX18" fmla="*/ 216744 w 1481952"/>
                  <a:gd name="connsiteY18" fmla="*/ 1040292 h 1535210"/>
                  <a:gd name="connsiteX19" fmla="*/ 203218 w 1481952"/>
                  <a:gd name="connsiteY19" fmla="*/ 1091536 h 1535210"/>
                  <a:gd name="connsiteX20" fmla="*/ 192550 w 1481952"/>
                  <a:gd name="connsiteY20" fmla="*/ 1124969 h 1535210"/>
                  <a:gd name="connsiteX21" fmla="*/ 180549 w 1481952"/>
                  <a:gd name="connsiteY21" fmla="*/ 1157830 h 1535210"/>
                  <a:gd name="connsiteX22" fmla="*/ 155117 w 1481952"/>
                  <a:gd name="connsiteY22" fmla="*/ 1219743 h 1535210"/>
                  <a:gd name="connsiteX23" fmla="*/ 137401 w 1481952"/>
                  <a:gd name="connsiteY23" fmla="*/ 1259938 h 1535210"/>
                  <a:gd name="connsiteX24" fmla="*/ 146926 w 1481952"/>
                  <a:gd name="connsiteY24" fmla="*/ 1205932 h 1535210"/>
                  <a:gd name="connsiteX25" fmla="*/ 81012 w 1481952"/>
                  <a:gd name="connsiteY25" fmla="*/ 1053532 h 1535210"/>
                  <a:gd name="connsiteX26" fmla="*/ 4403 w 1481952"/>
                  <a:gd name="connsiteY26" fmla="*/ 1089717 h 1535210"/>
                  <a:gd name="connsiteX27" fmla="*/ 2527 w 1481952"/>
                  <a:gd name="connsiteY27" fmla="*/ 1096013 h 1535210"/>
                  <a:gd name="connsiteX28" fmla="*/ 32244 w 1481952"/>
                  <a:gd name="connsiteY28" fmla="*/ 1197073 h 1535210"/>
                  <a:gd name="connsiteX29" fmla="*/ 133495 w 1481952"/>
                  <a:gd name="connsiteY29" fmla="*/ 1268987 h 1535210"/>
                  <a:gd name="connsiteX30" fmla="*/ 104349 w 1481952"/>
                  <a:gd name="connsiteY30" fmla="*/ 1331852 h 1535210"/>
                  <a:gd name="connsiteX31" fmla="*/ 31006 w 1481952"/>
                  <a:gd name="connsiteY31" fmla="*/ 1475489 h 1535210"/>
                  <a:gd name="connsiteX32" fmla="*/ 58534 w 1481952"/>
                  <a:gd name="connsiteY32" fmla="*/ 1495111 h 1535210"/>
                  <a:gd name="connsiteX33" fmla="*/ 131495 w 1481952"/>
                  <a:gd name="connsiteY33" fmla="*/ 1344520 h 1535210"/>
                  <a:gd name="connsiteX34" fmla="*/ 162356 w 1481952"/>
                  <a:gd name="connsiteY34" fmla="*/ 1273749 h 1535210"/>
                  <a:gd name="connsiteX35" fmla="*/ 237603 w 1481952"/>
                  <a:gd name="connsiteY35" fmla="*/ 1287561 h 1535210"/>
                  <a:gd name="connsiteX36" fmla="*/ 281895 w 1481952"/>
                  <a:gd name="connsiteY36" fmla="*/ 1399194 h 1535210"/>
                  <a:gd name="connsiteX37" fmla="*/ 222840 w 1481952"/>
                  <a:gd name="connsiteY37" fmla="*/ 1435579 h 1535210"/>
                  <a:gd name="connsiteX38" fmla="*/ 84632 w 1481952"/>
                  <a:gd name="connsiteY38" fmla="*/ 1513779 h 1535210"/>
                  <a:gd name="connsiteX39" fmla="*/ 114636 w 1481952"/>
                  <a:gd name="connsiteY39" fmla="*/ 1535211 h 1535210"/>
                  <a:gd name="connsiteX40" fmla="*/ 238461 w 1481952"/>
                  <a:gd name="connsiteY40" fmla="*/ 1461202 h 1535210"/>
                  <a:gd name="connsiteX41" fmla="*/ 303135 w 1481952"/>
                  <a:gd name="connsiteY41" fmla="*/ 1419101 h 1535210"/>
                  <a:gd name="connsiteX42" fmla="*/ 398385 w 1481952"/>
                  <a:gd name="connsiteY42" fmla="*/ 1498920 h 1535210"/>
                  <a:gd name="connsiteX43" fmla="*/ 503732 w 1481952"/>
                  <a:gd name="connsiteY43" fmla="*/ 1502064 h 1535210"/>
                  <a:gd name="connsiteX44" fmla="*/ 528411 w 1481952"/>
                  <a:gd name="connsiteY44" fmla="*/ 1421149 h 1535210"/>
                  <a:gd name="connsiteX45" fmla="*/ 524973 w 1481952"/>
                  <a:gd name="connsiteY45" fmla="*/ 1415481 h 1535210"/>
                  <a:gd name="connsiteX46" fmla="*/ 360952 w 1481952"/>
                  <a:gd name="connsiteY46" fmla="*/ 1390240 h 1535210"/>
                  <a:gd name="connsiteX47" fmla="*/ 315327 w 1481952"/>
                  <a:gd name="connsiteY47" fmla="*/ 1411005 h 1535210"/>
                  <a:gd name="connsiteX48" fmla="*/ 342474 w 1481952"/>
                  <a:gd name="connsiteY48" fmla="*/ 1392621 h 1535210"/>
                  <a:gd name="connsiteX49" fmla="*/ 398195 w 1481952"/>
                  <a:gd name="connsiteY49" fmla="*/ 1353093 h 1535210"/>
                  <a:gd name="connsiteX50" fmla="*/ 425818 w 1481952"/>
                  <a:gd name="connsiteY50" fmla="*/ 1331661 h 1535210"/>
                  <a:gd name="connsiteX51" fmla="*/ 453535 w 1481952"/>
                  <a:gd name="connsiteY51" fmla="*/ 1308325 h 1535210"/>
                  <a:gd name="connsiteX52" fmla="*/ 515734 w 1481952"/>
                  <a:gd name="connsiteY52" fmla="*/ 1249651 h 1535210"/>
                  <a:gd name="connsiteX53" fmla="*/ 595648 w 1481952"/>
                  <a:gd name="connsiteY53" fmla="*/ 1339853 h 1535210"/>
                  <a:gd name="connsiteX54" fmla="*/ 699280 w 1481952"/>
                  <a:gd name="connsiteY54" fmla="*/ 1358903 h 1535210"/>
                  <a:gd name="connsiteX55" fmla="*/ 735961 w 1481952"/>
                  <a:gd name="connsiteY55" fmla="*/ 1282522 h 1535210"/>
                  <a:gd name="connsiteX56" fmla="*/ 733475 w 1481952"/>
                  <a:gd name="connsiteY56" fmla="*/ 1276512 h 1535210"/>
                  <a:gd name="connsiteX57" fmla="*/ 575169 w 1481952"/>
                  <a:gd name="connsiteY57" fmla="*/ 1226696 h 1535210"/>
                  <a:gd name="connsiteX58" fmla="*/ 523830 w 1481952"/>
                  <a:gd name="connsiteY58" fmla="*/ 1241174 h 1535210"/>
                  <a:gd name="connsiteX59" fmla="*/ 559929 w 1481952"/>
                  <a:gd name="connsiteY59" fmla="*/ 1203645 h 1535210"/>
                  <a:gd name="connsiteX60" fmla="*/ 661276 w 1481952"/>
                  <a:gd name="connsiteY60" fmla="*/ 1089345 h 1535210"/>
                  <a:gd name="connsiteX61" fmla="*/ 692327 w 1481952"/>
                  <a:gd name="connsiteY61" fmla="*/ 1054294 h 1535210"/>
                  <a:gd name="connsiteX62" fmla="*/ 774623 w 1481952"/>
                  <a:gd name="connsiteY62" fmla="*/ 1148020 h 1535210"/>
                  <a:gd name="connsiteX63" fmla="*/ 878350 w 1481952"/>
                  <a:gd name="connsiteY63" fmla="*/ 1167070 h 1535210"/>
                  <a:gd name="connsiteX64" fmla="*/ 914917 w 1481952"/>
                  <a:gd name="connsiteY64" fmla="*/ 1090641 h 1535210"/>
                  <a:gd name="connsiteX65" fmla="*/ 912450 w 1481952"/>
                  <a:gd name="connsiteY65" fmla="*/ 1084678 h 1535210"/>
                  <a:gd name="connsiteX66" fmla="*/ 754144 w 1481952"/>
                  <a:gd name="connsiteY66" fmla="*/ 1034862 h 1535210"/>
                  <a:gd name="connsiteX67" fmla="*/ 694232 w 1481952"/>
                  <a:gd name="connsiteY67" fmla="*/ 1052007 h 1535210"/>
                  <a:gd name="connsiteX68" fmla="*/ 763764 w 1481952"/>
                  <a:gd name="connsiteY68" fmla="*/ 976665 h 1535210"/>
                  <a:gd name="connsiteX69" fmla="*/ 865206 w 1481952"/>
                  <a:gd name="connsiteY69" fmla="*/ 884844 h 1535210"/>
                  <a:gd name="connsiteX70" fmla="*/ 947883 w 1481952"/>
                  <a:gd name="connsiteY70" fmla="*/ 979236 h 1535210"/>
                  <a:gd name="connsiteX71" fmla="*/ 1051610 w 1481952"/>
                  <a:gd name="connsiteY71" fmla="*/ 998286 h 1535210"/>
                  <a:gd name="connsiteX72" fmla="*/ 1088177 w 1481952"/>
                  <a:gd name="connsiteY72" fmla="*/ 921858 h 1535210"/>
                  <a:gd name="connsiteX73" fmla="*/ 1085710 w 1481952"/>
                  <a:gd name="connsiteY73" fmla="*/ 915895 h 1535210"/>
                  <a:gd name="connsiteX74" fmla="*/ 927404 w 1481952"/>
                  <a:gd name="connsiteY74" fmla="*/ 866175 h 1535210"/>
                  <a:gd name="connsiteX75" fmla="*/ 873778 w 1481952"/>
                  <a:gd name="connsiteY75" fmla="*/ 881319 h 1535210"/>
                  <a:gd name="connsiteX76" fmla="*/ 872445 w 1481952"/>
                  <a:gd name="connsiteY76" fmla="*/ 878748 h 1535210"/>
                  <a:gd name="connsiteX77" fmla="*/ 989507 w 1481952"/>
                  <a:gd name="connsiteY77" fmla="*/ 806262 h 1535210"/>
                  <a:gd name="connsiteX78" fmla="*/ 1056182 w 1481952"/>
                  <a:gd name="connsiteY78" fmla="*/ 775687 h 1535210"/>
                  <a:gd name="connsiteX79" fmla="*/ 1126667 w 1481952"/>
                  <a:gd name="connsiteY79" fmla="*/ 875986 h 1535210"/>
                  <a:gd name="connsiteX80" fmla="*/ 1227632 w 1481952"/>
                  <a:gd name="connsiteY80" fmla="*/ 906370 h 1535210"/>
                  <a:gd name="connsiteX81" fmla="*/ 1272380 w 1481952"/>
                  <a:gd name="connsiteY81" fmla="*/ 834418 h 1535210"/>
                  <a:gd name="connsiteX82" fmla="*/ 1270590 w 1481952"/>
                  <a:gd name="connsiteY82" fmla="*/ 828265 h 1535210"/>
                  <a:gd name="connsiteX83" fmla="*/ 1118761 w 1481952"/>
                  <a:gd name="connsiteY83" fmla="*/ 761590 h 1535210"/>
                  <a:gd name="connsiteX84" fmla="*/ 1073422 w 1481952"/>
                  <a:gd name="connsiteY84" fmla="*/ 769020 h 1535210"/>
                  <a:gd name="connsiteX85" fmla="*/ 1102950 w 1481952"/>
                  <a:gd name="connsiteY85" fmla="*/ 757209 h 1535210"/>
                  <a:gd name="connsiteX86" fmla="*/ 1202200 w 1481952"/>
                  <a:gd name="connsiteY86" fmla="*/ 724443 h 1535210"/>
                  <a:gd name="connsiteX87" fmla="*/ 1249159 w 1481952"/>
                  <a:gd name="connsiteY87" fmla="*/ 711679 h 1535210"/>
                  <a:gd name="connsiteX88" fmla="*/ 1357458 w 1481952"/>
                  <a:gd name="connsiteY88" fmla="*/ 767877 h 1535210"/>
                  <a:gd name="connsiteX89" fmla="*/ 1460995 w 1481952"/>
                  <a:gd name="connsiteY89" fmla="*/ 748350 h 1535210"/>
                  <a:gd name="connsiteX90" fmla="*/ 1467557 w 1481952"/>
                  <a:gd name="connsiteY90" fmla="*/ 663873 h 1535210"/>
                  <a:gd name="connsiteX91" fmla="*/ 1463090 w 1481952"/>
                  <a:gd name="connsiteY91" fmla="*/ 659196 h 1535210"/>
                  <a:gd name="connsiteX92" fmla="*/ 1297545 w 1481952"/>
                  <a:gd name="connsiteY92" fmla="*/ 669769 h 1535210"/>
                  <a:gd name="connsiteX93" fmla="*/ 1245825 w 1481952"/>
                  <a:gd name="connsiteY93" fmla="*/ 709393 h 1535210"/>
                  <a:gd name="connsiteX94" fmla="*/ 1246682 w 1481952"/>
                  <a:gd name="connsiteY94" fmla="*/ 709965 h 1535210"/>
                  <a:gd name="connsiteX95" fmla="*/ 1201248 w 1481952"/>
                  <a:gd name="connsiteY95" fmla="*/ 721204 h 1535210"/>
                  <a:gd name="connsiteX96" fmla="*/ 1101045 w 1481952"/>
                  <a:gd name="connsiteY96" fmla="*/ 751970 h 1535210"/>
                  <a:gd name="connsiteX97" fmla="*/ 986173 w 1481952"/>
                  <a:gd name="connsiteY97" fmla="*/ 799595 h 1535210"/>
                  <a:gd name="connsiteX98" fmla="*/ 866444 w 1481952"/>
                  <a:gd name="connsiteY98" fmla="*/ 870080 h 1535210"/>
                  <a:gd name="connsiteX99" fmla="*/ 865206 w 1481952"/>
                  <a:gd name="connsiteY99" fmla="*/ 871128 h 1535210"/>
                  <a:gd name="connsiteX100" fmla="*/ 899115 w 1481952"/>
                  <a:gd name="connsiteY100" fmla="*/ 822265 h 1535210"/>
                  <a:gd name="connsiteX101" fmla="*/ 903115 w 1481952"/>
                  <a:gd name="connsiteY101" fmla="*/ 656339 h 1535210"/>
                  <a:gd name="connsiteX102" fmla="*/ 818124 w 1481952"/>
                  <a:gd name="connsiteY102" fmla="*/ 657425 h 1535210"/>
                  <a:gd name="connsiteX103" fmla="*/ 814056 w 1481952"/>
                  <a:gd name="connsiteY103" fmla="*/ 662054 h 1535210"/>
                  <a:gd name="connsiteX104" fmla="*/ 798721 w 1481952"/>
                  <a:gd name="connsiteY104" fmla="*/ 766353 h 1535210"/>
                  <a:gd name="connsiteX105" fmla="*/ 860919 w 1481952"/>
                  <a:gd name="connsiteY105" fmla="*/ 874557 h 1535210"/>
                  <a:gd name="connsiteX106" fmla="*/ 753859 w 1481952"/>
                  <a:gd name="connsiteY106" fmla="*/ 967140 h 1535210"/>
                  <a:gd name="connsiteX107" fmla="*/ 695946 w 1481952"/>
                  <a:gd name="connsiteY107" fmla="*/ 1026671 h 1535210"/>
                  <a:gd name="connsiteX108" fmla="*/ 710425 w 1481952"/>
                  <a:gd name="connsiteY108" fmla="*/ 1005144 h 1535210"/>
                  <a:gd name="connsiteX109" fmla="*/ 714425 w 1481952"/>
                  <a:gd name="connsiteY109" fmla="*/ 839314 h 1535210"/>
                  <a:gd name="connsiteX110" fmla="*/ 629834 w 1481952"/>
                  <a:gd name="connsiteY110" fmla="*/ 840057 h 1535210"/>
                  <a:gd name="connsiteX111" fmla="*/ 625461 w 1481952"/>
                  <a:gd name="connsiteY111" fmla="*/ 845029 h 1535210"/>
                  <a:gd name="connsiteX112" fmla="*/ 610031 w 1481952"/>
                  <a:gd name="connsiteY112" fmla="*/ 949233 h 1535210"/>
                  <a:gd name="connsiteX113" fmla="*/ 670134 w 1481952"/>
                  <a:gd name="connsiteY113" fmla="*/ 1054579 h 1535210"/>
                  <a:gd name="connsiteX114" fmla="*/ 648417 w 1481952"/>
                  <a:gd name="connsiteY114" fmla="*/ 1078106 h 1535210"/>
                  <a:gd name="connsiteX115" fmla="*/ 544975 w 1481952"/>
                  <a:gd name="connsiteY115" fmla="*/ 1189929 h 1535210"/>
                  <a:gd name="connsiteX116" fmla="*/ 507733 w 1481952"/>
                  <a:gd name="connsiteY116" fmla="*/ 1226982 h 1535210"/>
                  <a:gd name="connsiteX117" fmla="*/ 520305 w 1481952"/>
                  <a:gd name="connsiteY117" fmla="*/ 1207932 h 1535210"/>
                  <a:gd name="connsiteX118" fmla="*/ 524306 w 1481952"/>
                  <a:gd name="connsiteY118" fmla="*/ 1042102 h 1535210"/>
                  <a:gd name="connsiteX119" fmla="*/ 439448 w 1481952"/>
                  <a:gd name="connsiteY119" fmla="*/ 1042959 h 1535210"/>
                  <a:gd name="connsiteX120" fmla="*/ 435247 w 1481952"/>
                  <a:gd name="connsiteY120" fmla="*/ 1047721 h 1535210"/>
                  <a:gd name="connsiteX121" fmla="*/ 419912 w 1481952"/>
                  <a:gd name="connsiteY121" fmla="*/ 1152020 h 1535210"/>
                  <a:gd name="connsiteX122" fmla="*/ 478014 w 1481952"/>
                  <a:gd name="connsiteY122" fmla="*/ 1254699 h 1535210"/>
                  <a:gd name="connsiteX123" fmla="*/ 438390 w 1481952"/>
                  <a:gd name="connsiteY123" fmla="*/ 1289942 h 1535210"/>
                  <a:gd name="connsiteX124" fmla="*/ 411054 w 1481952"/>
                  <a:gd name="connsiteY124" fmla="*/ 1311945 h 1535210"/>
                  <a:gd name="connsiteX125" fmla="*/ 382955 w 1481952"/>
                  <a:gd name="connsiteY125" fmla="*/ 1332709 h 1535210"/>
                  <a:gd name="connsiteX126" fmla="*/ 327615 w 1481952"/>
                  <a:gd name="connsiteY126" fmla="*/ 1370333 h 1535210"/>
                  <a:gd name="connsiteX127" fmla="*/ 290562 w 1481952"/>
                  <a:gd name="connsiteY127" fmla="*/ 1394145 h 1535210"/>
                  <a:gd name="connsiteX128" fmla="*/ 328662 w 1481952"/>
                  <a:gd name="connsiteY128" fmla="*/ 1354236 h 1535210"/>
                  <a:gd name="connsiteX129" fmla="*/ 369048 w 1481952"/>
                  <a:gd name="connsiteY129" fmla="*/ 1243936 h 1535210"/>
                  <a:gd name="connsiteX130" fmla="*/ 376097 w 1481952"/>
                  <a:gd name="connsiteY130" fmla="*/ 1232697 h 1535210"/>
                  <a:gd name="connsiteX131" fmla="*/ 351742 w 1481952"/>
                  <a:gd name="connsiteY131" fmla="*/ 1151401 h 1535210"/>
                  <a:gd name="connsiteX132" fmla="*/ 345998 w 1481952"/>
                  <a:gd name="connsiteY132" fmla="*/ 1148686 h 1535210"/>
                  <a:gd name="connsiteX133" fmla="*/ 195312 w 1481952"/>
                  <a:gd name="connsiteY133" fmla="*/ 1218124 h 1535210"/>
                  <a:gd name="connsiteX134" fmla="*/ 168643 w 1481952"/>
                  <a:gd name="connsiteY134" fmla="*/ 1260605 h 1535210"/>
                  <a:gd name="connsiteX135" fmla="*/ 181215 w 1481952"/>
                  <a:gd name="connsiteY135" fmla="*/ 1230316 h 1535210"/>
                  <a:gd name="connsiteX136" fmla="*/ 205790 w 1481952"/>
                  <a:gd name="connsiteY136" fmla="*/ 1166593 h 1535210"/>
                  <a:gd name="connsiteX137" fmla="*/ 217029 w 1481952"/>
                  <a:gd name="connsiteY137" fmla="*/ 1133446 h 1535210"/>
                  <a:gd name="connsiteX138" fmla="*/ 227317 w 1481952"/>
                  <a:gd name="connsiteY138" fmla="*/ 1098775 h 1535210"/>
                  <a:gd name="connsiteX139" fmla="*/ 246843 w 1481952"/>
                  <a:gd name="connsiteY139" fmla="*/ 1015431 h 1535210"/>
                  <a:gd name="connsiteX140" fmla="*/ 363238 w 1481952"/>
                  <a:gd name="connsiteY140" fmla="*/ 1046673 h 1535210"/>
                  <a:gd name="connsiteX141" fmla="*/ 460298 w 1481952"/>
                  <a:gd name="connsiteY141" fmla="*/ 1005430 h 1535210"/>
                  <a:gd name="connsiteX142" fmla="*/ 448611 w 1481952"/>
                  <a:gd name="connsiteY142" fmla="*/ 921515 h 1535210"/>
                  <a:gd name="connsiteX143" fmla="*/ 443248 w 1481952"/>
                  <a:gd name="connsiteY143" fmla="*/ 917895 h 1535210"/>
                  <a:gd name="connsiteX144" fmla="*/ 283800 w 1481952"/>
                  <a:gd name="connsiteY144" fmla="*/ 963615 h 1535210"/>
                  <a:gd name="connsiteX145" fmla="*/ 248938 w 1481952"/>
                  <a:gd name="connsiteY145" fmla="*/ 1004097 h 1535210"/>
                  <a:gd name="connsiteX146" fmla="*/ 258463 w 1481952"/>
                  <a:gd name="connsiteY146" fmla="*/ 952852 h 1535210"/>
                  <a:gd name="connsiteX147" fmla="*/ 279894 w 1481952"/>
                  <a:gd name="connsiteY147" fmla="*/ 801405 h 1535210"/>
                  <a:gd name="connsiteX148" fmla="*/ 286371 w 1481952"/>
                  <a:gd name="connsiteY148" fmla="*/ 755018 h 1535210"/>
                  <a:gd name="connsiteX149" fmla="*/ 406768 w 1481952"/>
                  <a:gd name="connsiteY149" fmla="*/ 787784 h 1535210"/>
                  <a:gd name="connsiteX150" fmla="*/ 503732 w 1481952"/>
                  <a:gd name="connsiteY150" fmla="*/ 746541 h 1535210"/>
                  <a:gd name="connsiteX151" fmla="*/ 492111 w 1481952"/>
                  <a:gd name="connsiteY151" fmla="*/ 662616 h 1535210"/>
                  <a:gd name="connsiteX152" fmla="*/ 486777 w 1481952"/>
                  <a:gd name="connsiteY152" fmla="*/ 659006 h 1535210"/>
                  <a:gd name="connsiteX153" fmla="*/ 327234 w 1481952"/>
                  <a:gd name="connsiteY153" fmla="*/ 704821 h 1535210"/>
                  <a:gd name="connsiteX154" fmla="*/ 286752 w 1481952"/>
                  <a:gd name="connsiteY154" fmla="*/ 752446 h 1535210"/>
                  <a:gd name="connsiteX155" fmla="*/ 303135 w 1481952"/>
                  <a:gd name="connsiteY155" fmla="*/ 651291 h 1535210"/>
                  <a:gd name="connsiteX156" fmla="*/ 337330 w 1481952"/>
                  <a:gd name="connsiteY156" fmla="*/ 518607 h 1535210"/>
                  <a:gd name="connsiteX157" fmla="*/ 458393 w 1481952"/>
                  <a:gd name="connsiteY157" fmla="*/ 551754 h 1535210"/>
                  <a:gd name="connsiteX158" fmla="*/ 555358 w 1481952"/>
                  <a:gd name="connsiteY158" fmla="*/ 510511 h 1535210"/>
                  <a:gd name="connsiteX159" fmla="*/ 543689 w 1481952"/>
                  <a:gd name="connsiteY159" fmla="*/ 426453 h 1535210"/>
                  <a:gd name="connsiteX160" fmla="*/ 538403 w 1481952"/>
                  <a:gd name="connsiteY160" fmla="*/ 422881 h 1535210"/>
                  <a:gd name="connsiteX161" fmla="*/ 378859 w 1481952"/>
                  <a:gd name="connsiteY161" fmla="*/ 468696 h 1535210"/>
                  <a:gd name="connsiteX162" fmla="*/ 342474 w 1481952"/>
                  <a:gd name="connsiteY162" fmla="*/ 510987 h 1535210"/>
                  <a:gd name="connsiteX163" fmla="*/ 339997 w 1481952"/>
                  <a:gd name="connsiteY163" fmla="*/ 509559 h 1535210"/>
                  <a:gd name="connsiteX164" fmla="*/ 397147 w 1481952"/>
                  <a:gd name="connsiteY164" fmla="*/ 384591 h 1535210"/>
                  <a:gd name="connsiteX165" fmla="*/ 435247 w 1481952"/>
                  <a:gd name="connsiteY165" fmla="*/ 322392 h 1535210"/>
                  <a:gd name="connsiteX166" fmla="*/ 549547 w 1481952"/>
                  <a:gd name="connsiteY166" fmla="*/ 367255 h 1535210"/>
                  <a:gd name="connsiteX167" fmla="*/ 650512 w 1481952"/>
                  <a:gd name="connsiteY167" fmla="*/ 336870 h 1535210"/>
                  <a:gd name="connsiteX168" fmla="*/ 648103 w 1481952"/>
                  <a:gd name="connsiteY168" fmla="*/ 252174 h 1535210"/>
                  <a:gd name="connsiteX169" fmla="*/ 643178 w 1481952"/>
                  <a:gd name="connsiteY169" fmla="*/ 248002 h 1535210"/>
                  <a:gd name="connsiteX170" fmla="*/ 479634 w 1481952"/>
                  <a:gd name="connsiteY170" fmla="*/ 276006 h 1535210"/>
                  <a:gd name="connsiteX171" fmla="*/ 446010 w 1481952"/>
                  <a:gd name="connsiteY171" fmla="*/ 307152 h 1535210"/>
                  <a:gd name="connsiteX172" fmla="*/ 464108 w 1481952"/>
                  <a:gd name="connsiteY172" fmla="*/ 280959 h 1535210"/>
                  <a:gd name="connsiteX173" fmla="*/ 528687 w 1481952"/>
                  <a:gd name="connsiteY173" fmla="*/ 198853 h 1535210"/>
                  <a:gd name="connsiteX174" fmla="*/ 560882 w 1481952"/>
                  <a:gd name="connsiteY174" fmla="*/ 162372 h 1535210"/>
                  <a:gd name="connsiteX175" fmla="*/ 682230 w 1481952"/>
                  <a:gd name="connsiteY175" fmla="*/ 149514 h 1535210"/>
                  <a:gd name="connsiteX176" fmla="*/ 757859 w 1481952"/>
                  <a:gd name="connsiteY176" fmla="*/ 76076 h 1535210"/>
                  <a:gd name="connsiteX177" fmla="*/ 716711 w 1481952"/>
                  <a:gd name="connsiteY177" fmla="*/ 2010 h 1535210"/>
                  <a:gd name="connsiteX178" fmla="*/ 710234 w 1481952"/>
                  <a:gd name="connsiteY178" fmla="*/ 543 h 1535210"/>
                  <a:gd name="connsiteX179" fmla="*/ 577932 w 1481952"/>
                  <a:gd name="connsiteY179" fmla="*/ 100746 h 1535210"/>
                  <a:gd name="connsiteX180" fmla="*/ 556596 w 1481952"/>
                  <a:gd name="connsiteY180" fmla="*/ 162277 h 1535210"/>
                  <a:gd name="connsiteX181" fmla="*/ 557739 w 1481952"/>
                  <a:gd name="connsiteY181" fmla="*/ 162277 h 1535210"/>
                  <a:gd name="connsiteX182" fmla="*/ 526020 w 1481952"/>
                  <a:gd name="connsiteY182" fmla="*/ 196758 h 1535210"/>
                  <a:gd name="connsiteX183" fmla="*/ 459345 w 1481952"/>
                  <a:gd name="connsiteY183" fmla="*/ 277625 h 1535210"/>
                  <a:gd name="connsiteX184" fmla="*/ 389527 w 1481952"/>
                  <a:gd name="connsiteY184" fmla="*/ 380400 h 1535210"/>
                  <a:gd name="connsiteX185" fmla="*/ 328662 w 1481952"/>
                  <a:gd name="connsiteY185" fmla="*/ 505273 h 1535210"/>
                  <a:gd name="connsiteX186" fmla="*/ 328091 w 1481952"/>
                  <a:gd name="connsiteY186" fmla="*/ 506892 h 1535210"/>
                  <a:gd name="connsiteX187" fmla="*/ 329425 w 1481952"/>
                  <a:gd name="connsiteY187" fmla="*/ 447360 h 1535210"/>
                  <a:gd name="connsiteX188" fmla="*/ 241223 w 1481952"/>
                  <a:gd name="connsiteY188" fmla="*/ 306867 h 1535210"/>
                  <a:gd name="connsiteX189" fmla="*/ 171043 w 1481952"/>
                  <a:gd name="connsiteY189" fmla="*/ 354339 h 1535210"/>
                  <a:gd name="connsiteX190" fmla="*/ 170167 w 1481952"/>
                  <a:gd name="connsiteY190" fmla="*/ 360683 h 1535210"/>
                  <a:gd name="connsiteX191" fmla="*/ 215315 w 1481952"/>
                  <a:gd name="connsiteY191" fmla="*/ 456123 h 153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481952" h="1535210">
                    <a:moveTo>
                      <a:pt x="215315" y="456123"/>
                    </a:moveTo>
                    <a:cubicBezTo>
                      <a:pt x="242842" y="482508"/>
                      <a:pt x="320757" y="509940"/>
                      <a:pt x="326948" y="512035"/>
                    </a:cubicBezTo>
                    <a:cubicBezTo>
                      <a:pt x="311232" y="556574"/>
                      <a:pt x="298506" y="602104"/>
                      <a:pt x="288848" y="648338"/>
                    </a:cubicBezTo>
                    <a:cubicBezTo>
                      <a:pt x="283038" y="675198"/>
                      <a:pt x="277989" y="702535"/>
                      <a:pt x="273322" y="729967"/>
                    </a:cubicBezTo>
                    <a:cubicBezTo>
                      <a:pt x="273322" y="717108"/>
                      <a:pt x="273322" y="705583"/>
                      <a:pt x="273322" y="703964"/>
                    </a:cubicBezTo>
                    <a:cubicBezTo>
                      <a:pt x="269131" y="659006"/>
                      <a:pt x="234555" y="574424"/>
                      <a:pt x="185121" y="563470"/>
                    </a:cubicBezTo>
                    <a:cubicBezTo>
                      <a:pt x="152640" y="557146"/>
                      <a:pt x="121189" y="578348"/>
                      <a:pt x="114864" y="610829"/>
                    </a:cubicBezTo>
                    <a:cubicBezTo>
                      <a:pt x="114445" y="612962"/>
                      <a:pt x="114150" y="615124"/>
                      <a:pt x="113969" y="617286"/>
                    </a:cubicBezTo>
                    <a:cubicBezTo>
                      <a:pt x="109778" y="652815"/>
                      <a:pt x="134352" y="689391"/>
                      <a:pt x="158736" y="712536"/>
                    </a:cubicBezTo>
                    <a:cubicBezTo>
                      <a:pt x="183120" y="735682"/>
                      <a:pt x="249414" y="761019"/>
                      <a:pt x="266940" y="767305"/>
                    </a:cubicBezTo>
                    <a:cubicBezTo>
                      <a:pt x="265226" y="777783"/>
                      <a:pt x="263416" y="788356"/>
                      <a:pt x="261797" y="798833"/>
                    </a:cubicBezTo>
                    <a:cubicBezTo>
                      <a:pt x="253891" y="849411"/>
                      <a:pt x="246271" y="899893"/>
                      <a:pt x="237222" y="949233"/>
                    </a:cubicBezTo>
                    <a:cubicBezTo>
                      <a:pt x="234079" y="966568"/>
                      <a:pt x="230269" y="983618"/>
                      <a:pt x="226554" y="1000668"/>
                    </a:cubicBezTo>
                    <a:cubicBezTo>
                      <a:pt x="226554" y="989238"/>
                      <a:pt x="226554" y="979617"/>
                      <a:pt x="226554" y="978189"/>
                    </a:cubicBezTo>
                    <a:cubicBezTo>
                      <a:pt x="222363" y="933136"/>
                      <a:pt x="187788" y="848649"/>
                      <a:pt x="138353" y="837600"/>
                    </a:cubicBezTo>
                    <a:cubicBezTo>
                      <a:pt x="105863" y="831332"/>
                      <a:pt x="74440" y="852592"/>
                      <a:pt x="68182" y="885082"/>
                    </a:cubicBezTo>
                    <a:cubicBezTo>
                      <a:pt x="67773" y="887206"/>
                      <a:pt x="67477" y="889349"/>
                      <a:pt x="67296" y="891511"/>
                    </a:cubicBezTo>
                    <a:cubicBezTo>
                      <a:pt x="63105" y="926944"/>
                      <a:pt x="87585" y="963520"/>
                      <a:pt x="111969" y="986761"/>
                    </a:cubicBezTo>
                    <a:cubicBezTo>
                      <a:pt x="136353" y="1010002"/>
                      <a:pt x="196265" y="1032672"/>
                      <a:pt x="216744" y="1040292"/>
                    </a:cubicBezTo>
                    <a:cubicBezTo>
                      <a:pt x="212458" y="1057627"/>
                      <a:pt x="208171" y="1074963"/>
                      <a:pt x="203218" y="1091536"/>
                    </a:cubicBezTo>
                    <a:cubicBezTo>
                      <a:pt x="199503" y="1102776"/>
                      <a:pt x="196836" y="1113825"/>
                      <a:pt x="192550" y="1124969"/>
                    </a:cubicBezTo>
                    <a:lnTo>
                      <a:pt x="180549" y="1157830"/>
                    </a:lnTo>
                    <a:cubicBezTo>
                      <a:pt x="172262" y="1178404"/>
                      <a:pt x="163785" y="1199740"/>
                      <a:pt x="155117" y="1219743"/>
                    </a:cubicBezTo>
                    <a:cubicBezTo>
                      <a:pt x="149211" y="1233554"/>
                      <a:pt x="143306" y="1246699"/>
                      <a:pt x="137401" y="1259938"/>
                    </a:cubicBezTo>
                    <a:cubicBezTo>
                      <a:pt x="140734" y="1242698"/>
                      <a:pt x="146926" y="1208789"/>
                      <a:pt x="146926" y="1205932"/>
                    </a:cubicBezTo>
                    <a:cubicBezTo>
                      <a:pt x="149593" y="1160783"/>
                      <a:pt x="127876" y="1072010"/>
                      <a:pt x="81012" y="1053532"/>
                    </a:cubicBezTo>
                    <a:cubicBezTo>
                      <a:pt x="49866" y="1042368"/>
                      <a:pt x="15566" y="1058570"/>
                      <a:pt x="4403" y="1089717"/>
                    </a:cubicBezTo>
                    <a:cubicBezTo>
                      <a:pt x="3660" y="1091784"/>
                      <a:pt x="3031" y="1093879"/>
                      <a:pt x="2527" y="1096013"/>
                    </a:cubicBezTo>
                    <a:cubicBezTo>
                      <a:pt x="-6998" y="1130398"/>
                      <a:pt x="12052" y="1170308"/>
                      <a:pt x="32244" y="1197073"/>
                    </a:cubicBezTo>
                    <a:cubicBezTo>
                      <a:pt x="54914" y="1226601"/>
                      <a:pt x="124732" y="1264320"/>
                      <a:pt x="133495" y="1268987"/>
                    </a:cubicBezTo>
                    <a:cubicBezTo>
                      <a:pt x="123970" y="1290799"/>
                      <a:pt x="113874" y="1312040"/>
                      <a:pt x="104349" y="1331852"/>
                    </a:cubicBezTo>
                    <a:cubicBezTo>
                      <a:pt x="76726" y="1389669"/>
                      <a:pt x="51199" y="1438246"/>
                      <a:pt x="31006" y="1475489"/>
                    </a:cubicBezTo>
                    <a:lnTo>
                      <a:pt x="58534" y="1495111"/>
                    </a:lnTo>
                    <a:cubicBezTo>
                      <a:pt x="78536" y="1457011"/>
                      <a:pt x="104063" y="1405480"/>
                      <a:pt x="131495" y="1344520"/>
                    </a:cubicBezTo>
                    <a:cubicBezTo>
                      <a:pt x="141592" y="1322327"/>
                      <a:pt x="151974" y="1298419"/>
                      <a:pt x="162356" y="1273749"/>
                    </a:cubicBezTo>
                    <a:cubicBezTo>
                      <a:pt x="187140" y="1279874"/>
                      <a:pt x="212267" y="1284484"/>
                      <a:pt x="237603" y="1287561"/>
                    </a:cubicBezTo>
                    <a:cubicBezTo>
                      <a:pt x="242366" y="1325661"/>
                      <a:pt x="277323" y="1390812"/>
                      <a:pt x="281895" y="1399194"/>
                    </a:cubicBezTo>
                    <a:cubicBezTo>
                      <a:pt x="261606" y="1412053"/>
                      <a:pt x="241794" y="1424340"/>
                      <a:pt x="222840" y="1435579"/>
                    </a:cubicBezTo>
                    <a:cubicBezTo>
                      <a:pt x="169023" y="1467964"/>
                      <a:pt x="121684" y="1494063"/>
                      <a:pt x="84632" y="1513779"/>
                    </a:cubicBezTo>
                    <a:lnTo>
                      <a:pt x="114636" y="1535211"/>
                    </a:lnTo>
                    <a:cubicBezTo>
                      <a:pt x="149402" y="1515589"/>
                      <a:pt x="191502" y="1490824"/>
                      <a:pt x="238461" y="1461202"/>
                    </a:cubicBezTo>
                    <a:cubicBezTo>
                      <a:pt x="259130" y="1448247"/>
                      <a:pt x="280942" y="1433960"/>
                      <a:pt x="303135" y="1419101"/>
                    </a:cubicBezTo>
                    <a:cubicBezTo>
                      <a:pt x="309708" y="1426340"/>
                      <a:pt x="364000" y="1484443"/>
                      <a:pt x="398385" y="1498920"/>
                    </a:cubicBezTo>
                    <a:cubicBezTo>
                      <a:pt x="429532" y="1511970"/>
                      <a:pt x="472776" y="1520066"/>
                      <a:pt x="503732" y="1502064"/>
                    </a:cubicBezTo>
                    <a:cubicBezTo>
                      <a:pt x="532888" y="1486538"/>
                      <a:pt x="543937" y="1450305"/>
                      <a:pt x="528411" y="1421149"/>
                    </a:cubicBezTo>
                    <a:cubicBezTo>
                      <a:pt x="527363" y="1419196"/>
                      <a:pt x="526220" y="1417310"/>
                      <a:pt x="524973" y="1415481"/>
                    </a:cubicBezTo>
                    <a:cubicBezTo>
                      <a:pt x="495255" y="1374429"/>
                      <a:pt x="404005" y="1376238"/>
                      <a:pt x="360952" y="1390240"/>
                    </a:cubicBezTo>
                    <a:cubicBezTo>
                      <a:pt x="358476" y="1391097"/>
                      <a:pt x="331901" y="1403099"/>
                      <a:pt x="315327" y="1411005"/>
                    </a:cubicBezTo>
                    <a:cubicBezTo>
                      <a:pt x="324376" y="1404909"/>
                      <a:pt x="333235" y="1399003"/>
                      <a:pt x="342474" y="1392621"/>
                    </a:cubicBezTo>
                    <a:cubicBezTo>
                      <a:pt x="360857" y="1380048"/>
                      <a:pt x="378859" y="1366999"/>
                      <a:pt x="398195" y="1353093"/>
                    </a:cubicBezTo>
                    <a:lnTo>
                      <a:pt x="425818" y="1331661"/>
                    </a:lnTo>
                    <a:cubicBezTo>
                      <a:pt x="435343" y="1324613"/>
                      <a:pt x="444201" y="1316136"/>
                      <a:pt x="453535" y="1308325"/>
                    </a:cubicBezTo>
                    <a:cubicBezTo>
                      <a:pt x="474776" y="1289847"/>
                      <a:pt x="495445" y="1270225"/>
                      <a:pt x="515734" y="1249651"/>
                    </a:cubicBezTo>
                    <a:cubicBezTo>
                      <a:pt x="526783" y="1265653"/>
                      <a:pt x="566787" y="1322136"/>
                      <a:pt x="595648" y="1339853"/>
                    </a:cubicBezTo>
                    <a:cubicBezTo>
                      <a:pt x="624509" y="1357570"/>
                      <a:pt x="666038" y="1372047"/>
                      <a:pt x="699280" y="1358903"/>
                    </a:cubicBezTo>
                    <a:cubicBezTo>
                      <a:pt x="730503" y="1347940"/>
                      <a:pt x="746924" y="1313745"/>
                      <a:pt x="735961" y="1282522"/>
                    </a:cubicBezTo>
                    <a:cubicBezTo>
                      <a:pt x="735247" y="1280474"/>
                      <a:pt x="734408" y="1278474"/>
                      <a:pt x="733475" y="1276512"/>
                    </a:cubicBezTo>
                    <a:cubicBezTo>
                      <a:pt x="710329" y="1231458"/>
                      <a:pt x="619746" y="1219362"/>
                      <a:pt x="575169" y="1226696"/>
                    </a:cubicBezTo>
                    <a:cubicBezTo>
                      <a:pt x="572407" y="1227172"/>
                      <a:pt x="540975" y="1236221"/>
                      <a:pt x="523830" y="1241174"/>
                    </a:cubicBezTo>
                    <a:cubicBezTo>
                      <a:pt x="535927" y="1228887"/>
                      <a:pt x="548119" y="1216599"/>
                      <a:pt x="559929" y="1203645"/>
                    </a:cubicBezTo>
                    <a:cubicBezTo>
                      <a:pt x="594219" y="1166498"/>
                      <a:pt x="627747" y="1127445"/>
                      <a:pt x="661276" y="1089345"/>
                    </a:cubicBezTo>
                    <a:cubicBezTo>
                      <a:pt x="671562" y="1077535"/>
                      <a:pt x="682040" y="1065914"/>
                      <a:pt x="692327" y="1054294"/>
                    </a:cubicBezTo>
                    <a:cubicBezTo>
                      <a:pt x="696232" y="1060008"/>
                      <a:pt x="742238" y="1128112"/>
                      <a:pt x="774623" y="1148020"/>
                    </a:cubicBezTo>
                    <a:cubicBezTo>
                      <a:pt x="803198" y="1165641"/>
                      <a:pt x="845013" y="1180214"/>
                      <a:pt x="878350" y="1167070"/>
                    </a:cubicBezTo>
                    <a:cubicBezTo>
                      <a:pt x="909554" y="1156059"/>
                      <a:pt x="925928" y="1121845"/>
                      <a:pt x="914917" y="1090641"/>
                    </a:cubicBezTo>
                    <a:cubicBezTo>
                      <a:pt x="914202" y="1088612"/>
                      <a:pt x="913383" y="1086621"/>
                      <a:pt x="912450" y="1084678"/>
                    </a:cubicBezTo>
                    <a:cubicBezTo>
                      <a:pt x="889304" y="1039625"/>
                      <a:pt x="798721" y="1027528"/>
                      <a:pt x="754144" y="1034862"/>
                    </a:cubicBezTo>
                    <a:cubicBezTo>
                      <a:pt x="750811" y="1035339"/>
                      <a:pt x="705567" y="1048198"/>
                      <a:pt x="694232" y="1052007"/>
                    </a:cubicBezTo>
                    <a:cubicBezTo>
                      <a:pt x="717092" y="1026290"/>
                      <a:pt x="740047" y="1000858"/>
                      <a:pt x="763764" y="976665"/>
                    </a:cubicBezTo>
                    <a:cubicBezTo>
                      <a:pt x="795559" y="943899"/>
                      <a:pt x="829449" y="913228"/>
                      <a:pt x="865206" y="884844"/>
                    </a:cubicBezTo>
                    <a:cubicBezTo>
                      <a:pt x="867015" y="887511"/>
                      <a:pt x="914736" y="958853"/>
                      <a:pt x="947883" y="979236"/>
                    </a:cubicBezTo>
                    <a:cubicBezTo>
                      <a:pt x="976458" y="996858"/>
                      <a:pt x="1018272" y="1011336"/>
                      <a:pt x="1051610" y="998286"/>
                    </a:cubicBezTo>
                    <a:cubicBezTo>
                      <a:pt x="1082814" y="987276"/>
                      <a:pt x="1099187" y="953062"/>
                      <a:pt x="1088177" y="921858"/>
                    </a:cubicBezTo>
                    <a:cubicBezTo>
                      <a:pt x="1087462" y="919829"/>
                      <a:pt x="1086643" y="917838"/>
                      <a:pt x="1085710" y="915895"/>
                    </a:cubicBezTo>
                    <a:cubicBezTo>
                      <a:pt x="1062564" y="870842"/>
                      <a:pt x="971981" y="858745"/>
                      <a:pt x="927404" y="866175"/>
                    </a:cubicBezTo>
                    <a:cubicBezTo>
                      <a:pt x="924451" y="866175"/>
                      <a:pt x="890066" y="876366"/>
                      <a:pt x="873778" y="881319"/>
                    </a:cubicBezTo>
                    <a:lnTo>
                      <a:pt x="872445" y="878748"/>
                    </a:lnTo>
                    <a:cubicBezTo>
                      <a:pt x="909240" y="851163"/>
                      <a:pt x="948416" y="826903"/>
                      <a:pt x="989507" y="806262"/>
                    </a:cubicBezTo>
                    <a:cubicBezTo>
                      <a:pt x="1011986" y="794642"/>
                      <a:pt x="1034084" y="784831"/>
                      <a:pt x="1056182" y="775687"/>
                    </a:cubicBezTo>
                    <a:cubicBezTo>
                      <a:pt x="1063707" y="789879"/>
                      <a:pt x="1098854" y="854364"/>
                      <a:pt x="1126667" y="875986"/>
                    </a:cubicBezTo>
                    <a:cubicBezTo>
                      <a:pt x="1154480" y="897607"/>
                      <a:pt x="1193342" y="915705"/>
                      <a:pt x="1227632" y="906370"/>
                    </a:cubicBezTo>
                    <a:cubicBezTo>
                      <a:pt x="1259855" y="898855"/>
                      <a:pt x="1279886" y="866641"/>
                      <a:pt x="1272380" y="834418"/>
                    </a:cubicBezTo>
                    <a:cubicBezTo>
                      <a:pt x="1271895" y="832342"/>
                      <a:pt x="1271294" y="830285"/>
                      <a:pt x="1270590" y="828265"/>
                    </a:cubicBezTo>
                    <a:cubicBezTo>
                      <a:pt x="1252492" y="780640"/>
                      <a:pt x="1163910" y="758923"/>
                      <a:pt x="1118761" y="761590"/>
                    </a:cubicBezTo>
                    <a:cubicBezTo>
                      <a:pt x="1116285" y="761590"/>
                      <a:pt x="1091425" y="765877"/>
                      <a:pt x="1073422" y="769020"/>
                    </a:cubicBezTo>
                    <a:cubicBezTo>
                      <a:pt x="1082947" y="765115"/>
                      <a:pt x="1093425" y="760828"/>
                      <a:pt x="1102950" y="757209"/>
                    </a:cubicBezTo>
                    <a:cubicBezTo>
                      <a:pt x="1138764" y="743588"/>
                      <a:pt x="1172292" y="733301"/>
                      <a:pt x="1202200" y="724443"/>
                    </a:cubicBezTo>
                    <a:cubicBezTo>
                      <a:pt x="1219155" y="719490"/>
                      <a:pt x="1234680" y="714918"/>
                      <a:pt x="1249159" y="711679"/>
                    </a:cubicBezTo>
                    <a:cubicBezTo>
                      <a:pt x="1263827" y="721776"/>
                      <a:pt x="1323358" y="761686"/>
                      <a:pt x="1357458" y="767877"/>
                    </a:cubicBezTo>
                    <a:cubicBezTo>
                      <a:pt x="1391557" y="774068"/>
                      <a:pt x="1434705" y="772544"/>
                      <a:pt x="1460995" y="748350"/>
                    </a:cubicBezTo>
                    <a:cubicBezTo>
                      <a:pt x="1486131" y="726834"/>
                      <a:pt x="1489074" y="689019"/>
                      <a:pt x="1467557" y="663873"/>
                    </a:cubicBezTo>
                    <a:cubicBezTo>
                      <a:pt x="1466147" y="662235"/>
                      <a:pt x="1464662" y="660673"/>
                      <a:pt x="1463090" y="659196"/>
                    </a:cubicBezTo>
                    <a:cubicBezTo>
                      <a:pt x="1424990" y="625573"/>
                      <a:pt x="1336503" y="646909"/>
                      <a:pt x="1297545" y="669769"/>
                    </a:cubicBezTo>
                    <a:cubicBezTo>
                      <a:pt x="1294117" y="671769"/>
                      <a:pt x="1245063" y="708822"/>
                      <a:pt x="1245825" y="709393"/>
                    </a:cubicBezTo>
                    <a:lnTo>
                      <a:pt x="1246682" y="709965"/>
                    </a:lnTo>
                    <a:cubicBezTo>
                      <a:pt x="1232680" y="713203"/>
                      <a:pt x="1217631" y="716918"/>
                      <a:pt x="1201248" y="721204"/>
                    </a:cubicBezTo>
                    <a:cubicBezTo>
                      <a:pt x="1171244" y="729491"/>
                      <a:pt x="1137240" y="739111"/>
                      <a:pt x="1101045" y="751970"/>
                    </a:cubicBezTo>
                    <a:cubicBezTo>
                      <a:pt x="1061868" y="765619"/>
                      <a:pt x="1023511" y="781517"/>
                      <a:pt x="986173" y="799595"/>
                    </a:cubicBezTo>
                    <a:cubicBezTo>
                      <a:pt x="944263" y="819521"/>
                      <a:pt x="904201" y="843105"/>
                      <a:pt x="866444" y="870080"/>
                    </a:cubicBezTo>
                    <a:lnTo>
                      <a:pt x="865206" y="871128"/>
                    </a:lnTo>
                    <a:cubicBezTo>
                      <a:pt x="873969" y="859221"/>
                      <a:pt x="897591" y="825122"/>
                      <a:pt x="899115" y="822265"/>
                    </a:cubicBezTo>
                    <a:cubicBezTo>
                      <a:pt x="920451" y="782355"/>
                      <a:pt x="938262" y="692820"/>
                      <a:pt x="903115" y="656339"/>
                    </a:cubicBezTo>
                    <a:cubicBezTo>
                      <a:pt x="879341" y="633174"/>
                      <a:pt x="841288" y="633660"/>
                      <a:pt x="818124" y="657425"/>
                    </a:cubicBezTo>
                    <a:cubicBezTo>
                      <a:pt x="816695" y="658901"/>
                      <a:pt x="815333" y="660444"/>
                      <a:pt x="814056" y="662054"/>
                    </a:cubicBezTo>
                    <a:cubicBezTo>
                      <a:pt x="791006" y="689391"/>
                      <a:pt x="791292" y="733396"/>
                      <a:pt x="798721" y="766353"/>
                    </a:cubicBezTo>
                    <a:cubicBezTo>
                      <a:pt x="807103" y="803500"/>
                      <a:pt x="856919" y="869318"/>
                      <a:pt x="860919" y="874557"/>
                    </a:cubicBezTo>
                    <a:cubicBezTo>
                      <a:pt x="823210" y="902998"/>
                      <a:pt x="787444" y="933936"/>
                      <a:pt x="753859" y="967140"/>
                    </a:cubicBezTo>
                    <a:cubicBezTo>
                      <a:pt x="734142" y="986190"/>
                      <a:pt x="714996" y="1006383"/>
                      <a:pt x="695946" y="1026671"/>
                    </a:cubicBezTo>
                    <a:cubicBezTo>
                      <a:pt x="703281" y="1016098"/>
                      <a:pt x="709662" y="1006573"/>
                      <a:pt x="710425" y="1005144"/>
                    </a:cubicBezTo>
                    <a:cubicBezTo>
                      <a:pt x="731761" y="965330"/>
                      <a:pt x="749572" y="875700"/>
                      <a:pt x="714425" y="839314"/>
                    </a:cubicBezTo>
                    <a:cubicBezTo>
                      <a:pt x="690860" y="816159"/>
                      <a:pt x="652989" y="816492"/>
                      <a:pt x="629834" y="840057"/>
                    </a:cubicBezTo>
                    <a:cubicBezTo>
                      <a:pt x="628290" y="841629"/>
                      <a:pt x="626824" y="843296"/>
                      <a:pt x="625461" y="845029"/>
                    </a:cubicBezTo>
                    <a:cubicBezTo>
                      <a:pt x="602316" y="872271"/>
                      <a:pt x="602602" y="916276"/>
                      <a:pt x="610031" y="949233"/>
                    </a:cubicBezTo>
                    <a:cubicBezTo>
                      <a:pt x="617461" y="982189"/>
                      <a:pt x="658989" y="1039720"/>
                      <a:pt x="670134" y="1054579"/>
                    </a:cubicBezTo>
                    <a:lnTo>
                      <a:pt x="648417" y="1078106"/>
                    </a:lnTo>
                    <a:cubicBezTo>
                      <a:pt x="613936" y="1116206"/>
                      <a:pt x="579742" y="1153830"/>
                      <a:pt x="544975" y="1189929"/>
                    </a:cubicBezTo>
                    <a:cubicBezTo>
                      <a:pt x="532783" y="1202693"/>
                      <a:pt x="520210" y="1214790"/>
                      <a:pt x="507733" y="1226982"/>
                    </a:cubicBezTo>
                    <a:cubicBezTo>
                      <a:pt x="514210" y="1217457"/>
                      <a:pt x="519639" y="1209646"/>
                      <a:pt x="520305" y="1207932"/>
                    </a:cubicBezTo>
                    <a:cubicBezTo>
                      <a:pt x="541642" y="1168117"/>
                      <a:pt x="559453" y="1078487"/>
                      <a:pt x="524306" y="1042102"/>
                    </a:cubicBezTo>
                    <a:cubicBezTo>
                      <a:pt x="500636" y="1018908"/>
                      <a:pt x="462641" y="1019289"/>
                      <a:pt x="439448" y="1042959"/>
                    </a:cubicBezTo>
                    <a:cubicBezTo>
                      <a:pt x="437962" y="1044473"/>
                      <a:pt x="436562" y="1046064"/>
                      <a:pt x="435247" y="1047721"/>
                    </a:cubicBezTo>
                    <a:cubicBezTo>
                      <a:pt x="412197" y="1075058"/>
                      <a:pt x="412483" y="1119063"/>
                      <a:pt x="419912" y="1152020"/>
                    </a:cubicBezTo>
                    <a:cubicBezTo>
                      <a:pt x="427342" y="1184977"/>
                      <a:pt x="464775" y="1236888"/>
                      <a:pt x="478014" y="1254699"/>
                    </a:cubicBezTo>
                    <a:cubicBezTo>
                      <a:pt x="464870" y="1266701"/>
                      <a:pt x="451726" y="1278798"/>
                      <a:pt x="438390" y="1289942"/>
                    </a:cubicBezTo>
                    <a:cubicBezTo>
                      <a:pt x="428865" y="1297276"/>
                      <a:pt x="420769" y="1304991"/>
                      <a:pt x="411054" y="1311945"/>
                    </a:cubicBezTo>
                    <a:lnTo>
                      <a:pt x="382955" y="1332709"/>
                    </a:lnTo>
                    <a:cubicBezTo>
                      <a:pt x="364667" y="1345378"/>
                      <a:pt x="345808" y="1358427"/>
                      <a:pt x="327615" y="1370333"/>
                    </a:cubicBezTo>
                    <a:cubicBezTo>
                      <a:pt x="314946" y="1378620"/>
                      <a:pt x="302850" y="1386335"/>
                      <a:pt x="290562" y="1394145"/>
                    </a:cubicBezTo>
                    <a:cubicBezTo>
                      <a:pt x="302945" y="1381572"/>
                      <a:pt x="326567" y="1356522"/>
                      <a:pt x="328662" y="1354236"/>
                    </a:cubicBezTo>
                    <a:cubicBezTo>
                      <a:pt x="351313" y="1321517"/>
                      <a:pt x="365219" y="1283551"/>
                      <a:pt x="369048" y="1243936"/>
                    </a:cubicBezTo>
                    <a:cubicBezTo>
                      <a:pt x="371735" y="1240412"/>
                      <a:pt x="374097" y="1236650"/>
                      <a:pt x="376097" y="1232697"/>
                    </a:cubicBezTo>
                    <a:cubicBezTo>
                      <a:pt x="391823" y="1203522"/>
                      <a:pt x="380917" y="1167127"/>
                      <a:pt x="351742" y="1151401"/>
                    </a:cubicBezTo>
                    <a:cubicBezTo>
                      <a:pt x="349875" y="1150391"/>
                      <a:pt x="347960" y="1149486"/>
                      <a:pt x="345998" y="1148686"/>
                    </a:cubicBezTo>
                    <a:cubicBezTo>
                      <a:pt x="298373" y="1130874"/>
                      <a:pt x="223411" y="1182691"/>
                      <a:pt x="195312" y="1218124"/>
                    </a:cubicBezTo>
                    <a:cubicBezTo>
                      <a:pt x="193598" y="1220219"/>
                      <a:pt x="178168" y="1244889"/>
                      <a:pt x="168643" y="1260605"/>
                    </a:cubicBezTo>
                    <a:cubicBezTo>
                      <a:pt x="172834" y="1250508"/>
                      <a:pt x="177025" y="1240793"/>
                      <a:pt x="181215" y="1230316"/>
                    </a:cubicBezTo>
                    <a:cubicBezTo>
                      <a:pt x="189597" y="1209741"/>
                      <a:pt x="197408" y="1188977"/>
                      <a:pt x="205790" y="1166593"/>
                    </a:cubicBezTo>
                    <a:cubicBezTo>
                      <a:pt x="209505" y="1155640"/>
                      <a:pt x="213315" y="1144591"/>
                      <a:pt x="217029" y="1133446"/>
                    </a:cubicBezTo>
                    <a:cubicBezTo>
                      <a:pt x="220744" y="1122302"/>
                      <a:pt x="223792" y="1110396"/>
                      <a:pt x="227317" y="1098775"/>
                    </a:cubicBezTo>
                    <a:cubicBezTo>
                      <a:pt x="234841" y="1071534"/>
                      <a:pt x="241128" y="1043721"/>
                      <a:pt x="246843" y="1015431"/>
                    </a:cubicBezTo>
                    <a:cubicBezTo>
                      <a:pt x="264845" y="1022766"/>
                      <a:pt x="329329" y="1047816"/>
                      <a:pt x="363238" y="1046673"/>
                    </a:cubicBezTo>
                    <a:cubicBezTo>
                      <a:pt x="397147" y="1045531"/>
                      <a:pt x="439438" y="1034672"/>
                      <a:pt x="460298" y="1005430"/>
                    </a:cubicBezTo>
                    <a:cubicBezTo>
                      <a:pt x="480243" y="979027"/>
                      <a:pt x="475014" y="941460"/>
                      <a:pt x="448611" y="921515"/>
                    </a:cubicBezTo>
                    <a:cubicBezTo>
                      <a:pt x="446887" y="920210"/>
                      <a:pt x="445096" y="919000"/>
                      <a:pt x="443248" y="917895"/>
                    </a:cubicBezTo>
                    <a:cubicBezTo>
                      <a:pt x="399147" y="893035"/>
                      <a:pt x="316947" y="932945"/>
                      <a:pt x="283800" y="963615"/>
                    </a:cubicBezTo>
                    <a:cubicBezTo>
                      <a:pt x="281704" y="965616"/>
                      <a:pt x="260368" y="990286"/>
                      <a:pt x="248938" y="1004097"/>
                    </a:cubicBezTo>
                    <a:cubicBezTo>
                      <a:pt x="252177" y="987142"/>
                      <a:pt x="255606" y="970188"/>
                      <a:pt x="258463" y="952852"/>
                    </a:cubicBezTo>
                    <a:cubicBezTo>
                      <a:pt x="266464" y="902846"/>
                      <a:pt x="273036" y="852078"/>
                      <a:pt x="279894" y="801405"/>
                    </a:cubicBezTo>
                    <a:cubicBezTo>
                      <a:pt x="281895" y="785879"/>
                      <a:pt x="284181" y="770448"/>
                      <a:pt x="286371" y="755018"/>
                    </a:cubicBezTo>
                    <a:cubicBezTo>
                      <a:pt x="292753" y="757685"/>
                      <a:pt x="368763" y="789117"/>
                      <a:pt x="406768" y="787784"/>
                    </a:cubicBezTo>
                    <a:cubicBezTo>
                      <a:pt x="440486" y="786641"/>
                      <a:pt x="482968" y="775782"/>
                      <a:pt x="503732" y="746541"/>
                    </a:cubicBezTo>
                    <a:cubicBezTo>
                      <a:pt x="523696" y="720156"/>
                      <a:pt x="518496" y="682580"/>
                      <a:pt x="492111" y="662616"/>
                    </a:cubicBezTo>
                    <a:cubicBezTo>
                      <a:pt x="490407" y="661311"/>
                      <a:pt x="488616" y="660111"/>
                      <a:pt x="486777" y="659006"/>
                    </a:cubicBezTo>
                    <a:cubicBezTo>
                      <a:pt x="442581" y="634241"/>
                      <a:pt x="360381" y="674056"/>
                      <a:pt x="327234" y="704821"/>
                    </a:cubicBezTo>
                    <a:cubicBezTo>
                      <a:pt x="324757" y="707107"/>
                      <a:pt x="294087" y="742921"/>
                      <a:pt x="286752" y="752446"/>
                    </a:cubicBezTo>
                    <a:cubicBezTo>
                      <a:pt x="291610" y="718442"/>
                      <a:pt x="296277" y="684533"/>
                      <a:pt x="303135" y="651291"/>
                    </a:cubicBezTo>
                    <a:cubicBezTo>
                      <a:pt x="311679" y="606380"/>
                      <a:pt x="323100" y="562060"/>
                      <a:pt x="337330" y="518607"/>
                    </a:cubicBezTo>
                    <a:cubicBezTo>
                      <a:pt x="340283" y="519846"/>
                      <a:pt x="419436" y="553088"/>
                      <a:pt x="458393" y="551754"/>
                    </a:cubicBezTo>
                    <a:cubicBezTo>
                      <a:pt x="492111" y="550516"/>
                      <a:pt x="534593" y="539753"/>
                      <a:pt x="555358" y="510511"/>
                    </a:cubicBezTo>
                    <a:cubicBezTo>
                      <a:pt x="575351" y="484079"/>
                      <a:pt x="570121" y="446446"/>
                      <a:pt x="543689" y="426453"/>
                    </a:cubicBezTo>
                    <a:cubicBezTo>
                      <a:pt x="541994" y="425167"/>
                      <a:pt x="540232" y="423977"/>
                      <a:pt x="538403" y="422881"/>
                    </a:cubicBezTo>
                    <a:cubicBezTo>
                      <a:pt x="494207" y="398116"/>
                      <a:pt x="412102" y="437931"/>
                      <a:pt x="378859" y="468696"/>
                    </a:cubicBezTo>
                    <a:cubicBezTo>
                      <a:pt x="376669" y="470697"/>
                      <a:pt x="353332" y="497843"/>
                      <a:pt x="342474" y="510987"/>
                    </a:cubicBezTo>
                    <a:lnTo>
                      <a:pt x="339997" y="509559"/>
                    </a:lnTo>
                    <a:cubicBezTo>
                      <a:pt x="355275" y="466277"/>
                      <a:pt x="374401" y="424453"/>
                      <a:pt x="397147" y="384591"/>
                    </a:cubicBezTo>
                    <a:cubicBezTo>
                      <a:pt x="409530" y="362493"/>
                      <a:pt x="422484" y="342014"/>
                      <a:pt x="435247" y="322392"/>
                    </a:cubicBezTo>
                    <a:cubicBezTo>
                      <a:pt x="449344" y="330108"/>
                      <a:pt x="514210" y="364493"/>
                      <a:pt x="549547" y="367255"/>
                    </a:cubicBezTo>
                    <a:cubicBezTo>
                      <a:pt x="583266" y="369732"/>
                      <a:pt x="626795" y="363636"/>
                      <a:pt x="650512" y="336870"/>
                    </a:cubicBezTo>
                    <a:cubicBezTo>
                      <a:pt x="673239" y="312820"/>
                      <a:pt x="672153" y="274901"/>
                      <a:pt x="648103" y="252174"/>
                    </a:cubicBezTo>
                    <a:cubicBezTo>
                      <a:pt x="646540" y="250698"/>
                      <a:pt x="644893" y="249307"/>
                      <a:pt x="643178" y="248002"/>
                    </a:cubicBezTo>
                    <a:cubicBezTo>
                      <a:pt x="602030" y="218475"/>
                      <a:pt x="516019" y="249050"/>
                      <a:pt x="479634" y="276006"/>
                    </a:cubicBezTo>
                    <a:cubicBezTo>
                      <a:pt x="477729" y="277435"/>
                      <a:pt x="459250" y="294484"/>
                      <a:pt x="446010" y="307152"/>
                    </a:cubicBezTo>
                    <a:cubicBezTo>
                      <a:pt x="452011" y="298389"/>
                      <a:pt x="458107" y="289245"/>
                      <a:pt x="464108" y="280959"/>
                    </a:cubicBezTo>
                    <a:cubicBezTo>
                      <a:pt x="486396" y="249907"/>
                      <a:pt x="508780" y="222761"/>
                      <a:pt x="528687" y="198853"/>
                    </a:cubicBezTo>
                    <a:cubicBezTo>
                      <a:pt x="540213" y="185423"/>
                      <a:pt x="550881" y="173421"/>
                      <a:pt x="560882" y="162372"/>
                    </a:cubicBezTo>
                    <a:cubicBezTo>
                      <a:pt x="578694" y="162372"/>
                      <a:pt x="650417" y="163135"/>
                      <a:pt x="682230" y="149514"/>
                    </a:cubicBezTo>
                    <a:cubicBezTo>
                      <a:pt x="714044" y="135893"/>
                      <a:pt x="748905" y="110747"/>
                      <a:pt x="757859" y="76076"/>
                    </a:cubicBezTo>
                    <a:cubicBezTo>
                      <a:pt x="766946" y="44262"/>
                      <a:pt x="748525" y="11096"/>
                      <a:pt x="716711" y="2010"/>
                    </a:cubicBezTo>
                    <a:cubicBezTo>
                      <a:pt x="714577" y="1400"/>
                      <a:pt x="712415" y="914"/>
                      <a:pt x="710234" y="543"/>
                    </a:cubicBezTo>
                    <a:cubicBezTo>
                      <a:pt x="660133" y="-6696"/>
                      <a:pt x="597839" y="60169"/>
                      <a:pt x="577932" y="100746"/>
                    </a:cubicBezTo>
                    <a:cubicBezTo>
                      <a:pt x="576217" y="104270"/>
                      <a:pt x="555738" y="162277"/>
                      <a:pt x="556596" y="162277"/>
                    </a:cubicBezTo>
                    <a:lnTo>
                      <a:pt x="557739" y="162277"/>
                    </a:lnTo>
                    <a:cubicBezTo>
                      <a:pt x="548214" y="172755"/>
                      <a:pt x="537260" y="184089"/>
                      <a:pt x="526020" y="196758"/>
                    </a:cubicBezTo>
                    <a:cubicBezTo>
                      <a:pt x="505542" y="220189"/>
                      <a:pt x="482491" y="246954"/>
                      <a:pt x="459345" y="277625"/>
                    </a:cubicBezTo>
                    <a:cubicBezTo>
                      <a:pt x="434104" y="310505"/>
                      <a:pt x="410787" y="344814"/>
                      <a:pt x="389527" y="380400"/>
                    </a:cubicBezTo>
                    <a:cubicBezTo>
                      <a:pt x="365581" y="420138"/>
                      <a:pt x="345217" y="461924"/>
                      <a:pt x="328662" y="505273"/>
                    </a:cubicBezTo>
                    <a:lnTo>
                      <a:pt x="328091" y="506892"/>
                    </a:lnTo>
                    <a:cubicBezTo>
                      <a:pt x="328948" y="492033"/>
                      <a:pt x="329710" y="450599"/>
                      <a:pt x="329425" y="447360"/>
                    </a:cubicBezTo>
                    <a:cubicBezTo>
                      <a:pt x="325234" y="402307"/>
                      <a:pt x="290658" y="317820"/>
                      <a:pt x="241223" y="306867"/>
                    </a:cubicBezTo>
                    <a:cubicBezTo>
                      <a:pt x="208733" y="300599"/>
                      <a:pt x="177310" y="321850"/>
                      <a:pt x="171043" y="354339"/>
                    </a:cubicBezTo>
                    <a:cubicBezTo>
                      <a:pt x="170633" y="356435"/>
                      <a:pt x="170347" y="358559"/>
                      <a:pt x="170167" y="360683"/>
                    </a:cubicBezTo>
                    <a:cubicBezTo>
                      <a:pt x="166452" y="396211"/>
                      <a:pt x="190931" y="432787"/>
                      <a:pt x="215315" y="456123"/>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6" name="Graphic 15">
              <a:extLst>
                <a:ext uri="{FF2B5EF4-FFF2-40B4-BE49-F238E27FC236}">
                  <a16:creationId xmlns="" xmlns:a16="http://schemas.microsoft.com/office/drawing/2014/main" id="{FE7CEBF2-74AF-4E49-9895-3740A7922B9B}"/>
                </a:ext>
              </a:extLst>
            </p:cNvPr>
            <p:cNvGrpSpPr/>
            <p:nvPr/>
          </p:nvGrpSpPr>
          <p:grpSpPr>
            <a:xfrm>
              <a:off x="7750439" y="1582197"/>
              <a:ext cx="3345465" cy="3246130"/>
              <a:chOff x="5964169" y="1390811"/>
              <a:chExt cx="3345465" cy="3246130"/>
            </a:xfrm>
          </p:grpSpPr>
          <p:sp>
            <p:nvSpPr>
              <p:cNvPr id="108" name="Freeform: Shape 107">
                <a:extLst>
                  <a:ext uri="{FF2B5EF4-FFF2-40B4-BE49-F238E27FC236}">
                    <a16:creationId xmlns="" xmlns:a16="http://schemas.microsoft.com/office/drawing/2014/main" id="{E07B5741-0FC1-4897-810A-A4902C62E7E7}"/>
                  </a:ext>
                </a:extLst>
              </p:cNvPr>
              <p:cNvSpPr/>
              <p:nvPr/>
            </p:nvSpPr>
            <p:spPr>
              <a:xfrm>
                <a:off x="8761280" y="3525173"/>
                <a:ext cx="548354" cy="841533"/>
              </a:xfrm>
              <a:custGeom>
                <a:avLst/>
                <a:gdLst>
                  <a:gd name="connsiteX0" fmla="*/ 171355 w 548354"/>
                  <a:gd name="connsiteY0" fmla="*/ 556450 h 841533"/>
                  <a:gd name="connsiteX1" fmla="*/ 171355 w 548354"/>
                  <a:gd name="connsiteY1" fmla="*/ 524542 h 841533"/>
                  <a:gd name="connsiteX2" fmla="*/ 379381 w 548354"/>
                  <a:gd name="connsiteY2" fmla="*/ 236125 h 841533"/>
                  <a:gd name="connsiteX3" fmla="*/ 276511 w 548354"/>
                  <a:gd name="connsiteY3" fmla="*/ 152210 h 841533"/>
                  <a:gd name="connsiteX4" fmla="*/ 166592 w 548354"/>
                  <a:gd name="connsiteY4" fmla="*/ 240887 h 841533"/>
                  <a:gd name="connsiteX5" fmla="*/ 166592 w 548354"/>
                  <a:gd name="connsiteY5" fmla="*/ 253937 h 841533"/>
                  <a:gd name="connsiteX6" fmla="*/ 146495 w 548354"/>
                  <a:gd name="connsiteY6" fmla="*/ 272987 h 841533"/>
                  <a:gd name="connsiteX7" fmla="*/ 20098 w 548354"/>
                  <a:gd name="connsiteY7" fmla="*/ 268224 h 841533"/>
                  <a:gd name="connsiteX8" fmla="*/ 0 w 548354"/>
                  <a:gd name="connsiteY8" fmla="*/ 254127 h 841533"/>
                  <a:gd name="connsiteX9" fmla="*/ 0 w 548354"/>
                  <a:gd name="connsiteY9" fmla="*/ 241078 h 841533"/>
                  <a:gd name="connsiteX10" fmla="*/ 280130 w 548354"/>
                  <a:gd name="connsiteY10" fmla="*/ 0 h 841533"/>
                  <a:gd name="connsiteX11" fmla="*/ 548354 w 548354"/>
                  <a:gd name="connsiteY11" fmla="*/ 230410 h 841533"/>
                  <a:gd name="connsiteX12" fmla="*/ 336804 w 548354"/>
                  <a:gd name="connsiteY12" fmla="*/ 535210 h 841533"/>
                  <a:gd name="connsiteX13" fmla="*/ 336804 w 548354"/>
                  <a:gd name="connsiteY13" fmla="*/ 556450 h 841533"/>
                  <a:gd name="connsiteX14" fmla="*/ 320955 w 548354"/>
                  <a:gd name="connsiteY14" fmla="*/ 576548 h 841533"/>
                  <a:gd name="connsiteX15" fmla="*/ 316706 w 548354"/>
                  <a:gd name="connsiteY15" fmla="*/ 576548 h 841533"/>
                  <a:gd name="connsiteX16" fmla="*/ 191453 w 548354"/>
                  <a:gd name="connsiteY16" fmla="*/ 576548 h 841533"/>
                  <a:gd name="connsiteX17" fmla="*/ 171355 w 548354"/>
                  <a:gd name="connsiteY17" fmla="*/ 560699 h 841533"/>
                  <a:gd name="connsiteX18" fmla="*/ 171355 w 548354"/>
                  <a:gd name="connsiteY18" fmla="*/ 556450 h 841533"/>
                  <a:gd name="connsiteX19" fmla="*/ 160687 w 548354"/>
                  <a:gd name="connsiteY19" fmla="*/ 746950 h 841533"/>
                  <a:gd name="connsiteX20" fmla="*/ 262319 w 548354"/>
                  <a:gd name="connsiteY20" fmla="*/ 652367 h 841533"/>
                  <a:gd name="connsiteX21" fmla="*/ 362807 w 548354"/>
                  <a:gd name="connsiteY21" fmla="*/ 746950 h 841533"/>
                  <a:gd name="connsiteX22" fmla="*/ 261176 w 548354"/>
                  <a:gd name="connsiteY22" fmla="*/ 841534 h 841533"/>
                  <a:gd name="connsiteX23" fmla="*/ 160687 w 548354"/>
                  <a:gd name="connsiteY23" fmla="*/ 746760 h 84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8354" h="841533">
                    <a:moveTo>
                      <a:pt x="171355" y="556450"/>
                    </a:moveTo>
                    <a:lnTo>
                      <a:pt x="171355" y="524542"/>
                    </a:lnTo>
                    <a:cubicBezTo>
                      <a:pt x="171355" y="360236"/>
                      <a:pt x="379381" y="353092"/>
                      <a:pt x="379381" y="236125"/>
                    </a:cubicBezTo>
                    <a:cubicBezTo>
                      <a:pt x="379381" y="185356"/>
                      <a:pt x="338042" y="152210"/>
                      <a:pt x="276511" y="152210"/>
                    </a:cubicBezTo>
                    <a:cubicBezTo>
                      <a:pt x="209169" y="152210"/>
                      <a:pt x="166592" y="188881"/>
                      <a:pt x="166592" y="240887"/>
                    </a:cubicBezTo>
                    <a:lnTo>
                      <a:pt x="166592" y="253937"/>
                    </a:lnTo>
                    <a:cubicBezTo>
                      <a:pt x="166592" y="266890"/>
                      <a:pt x="159544" y="272987"/>
                      <a:pt x="146495" y="272987"/>
                    </a:cubicBezTo>
                    <a:lnTo>
                      <a:pt x="20098" y="268224"/>
                    </a:lnTo>
                    <a:cubicBezTo>
                      <a:pt x="8287" y="268224"/>
                      <a:pt x="0" y="262319"/>
                      <a:pt x="0" y="254127"/>
                    </a:cubicBezTo>
                    <a:lnTo>
                      <a:pt x="0" y="241078"/>
                    </a:lnTo>
                    <a:cubicBezTo>
                      <a:pt x="0" y="98203"/>
                      <a:pt x="113443" y="0"/>
                      <a:pt x="280130" y="0"/>
                    </a:cubicBezTo>
                    <a:cubicBezTo>
                      <a:pt x="443198" y="0"/>
                      <a:pt x="548354" y="92202"/>
                      <a:pt x="548354" y="230410"/>
                    </a:cubicBezTo>
                    <a:cubicBezTo>
                      <a:pt x="548354" y="426625"/>
                      <a:pt x="336804" y="427863"/>
                      <a:pt x="336804" y="535210"/>
                    </a:cubicBezTo>
                    <a:lnTo>
                      <a:pt x="336804" y="556450"/>
                    </a:lnTo>
                    <a:cubicBezTo>
                      <a:pt x="337976" y="566376"/>
                      <a:pt x="330880" y="575377"/>
                      <a:pt x="320955" y="576548"/>
                    </a:cubicBezTo>
                    <a:cubicBezTo>
                      <a:pt x="319545" y="576720"/>
                      <a:pt x="318116" y="576720"/>
                      <a:pt x="316706" y="576548"/>
                    </a:cubicBezTo>
                    <a:lnTo>
                      <a:pt x="191453" y="576548"/>
                    </a:lnTo>
                    <a:cubicBezTo>
                      <a:pt x="181528" y="577720"/>
                      <a:pt x="172526" y="570624"/>
                      <a:pt x="171355" y="560699"/>
                    </a:cubicBezTo>
                    <a:cubicBezTo>
                      <a:pt x="171183" y="559289"/>
                      <a:pt x="171183" y="557860"/>
                      <a:pt x="171355" y="556450"/>
                    </a:cubicBezTo>
                    <a:close/>
                    <a:moveTo>
                      <a:pt x="160687" y="746950"/>
                    </a:moveTo>
                    <a:cubicBezTo>
                      <a:pt x="160687" y="694944"/>
                      <a:pt x="206788" y="652367"/>
                      <a:pt x="262319" y="652367"/>
                    </a:cubicBezTo>
                    <a:cubicBezTo>
                      <a:pt x="315563" y="652367"/>
                      <a:pt x="362807" y="694944"/>
                      <a:pt x="362807" y="746950"/>
                    </a:cubicBezTo>
                    <a:cubicBezTo>
                      <a:pt x="362807" y="798957"/>
                      <a:pt x="315182" y="841534"/>
                      <a:pt x="261176" y="841534"/>
                    </a:cubicBezTo>
                    <a:cubicBezTo>
                      <a:pt x="207169" y="841534"/>
                      <a:pt x="160687" y="798766"/>
                      <a:pt x="160687" y="746760"/>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 xmlns:a16="http://schemas.microsoft.com/office/drawing/2014/main" id="{B09132E0-3CAD-46E6-AF93-5E2068D86F58}"/>
                  </a:ext>
                </a:extLst>
              </p:cNvPr>
              <p:cNvSpPr/>
              <p:nvPr/>
            </p:nvSpPr>
            <p:spPr>
              <a:xfrm>
                <a:off x="6286971" y="2244442"/>
                <a:ext cx="476345" cy="731071"/>
              </a:xfrm>
              <a:custGeom>
                <a:avLst/>
                <a:gdLst>
                  <a:gd name="connsiteX0" fmla="*/ 148209 w 476345"/>
                  <a:gd name="connsiteY0" fmla="*/ 483680 h 731071"/>
                  <a:gd name="connsiteX1" fmla="*/ 148209 w 476345"/>
                  <a:gd name="connsiteY1" fmla="*/ 455962 h 731071"/>
                  <a:gd name="connsiteX2" fmla="*/ 329184 w 476345"/>
                  <a:gd name="connsiteY2" fmla="*/ 205454 h 731071"/>
                  <a:gd name="connsiteX3" fmla="*/ 239935 w 476345"/>
                  <a:gd name="connsiteY3" fmla="*/ 132588 h 731071"/>
                  <a:gd name="connsiteX4" fmla="*/ 144685 w 476345"/>
                  <a:gd name="connsiteY4" fmla="*/ 209550 h 731071"/>
                  <a:gd name="connsiteX5" fmla="*/ 144685 w 476345"/>
                  <a:gd name="connsiteY5" fmla="*/ 220885 h 731071"/>
                  <a:gd name="connsiteX6" fmla="*/ 127254 w 476345"/>
                  <a:gd name="connsiteY6" fmla="*/ 237268 h 731071"/>
                  <a:gd name="connsiteX7" fmla="*/ 17431 w 476345"/>
                  <a:gd name="connsiteY7" fmla="*/ 233172 h 731071"/>
                  <a:gd name="connsiteX8" fmla="*/ 0 w 476345"/>
                  <a:gd name="connsiteY8" fmla="*/ 220885 h 731071"/>
                  <a:gd name="connsiteX9" fmla="*/ 0 w 476345"/>
                  <a:gd name="connsiteY9" fmla="*/ 209550 h 731071"/>
                  <a:gd name="connsiteX10" fmla="*/ 243268 w 476345"/>
                  <a:gd name="connsiteY10" fmla="*/ 0 h 731071"/>
                  <a:gd name="connsiteX11" fmla="*/ 476345 w 476345"/>
                  <a:gd name="connsiteY11" fmla="*/ 200025 h 731071"/>
                  <a:gd name="connsiteX12" fmla="*/ 292513 w 476345"/>
                  <a:gd name="connsiteY12" fmla="*/ 464915 h 731071"/>
                  <a:gd name="connsiteX13" fmla="*/ 292513 w 476345"/>
                  <a:gd name="connsiteY13" fmla="*/ 483394 h 731071"/>
                  <a:gd name="connsiteX14" fmla="*/ 278721 w 476345"/>
                  <a:gd name="connsiteY14" fmla="*/ 500825 h 731071"/>
                  <a:gd name="connsiteX15" fmla="*/ 275082 w 476345"/>
                  <a:gd name="connsiteY15" fmla="*/ 500825 h 731071"/>
                  <a:gd name="connsiteX16" fmla="*/ 165640 w 476345"/>
                  <a:gd name="connsiteY16" fmla="*/ 500825 h 731071"/>
                  <a:gd name="connsiteX17" fmla="*/ 148238 w 476345"/>
                  <a:gd name="connsiteY17" fmla="*/ 487004 h 731071"/>
                  <a:gd name="connsiteX18" fmla="*/ 148209 w 476345"/>
                  <a:gd name="connsiteY18" fmla="*/ 483680 h 731071"/>
                  <a:gd name="connsiteX19" fmla="*/ 138684 w 476345"/>
                  <a:gd name="connsiteY19" fmla="*/ 648938 h 731071"/>
                  <a:gd name="connsiteX20" fmla="*/ 226886 w 476345"/>
                  <a:gd name="connsiteY20" fmla="*/ 566833 h 731071"/>
                  <a:gd name="connsiteX21" fmla="*/ 314230 w 476345"/>
                  <a:gd name="connsiteY21" fmla="*/ 648938 h 731071"/>
                  <a:gd name="connsiteX22" fmla="*/ 225933 w 476345"/>
                  <a:gd name="connsiteY22" fmla="*/ 731044 h 731071"/>
                  <a:gd name="connsiteX23" fmla="*/ 138970 w 476345"/>
                  <a:gd name="connsiteY23" fmla="*/ 648938 h 7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6345" h="731071">
                    <a:moveTo>
                      <a:pt x="148209" y="483680"/>
                    </a:moveTo>
                    <a:lnTo>
                      <a:pt x="148209" y="455962"/>
                    </a:lnTo>
                    <a:cubicBezTo>
                      <a:pt x="148209" y="313087"/>
                      <a:pt x="329184" y="307086"/>
                      <a:pt x="329184" y="205454"/>
                    </a:cubicBezTo>
                    <a:cubicBezTo>
                      <a:pt x="329184" y="161258"/>
                      <a:pt x="293275" y="132588"/>
                      <a:pt x="239935" y="132588"/>
                    </a:cubicBezTo>
                    <a:cubicBezTo>
                      <a:pt x="181356" y="132588"/>
                      <a:pt x="144685" y="164402"/>
                      <a:pt x="144685" y="209550"/>
                    </a:cubicBezTo>
                    <a:lnTo>
                      <a:pt x="144685" y="220885"/>
                    </a:lnTo>
                    <a:cubicBezTo>
                      <a:pt x="144685" y="232124"/>
                      <a:pt x="138589" y="237268"/>
                      <a:pt x="127254" y="237268"/>
                    </a:cubicBezTo>
                    <a:lnTo>
                      <a:pt x="17431" y="233172"/>
                    </a:lnTo>
                    <a:cubicBezTo>
                      <a:pt x="7144" y="233172"/>
                      <a:pt x="0" y="228029"/>
                      <a:pt x="0" y="220885"/>
                    </a:cubicBezTo>
                    <a:lnTo>
                      <a:pt x="0" y="209550"/>
                    </a:lnTo>
                    <a:cubicBezTo>
                      <a:pt x="0" y="85725"/>
                      <a:pt x="98488" y="0"/>
                      <a:pt x="243268" y="0"/>
                    </a:cubicBezTo>
                    <a:cubicBezTo>
                      <a:pt x="384905" y="0"/>
                      <a:pt x="476345" y="80105"/>
                      <a:pt x="476345" y="200025"/>
                    </a:cubicBezTo>
                    <a:cubicBezTo>
                      <a:pt x="476345" y="370427"/>
                      <a:pt x="292513" y="371475"/>
                      <a:pt x="292513" y="464915"/>
                    </a:cubicBezTo>
                    <a:lnTo>
                      <a:pt x="292513" y="483394"/>
                    </a:lnTo>
                    <a:cubicBezTo>
                      <a:pt x="293522" y="492014"/>
                      <a:pt x="287341" y="499815"/>
                      <a:pt x="278721" y="500825"/>
                    </a:cubicBezTo>
                    <a:cubicBezTo>
                      <a:pt x="277511" y="500967"/>
                      <a:pt x="276292" y="500967"/>
                      <a:pt x="275082" y="500825"/>
                    </a:cubicBezTo>
                    <a:lnTo>
                      <a:pt x="165640" y="500825"/>
                    </a:lnTo>
                    <a:cubicBezTo>
                      <a:pt x="157020" y="501815"/>
                      <a:pt x="149228" y="495624"/>
                      <a:pt x="148238" y="487004"/>
                    </a:cubicBezTo>
                    <a:cubicBezTo>
                      <a:pt x="148114" y="485899"/>
                      <a:pt x="148104" y="484785"/>
                      <a:pt x="148209" y="483680"/>
                    </a:cubicBezTo>
                    <a:close/>
                    <a:moveTo>
                      <a:pt x="138684" y="648938"/>
                    </a:moveTo>
                    <a:cubicBezTo>
                      <a:pt x="138684" y="603790"/>
                      <a:pt x="178689" y="566833"/>
                      <a:pt x="226886" y="566833"/>
                    </a:cubicBezTo>
                    <a:cubicBezTo>
                      <a:pt x="273082" y="566833"/>
                      <a:pt x="314230" y="603790"/>
                      <a:pt x="314230" y="648938"/>
                    </a:cubicBezTo>
                    <a:cubicBezTo>
                      <a:pt x="314230" y="694087"/>
                      <a:pt x="273082" y="731044"/>
                      <a:pt x="225933" y="731044"/>
                    </a:cubicBezTo>
                    <a:cubicBezTo>
                      <a:pt x="179308" y="732215"/>
                      <a:pt x="140475" y="695554"/>
                      <a:pt x="138970" y="648938"/>
                    </a:cubicBezTo>
                    <a:close/>
                  </a:path>
                </a:pathLst>
              </a:custGeom>
              <a:solidFill>
                <a:srgbClr val="E4D8DC"/>
              </a:solidFill>
              <a:ln w="9525" cap="flat">
                <a:solidFill>
                  <a:srgbClr val="E4D8DC"/>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 xmlns:a16="http://schemas.microsoft.com/office/drawing/2014/main" id="{CEB6F0DE-D423-4783-8E00-764009272190}"/>
                  </a:ext>
                </a:extLst>
              </p:cNvPr>
              <p:cNvSpPr/>
              <p:nvPr/>
            </p:nvSpPr>
            <p:spPr>
              <a:xfrm>
                <a:off x="8658887" y="1390811"/>
                <a:ext cx="240696" cy="369312"/>
              </a:xfrm>
              <a:custGeom>
                <a:avLst/>
                <a:gdLst>
                  <a:gd name="connsiteX0" fmla="*/ 75247 w 240696"/>
                  <a:gd name="connsiteY0" fmla="*/ 244316 h 369312"/>
                  <a:gd name="connsiteX1" fmla="*/ 75247 w 240696"/>
                  <a:gd name="connsiteY1" fmla="*/ 230315 h 369312"/>
                  <a:gd name="connsiteX2" fmla="*/ 166497 w 240696"/>
                  <a:gd name="connsiteY2" fmla="*/ 103727 h 369312"/>
                  <a:gd name="connsiteX3" fmla="*/ 121349 w 240696"/>
                  <a:gd name="connsiteY3" fmla="*/ 66866 h 369312"/>
                  <a:gd name="connsiteX4" fmla="*/ 73152 w 240696"/>
                  <a:gd name="connsiteY4" fmla="*/ 105823 h 369312"/>
                  <a:gd name="connsiteX5" fmla="*/ 73152 w 240696"/>
                  <a:gd name="connsiteY5" fmla="*/ 111538 h 369312"/>
                  <a:gd name="connsiteX6" fmla="*/ 64294 w 240696"/>
                  <a:gd name="connsiteY6" fmla="*/ 119825 h 369312"/>
                  <a:gd name="connsiteX7" fmla="*/ 8858 w 240696"/>
                  <a:gd name="connsiteY7" fmla="*/ 117729 h 369312"/>
                  <a:gd name="connsiteX8" fmla="*/ 0 w 240696"/>
                  <a:gd name="connsiteY8" fmla="*/ 111538 h 369312"/>
                  <a:gd name="connsiteX9" fmla="*/ 0 w 240696"/>
                  <a:gd name="connsiteY9" fmla="*/ 105823 h 369312"/>
                  <a:gd name="connsiteX10" fmla="*/ 122968 w 240696"/>
                  <a:gd name="connsiteY10" fmla="*/ 0 h 369312"/>
                  <a:gd name="connsiteX11" fmla="*/ 240697 w 240696"/>
                  <a:gd name="connsiteY11" fmla="*/ 101156 h 369312"/>
                  <a:gd name="connsiteX12" fmla="*/ 147828 w 240696"/>
                  <a:gd name="connsiteY12" fmla="*/ 234506 h 369312"/>
                  <a:gd name="connsiteX13" fmla="*/ 147828 w 240696"/>
                  <a:gd name="connsiteY13" fmla="*/ 244031 h 369312"/>
                  <a:gd name="connsiteX14" fmla="*/ 140894 w 240696"/>
                  <a:gd name="connsiteY14" fmla="*/ 252804 h 369312"/>
                  <a:gd name="connsiteX15" fmla="*/ 138970 w 240696"/>
                  <a:gd name="connsiteY15" fmla="*/ 252794 h 369312"/>
                  <a:gd name="connsiteX16" fmla="*/ 84011 w 240696"/>
                  <a:gd name="connsiteY16" fmla="*/ 252794 h 369312"/>
                  <a:gd name="connsiteX17" fmla="*/ 75276 w 240696"/>
                  <a:gd name="connsiteY17" fmla="*/ 246033 h 369312"/>
                  <a:gd name="connsiteX18" fmla="*/ 75247 w 240696"/>
                  <a:gd name="connsiteY18" fmla="*/ 244316 h 369312"/>
                  <a:gd name="connsiteX19" fmla="*/ 70580 w 240696"/>
                  <a:gd name="connsiteY19" fmla="*/ 327850 h 369312"/>
                  <a:gd name="connsiteX20" fmla="*/ 111909 w 240696"/>
                  <a:gd name="connsiteY20" fmla="*/ 280426 h 369312"/>
                  <a:gd name="connsiteX21" fmla="*/ 159334 w 240696"/>
                  <a:gd name="connsiteY21" fmla="*/ 321755 h 369312"/>
                  <a:gd name="connsiteX22" fmla="*/ 118005 w 240696"/>
                  <a:gd name="connsiteY22" fmla="*/ 369180 h 369312"/>
                  <a:gd name="connsiteX23" fmla="*/ 114967 w 240696"/>
                  <a:gd name="connsiteY23" fmla="*/ 369284 h 369312"/>
                  <a:gd name="connsiteX24" fmla="*/ 70590 w 240696"/>
                  <a:gd name="connsiteY24" fmla="*/ 327996 h 369312"/>
                  <a:gd name="connsiteX25" fmla="*/ 70580 w 240696"/>
                  <a:gd name="connsiteY25" fmla="*/ 327850 h 36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696" h="369312">
                    <a:moveTo>
                      <a:pt x="75247" y="244316"/>
                    </a:moveTo>
                    <a:lnTo>
                      <a:pt x="75247" y="230315"/>
                    </a:lnTo>
                    <a:cubicBezTo>
                      <a:pt x="75247" y="158210"/>
                      <a:pt x="166497" y="155067"/>
                      <a:pt x="166497" y="103727"/>
                    </a:cubicBezTo>
                    <a:cubicBezTo>
                      <a:pt x="166497" y="81439"/>
                      <a:pt x="148304" y="66866"/>
                      <a:pt x="121349" y="66866"/>
                    </a:cubicBezTo>
                    <a:cubicBezTo>
                      <a:pt x="91821" y="66866"/>
                      <a:pt x="73152" y="82963"/>
                      <a:pt x="73152" y="105823"/>
                    </a:cubicBezTo>
                    <a:lnTo>
                      <a:pt x="73152" y="111538"/>
                    </a:lnTo>
                    <a:cubicBezTo>
                      <a:pt x="73152" y="117253"/>
                      <a:pt x="70009" y="119825"/>
                      <a:pt x="64294" y="119825"/>
                    </a:cubicBezTo>
                    <a:lnTo>
                      <a:pt x="8858" y="117729"/>
                    </a:lnTo>
                    <a:cubicBezTo>
                      <a:pt x="3620" y="117729"/>
                      <a:pt x="0" y="115157"/>
                      <a:pt x="0" y="111538"/>
                    </a:cubicBezTo>
                    <a:lnTo>
                      <a:pt x="0" y="105823"/>
                    </a:lnTo>
                    <a:cubicBezTo>
                      <a:pt x="0" y="43053"/>
                      <a:pt x="49816" y="0"/>
                      <a:pt x="122968" y="0"/>
                    </a:cubicBezTo>
                    <a:cubicBezTo>
                      <a:pt x="194501" y="0"/>
                      <a:pt x="240697" y="40481"/>
                      <a:pt x="240697" y="101156"/>
                    </a:cubicBezTo>
                    <a:cubicBezTo>
                      <a:pt x="240697" y="186881"/>
                      <a:pt x="147828" y="187738"/>
                      <a:pt x="147828" y="234506"/>
                    </a:cubicBezTo>
                    <a:lnTo>
                      <a:pt x="147828" y="244031"/>
                    </a:lnTo>
                    <a:cubicBezTo>
                      <a:pt x="148333" y="248367"/>
                      <a:pt x="145237" y="252295"/>
                      <a:pt x="140894" y="252804"/>
                    </a:cubicBezTo>
                    <a:cubicBezTo>
                      <a:pt x="140256" y="252879"/>
                      <a:pt x="139608" y="252875"/>
                      <a:pt x="138970" y="252794"/>
                    </a:cubicBezTo>
                    <a:lnTo>
                      <a:pt x="84011" y="252794"/>
                    </a:lnTo>
                    <a:cubicBezTo>
                      <a:pt x="79734" y="253338"/>
                      <a:pt x="75819" y="250311"/>
                      <a:pt x="75276" y="246033"/>
                    </a:cubicBezTo>
                    <a:cubicBezTo>
                      <a:pt x="75200" y="245463"/>
                      <a:pt x="75190" y="244888"/>
                      <a:pt x="75247" y="244316"/>
                    </a:cubicBezTo>
                    <a:close/>
                    <a:moveTo>
                      <a:pt x="70580" y="327850"/>
                    </a:moveTo>
                    <a:cubicBezTo>
                      <a:pt x="68894" y="303342"/>
                      <a:pt x="87401" y="282109"/>
                      <a:pt x="111909" y="280426"/>
                    </a:cubicBezTo>
                    <a:cubicBezTo>
                      <a:pt x="136417" y="278742"/>
                      <a:pt x="157648" y="297246"/>
                      <a:pt x="159334" y="321755"/>
                    </a:cubicBezTo>
                    <a:cubicBezTo>
                      <a:pt x="161020" y="346263"/>
                      <a:pt x="142513" y="367496"/>
                      <a:pt x="118005" y="369180"/>
                    </a:cubicBezTo>
                    <a:cubicBezTo>
                      <a:pt x="116996" y="369249"/>
                      <a:pt x="115976" y="369284"/>
                      <a:pt x="114967" y="369284"/>
                    </a:cubicBezTo>
                    <a:cubicBezTo>
                      <a:pt x="91307" y="370139"/>
                      <a:pt x="71438" y="351653"/>
                      <a:pt x="70590" y="327996"/>
                    </a:cubicBezTo>
                    <a:cubicBezTo>
                      <a:pt x="70580" y="327948"/>
                      <a:pt x="70580" y="327899"/>
                      <a:pt x="70580" y="327850"/>
                    </a:cubicBezTo>
                    <a:close/>
                  </a:path>
                </a:pathLst>
              </a:custGeom>
              <a:solidFill>
                <a:srgbClr val="E4D8DC"/>
              </a:solidFill>
              <a:ln w="9525" cap="flat">
                <a:solidFill>
                  <a:srgbClr val="E4D8DC"/>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 xmlns:a16="http://schemas.microsoft.com/office/drawing/2014/main" id="{432A83AA-6695-4BF5-822B-16239DD9DE69}"/>
                  </a:ext>
                </a:extLst>
              </p:cNvPr>
              <p:cNvSpPr/>
              <p:nvPr/>
            </p:nvSpPr>
            <p:spPr>
              <a:xfrm>
                <a:off x="5964169" y="3253615"/>
                <a:ext cx="303276" cy="465420"/>
              </a:xfrm>
              <a:custGeom>
                <a:avLst/>
                <a:gdLst>
                  <a:gd name="connsiteX0" fmla="*/ 95059 w 303276"/>
                  <a:gd name="connsiteY0" fmla="*/ 307848 h 465420"/>
                  <a:gd name="connsiteX1" fmla="*/ 95059 w 303276"/>
                  <a:gd name="connsiteY1" fmla="*/ 290227 h 465420"/>
                  <a:gd name="connsiteX2" fmla="*/ 210122 w 303276"/>
                  <a:gd name="connsiteY2" fmla="*/ 130683 h 465420"/>
                  <a:gd name="connsiteX3" fmla="*/ 152972 w 303276"/>
                  <a:gd name="connsiteY3" fmla="*/ 84296 h 465420"/>
                  <a:gd name="connsiteX4" fmla="*/ 92202 w 303276"/>
                  <a:gd name="connsiteY4" fmla="*/ 133350 h 465420"/>
                  <a:gd name="connsiteX5" fmla="*/ 92202 w 303276"/>
                  <a:gd name="connsiteY5" fmla="*/ 140494 h 465420"/>
                  <a:gd name="connsiteX6" fmla="*/ 81058 w 303276"/>
                  <a:gd name="connsiteY6" fmla="*/ 150971 h 465420"/>
                  <a:gd name="connsiteX7" fmla="*/ 11144 w 303276"/>
                  <a:gd name="connsiteY7" fmla="*/ 148400 h 465420"/>
                  <a:gd name="connsiteX8" fmla="*/ 0 w 303276"/>
                  <a:gd name="connsiteY8" fmla="*/ 140494 h 465420"/>
                  <a:gd name="connsiteX9" fmla="*/ 0 w 303276"/>
                  <a:gd name="connsiteY9" fmla="*/ 133350 h 465420"/>
                  <a:gd name="connsiteX10" fmla="*/ 154972 w 303276"/>
                  <a:gd name="connsiteY10" fmla="*/ 0 h 465420"/>
                  <a:gd name="connsiteX11" fmla="*/ 303276 w 303276"/>
                  <a:gd name="connsiteY11" fmla="*/ 127445 h 465420"/>
                  <a:gd name="connsiteX12" fmla="*/ 186309 w 303276"/>
                  <a:gd name="connsiteY12" fmla="*/ 296132 h 465420"/>
                  <a:gd name="connsiteX13" fmla="*/ 186309 w 303276"/>
                  <a:gd name="connsiteY13" fmla="*/ 307848 h 465420"/>
                  <a:gd name="connsiteX14" fmla="*/ 177599 w 303276"/>
                  <a:gd name="connsiteY14" fmla="*/ 318992 h 465420"/>
                  <a:gd name="connsiteX15" fmla="*/ 175165 w 303276"/>
                  <a:gd name="connsiteY15" fmla="*/ 318992 h 465420"/>
                  <a:gd name="connsiteX16" fmla="*/ 106013 w 303276"/>
                  <a:gd name="connsiteY16" fmla="*/ 318992 h 465420"/>
                  <a:gd name="connsiteX17" fmla="*/ 95040 w 303276"/>
                  <a:gd name="connsiteY17" fmla="*/ 310067 h 465420"/>
                  <a:gd name="connsiteX18" fmla="*/ 95059 w 303276"/>
                  <a:gd name="connsiteY18" fmla="*/ 307848 h 465420"/>
                  <a:gd name="connsiteX19" fmla="*/ 89154 w 303276"/>
                  <a:gd name="connsiteY19" fmla="*/ 413099 h 465420"/>
                  <a:gd name="connsiteX20" fmla="*/ 141323 w 303276"/>
                  <a:gd name="connsiteY20" fmla="*/ 353501 h 465420"/>
                  <a:gd name="connsiteX21" fmla="*/ 200921 w 303276"/>
                  <a:gd name="connsiteY21" fmla="*/ 405670 h 465420"/>
                  <a:gd name="connsiteX22" fmla="*/ 148752 w 303276"/>
                  <a:gd name="connsiteY22" fmla="*/ 465268 h 465420"/>
                  <a:gd name="connsiteX23" fmla="*/ 144780 w 303276"/>
                  <a:gd name="connsiteY23" fmla="*/ 465392 h 465420"/>
                  <a:gd name="connsiteX24" fmla="*/ 88964 w 303276"/>
                  <a:gd name="connsiteY24" fmla="*/ 413099 h 46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3276" h="465420">
                    <a:moveTo>
                      <a:pt x="95059" y="307848"/>
                    </a:moveTo>
                    <a:lnTo>
                      <a:pt x="95059" y="290227"/>
                    </a:lnTo>
                    <a:cubicBezTo>
                      <a:pt x="95059" y="199358"/>
                      <a:pt x="210122" y="195453"/>
                      <a:pt x="210122" y="130683"/>
                    </a:cubicBezTo>
                    <a:cubicBezTo>
                      <a:pt x="210122" y="102584"/>
                      <a:pt x="187262" y="84296"/>
                      <a:pt x="152972" y="84296"/>
                    </a:cubicBezTo>
                    <a:cubicBezTo>
                      <a:pt x="115729" y="84296"/>
                      <a:pt x="92202" y="104585"/>
                      <a:pt x="92202" y="133350"/>
                    </a:cubicBezTo>
                    <a:lnTo>
                      <a:pt x="92202" y="140494"/>
                    </a:lnTo>
                    <a:cubicBezTo>
                      <a:pt x="92202" y="147733"/>
                      <a:pt x="88297" y="150971"/>
                      <a:pt x="81058" y="150971"/>
                    </a:cubicBezTo>
                    <a:lnTo>
                      <a:pt x="11144" y="148400"/>
                    </a:lnTo>
                    <a:cubicBezTo>
                      <a:pt x="4572" y="148400"/>
                      <a:pt x="0" y="145066"/>
                      <a:pt x="0" y="140494"/>
                    </a:cubicBezTo>
                    <a:lnTo>
                      <a:pt x="0" y="133350"/>
                    </a:lnTo>
                    <a:cubicBezTo>
                      <a:pt x="0" y="54293"/>
                      <a:pt x="62770" y="0"/>
                      <a:pt x="154972" y="0"/>
                    </a:cubicBezTo>
                    <a:cubicBezTo>
                      <a:pt x="245174" y="0"/>
                      <a:pt x="303276" y="50959"/>
                      <a:pt x="303276" y="127445"/>
                    </a:cubicBezTo>
                    <a:cubicBezTo>
                      <a:pt x="303276" y="235934"/>
                      <a:pt x="186309" y="236601"/>
                      <a:pt x="186309" y="296132"/>
                    </a:cubicBezTo>
                    <a:lnTo>
                      <a:pt x="186309" y="307848"/>
                    </a:lnTo>
                    <a:cubicBezTo>
                      <a:pt x="186981" y="313334"/>
                      <a:pt x="183082" y="318316"/>
                      <a:pt x="177599" y="318992"/>
                    </a:cubicBezTo>
                    <a:cubicBezTo>
                      <a:pt x="176791" y="319088"/>
                      <a:pt x="175973" y="319088"/>
                      <a:pt x="175165" y="318992"/>
                    </a:cubicBezTo>
                    <a:lnTo>
                      <a:pt x="106013" y="318992"/>
                    </a:lnTo>
                    <a:cubicBezTo>
                      <a:pt x="100519" y="319554"/>
                      <a:pt x="95606" y="315563"/>
                      <a:pt x="95040" y="310067"/>
                    </a:cubicBezTo>
                    <a:cubicBezTo>
                      <a:pt x="94964" y="309334"/>
                      <a:pt x="94971" y="308581"/>
                      <a:pt x="95059" y="307848"/>
                    </a:cubicBezTo>
                    <a:close/>
                    <a:moveTo>
                      <a:pt x="89154" y="413099"/>
                    </a:moveTo>
                    <a:cubicBezTo>
                      <a:pt x="87102" y="382238"/>
                      <a:pt x="110460" y="355549"/>
                      <a:pt x="141323" y="353501"/>
                    </a:cubicBezTo>
                    <a:cubicBezTo>
                      <a:pt x="172187" y="351454"/>
                      <a:pt x="198871" y="374809"/>
                      <a:pt x="200921" y="405670"/>
                    </a:cubicBezTo>
                    <a:cubicBezTo>
                      <a:pt x="202973" y="436531"/>
                      <a:pt x="179616" y="463220"/>
                      <a:pt x="148752" y="465268"/>
                    </a:cubicBezTo>
                    <a:cubicBezTo>
                      <a:pt x="147430" y="465354"/>
                      <a:pt x="146105" y="465401"/>
                      <a:pt x="144780" y="465392"/>
                    </a:cubicBezTo>
                    <a:cubicBezTo>
                      <a:pt x="114931" y="466354"/>
                      <a:pt x="89947" y="442951"/>
                      <a:pt x="88964" y="413099"/>
                    </a:cubicBezTo>
                    <a:close/>
                  </a:path>
                </a:pathLst>
              </a:custGeom>
              <a:noFill/>
              <a:ln w="9525" cap="flat">
                <a:solidFill>
                  <a:srgbClr val="26323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 xmlns:a16="http://schemas.microsoft.com/office/drawing/2014/main" id="{44758B08-74ED-4E50-BC27-D58C5FED2890}"/>
                  </a:ext>
                </a:extLst>
              </p:cNvPr>
              <p:cNvSpPr/>
              <p:nvPr/>
            </p:nvSpPr>
            <p:spPr>
              <a:xfrm>
                <a:off x="6870854" y="1705517"/>
                <a:ext cx="207549" cy="320157"/>
              </a:xfrm>
              <a:custGeom>
                <a:avLst/>
                <a:gdLst>
                  <a:gd name="connsiteX0" fmla="*/ 64675 w 207549"/>
                  <a:gd name="connsiteY0" fmla="*/ 211741 h 320157"/>
                  <a:gd name="connsiteX1" fmla="*/ 64675 w 207549"/>
                  <a:gd name="connsiteY1" fmla="*/ 199644 h 320157"/>
                  <a:gd name="connsiteX2" fmla="*/ 143827 w 207549"/>
                  <a:gd name="connsiteY2" fmla="*/ 89916 h 320157"/>
                  <a:gd name="connsiteX3" fmla="*/ 104680 w 207549"/>
                  <a:gd name="connsiteY3" fmla="*/ 58007 h 320157"/>
                  <a:gd name="connsiteX4" fmla="*/ 62865 w 207549"/>
                  <a:gd name="connsiteY4" fmla="*/ 91726 h 320157"/>
                  <a:gd name="connsiteX5" fmla="*/ 62865 w 207549"/>
                  <a:gd name="connsiteY5" fmla="*/ 96679 h 320157"/>
                  <a:gd name="connsiteX6" fmla="*/ 55245 w 207549"/>
                  <a:gd name="connsiteY6" fmla="*/ 103823 h 320157"/>
                  <a:gd name="connsiteX7" fmla="*/ 7620 w 207549"/>
                  <a:gd name="connsiteY7" fmla="*/ 102013 h 320157"/>
                  <a:gd name="connsiteX8" fmla="*/ 0 w 207549"/>
                  <a:gd name="connsiteY8" fmla="*/ 96679 h 320157"/>
                  <a:gd name="connsiteX9" fmla="*/ 0 w 207549"/>
                  <a:gd name="connsiteY9" fmla="*/ 91726 h 320157"/>
                  <a:gd name="connsiteX10" fmla="*/ 106489 w 207549"/>
                  <a:gd name="connsiteY10" fmla="*/ 0 h 320157"/>
                  <a:gd name="connsiteX11" fmla="*/ 207550 w 207549"/>
                  <a:gd name="connsiteY11" fmla="*/ 87630 h 320157"/>
                  <a:gd name="connsiteX12" fmla="*/ 127063 w 207549"/>
                  <a:gd name="connsiteY12" fmla="*/ 203644 h 320157"/>
                  <a:gd name="connsiteX13" fmla="*/ 127063 w 207549"/>
                  <a:gd name="connsiteY13" fmla="*/ 211741 h 320157"/>
                  <a:gd name="connsiteX14" fmla="*/ 121063 w 207549"/>
                  <a:gd name="connsiteY14" fmla="*/ 219361 h 320157"/>
                  <a:gd name="connsiteX15" fmla="*/ 119443 w 207549"/>
                  <a:gd name="connsiteY15" fmla="*/ 219361 h 320157"/>
                  <a:gd name="connsiteX16" fmla="*/ 71818 w 207549"/>
                  <a:gd name="connsiteY16" fmla="*/ 219361 h 320157"/>
                  <a:gd name="connsiteX17" fmla="*/ 64637 w 207549"/>
                  <a:gd name="connsiteY17" fmla="*/ 212836 h 320157"/>
                  <a:gd name="connsiteX18" fmla="*/ 64675 w 207549"/>
                  <a:gd name="connsiteY18" fmla="*/ 211741 h 320157"/>
                  <a:gd name="connsiteX19" fmla="*/ 60674 w 207549"/>
                  <a:gd name="connsiteY19" fmla="*/ 284131 h 320157"/>
                  <a:gd name="connsiteX20" fmla="*/ 96622 w 207549"/>
                  <a:gd name="connsiteY20" fmla="*/ 243992 h 320157"/>
                  <a:gd name="connsiteX21" fmla="*/ 136760 w 207549"/>
                  <a:gd name="connsiteY21" fmla="*/ 279940 h 320157"/>
                  <a:gd name="connsiteX22" fmla="*/ 100813 w 207549"/>
                  <a:gd name="connsiteY22" fmla="*/ 320078 h 320157"/>
                  <a:gd name="connsiteX23" fmla="*/ 98774 w 207549"/>
                  <a:gd name="connsiteY23" fmla="*/ 320135 h 320157"/>
                  <a:gd name="connsiteX24" fmla="*/ 60388 w 207549"/>
                  <a:gd name="connsiteY24" fmla="*/ 284321 h 32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549" h="320157">
                    <a:moveTo>
                      <a:pt x="64675" y="211741"/>
                    </a:moveTo>
                    <a:lnTo>
                      <a:pt x="64675" y="199644"/>
                    </a:lnTo>
                    <a:cubicBezTo>
                      <a:pt x="64675" y="137160"/>
                      <a:pt x="143827" y="134398"/>
                      <a:pt x="143827" y="89916"/>
                    </a:cubicBezTo>
                    <a:cubicBezTo>
                      <a:pt x="143827" y="70866"/>
                      <a:pt x="128111" y="58007"/>
                      <a:pt x="104680" y="58007"/>
                    </a:cubicBezTo>
                    <a:cubicBezTo>
                      <a:pt x="79057" y="58007"/>
                      <a:pt x="62865" y="71914"/>
                      <a:pt x="62865" y="91726"/>
                    </a:cubicBezTo>
                    <a:lnTo>
                      <a:pt x="62865" y="96679"/>
                    </a:lnTo>
                    <a:cubicBezTo>
                      <a:pt x="62865" y="101632"/>
                      <a:pt x="60198" y="103823"/>
                      <a:pt x="55245" y="103823"/>
                    </a:cubicBezTo>
                    <a:lnTo>
                      <a:pt x="7620" y="102013"/>
                    </a:lnTo>
                    <a:cubicBezTo>
                      <a:pt x="3143" y="102013"/>
                      <a:pt x="0" y="99822"/>
                      <a:pt x="0" y="96679"/>
                    </a:cubicBezTo>
                    <a:lnTo>
                      <a:pt x="0" y="91726"/>
                    </a:lnTo>
                    <a:cubicBezTo>
                      <a:pt x="0" y="37338"/>
                      <a:pt x="43148" y="0"/>
                      <a:pt x="106489" y="0"/>
                    </a:cubicBezTo>
                    <a:cubicBezTo>
                      <a:pt x="169831" y="0"/>
                      <a:pt x="207550" y="35052"/>
                      <a:pt x="207550" y="87630"/>
                    </a:cubicBezTo>
                    <a:cubicBezTo>
                      <a:pt x="207550" y="162306"/>
                      <a:pt x="127063" y="162782"/>
                      <a:pt x="127063" y="203644"/>
                    </a:cubicBezTo>
                    <a:lnTo>
                      <a:pt x="127063" y="211741"/>
                    </a:lnTo>
                    <a:cubicBezTo>
                      <a:pt x="127511" y="215503"/>
                      <a:pt x="124825" y="218913"/>
                      <a:pt x="121063" y="219361"/>
                    </a:cubicBezTo>
                    <a:cubicBezTo>
                      <a:pt x="120529" y="219427"/>
                      <a:pt x="119986" y="219427"/>
                      <a:pt x="119443" y="219361"/>
                    </a:cubicBezTo>
                    <a:lnTo>
                      <a:pt x="71818" y="219361"/>
                    </a:lnTo>
                    <a:cubicBezTo>
                      <a:pt x="68037" y="219542"/>
                      <a:pt x="64818" y="216627"/>
                      <a:pt x="64637" y="212836"/>
                    </a:cubicBezTo>
                    <a:cubicBezTo>
                      <a:pt x="64618" y="212474"/>
                      <a:pt x="64637" y="212103"/>
                      <a:pt x="64675" y="211741"/>
                    </a:cubicBezTo>
                    <a:close/>
                    <a:moveTo>
                      <a:pt x="60674" y="284131"/>
                    </a:moveTo>
                    <a:cubicBezTo>
                      <a:pt x="59512" y="263119"/>
                      <a:pt x="75609" y="245154"/>
                      <a:pt x="96622" y="243992"/>
                    </a:cubicBezTo>
                    <a:cubicBezTo>
                      <a:pt x="117634" y="242840"/>
                      <a:pt x="135598" y="258928"/>
                      <a:pt x="136760" y="279940"/>
                    </a:cubicBezTo>
                    <a:cubicBezTo>
                      <a:pt x="137912" y="300952"/>
                      <a:pt x="121825" y="318916"/>
                      <a:pt x="100813" y="320078"/>
                    </a:cubicBezTo>
                    <a:cubicBezTo>
                      <a:pt x="100136" y="320116"/>
                      <a:pt x="99450" y="320135"/>
                      <a:pt x="98774" y="320135"/>
                    </a:cubicBezTo>
                    <a:cubicBezTo>
                      <a:pt x="78286" y="320831"/>
                      <a:pt x="61112" y="304800"/>
                      <a:pt x="60388" y="284321"/>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 xmlns:a16="http://schemas.microsoft.com/office/drawing/2014/main" id="{61B331F4-C4B6-4AD5-AB1E-FBFC137E6872}"/>
                  </a:ext>
                </a:extLst>
              </p:cNvPr>
              <p:cNvSpPr/>
              <p:nvPr/>
            </p:nvSpPr>
            <p:spPr>
              <a:xfrm>
                <a:off x="8280554" y="4316796"/>
                <a:ext cx="208597" cy="320145"/>
              </a:xfrm>
              <a:custGeom>
                <a:avLst/>
                <a:gdLst>
                  <a:gd name="connsiteX0" fmla="*/ 64675 w 208597"/>
                  <a:gd name="connsiteY0" fmla="*/ 211741 h 320145"/>
                  <a:gd name="connsiteX1" fmla="*/ 64675 w 208597"/>
                  <a:gd name="connsiteY1" fmla="*/ 199644 h 320145"/>
                  <a:gd name="connsiteX2" fmla="*/ 143828 w 208597"/>
                  <a:gd name="connsiteY2" fmla="*/ 89916 h 320145"/>
                  <a:gd name="connsiteX3" fmla="*/ 104680 w 208597"/>
                  <a:gd name="connsiteY3" fmla="*/ 58008 h 320145"/>
                  <a:gd name="connsiteX4" fmla="*/ 62865 w 208597"/>
                  <a:gd name="connsiteY4" fmla="*/ 91726 h 320145"/>
                  <a:gd name="connsiteX5" fmla="*/ 62865 w 208597"/>
                  <a:gd name="connsiteY5" fmla="*/ 96679 h 320145"/>
                  <a:gd name="connsiteX6" fmla="*/ 55245 w 208597"/>
                  <a:gd name="connsiteY6" fmla="*/ 103918 h 320145"/>
                  <a:gd name="connsiteX7" fmla="*/ 7620 w 208597"/>
                  <a:gd name="connsiteY7" fmla="*/ 102108 h 320145"/>
                  <a:gd name="connsiteX8" fmla="*/ 0 w 208597"/>
                  <a:gd name="connsiteY8" fmla="*/ 96679 h 320145"/>
                  <a:gd name="connsiteX9" fmla="*/ 0 w 208597"/>
                  <a:gd name="connsiteY9" fmla="*/ 91726 h 320145"/>
                  <a:gd name="connsiteX10" fmla="*/ 106490 w 208597"/>
                  <a:gd name="connsiteY10" fmla="*/ 0 h 320145"/>
                  <a:gd name="connsiteX11" fmla="*/ 208597 w 208597"/>
                  <a:gd name="connsiteY11" fmla="*/ 87725 h 320145"/>
                  <a:gd name="connsiteX12" fmla="*/ 128111 w 208597"/>
                  <a:gd name="connsiteY12" fmla="*/ 203645 h 320145"/>
                  <a:gd name="connsiteX13" fmla="*/ 128111 w 208597"/>
                  <a:gd name="connsiteY13" fmla="*/ 211741 h 320145"/>
                  <a:gd name="connsiteX14" fmla="*/ 122006 w 208597"/>
                  <a:gd name="connsiteY14" fmla="*/ 219446 h 320145"/>
                  <a:gd name="connsiteX15" fmla="*/ 120491 w 208597"/>
                  <a:gd name="connsiteY15" fmla="*/ 219456 h 320145"/>
                  <a:gd name="connsiteX16" fmla="*/ 72866 w 208597"/>
                  <a:gd name="connsiteY16" fmla="*/ 219456 h 320145"/>
                  <a:gd name="connsiteX17" fmla="*/ 64741 w 208597"/>
                  <a:gd name="connsiteY17" fmla="*/ 213922 h 320145"/>
                  <a:gd name="connsiteX18" fmla="*/ 64675 w 208597"/>
                  <a:gd name="connsiteY18" fmla="*/ 211741 h 320145"/>
                  <a:gd name="connsiteX19" fmla="*/ 60674 w 208597"/>
                  <a:gd name="connsiteY19" fmla="*/ 284131 h 320145"/>
                  <a:gd name="connsiteX20" fmla="*/ 96622 w 208597"/>
                  <a:gd name="connsiteY20" fmla="*/ 243992 h 320145"/>
                  <a:gd name="connsiteX21" fmla="*/ 136760 w 208597"/>
                  <a:gd name="connsiteY21" fmla="*/ 279940 h 320145"/>
                  <a:gd name="connsiteX22" fmla="*/ 100813 w 208597"/>
                  <a:gd name="connsiteY22" fmla="*/ 320078 h 320145"/>
                  <a:gd name="connsiteX23" fmla="*/ 98774 w 208597"/>
                  <a:gd name="connsiteY23" fmla="*/ 320135 h 320145"/>
                  <a:gd name="connsiteX24" fmla="*/ 60770 w 208597"/>
                  <a:gd name="connsiteY24" fmla="*/ 284131 h 32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8597" h="320145">
                    <a:moveTo>
                      <a:pt x="64675" y="211741"/>
                    </a:moveTo>
                    <a:lnTo>
                      <a:pt x="64675" y="199644"/>
                    </a:lnTo>
                    <a:cubicBezTo>
                      <a:pt x="64675" y="137160"/>
                      <a:pt x="143828" y="134493"/>
                      <a:pt x="143828" y="89916"/>
                    </a:cubicBezTo>
                    <a:cubicBezTo>
                      <a:pt x="143828" y="70866"/>
                      <a:pt x="128111" y="58008"/>
                      <a:pt x="104680" y="58008"/>
                    </a:cubicBezTo>
                    <a:cubicBezTo>
                      <a:pt x="79058" y="58008"/>
                      <a:pt x="62865" y="71914"/>
                      <a:pt x="62865" y="91726"/>
                    </a:cubicBezTo>
                    <a:lnTo>
                      <a:pt x="62865" y="96679"/>
                    </a:lnTo>
                    <a:cubicBezTo>
                      <a:pt x="62865" y="101632"/>
                      <a:pt x="60198" y="103918"/>
                      <a:pt x="55245" y="103918"/>
                    </a:cubicBezTo>
                    <a:lnTo>
                      <a:pt x="7620" y="102108"/>
                    </a:lnTo>
                    <a:cubicBezTo>
                      <a:pt x="3143" y="102108"/>
                      <a:pt x="0" y="99822"/>
                      <a:pt x="0" y="96679"/>
                    </a:cubicBezTo>
                    <a:lnTo>
                      <a:pt x="0" y="91726"/>
                    </a:lnTo>
                    <a:cubicBezTo>
                      <a:pt x="0" y="37338"/>
                      <a:pt x="43148" y="0"/>
                      <a:pt x="106490" y="0"/>
                    </a:cubicBezTo>
                    <a:cubicBezTo>
                      <a:pt x="169831" y="0"/>
                      <a:pt x="208597" y="35052"/>
                      <a:pt x="208597" y="87725"/>
                    </a:cubicBezTo>
                    <a:cubicBezTo>
                      <a:pt x="208597" y="162306"/>
                      <a:pt x="128111" y="162783"/>
                      <a:pt x="128111" y="203645"/>
                    </a:cubicBezTo>
                    <a:lnTo>
                      <a:pt x="128111" y="211741"/>
                    </a:lnTo>
                    <a:cubicBezTo>
                      <a:pt x="128549" y="215560"/>
                      <a:pt x="125816" y="219008"/>
                      <a:pt x="122006" y="219446"/>
                    </a:cubicBezTo>
                    <a:cubicBezTo>
                      <a:pt x="121501" y="219504"/>
                      <a:pt x="120996" y="219504"/>
                      <a:pt x="120491" y="219456"/>
                    </a:cubicBezTo>
                    <a:lnTo>
                      <a:pt x="72866" y="219456"/>
                    </a:lnTo>
                    <a:cubicBezTo>
                      <a:pt x="69094" y="220171"/>
                      <a:pt x="65456" y="217694"/>
                      <a:pt x="64741" y="213922"/>
                    </a:cubicBezTo>
                    <a:cubicBezTo>
                      <a:pt x="64608" y="213198"/>
                      <a:pt x="64579" y="212465"/>
                      <a:pt x="64675" y="211741"/>
                    </a:cubicBezTo>
                    <a:close/>
                    <a:moveTo>
                      <a:pt x="60674" y="284131"/>
                    </a:moveTo>
                    <a:cubicBezTo>
                      <a:pt x="59512" y="263119"/>
                      <a:pt x="75610" y="245155"/>
                      <a:pt x="96622" y="243992"/>
                    </a:cubicBezTo>
                    <a:cubicBezTo>
                      <a:pt x="117634" y="242840"/>
                      <a:pt x="135598" y="258928"/>
                      <a:pt x="136760" y="279940"/>
                    </a:cubicBezTo>
                    <a:cubicBezTo>
                      <a:pt x="137913" y="300952"/>
                      <a:pt x="121825" y="318916"/>
                      <a:pt x="100813" y="320078"/>
                    </a:cubicBezTo>
                    <a:cubicBezTo>
                      <a:pt x="100136" y="320116"/>
                      <a:pt x="99451" y="320135"/>
                      <a:pt x="98774" y="320135"/>
                    </a:cubicBezTo>
                    <a:cubicBezTo>
                      <a:pt x="78362" y="320612"/>
                      <a:pt x="61389" y="304533"/>
                      <a:pt x="60770" y="284131"/>
                    </a:cubicBezTo>
                    <a:close/>
                  </a:path>
                </a:pathLst>
              </a:custGeom>
              <a:noFill/>
              <a:ln w="9525" cap="flat">
                <a:solidFill>
                  <a:srgbClr val="26323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7" name="Graphic 15">
              <a:extLst>
                <a:ext uri="{FF2B5EF4-FFF2-40B4-BE49-F238E27FC236}">
                  <a16:creationId xmlns="" xmlns:a16="http://schemas.microsoft.com/office/drawing/2014/main" id="{EBE4895B-8631-4BB9-A644-AFA116C33651}"/>
                </a:ext>
              </a:extLst>
            </p:cNvPr>
            <p:cNvGrpSpPr/>
            <p:nvPr/>
          </p:nvGrpSpPr>
          <p:grpSpPr>
            <a:xfrm>
              <a:off x="8706368" y="2826734"/>
              <a:ext cx="1616487" cy="2793015"/>
              <a:chOff x="6920098" y="2635348"/>
              <a:chExt cx="1616487" cy="2793015"/>
            </a:xfrm>
          </p:grpSpPr>
          <p:sp>
            <p:nvSpPr>
              <p:cNvPr id="104" name="Freeform: Shape 103">
                <a:extLst>
                  <a:ext uri="{FF2B5EF4-FFF2-40B4-BE49-F238E27FC236}">
                    <a16:creationId xmlns="" xmlns:a16="http://schemas.microsoft.com/office/drawing/2014/main" id="{EF1AFDF7-6322-4D45-B94D-5F8CC0DE1129}"/>
                  </a:ext>
                </a:extLst>
              </p:cNvPr>
              <p:cNvSpPr/>
              <p:nvPr/>
            </p:nvSpPr>
            <p:spPr>
              <a:xfrm>
                <a:off x="7393869" y="4466243"/>
                <a:ext cx="595695" cy="650271"/>
              </a:xfrm>
              <a:custGeom>
                <a:avLst/>
                <a:gdLst>
                  <a:gd name="connsiteX0" fmla="*/ 578456 w 595695"/>
                  <a:gd name="connsiteY0" fmla="*/ 279083 h 650271"/>
                  <a:gd name="connsiteX1" fmla="*/ 576360 w 595695"/>
                  <a:gd name="connsiteY1" fmla="*/ 273082 h 650271"/>
                  <a:gd name="connsiteX2" fmla="*/ 574265 w 595695"/>
                  <a:gd name="connsiteY2" fmla="*/ 266986 h 650271"/>
                  <a:gd name="connsiteX3" fmla="*/ 572169 w 595695"/>
                  <a:gd name="connsiteY3" fmla="*/ 260985 h 650271"/>
                  <a:gd name="connsiteX4" fmla="*/ 570074 w 595695"/>
                  <a:gd name="connsiteY4" fmla="*/ 254889 h 650271"/>
                  <a:gd name="connsiteX5" fmla="*/ 567978 w 595695"/>
                  <a:gd name="connsiteY5" fmla="*/ 248888 h 650271"/>
                  <a:gd name="connsiteX6" fmla="*/ 565883 w 595695"/>
                  <a:gd name="connsiteY6" fmla="*/ 242792 h 650271"/>
                  <a:gd name="connsiteX7" fmla="*/ 563787 w 595695"/>
                  <a:gd name="connsiteY7" fmla="*/ 236792 h 650271"/>
                  <a:gd name="connsiteX8" fmla="*/ 561692 w 595695"/>
                  <a:gd name="connsiteY8" fmla="*/ 230696 h 650271"/>
                  <a:gd name="connsiteX9" fmla="*/ 559596 w 595695"/>
                  <a:gd name="connsiteY9" fmla="*/ 224695 h 650271"/>
                  <a:gd name="connsiteX10" fmla="*/ 557501 w 595695"/>
                  <a:gd name="connsiteY10" fmla="*/ 218599 h 650271"/>
                  <a:gd name="connsiteX11" fmla="*/ 555405 w 595695"/>
                  <a:gd name="connsiteY11" fmla="*/ 212598 h 650271"/>
                  <a:gd name="connsiteX12" fmla="*/ 553310 w 595695"/>
                  <a:gd name="connsiteY12" fmla="*/ 206502 h 650271"/>
                  <a:gd name="connsiteX13" fmla="*/ 551309 w 595695"/>
                  <a:gd name="connsiteY13" fmla="*/ 200120 h 650271"/>
                  <a:gd name="connsiteX14" fmla="*/ 549214 w 595695"/>
                  <a:gd name="connsiteY14" fmla="*/ 194024 h 650271"/>
                  <a:gd name="connsiteX15" fmla="*/ 547023 w 595695"/>
                  <a:gd name="connsiteY15" fmla="*/ 188024 h 650271"/>
                  <a:gd name="connsiteX16" fmla="*/ 544927 w 595695"/>
                  <a:gd name="connsiteY16" fmla="*/ 181928 h 650271"/>
                  <a:gd name="connsiteX17" fmla="*/ 542832 w 595695"/>
                  <a:gd name="connsiteY17" fmla="*/ 175927 h 650271"/>
                  <a:gd name="connsiteX18" fmla="*/ 540737 w 595695"/>
                  <a:gd name="connsiteY18" fmla="*/ 169831 h 650271"/>
                  <a:gd name="connsiteX19" fmla="*/ 538641 w 595695"/>
                  <a:gd name="connsiteY19" fmla="*/ 163830 h 650271"/>
                  <a:gd name="connsiteX20" fmla="*/ 305945 w 595695"/>
                  <a:gd name="connsiteY20" fmla="*/ 0 h 650271"/>
                  <a:gd name="connsiteX21" fmla="*/ 77345 w 595695"/>
                  <a:gd name="connsiteY21" fmla="*/ 143637 h 650271"/>
                  <a:gd name="connsiteX22" fmla="*/ 74678 w 595695"/>
                  <a:gd name="connsiteY22" fmla="*/ 149447 h 650271"/>
                  <a:gd name="connsiteX23" fmla="*/ 72107 w 595695"/>
                  <a:gd name="connsiteY23" fmla="*/ 155353 h 650271"/>
                  <a:gd name="connsiteX24" fmla="*/ 69440 w 595695"/>
                  <a:gd name="connsiteY24" fmla="*/ 161163 h 650271"/>
                  <a:gd name="connsiteX25" fmla="*/ 66773 w 595695"/>
                  <a:gd name="connsiteY25" fmla="*/ 166973 h 650271"/>
                  <a:gd name="connsiteX26" fmla="*/ 64201 w 595695"/>
                  <a:gd name="connsiteY26" fmla="*/ 172784 h 650271"/>
                  <a:gd name="connsiteX27" fmla="*/ 61534 w 595695"/>
                  <a:gd name="connsiteY27" fmla="*/ 178689 h 650271"/>
                  <a:gd name="connsiteX28" fmla="*/ 58867 w 595695"/>
                  <a:gd name="connsiteY28" fmla="*/ 184499 h 650271"/>
                  <a:gd name="connsiteX29" fmla="*/ 56200 w 595695"/>
                  <a:gd name="connsiteY29" fmla="*/ 190310 h 650271"/>
                  <a:gd name="connsiteX30" fmla="*/ 53628 w 595695"/>
                  <a:gd name="connsiteY30" fmla="*/ 196120 h 650271"/>
                  <a:gd name="connsiteX31" fmla="*/ 50961 w 595695"/>
                  <a:gd name="connsiteY31" fmla="*/ 201930 h 650271"/>
                  <a:gd name="connsiteX32" fmla="*/ 48294 w 595695"/>
                  <a:gd name="connsiteY32" fmla="*/ 207740 h 650271"/>
                  <a:gd name="connsiteX33" fmla="*/ 45722 w 595695"/>
                  <a:gd name="connsiteY33" fmla="*/ 213646 h 650271"/>
                  <a:gd name="connsiteX34" fmla="*/ 43055 w 595695"/>
                  <a:gd name="connsiteY34" fmla="*/ 219456 h 650271"/>
                  <a:gd name="connsiteX35" fmla="*/ 40388 w 595695"/>
                  <a:gd name="connsiteY35" fmla="*/ 225266 h 650271"/>
                  <a:gd name="connsiteX36" fmla="*/ 37817 w 595695"/>
                  <a:gd name="connsiteY36" fmla="*/ 231077 h 650271"/>
                  <a:gd name="connsiteX37" fmla="*/ 35150 w 595695"/>
                  <a:gd name="connsiteY37" fmla="*/ 236982 h 650271"/>
                  <a:gd name="connsiteX38" fmla="*/ 32483 w 595695"/>
                  <a:gd name="connsiteY38" fmla="*/ 242792 h 650271"/>
                  <a:gd name="connsiteX39" fmla="*/ 29911 w 595695"/>
                  <a:gd name="connsiteY39" fmla="*/ 248603 h 650271"/>
                  <a:gd name="connsiteX40" fmla="*/ 27244 w 595695"/>
                  <a:gd name="connsiteY40" fmla="*/ 254413 h 650271"/>
                  <a:gd name="connsiteX41" fmla="*/ 24577 w 595695"/>
                  <a:gd name="connsiteY41" fmla="*/ 260318 h 650271"/>
                  <a:gd name="connsiteX42" fmla="*/ 2 w 595695"/>
                  <a:gd name="connsiteY42" fmla="*/ 371570 h 650271"/>
                  <a:gd name="connsiteX43" fmla="*/ 296135 w 595695"/>
                  <a:gd name="connsiteY43" fmla="*/ 650272 h 650271"/>
                  <a:gd name="connsiteX44" fmla="*/ 595696 w 595695"/>
                  <a:gd name="connsiteY44" fmla="*/ 371570 h 650271"/>
                  <a:gd name="connsiteX45" fmla="*/ 580551 w 595695"/>
                  <a:gd name="connsiteY45" fmla="*/ 285845 h 650271"/>
                  <a:gd name="connsiteX46" fmla="*/ 578456 w 595695"/>
                  <a:gd name="connsiteY46" fmla="*/ 279083 h 65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95695" h="650271">
                    <a:moveTo>
                      <a:pt x="578456" y="279083"/>
                    </a:moveTo>
                    <a:cubicBezTo>
                      <a:pt x="577789" y="277082"/>
                      <a:pt x="577122" y="275082"/>
                      <a:pt x="576360" y="273082"/>
                    </a:cubicBezTo>
                    <a:cubicBezTo>
                      <a:pt x="575598" y="271082"/>
                      <a:pt x="575027" y="268986"/>
                      <a:pt x="574265" y="266986"/>
                    </a:cubicBezTo>
                    <a:cubicBezTo>
                      <a:pt x="573502" y="264986"/>
                      <a:pt x="572931" y="262985"/>
                      <a:pt x="572169" y="260985"/>
                    </a:cubicBezTo>
                    <a:cubicBezTo>
                      <a:pt x="571407" y="258985"/>
                      <a:pt x="570836" y="256889"/>
                      <a:pt x="570074" y="254889"/>
                    </a:cubicBezTo>
                    <a:cubicBezTo>
                      <a:pt x="569312" y="252889"/>
                      <a:pt x="568740" y="250888"/>
                      <a:pt x="567978" y="248888"/>
                    </a:cubicBezTo>
                    <a:cubicBezTo>
                      <a:pt x="567216" y="246888"/>
                      <a:pt x="566644" y="244793"/>
                      <a:pt x="565883" y="242792"/>
                    </a:cubicBezTo>
                    <a:lnTo>
                      <a:pt x="563787" y="236792"/>
                    </a:lnTo>
                    <a:cubicBezTo>
                      <a:pt x="563120" y="234696"/>
                      <a:pt x="562358" y="232696"/>
                      <a:pt x="561692" y="230696"/>
                    </a:cubicBezTo>
                    <a:lnTo>
                      <a:pt x="559596" y="224695"/>
                    </a:lnTo>
                    <a:cubicBezTo>
                      <a:pt x="558929" y="222599"/>
                      <a:pt x="558167" y="220599"/>
                      <a:pt x="557501" y="218599"/>
                    </a:cubicBezTo>
                    <a:lnTo>
                      <a:pt x="555405" y="212598"/>
                    </a:lnTo>
                    <a:cubicBezTo>
                      <a:pt x="554738" y="210503"/>
                      <a:pt x="553976" y="208502"/>
                      <a:pt x="553310" y="206502"/>
                    </a:cubicBezTo>
                    <a:lnTo>
                      <a:pt x="551309" y="200120"/>
                    </a:lnTo>
                    <a:cubicBezTo>
                      <a:pt x="550643" y="198025"/>
                      <a:pt x="549881" y="196025"/>
                      <a:pt x="549214" y="194024"/>
                    </a:cubicBezTo>
                    <a:lnTo>
                      <a:pt x="547023" y="188024"/>
                    </a:lnTo>
                    <a:cubicBezTo>
                      <a:pt x="546356" y="185928"/>
                      <a:pt x="545690" y="183928"/>
                      <a:pt x="544927" y="181928"/>
                    </a:cubicBezTo>
                    <a:cubicBezTo>
                      <a:pt x="544166" y="179927"/>
                      <a:pt x="543594" y="177927"/>
                      <a:pt x="542832" y="175927"/>
                    </a:cubicBezTo>
                    <a:cubicBezTo>
                      <a:pt x="542070" y="173927"/>
                      <a:pt x="541499" y="171831"/>
                      <a:pt x="540737" y="169831"/>
                    </a:cubicBezTo>
                    <a:cubicBezTo>
                      <a:pt x="539975" y="167830"/>
                      <a:pt x="539403" y="165830"/>
                      <a:pt x="538641" y="163830"/>
                    </a:cubicBezTo>
                    <a:cubicBezTo>
                      <a:pt x="507590" y="69342"/>
                      <a:pt x="411578" y="0"/>
                      <a:pt x="305945" y="0"/>
                    </a:cubicBezTo>
                    <a:cubicBezTo>
                      <a:pt x="203552" y="0"/>
                      <a:pt x="114493" y="59627"/>
                      <a:pt x="77345" y="143637"/>
                    </a:cubicBezTo>
                    <a:cubicBezTo>
                      <a:pt x="76393" y="145542"/>
                      <a:pt x="75536" y="147542"/>
                      <a:pt x="74678" y="149447"/>
                    </a:cubicBezTo>
                    <a:lnTo>
                      <a:pt x="72107" y="155353"/>
                    </a:lnTo>
                    <a:cubicBezTo>
                      <a:pt x="71154" y="157258"/>
                      <a:pt x="70297" y="159163"/>
                      <a:pt x="69440" y="161163"/>
                    </a:cubicBezTo>
                    <a:cubicBezTo>
                      <a:pt x="68582" y="163163"/>
                      <a:pt x="67630" y="165068"/>
                      <a:pt x="66773" y="166973"/>
                    </a:cubicBezTo>
                    <a:lnTo>
                      <a:pt x="64201" y="172784"/>
                    </a:lnTo>
                    <a:cubicBezTo>
                      <a:pt x="63248" y="174784"/>
                      <a:pt x="62391" y="176689"/>
                      <a:pt x="61534" y="178689"/>
                    </a:cubicBezTo>
                    <a:cubicBezTo>
                      <a:pt x="60677" y="180689"/>
                      <a:pt x="59724" y="182499"/>
                      <a:pt x="58867" y="184499"/>
                    </a:cubicBezTo>
                    <a:cubicBezTo>
                      <a:pt x="58010" y="186500"/>
                      <a:pt x="57057" y="188309"/>
                      <a:pt x="56200" y="190310"/>
                    </a:cubicBezTo>
                    <a:lnTo>
                      <a:pt x="53628" y="196120"/>
                    </a:lnTo>
                    <a:cubicBezTo>
                      <a:pt x="52676" y="198025"/>
                      <a:pt x="51818" y="200025"/>
                      <a:pt x="50961" y="201930"/>
                    </a:cubicBezTo>
                    <a:cubicBezTo>
                      <a:pt x="50104" y="203835"/>
                      <a:pt x="49151" y="205835"/>
                      <a:pt x="48294" y="207740"/>
                    </a:cubicBezTo>
                    <a:lnTo>
                      <a:pt x="45722" y="213646"/>
                    </a:lnTo>
                    <a:cubicBezTo>
                      <a:pt x="44770" y="215551"/>
                      <a:pt x="43913" y="217456"/>
                      <a:pt x="43055" y="219456"/>
                    </a:cubicBezTo>
                    <a:cubicBezTo>
                      <a:pt x="42198" y="221456"/>
                      <a:pt x="41246" y="223361"/>
                      <a:pt x="40388" y="225266"/>
                    </a:cubicBezTo>
                    <a:lnTo>
                      <a:pt x="37817" y="231077"/>
                    </a:lnTo>
                    <a:cubicBezTo>
                      <a:pt x="36864" y="233077"/>
                      <a:pt x="36007" y="234982"/>
                      <a:pt x="35150" y="236982"/>
                    </a:cubicBezTo>
                    <a:cubicBezTo>
                      <a:pt x="34292" y="238982"/>
                      <a:pt x="33340" y="240792"/>
                      <a:pt x="32483" y="242792"/>
                    </a:cubicBezTo>
                    <a:lnTo>
                      <a:pt x="29911" y="248603"/>
                    </a:lnTo>
                    <a:cubicBezTo>
                      <a:pt x="28958" y="250508"/>
                      <a:pt x="28101" y="252508"/>
                      <a:pt x="27244" y="254413"/>
                    </a:cubicBezTo>
                    <a:cubicBezTo>
                      <a:pt x="26387" y="256318"/>
                      <a:pt x="25434" y="258318"/>
                      <a:pt x="24577" y="260318"/>
                    </a:cubicBezTo>
                    <a:cubicBezTo>
                      <a:pt x="8232" y="295123"/>
                      <a:pt x="-160" y="333127"/>
                      <a:pt x="2" y="371570"/>
                    </a:cubicBezTo>
                    <a:cubicBezTo>
                      <a:pt x="2" y="524923"/>
                      <a:pt x="132400" y="650272"/>
                      <a:pt x="296135" y="650272"/>
                    </a:cubicBezTo>
                    <a:cubicBezTo>
                      <a:pt x="456345" y="650272"/>
                      <a:pt x="595696" y="524923"/>
                      <a:pt x="595696" y="371570"/>
                    </a:cubicBezTo>
                    <a:cubicBezTo>
                      <a:pt x="595667" y="342329"/>
                      <a:pt x="590543" y="313325"/>
                      <a:pt x="580551" y="285845"/>
                    </a:cubicBezTo>
                    <a:cubicBezTo>
                      <a:pt x="579884" y="283083"/>
                      <a:pt x="579218" y="281083"/>
                      <a:pt x="578456" y="279083"/>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 xmlns:a16="http://schemas.microsoft.com/office/drawing/2014/main" id="{8626606D-4A38-4390-9B82-02543E115213}"/>
                  </a:ext>
                </a:extLst>
              </p:cNvPr>
              <p:cNvSpPr/>
              <p:nvPr/>
            </p:nvSpPr>
            <p:spPr>
              <a:xfrm>
                <a:off x="6920098" y="2635634"/>
                <a:ext cx="1616487" cy="1699831"/>
              </a:xfrm>
              <a:custGeom>
                <a:avLst/>
                <a:gdLst>
                  <a:gd name="connsiteX0" fmla="*/ 825627 w 1616487"/>
                  <a:gd name="connsiteY0" fmla="*/ 0 h 1699831"/>
                  <a:gd name="connsiteX1" fmla="*/ 0 w 1616487"/>
                  <a:gd name="connsiteY1" fmla="*/ 710660 h 1699831"/>
                  <a:gd name="connsiteX2" fmla="*/ 0 w 1616487"/>
                  <a:gd name="connsiteY2" fmla="*/ 748760 h 1699831"/>
                  <a:gd name="connsiteX3" fmla="*/ 18097 w 1616487"/>
                  <a:gd name="connsiteY3" fmla="*/ 779812 h 1699831"/>
                  <a:gd name="connsiteX4" fmla="*/ 24765 w 1616487"/>
                  <a:gd name="connsiteY4" fmla="*/ 785146 h 1699831"/>
                  <a:gd name="connsiteX5" fmla="*/ 31528 w 1616487"/>
                  <a:gd name="connsiteY5" fmla="*/ 790480 h 1699831"/>
                  <a:gd name="connsiteX6" fmla="*/ 38290 w 1616487"/>
                  <a:gd name="connsiteY6" fmla="*/ 795814 h 1699831"/>
                  <a:gd name="connsiteX7" fmla="*/ 45053 w 1616487"/>
                  <a:gd name="connsiteY7" fmla="*/ 801148 h 1699831"/>
                  <a:gd name="connsiteX8" fmla="*/ 51721 w 1616487"/>
                  <a:gd name="connsiteY8" fmla="*/ 806482 h 1699831"/>
                  <a:gd name="connsiteX9" fmla="*/ 58483 w 1616487"/>
                  <a:gd name="connsiteY9" fmla="*/ 811911 h 1699831"/>
                  <a:gd name="connsiteX10" fmla="*/ 65246 w 1616487"/>
                  <a:gd name="connsiteY10" fmla="*/ 817245 h 1699831"/>
                  <a:gd name="connsiteX11" fmla="*/ 72009 w 1616487"/>
                  <a:gd name="connsiteY11" fmla="*/ 822579 h 1699831"/>
                  <a:gd name="connsiteX12" fmla="*/ 78676 w 1616487"/>
                  <a:gd name="connsiteY12" fmla="*/ 827913 h 1699831"/>
                  <a:gd name="connsiteX13" fmla="*/ 86011 w 1616487"/>
                  <a:gd name="connsiteY13" fmla="*/ 833628 h 1699831"/>
                  <a:gd name="connsiteX14" fmla="*/ 92202 w 1616487"/>
                  <a:gd name="connsiteY14" fmla="*/ 838486 h 1699831"/>
                  <a:gd name="connsiteX15" fmla="*/ 98965 w 1616487"/>
                  <a:gd name="connsiteY15" fmla="*/ 843820 h 1699831"/>
                  <a:gd name="connsiteX16" fmla="*/ 105632 w 1616487"/>
                  <a:gd name="connsiteY16" fmla="*/ 849154 h 1699831"/>
                  <a:gd name="connsiteX17" fmla="*/ 112395 w 1616487"/>
                  <a:gd name="connsiteY17" fmla="*/ 854488 h 1699831"/>
                  <a:gd name="connsiteX18" fmla="*/ 119158 w 1616487"/>
                  <a:gd name="connsiteY18" fmla="*/ 859822 h 1699831"/>
                  <a:gd name="connsiteX19" fmla="*/ 125825 w 1616487"/>
                  <a:gd name="connsiteY19" fmla="*/ 865156 h 1699831"/>
                  <a:gd name="connsiteX20" fmla="*/ 132588 w 1616487"/>
                  <a:gd name="connsiteY20" fmla="*/ 870490 h 1699831"/>
                  <a:gd name="connsiteX21" fmla="*/ 139255 w 1616487"/>
                  <a:gd name="connsiteY21" fmla="*/ 875824 h 1699831"/>
                  <a:gd name="connsiteX22" fmla="*/ 146018 w 1616487"/>
                  <a:gd name="connsiteY22" fmla="*/ 881158 h 1699831"/>
                  <a:gd name="connsiteX23" fmla="*/ 152686 w 1616487"/>
                  <a:gd name="connsiteY23" fmla="*/ 886492 h 1699831"/>
                  <a:gd name="connsiteX24" fmla="*/ 192691 w 1616487"/>
                  <a:gd name="connsiteY24" fmla="*/ 900398 h 1699831"/>
                  <a:gd name="connsiteX25" fmla="*/ 499015 w 1616487"/>
                  <a:gd name="connsiteY25" fmla="*/ 911828 h 1699831"/>
                  <a:gd name="connsiteX26" fmla="*/ 547688 w 1616487"/>
                  <a:gd name="connsiteY26" fmla="*/ 866013 h 1699831"/>
                  <a:gd name="connsiteX27" fmla="*/ 547688 w 1616487"/>
                  <a:gd name="connsiteY27" fmla="*/ 834581 h 1699831"/>
                  <a:gd name="connsiteX28" fmla="*/ 814388 w 1616487"/>
                  <a:gd name="connsiteY28" fmla="*/ 619887 h 1699831"/>
                  <a:gd name="connsiteX29" fmla="*/ 1063466 w 1616487"/>
                  <a:gd name="connsiteY29" fmla="*/ 823151 h 1699831"/>
                  <a:gd name="connsiteX30" fmla="*/ 1059466 w 1616487"/>
                  <a:gd name="connsiteY30" fmla="*/ 864965 h 1699831"/>
                  <a:gd name="connsiteX31" fmla="*/ 505587 w 1616487"/>
                  <a:gd name="connsiteY31" fmla="*/ 1546574 h 1699831"/>
                  <a:gd name="connsiteX32" fmla="*/ 505587 w 1616487"/>
                  <a:gd name="connsiteY32" fmla="*/ 1640681 h 1699831"/>
                  <a:gd name="connsiteX33" fmla="*/ 564832 w 1616487"/>
                  <a:gd name="connsiteY33" fmla="*/ 1699832 h 1699831"/>
                  <a:gd name="connsiteX34" fmla="*/ 933640 w 1616487"/>
                  <a:gd name="connsiteY34" fmla="*/ 1699832 h 1699831"/>
                  <a:gd name="connsiteX35" fmla="*/ 992886 w 1616487"/>
                  <a:gd name="connsiteY35" fmla="*/ 1640681 h 1699831"/>
                  <a:gd name="connsiteX36" fmla="*/ 992886 w 1616487"/>
                  <a:gd name="connsiteY36" fmla="*/ 1577911 h 1699831"/>
                  <a:gd name="connsiteX37" fmla="*/ 1616488 w 1616487"/>
                  <a:gd name="connsiteY37" fmla="*/ 679133 h 1699831"/>
                  <a:gd name="connsiteX38" fmla="*/ 825627 w 1616487"/>
                  <a:gd name="connsiteY38" fmla="*/ 0 h 169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16487" h="1699831">
                    <a:moveTo>
                      <a:pt x="825627" y="0"/>
                    </a:moveTo>
                    <a:cubicBezTo>
                      <a:pt x="334423" y="0"/>
                      <a:pt x="0" y="289084"/>
                      <a:pt x="0" y="710660"/>
                    </a:cubicBezTo>
                    <a:lnTo>
                      <a:pt x="0" y="748760"/>
                    </a:lnTo>
                    <a:cubicBezTo>
                      <a:pt x="181" y="761562"/>
                      <a:pt x="7048" y="773344"/>
                      <a:pt x="18097" y="779812"/>
                    </a:cubicBezTo>
                    <a:cubicBezTo>
                      <a:pt x="20155" y="781793"/>
                      <a:pt x="22384" y="783574"/>
                      <a:pt x="24765" y="785146"/>
                    </a:cubicBezTo>
                    <a:cubicBezTo>
                      <a:pt x="26832" y="787156"/>
                      <a:pt x="29099" y="788937"/>
                      <a:pt x="31528" y="790480"/>
                    </a:cubicBezTo>
                    <a:cubicBezTo>
                      <a:pt x="33595" y="792490"/>
                      <a:pt x="35862" y="794271"/>
                      <a:pt x="38290" y="795814"/>
                    </a:cubicBezTo>
                    <a:cubicBezTo>
                      <a:pt x="40338" y="797842"/>
                      <a:pt x="42605" y="799633"/>
                      <a:pt x="45053" y="801148"/>
                    </a:cubicBezTo>
                    <a:cubicBezTo>
                      <a:pt x="47082" y="803158"/>
                      <a:pt x="49320" y="804939"/>
                      <a:pt x="51721" y="806482"/>
                    </a:cubicBezTo>
                    <a:cubicBezTo>
                      <a:pt x="53778" y="808520"/>
                      <a:pt x="56045" y="810339"/>
                      <a:pt x="58483" y="811911"/>
                    </a:cubicBezTo>
                    <a:cubicBezTo>
                      <a:pt x="60569" y="813892"/>
                      <a:pt x="62836" y="815673"/>
                      <a:pt x="65246" y="817245"/>
                    </a:cubicBezTo>
                    <a:cubicBezTo>
                      <a:pt x="67313" y="819245"/>
                      <a:pt x="69580" y="821036"/>
                      <a:pt x="72009" y="822579"/>
                    </a:cubicBezTo>
                    <a:cubicBezTo>
                      <a:pt x="74047" y="824579"/>
                      <a:pt x="76276" y="826370"/>
                      <a:pt x="78676" y="827913"/>
                    </a:cubicBezTo>
                    <a:cubicBezTo>
                      <a:pt x="80915" y="830066"/>
                      <a:pt x="83372" y="831990"/>
                      <a:pt x="86011" y="833628"/>
                    </a:cubicBezTo>
                    <a:cubicBezTo>
                      <a:pt x="87954" y="835400"/>
                      <a:pt x="90021" y="837019"/>
                      <a:pt x="92202" y="838486"/>
                    </a:cubicBezTo>
                    <a:cubicBezTo>
                      <a:pt x="94288" y="840467"/>
                      <a:pt x="96555" y="842248"/>
                      <a:pt x="98965" y="843820"/>
                    </a:cubicBezTo>
                    <a:cubicBezTo>
                      <a:pt x="101022" y="845801"/>
                      <a:pt x="103251" y="847582"/>
                      <a:pt x="105632" y="849154"/>
                    </a:cubicBezTo>
                    <a:cubicBezTo>
                      <a:pt x="107718" y="851135"/>
                      <a:pt x="109985" y="852916"/>
                      <a:pt x="112395" y="854488"/>
                    </a:cubicBezTo>
                    <a:cubicBezTo>
                      <a:pt x="114462" y="856488"/>
                      <a:pt x="116729" y="858279"/>
                      <a:pt x="119158" y="859822"/>
                    </a:cubicBezTo>
                    <a:cubicBezTo>
                      <a:pt x="121196" y="861822"/>
                      <a:pt x="123425" y="863613"/>
                      <a:pt x="125825" y="865156"/>
                    </a:cubicBezTo>
                    <a:cubicBezTo>
                      <a:pt x="127892" y="867156"/>
                      <a:pt x="130159" y="868947"/>
                      <a:pt x="132588" y="870490"/>
                    </a:cubicBezTo>
                    <a:cubicBezTo>
                      <a:pt x="134626" y="872490"/>
                      <a:pt x="136855" y="874281"/>
                      <a:pt x="139255" y="875824"/>
                    </a:cubicBezTo>
                    <a:cubicBezTo>
                      <a:pt x="141341" y="877805"/>
                      <a:pt x="143608" y="879586"/>
                      <a:pt x="146018" y="881158"/>
                    </a:cubicBezTo>
                    <a:cubicBezTo>
                      <a:pt x="148057" y="883158"/>
                      <a:pt x="150285" y="884949"/>
                      <a:pt x="152686" y="886492"/>
                    </a:cubicBezTo>
                    <a:cubicBezTo>
                      <a:pt x="163697" y="896179"/>
                      <a:pt x="178051" y="901170"/>
                      <a:pt x="192691" y="900398"/>
                    </a:cubicBezTo>
                    <a:lnTo>
                      <a:pt x="499015" y="911828"/>
                    </a:lnTo>
                    <a:cubicBezTo>
                      <a:pt x="530543" y="911828"/>
                      <a:pt x="547688" y="897541"/>
                      <a:pt x="547688" y="866013"/>
                    </a:cubicBezTo>
                    <a:lnTo>
                      <a:pt x="547688" y="834581"/>
                    </a:lnTo>
                    <a:cubicBezTo>
                      <a:pt x="547688" y="708565"/>
                      <a:pt x="650748" y="619887"/>
                      <a:pt x="814388" y="619887"/>
                    </a:cubicBezTo>
                    <a:cubicBezTo>
                      <a:pt x="963263" y="619887"/>
                      <a:pt x="1063466" y="699992"/>
                      <a:pt x="1063466" y="823151"/>
                    </a:cubicBezTo>
                    <a:cubicBezTo>
                      <a:pt x="1063466" y="837181"/>
                      <a:pt x="1062133" y="851183"/>
                      <a:pt x="1059466" y="864965"/>
                    </a:cubicBezTo>
                    <a:cubicBezTo>
                      <a:pt x="905732" y="1066514"/>
                      <a:pt x="505587" y="1155383"/>
                      <a:pt x="505587" y="1546574"/>
                    </a:cubicBezTo>
                    <a:lnTo>
                      <a:pt x="505587" y="1640681"/>
                    </a:lnTo>
                    <a:cubicBezTo>
                      <a:pt x="505587" y="1678781"/>
                      <a:pt x="526447" y="1699832"/>
                      <a:pt x="564832" y="1699832"/>
                    </a:cubicBezTo>
                    <a:lnTo>
                      <a:pt x="933640" y="1699832"/>
                    </a:lnTo>
                    <a:cubicBezTo>
                      <a:pt x="971740" y="1699832"/>
                      <a:pt x="992886" y="1678972"/>
                      <a:pt x="992886" y="1640681"/>
                    </a:cubicBezTo>
                    <a:lnTo>
                      <a:pt x="992886" y="1577911"/>
                    </a:lnTo>
                    <a:cubicBezTo>
                      <a:pt x="992886" y="1260919"/>
                      <a:pt x="1616488" y="1257395"/>
                      <a:pt x="1616488" y="679133"/>
                    </a:cubicBezTo>
                    <a:cubicBezTo>
                      <a:pt x="1616488" y="271653"/>
                      <a:pt x="1306354" y="0"/>
                      <a:pt x="825627" y="0"/>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 xmlns:a16="http://schemas.microsoft.com/office/drawing/2014/main" id="{F4495819-8558-4F91-85E4-A2A6C054D09C}"/>
                  </a:ext>
                </a:extLst>
              </p:cNvPr>
              <p:cNvSpPr/>
              <p:nvPr/>
            </p:nvSpPr>
            <p:spPr>
              <a:xfrm>
                <a:off x="6920193" y="2635348"/>
                <a:ext cx="1616202" cy="2480690"/>
              </a:xfrm>
              <a:custGeom>
                <a:avLst/>
                <a:gdLst>
                  <a:gd name="connsiteX0" fmla="*/ 505016 w 1616202"/>
                  <a:gd name="connsiteY0" fmla="*/ 1641158 h 2480690"/>
                  <a:gd name="connsiteX1" fmla="*/ 505016 w 1616202"/>
                  <a:gd name="connsiteY1" fmla="*/ 1547051 h 2480690"/>
                  <a:gd name="connsiteX2" fmla="*/ 1118140 w 1616202"/>
                  <a:gd name="connsiteY2" fmla="*/ 697040 h 2480690"/>
                  <a:gd name="connsiteX3" fmla="*/ 815054 w 1616202"/>
                  <a:gd name="connsiteY3" fmla="*/ 449389 h 2480690"/>
                  <a:gd name="connsiteX4" fmla="*/ 491204 w 1616202"/>
                  <a:gd name="connsiteY4" fmla="*/ 710660 h 2480690"/>
                  <a:gd name="connsiteX5" fmla="*/ 491204 w 1616202"/>
                  <a:gd name="connsiteY5" fmla="*/ 748760 h 2480690"/>
                  <a:gd name="connsiteX6" fmla="*/ 431959 w 1616202"/>
                  <a:gd name="connsiteY6" fmla="*/ 804577 h 2480690"/>
                  <a:gd name="connsiteX7" fmla="*/ 59150 w 1616202"/>
                  <a:gd name="connsiteY7" fmla="*/ 790575 h 2480690"/>
                  <a:gd name="connsiteX8" fmla="*/ 0 w 1616202"/>
                  <a:gd name="connsiteY8" fmla="*/ 748760 h 2480690"/>
                  <a:gd name="connsiteX9" fmla="*/ 0 w 1616202"/>
                  <a:gd name="connsiteY9" fmla="*/ 710660 h 2480690"/>
                  <a:gd name="connsiteX10" fmla="*/ 825627 w 1616202"/>
                  <a:gd name="connsiteY10" fmla="*/ 0 h 2480690"/>
                  <a:gd name="connsiteX11" fmla="*/ 1616202 w 1616202"/>
                  <a:gd name="connsiteY11" fmla="*/ 679323 h 2480690"/>
                  <a:gd name="connsiteX12" fmla="*/ 992600 w 1616202"/>
                  <a:gd name="connsiteY12" fmla="*/ 1578102 h 2480690"/>
                  <a:gd name="connsiteX13" fmla="*/ 992600 w 1616202"/>
                  <a:gd name="connsiteY13" fmla="*/ 1640872 h 2480690"/>
                  <a:gd name="connsiteX14" fmla="*/ 933355 w 1616202"/>
                  <a:gd name="connsiteY14" fmla="*/ 1700022 h 2480690"/>
                  <a:gd name="connsiteX15" fmla="*/ 564261 w 1616202"/>
                  <a:gd name="connsiteY15" fmla="*/ 1700022 h 2480690"/>
                  <a:gd name="connsiteX16" fmla="*/ 505016 w 1616202"/>
                  <a:gd name="connsiteY16" fmla="*/ 1641158 h 2480690"/>
                  <a:gd name="connsiteX17" fmla="*/ 473678 w 1616202"/>
                  <a:gd name="connsiteY17" fmla="*/ 2202466 h 2480690"/>
                  <a:gd name="connsiteX18" fmla="*/ 773240 w 1616202"/>
                  <a:gd name="connsiteY18" fmla="*/ 1923764 h 2480690"/>
                  <a:gd name="connsiteX19" fmla="*/ 1069372 w 1616202"/>
                  <a:gd name="connsiteY19" fmla="*/ 2202466 h 2480690"/>
                  <a:gd name="connsiteX20" fmla="*/ 769811 w 1616202"/>
                  <a:gd name="connsiteY20" fmla="*/ 2480691 h 2480690"/>
                  <a:gd name="connsiteX21" fmla="*/ 473678 w 1616202"/>
                  <a:gd name="connsiteY21" fmla="*/ 2202466 h 248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16202" h="2480690">
                    <a:moveTo>
                      <a:pt x="505016" y="1641158"/>
                    </a:moveTo>
                    <a:lnTo>
                      <a:pt x="505016" y="1547051"/>
                    </a:lnTo>
                    <a:cubicBezTo>
                      <a:pt x="505016" y="1062800"/>
                      <a:pt x="1118140" y="1042226"/>
                      <a:pt x="1118140" y="697040"/>
                    </a:cubicBezTo>
                    <a:cubicBezTo>
                      <a:pt x="1118140" y="547211"/>
                      <a:pt x="996220" y="449389"/>
                      <a:pt x="815054" y="449389"/>
                    </a:cubicBezTo>
                    <a:cubicBezTo>
                      <a:pt x="616458" y="449389"/>
                      <a:pt x="491204" y="557403"/>
                      <a:pt x="491204" y="710660"/>
                    </a:cubicBezTo>
                    <a:lnTo>
                      <a:pt x="491204" y="748760"/>
                    </a:lnTo>
                    <a:cubicBezTo>
                      <a:pt x="491204" y="786860"/>
                      <a:pt x="470249" y="804577"/>
                      <a:pt x="431959" y="804577"/>
                    </a:cubicBezTo>
                    <a:lnTo>
                      <a:pt x="59150" y="790575"/>
                    </a:lnTo>
                    <a:cubicBezTo>
                      <a:pt x="24384" y="790575"/>
                      <a:pt x="0" y="773144"/>
                      <a:pt x="0" y="748760"/>
                    </a:cubicBezTo>
                    <a:lnTo>
                      <a:pt x="0" y="710660"/>
                    </a:lnTo>
                    <a:cubicBezTo>
                      <a:pt x="0" y="289084"/>
                      <a:pt x="334423" y="0"/>
                      <a:pt x="825627" y="0"/>
                    </a:cubicBezTo>
                    <a:cubicBezTo>
                      <a:pt x="1306354" y="0"/>
                      <a:pt x="1616202" y="271653"/>
                      <a:pt x="1616202" y="679323"/>
                    </a:cubicBezTo>
                    <a:cubicBezTo>
                      <a:pt x="1616202" y="1257586"/>
                      <a:pt x="992600" y="1261110"/>
                      <a:pt x="992600" y="1578102"/>
                    </a:cubicBezTo>
                    <a:lnTo>
                      <a:pt x="992600" y="1640872"/>
                    </a:lnTo>
                    <a:cubicBezTo>
                      <a:pt x="992600" y="1678972"/>
                      <a:pt x="971645" y="1700022"/>
                      <a:pt x="933355" y="1700022"/>
                    </a:cubicBezTo>
                    <a:lnTo>
                      <a:pt x="564261" y="1700022"/>
                    </a:lnTo>
                    <a:cubicBezTo>
                      <a:pt x="525875" y="1700308"/>
                      <a:pt x="505016" y="1679448"/>
                      <a:pt x="505016" y="1641158"/>
                    </a:cubicBezTo>
                    <a:close/>
                    <a:moveTo>
                      <a:pt x="473678" y="2202466"/>
                    </a:moveTo>
                    <a:cubicBezTo>
                      <a:pt x="473678" y="2049209"/>
                      <a:pt x="609505" y="1923764"/>
                      <a:pt x="773240" y="1923764"/>
                    </a:cubicBezTo>
                    <a:cubicBezTo>
                      <a:pt x="930021" y="1923764"/>
                      <a:pt x="1069372" y="2049209"/>
                      <a:pt x="1069372" y="2202466"/>
                    </a:cubicBezTo>
                    <a:cubicBezTo>
                      <a:pt x="1069372" y="2355723"/>
                      <a:pt x="929735" y="2480691"/>
                      <a:pt x="769811" y="2480691"/>
                    </a:cubicBezTo>
                    <a:cubicBezTo>
                      <a:pt x="605885" y="2480691"/>
                      <a:pt x="473678" y="2355342"/>
                      <a:pt x="473678" y="2202466"/>
                    </a:cubicBezTo>
                    <a:close/>
                  </a:path>
                </a:pathLst>
              </a:custGeom>
              <a:solidFill>
                <a:srgbClr val="E4D8DC"/>
              </a:solidFill>
              <a:ln w="9525" cap="flat">
                <a:solidFill>
                  <a:srgbClr val="E4D8DC"/>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 xmlns:a16="http://schemas.microsoft.com/office/drawing/2014/main" id="{23C9D75B-D61D-4D98-8321-F991492CD380}"/>
                  </a:ext>
                </a:extLst>
              </p:cNvPr>
              <p:cNvSpPr/>
              <p:nvPr/>
            </p:nvSpPr>
            <p:spPr>
              <a:xfrm>
                <a:off x="7154604" y="5195763"/>
                <a:ext cx="1040320" cy="232600"/>
              </a:xfrm>
              <a:custGeom>
                <a:avLst/>
                <a:gdLst>
                  <a:gd name="connsiteX0" fmla="*/ 1040321 w 1040320"/>
                  <a:gd name="connsiteY0" fmla="*/ 116300 h 232600"/>
                  <a:gd name="connsiteX1" fmla="*/ 520160 w 1040320"/>
                  <a:gd name="connsiteY1" fmla="*/ 232601 h 232600"/>
                  <a:gd name="connsiteX2" fmla="*/ 0 w 1040320"/>
                  <a:gd name="connsiteY2" fmla="*/ 116300 h 232600"/>
                  <a:gd name="connsiteX3" fmla="*/ 520160 w 1040320"/>
                  <a:gd name="connsiteY3" fmla="*/ 0 h 232600"/>
                  <a:gd name="connsiteX4" fmla="*/ 1040321 w 1040320"/>
                  <a:gd name="connsiteY4" fmla="*/ 116300 h 2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320" h="232600">
                    <a:moveTo>
                      <a:pt x="1040321" y="116300"/>
                    </a:moveTo>
                    <a:cubicBezTo>
                      <a:pt x="1040321" y="180531"/>
                      <a:pt x="807437" y="232601"/>
                      <a:pt x="520160" y="232601"/>
                    </a:cubicBezTo>
                    <a:cubicBezTo>
                      <a:pt x="232884" y="232601"/>
                      <a:pt x="0" y="180531"/>
                      <a:pt x="0" y="116300"/>
                    </a:cubicBezTo>
                    <a:cubicBezTo>
                      <a:pt x="0" y="52069"/>
                      <a:pt x="232884" y="0"/>
                      <a:pt x="520160" y="0"/>
                    </a:cubicBezTo>
                    <a:cubicBezTo>
                      <a:pt x="807437" y="0"/>
                      <a:pt x="1040321" y="52070"/>
                      <a:pt x="1040321" y="116300"/>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8" name="Graphic 15">
              <a:extLst>
                <a:ext uri="{FF2B5EF4-FFF2-40B4-BE49-F238E27FC236}">
                  <a16:creationId xmlns="" xmlns:a16="http://schemas.microsoft.com/office/drawing/2014/main" id="{E849FED5-4654-48EB-860E-EA7154F74D4F}"/>
                </a:ext>
              </a:extLst>
            </p:cNvPr>
            <p:cNvGrpSpPr/>
            <p:nvPr/>
          </p:nvGrpSpPr>
          <p:grpSpPr>
            <a:xfrm>
              <a:off x="8927919" y="1400770"/>
              <a:ext cx="1262461" cy="2420251"/>
              <a:chOff x="7141649" y="1209384"/>
              <a:chExt cx="1262461" cy="2420251"/>
            </a:xfrm>
          </p:grpSpPr>
          <p:sp>
            <p:nvSpPr>
              <p:cNvPr id="69" name="Freeform: Shape 68">
                <a:extLst>
                  <a:ext uri="{FF2B5EF4-FFF2-40B4-BE49-F238E27FC236}">
                    <a16:creationId xmlns="" xmlns:a16="http://schemas.microsoft.com/office/drawing/2014/main" id="{F6E1CA03-0750-4AAD-83B3-2B8BF3202EA5}"/>
                  </a:ext>
                </a:extLst>
              </p:cNvPr>
              <p:cNvSpPr/>
              <p:nvPr/>
            </p:nvSpPr>
            <p:spPr>
              <a:xfrm>
                <a:off x="7141649" y="2674210"/>
                <a:ext cx="208883" cy="136838"/>
              </a:xfrm>
              <a:custGeom>
                <a:avLst/>
                <a:gdLst>
                  <a:gd name="connsiteX0" fmla="*/ 135541 w 208883"/>
                  <a:gd name="connsiteY0" fmla="*/ 0 h 136838"/>
                  <a:gd name="connsiteX1" fmla="*/ 115633 w 208883"/>
                  <a:gd name="connsiteY1" fmla="*/ 43434 h 136838"/>
                  <a:gd name="connsiteX2" fmla="*/ 0 w 208883"/>
                  <a:gd name="connsiteY2" fmla="*/ 64579 h 136838"/>
                  <a:gd name="connsiteX3" fmla="*/ 7525 w 208883"/>
                  <a:gd name="connsiteY3" fmla="*/ 135446 h 136838"/>
                  <a:gd name="connsiteX4" fmla="*/ 22384 w 208883"/>
                  <a:gd name="connsiteY4" fmla="*/ 135446 h 136838"/>
                  <a:gd name="connsiteX5" fmla="*/ 192691 w 208883"/>
                  <a:gd name="connsiteY5" fmla="*/ 91916 h 136838"/>
                  <a:gd name="connsiteX6" fmla="*/ 208883 w 208883"/>
                  <a:gd name="connsiteY6" fmla="*/ 14859 h 1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83" h="136838">
                    <a:moveTo>
                      <a:pt x="135541" y="0"/>
                    </a:moveTo>
                    <a:lnTo>
                      <a:pt x="115633" y="43434"/>
                    </a:lnTo>
                    <a:cubicBezTo>
                      <a:pt x="115633" y="43434"/>
                      <a:pt x="0" y="55912"/>
                      <a:pt x="0" y="64579"/>
                    </a:cubicBezTo>
                    <a:cubicBezTo>
                      <a:pt x="0" y="73247"/>
                      <a:pt x="1238" y="132969"/>
                      <a:pt x="7525" y="135446"/>
                    </a:cubicBezTo>
                    <a:cubicBezTo>
                      <a:pt x="12306" y="137303"/>
                      <a:pt x="17602" y="137303"/>
                      <a:pt x="22384" y="135446"/>
                    </a:cubicBezTo>
                    <a:lnTo>
                      <a:pt x="192691" y="91916"/>
                    </a:lnTo>
                    <a:lnTo>
                      <a:pt x="208883" y="14859"/>
                    </a:ln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 xmlns:a16="http://schemas.microsoft.com/office/drawing/2014/main" id="{49987631-3571-475A-8F9C-44E8F124C5DE}"/>
                  </a:ext>
                </a:extLst>
              </p:cNvPr>
              <p:cNvSpPr/>
              <p:nvPr/>
            </p:nvSpPr>
            <p:spPr>
              <a:xfrm>
                <a:off x="7152007" y="2734789"/>
                <a:ext cx="183475" cy="93535"/>
              </a:xfrm>
              <a:custGeom>
                <a:avLst/>
                <a:gdLst>
                  <a:gd name="connsiteX0" fmla="*/ 92798 w 183475"/>
                  <a:gd name="connsiteY0" fmla="*/ 17050 h 93535"/>
                  <a:gd name="connsiteX1" fmla="*/ 24694 w 183475"/>
                  <a:gd name="connsiteY1" fmla="*/ 62389 h 93535"/>
                  <a:gd name="connsiteX2" fmla="*/ 4882 w 183475"/>
                  <a:gd name="connsiteY2" fmla="*/ 93535 h 93535"/>
                  <a:gd name="connsiteX3" fmla="*/ 91369 w 183475"/>
                  <a:gd name="connsiteY3" fmla="*/ 60960 h 93535"/>
                  <a:gd name="connsiteX4" fmla="*/ 172141 w 183475"/>
                  <a:gd name="connsiteY4" fmla="*/ 36862 h 93535"/>
                  <a:gd name="connsiteX5" fmla="*/ 183476 w 183475"/>
                  <a:gd name="connsiteY5" fmla="*/ 0 h 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75" h="93535">
                    <a:moveTo>
                      <a:pt x="92798" y="17050"/>
                    </a:moveTo>
                    <a:cubicBezTo>
                      <a:pt x="71652" y="34376"/>
                      <a:pt x="48840" y="49558"/>
                      <a:pt x="24694" y="62389"/>
                    </a:cubicBezTo>
                    <a:cubicBezTo>
                      <a:pt x="-2833" y="74771"/>
                      <a:pt x="-3881" y="93535"/>
                      <a:pt x="4882" y="93535"/>
                    </a:cubicBezTo>
                    <a:cubicBezTo>
                      <a:pt x="13645" y="93535"/>
                      <a:pt x="91369" y="60960"/>
                      <a:pt x="91369" y="60960"/>
                    </a:cubicBezTo>
                    <a:cubicBezTo>
                      <a:pt x="91369" y="60960"/>
                      <a:pt x="161949" y="42481"/>
                      <a:pt x="172141" y="36862"/>
                    </a:cubicBezTo>
                    <a:cubicBezTo>
                      <a:pt x="182333" y="31242"/>
                      <a:pt x="183476" y="0"/>
                      <a:pt x="183476" y="0"/>
                    </a:cubicBezTo>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 xmlns:a16="http://schemas.microsoft.com/office/drawing/2014/main" id="{79D409BD-D183-4ED5-B8B7-252E6BFD8E33}"/>
                  </a:ext>
                </a:extLst>
              </p:cNvPr>
              <p:cNvSpPr/>
              <p:nvPr/>
            </p:nvSpPr>
            <p:spPr>
              <a:xfrm>
                <a:off x="7258426" y="1839629"/>
                <a:ext cx="230314" cy="865441"/>
              </a:xfrm>
              <a:custGeom>
                <a:avLst/>
                <a:gdLst>
                  <a:gd name="connsiteX0" fmla="*/ 120491 w 230314"/>
                  <a:gd name="connsiteY0" fmla="*/ 0 h 865441"/>
                  <a:gd name="connsiteX1" fmla="*/ 49435 w 230314"/>
                  <a:gd name="connsiteY1" fmla="*/ 544640 h 865441"/>
                  <a:gd name="connsiteX2" fmla="*/ 0 w 230314"/>
                  <a:gd name="connsiteY2" fmla="*/ 839533 h 865441"/>
                  <a:gd name="connsiteX3" fmla="*/ 109728 w 230314"/>
                  <a:gd name="connsiteY3" fmla="*/ 865441 h 865441"/>
                  <a:gd name="connsiteX4" fmla="*/ 191548 w 230314"/>
                  <a:gd name="connsiteY4" fmla="*/ 516636 h 865441"/>
                  <a:gd name="connsiteX5" fmla="*/ 230315 w 230314"/>
                  <a:gd name="connsiteY5" fmla="*/ 297085 h 865441"/>
                  <a:gd name="connsiteX6" fmla="*/ 120491 w 230314"/>
                  <a:gd name="connsiteY6" fmla="*/ 0 h 86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14" h="865441">
                    <a:moveTo>
                      <a:pt x="120491" y="0"/>
                    </a:moveTo>
                    <a:lnTo>
                      <a:pt x="49435" y="544640"/>
                    </a:lnTo>
                    <a:lnTo>
                      <a:pt x="0" y="839533"/>
                    </a:lnTo>
                    <a:lnTo>
                      <a:pt x="109728" y="865441"/>
                    </a:lnTo>
                    <a:lnTo>
                      <a:pt x="191548" y="516636"/>
                    </a:lnTo>
                    <a:lnTo>
                      <a:pt x="230315" y="297085"/>
                    </a:lnTo>
                    <a:lnTo>
                      <a:pt x="120491" y="0"/>
                    </a:ln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 xmlns:a16="http://schemas.microsoft.com/office/drawing/2014/main" id="{9312EFE8-5949-4F44-B2B5-4673F5B5A305}"/>
                  </a:ext>
                </a:extLst>
              </p:cNvPr>
              <p:cNvSpPr/>
              <p:nvPr/>
            </p:nvSpPr>
            <p:spPr>
              <a:xfrm>
                <a:off x="7816972" y="1404813"/>
                <a:ext cx="137636" cy="118110"/>
              </a:xfrm>
              <a:custGeom>
                <a:avLst/>
                <a:gdLst>
                  <a:gd name="connsiteX0" fmla="*/ 135350 w 137636"/>
                  <a:gd name="connsiteY0" fmla="*/ 40481 h 118110"/>
                  <a:gd name="connsiteX1" fmla="*/ 92012 w 137636"/>
                  <a:gd name="connsiteY1" fmla="*/ 33623 h 118110"/>
                  <a:gd name="connsiteX2" fmla="*/ 3238 w 137636"/>
                  <a:gd name="connsiteY2" fmla="*/ 0 h 118110"/>
                  <a:gd name="connsiteX3" fmla="*/ 0 w 137636"/>
                  <a:gd name="connsiteY3" fmla="*/ 105442 h 118110"/>
                  <a:gd name="connsiteX4" fmla="*/ 137636 w 137636"/>
                  <a:gd name="connsiteY4" fmla="*/ 118110 h 118110"/>
                  <a:gd name="connsiteX5" fmla="*/ 135350 w 137636"/>
                  <a:gd name="connsiteY5" fmla="*/ 40481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6" h="118110">
                    <a:moveTo>
                      <a:pt x="135350" y="40481"/>
                    </a:moveTo>
                    <a:lnTo>
                      <a:pt x="92012" y="33623"/>
                    </a:lnTo>
                    <a:lnTo>
                      <a:pt x="3238" y="0"/>
                    </a:lnTo>
                    <a:lnTo>
                      <a:pt x="0" y="105442"/>
                    </a:lnTo>
                    <a:lnTo>
                      <a:pt x="137636" y="118110"/>
                    </a:lnTo>
                    <a:lnTo>
                      <a:pt x="135350" y="40481"/>
                    </a:ln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 xmlns:a16="http://schemas.microsoft.com/office/drawing/2014/main" id="{DDE9AB19-443B-4747-A545-5805CA13810E}"/>
                  </a:ext>
                </a:extLst>
              </p:cNvPr>
              <p:cNvSpPr/>
              <p:nvPr/>
            </p:nvSpPr>
            <p:spPr>
              <a:xfrm>
                <a:off x="7333999" y="3350093"/>
                <a:ext cx="232147" cy="279287"/>
              </a:xfrm>
              <a:custGeom>
                <a:avLst/>
                <a:gdLst>
                  <a:gd name="connsiteX0" fmla="*/ 111688 w 232147"/>
                  <a:gd name="connsiteY0" fmla="*/ 26586 h 279287"/>
                  <a:gd name="connsiteX1" fmla="*/ 21296 w 232147"/>
                  <a:gd name="connsiteY1" fmla="*/ 144696 h 279287"/>
                  <a:gd name="connsiteX2" fmla="*/ 42822 w 232147"/>
                  <a:gd name="connsiteY2" fmla="*/ 276045 h 279287"/>
                  <a:gd name="connsiteX3" fmla="*/ 161218 w 232147"/>
                  <a:gd name="connsiteY3" fmla="*/ 217848 h 279287"/>
                  <a:gd name="connsiteX4" fmla="*/ 195603 w 232147"/>
                  <a:gd name="connsiteY4" fmla="*/ 136123 h 279287"/>
                  <a:gd name="connsiteX5" fmla="*/ 230084 w 232147"/>
                  <a:gd name="connsiteY5" fmla="*/ 28491 h 279287"/>
                  <a:gd name="connsiteX6" fmla="*/ 111688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11688" y="26586"/>
                    </a:moveTo>
                    <a:cubicBezTo>
                      <a:pt x="79389" y="64247"/>
                      <a:pt x="49214" y="103681"/>
                      <a:pt x="21296" y="144696"/>
                    </a:cubicBezTo>
                    <a:cubicBezTo>
                      <a:pt x="-15375" y="200703"/>
                      <a:pt x="-2421" y="260901"/>
                      <a:pt x="42822" y="276045"/>
                    </a:cubicBezTo>
                    <a:cubicBezTo>
                      <a:pt x="88066" y="291190"/>
                      <a:pt x="146073" y="250137"/>
                      <a:pt x="161218" y="217848"/>
                    </a:cubicBezTo>
                    <a:cubicBezTo>
                      <a:pt x="176363" y="185558"/>
                      <a:pt x="171981" y="168413"/>
                      <a:pt x="195603" y="136123"/>
                    </a:cubicBezTo>
                    <a:cubicBezTo>
                      <a:pt x="219226" y="103833"/>
                      <a:pt x="238656" y="71544"/>
                      <a:pt x="230084" y="28491"/>
                    </a:cubicBezTo>
                    <a:cubicBezTo>
                      <a:pt x="221511" y="-14562"/>
                      <a:pt x="134929" y="-3513"/>
                      <a:pt x="111688" y="26586"/>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 xmlns:a16="http://schemas.microsoft.com/office/drawing/2014/main" id="{7615EC8B-19D5-417A-8F92-F82AD3E00C49}"/>
                  </a:ext>
                </a:extLst>
              </p:cNvPr>
              <p:cNvSpPr/>
              <p:nvPr/>
            </p:nvSpPr>
            <p:spPr>
              <a:xfrm>
                <a:off x="7334318" y="3503709"/>
                <a:ext cx="156518" cy="125876"/>
              </a:xfrm>
              <a:custGeom>
                <a:avLst/>
                <a:gdLst>
                  <a:gd name="connsiteX0" fmla="*/ 156518 w 156518"/>
                  <a:gd name="connsiteY0" fmla="*/ 72328 h 125876"/>
                  <a:gd name="connsiteX1" fmla="*/ 145755 w 156518"/>
                  <a:gd name="connsiteY1" fmla="*/ 51659 h 125876"/>
                  <a:gd name="connsiteX2" fmla="*/ 12405 w 156518"/>
                  <a:gd name="connsiteY2" fmla="*/ 6987 h 125876"/>
                  <a:gd name="connsiteX3" fmla="*/ 42694 w 156518"/>
                  <a:gd name="connsiteY3" fmla="*/ 122716 h 125876"/>
                  <a:gd name="connsiteX4" fmla="*/ 156518 w 156518"/>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8" h="125876">
                    <a:moveTo>
                      <a:pt x="156518" y="72328"/>
                    </a:moveTo>
                    <a:cubicBezTo>
                      <a:pt x="153470" y="65851"/>
                      <a:pt x="149946" y="58993"/>
                      <a:pt x="145755" y="51659"/>
                    </a:cubicBezTo>
                    <a:cubicBezTo>
                      <a:pt x="111179" y="-9206"/>
                      <a:pt x="50505" y="-4348"/>
                      <a:pt x="12405" y="6987"/>
                    </a:cubicBezTo>
                    <a:cubicBezTo>
                      <a:pt x="-12646" y="58136"/>
                      <a:pt x="1641" y="109000"/>
                      <a:pt x="42694" y="122716"/>
                    </a:cubicBezTo>
                    <a:cubicBezTo>
                      <a:pt x="83747" y="136432"/>
                      <a:pt x="136706" y="102903"/>
                      <a:pt x="156518" y="7232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 xmlns:a16="http://schemas.microsoft.com/office/drawing/2014/main" id="{DBD75B81-21E1-4EE9-88F6-4ECED00A7BE0}"/>
                  </a:ext>
                </a:extLst>
              </p:cNvPr>
              <p:cNvSpPr/>
              <p:nvPr/>
            </p:nvSpPr>
            <p:spPr>
              <a:xfrm>
                <a:off x="7335579" y="3378869"/>
                <a:ext cx="230948" cy="250766"/>
              </a:xfrm>
              <a:custGeom>
                <a:avLst/>
                <a:gdLst>
                  <a:gd name="connsiteX0" fmla="*/ 144494 w 230948"/>
                  <a:gd name="connsiteY0" fmla="*/ 176498 h 250766"/>
                  <a:gd name="connsiteX1" fmla="*/ 47625 w 230948"/>
                  <a:gd name="connsiteY1" fmla="*/ 226028 h 250766"/>
                  <a:gd name="connsiteX2" fmla="*/ 0 w 230948"/>
                  <a:gd name="connsiteY2" fmla="*/ 196025 h 250766"/>
                  <a:gd name="connsiteX3" fmla="*/ 41624 w 230948"/>
                  <a:gd name="connsiteY3" fmla="*/ 247555 h 250766"/>
                  <a:gd name="connsiteX4" fmla="*/ 160020 w 230948"/>
                  <a:gd name="connsiteY4" fmla="*/ 189357 h 250766"/>
                  <a:gd name="connsiteX5" fmla="*/ 194405 w 230948"/>
                  <a:gd name="connsiteY5" fmla="*/ 107633 h 250766"/>
                  <a:gd name="connsiteX6" fmla="*/ 228886 w 230948"/>
                  <a:gd name="connsiteY6" fmla="*/ 0 h 250766"/>
                  <a:gd name="connsiteX7" fmla="*/ 185833 w 230948"/>
                  <a:gd name="connsiteY7" fmla="*/ 88202 h 250766"/>
                  <a:gd name="connsiteX8" fmla="*/ 144494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144494" y="176498"/>
                    </a:moveTo>
                    <a:cubicBezTo>
                      <a:pt x="131636" y="195548"/>
                      <a:pt x="114395" y="247555"/>
                      <a:pt x="47625" y="226028"/>
                    </a:cubicBezTo>
                    <a:cubicBezTo>
                      <a:pt x="29004" y="221247"/>
                      <a:pt x="12354" y="210760"/>
                      <a:pt x="0" y="196025"/>
                    </a:cubicBezTo>
                    <a:cubicBezTo>
                      <a:pt x="2943" y="219723"/>
                      <a:pt x="19079" y="239697"/>
                      <a:pt x="41624" y="247555"/>
                    </a:cubicBezTo>
                    <a:cubicBezTo>
                      <a:pt x="86773" y="262604"/>
                      <a:pt x="144875" y="221647"/>
                      <a:pt x="160020" y="189357"/>
                    </a:cubicBezTo>
                    <a:cubicBezTo>
                      <a:pt x="175165" y="157067"/>
                      <a:pt x="170783" y="139922"/>
                      <a:pt x="194405" y="107633"/>
                    </a:cubicBezTo>
                    <a:cubicBezTo>
                      <a:pt x="218027" y="75343"/>
                      <a:pt x="237458" y="43053"/>
                      <a:pt x="228886" y="0"/>
                    </a:cubicBezTo>
                    <a:cubicBezTo>
                      <a:pt x="228886" y="51626"/>
                      <a:pt x="209836" y="60198"/>
                      <a:pt x="185833" y="88202"/>
                    </a:cubicBezTo>
                    <a:cubicBezTo>
                      <a:pt x="161830" y="116205"/>
                      <a:pt x="157448" y="157067"/>
                      <a:pt x="144494" y="17649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 xmlns:a16="http://schemas.microsoft.com/office/drawing/2014/main" id="{D53C30EB-5E07-4FCA-89E5-41C3659420E5}"/>
                  </a:ext>
                </a:extLst>
              </p:cNvPr>
              <p:cNvSpPr/>
              <p:nvPr/>
            </p:nvSpPr>
            <p:spPr>
              <a:xfrm>
                <a:off x="7960451" y="3350093"/>
                <a:ext cx="232147" cy="279287"/>
              </a:xfrm>
              <a:custGeom>
                <a:avLst/>
                <a:gdLst>
                  <a:gd name="connsiteX0" fmla="*/ 120459 w 232147"/>
                  <a:gd name="connsiteY0" fmla="*/ 26586 h 279287"/>
                  <a:gd name="connsiteX1" fmla="*/ 210851 w 232147"/>
                  <a:gd name="connsiteY1" fmla="*/ 144696 h 279287"/>
                  <a:gd name="connsiteX2" fmla="*/ 189325 w 232147"/>
                  <a:gd name="connsiteY2" fmla="*/ 276045 h 279287"/>
                  <a:gd name="connsiteX3" fmla="*/ 70929 w 232147"/>
                  <a:gd name="connsiteY3" fmla="*/ 217848 h 279287"/>
                  <a:gd name="connsiteX4" fmla="*/ 36544 w 232147"/>
                  <a:gd name="connsiteY4" fmla="*/ 136123 h 279287"/>
                  <a:gd name="connsiteX5" fmla="*/ 2063 w 232147"/>
                  <a:gd name="connsiteY5" fmla="*/ 28491 h 279287"/>
                  <a:gd name="connsiteX6" fmla="*/ 120459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20459" y="26586"/>
                    </a:moveTo>
                    <a:cubicBezTo>
                      <a:pt x="152758" y="64247"/>
                      <a:pt x="182933" y="103681"/>
                      <a:pt x="210851" y="144696"/>
                    </a:cubicBezTo>
                    <a:cubicBezTo>
                      <a:pt x="247522" y="200703"/>
                      <a:pt x="234568" y="260901"/>
                      <a:pt x="189325" y="276045"/>
                    </a:cubicBezTo>
                    <a:cubicBezTo>
                      <a:pt x="144081" y="291190"/>
                      <a:pt x="86074" y="250137"/>
                      <a:pt x="70929" y="217848"/>
                    </a:cubicBezTo>
                    <a:cubicBezTo>
                      <a:pt x="55784" y="185558"/>
                      <a:pt x="60166" y="168413"/>
                      <a:pt x="36544" y="136123"/>
                    </a:cubicBezTo>
                    <a:cubicBezTo>
                      <a:pt x="12922" y="103833"/>
                      <a:pt x="-6509" y="71544"/>
                      <a:pt x="2063" y="28491"/>
                    </a:cubicBezTo>
                    <a:cubicBezTo>
                      <a:pt x="10636" y="-14562"/>
                      <a:pt x="96837" y="-3513"/>
                      <a:pt x="120459" y="26586"/>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 xmlns:a16="http://schemas.microsoft.com/office/drawing/2014/main" id="{C22CF012-A4D6-4FBD-8442-15555B8B63D8}"/>
                  </a:ext>
                </a:extLst>
              </p:cNvPr>
              <p:cNvSpPr/>
              <p:nvPr/>
            </p:nvSpPr>
            <p:spPr>
              <a:xfrm>
                <a:off x="8035856" y="3503709"/>
                <a:ext cx="156422" cy="125876"/>
              </a:xfrm>
              <a:custGeom>
                <a:avLst/>
                <a:gdLst>
                  <a:gd name="connsiteX0" fmla="*/ 0 w 156422"/>
                  <a:gd name="connsiteY0" fmla="*/ 72328 h 125876"/>
                  <a:gd name="connsiteX1" fmla="*/ 10668 w 156422"/>
                  <a:gd name="connsiteY1" fmla="*/ 51659 h 125876"/>
                  <a:gd name="connsiteX2" fmla="*/ 144018 w 156422"/>
                  <a:gd name="connsiteY2" fmla="*/ 6987 h 125876"/>
                  <a:gd name="connsiteX3" fmla="*/ 113729 w 156422"/>
                  <a:gd name="connsiteY3" fmla="*/ 122716 h 125876"/>
                  <a:gd name="connsiteX4" fmla="*/ 0 w 156422"/>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22" h="125876">
                    <a:moveTo>
                      <a:pt x="0" y="72328"/>
                    </a:moveTo>
                    <a:cubicBezTo>
                      <a:pt x="2953" y="65851"/>
                      <a:pt x="6477" y="58993"/>
                      <a:pt x="10668" y="51659"/>
                    </a:cubicBezTo>
                    <a:cubicBezTo>
                      <a:pt x="45244" y="-9206"/>
                      <a:pt x="105918" y="-4348"/>
                      <a:pt x="144018" y="6987"/>
                    </a:cubicBezTo>
                    <a:cubicBezTo>
                      <a:pt x="169069" y="58136"/>
                      <a:pt x="154781" y="109000"/>
                      <a:pt x="113729" y="122716"/>
                    </a:cubicBezTo>
                    <a:cubicBezTo>
                      <a:pt x="72676" y="136432"/>
                      <a:pt x="19717" y="102903"/>
                      <a:pt x="0" y="7232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 xmlns:a16="http://schemas.microsoft.com/office/drawing/2014/main" id="{2BCFDA22-08FA-4AD3-863B-7E748EF88A71}"/>
                  </a:ext>
                </a:extLst>
              </p:cNvPr>
              <p:cNvSpPr/>
              <p:nvPr/>
            </p:nvSpPr>
            <p:spPr>
              <a:xfrm>
                <a:off x="7960070" y="3378869"/>
                <a:ext cx="230948" cy="250766"/>
              </a:xfrm>
              <a:custGeom>
                <a:avLst/>
                <a:gdLst>
                  <a:gd name="connsiteX0" fmla="*/ 86455 w 230948"/>
                  <a:gd name="connsiteY0" fmla="*/ 176498 h 250766"/>
                  <a:gd name="connsiteX1" fmla="*/ 183324 w 230948"/>
                  <a:gd name="connsiteY1" fmla="*/ 226028 h 250766"/>
                  <a:gd name="connsiteX2" fmla="*/ 230949 w 230948"/>
                  <a:gd name="connsiteY2" fmla="*/ 196025 h 250766"/>
                  <a:gd name="connsiteX3" fmla="*/ 189325 w 230948"/>
                  <a:gd name="connsiteY3" fmla="*/ 247555 h 250766"/>
                  <a:gd name="connsiteX4" fmla="*/ 70929 w 230948"/>
                  <a:gd name="connsiteY4" fmla="*/ 189357 h 250766"/>
                  <a:gd name="connsiteX5" fmla="*/ 36544 w 230948"/>
                  <a:gd name="connsiteY5" fmla="*/ 107633 h 250766"/>
                  <a:gd name="connsiteX6" fmla="*/ 2063 w 230948"/>
                  <a:gd name="connsiteY6" fmla="*/ 0 h 250766"/>
                  <a:gd name="connsiteX7" fmla="*/ 45116 w 230948"/>
                  <a:gd name="connsiteY7" fmla="*/ 88202 h 250766"/>
                  <a:gd name="connsiteX8" fmla="*/ 86455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86455" y="176498"/>
                    </a:moveTo>
                    <a:cubicBezTo>
                      <a:pt x="99313" y="195548"/>
                      <a:pt x="116554" y="247555"/>
                      <a:pt x="183324" y="226028"/>
                    </a:cubicBezTo>
                    <a:cubicBezTo>
                      <a:pt x="201945" y="221247"/>
                      <a:pt x="218595" y="210760"/>
                      <a:pt x="230949" y="196025"/>
                    </a:cubicBezTo>
                    <a:cubicBezTo>
                      <a:pt x="228006" y="219723"/>
                      <a:pt x="211870" y="239697"/>
                      <a:pt x="189325" y="247555"/>
                    </a:cubicBezTo>
                    <a:cubicBezTo>
                      <a:pt x="144176" y="262604"/>
                      <a:pt x="86074" y="221647"/>
                      <a:pt x="70929" y="189357"/>
                    </a:cubicBezTo>
                    <a:cubicBezTo>
                      <a:pt x="55784" y="157067"/>
                      <a:pt x="60166" y="139922"/>
                      <a:pt x="36544" y="107633"/>
                    </a:cubicBezTo>
                    <a:cubicBezTo>
                      <a:pt x="12922" y="75343"/>
                      <a:pt x="-6509" y="43053"/>
                      <a:pt x="2063" y="0"/>
                    </a:cubicBezTo>
                    <a:cubicBezTo>
                      <a:pt x="2063" y="51626"/>
                      <a:pt x="21113" y="60198"/>
                      <a:pt x="45116" y="88202"/>
                    </a:cubicBezTo>
                    <a:cubicBezTo>
                      <a:pt x="69119" y="116205"/>
                      <a:pt x="73501" y="157067"/>
                      <a:pt x="86455" y="17649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 xmlns:a16="http://schemas.microsoft.com/office/drawing/2014/main" id="{F84601DE-0CA1-4CFE-B942-A98E7CAF25B1}"/>
                  </a:ext>
                </a:extLst>
              </p:cNvPr>
              <p:cNvSpPr/>
              <p:nvPr/>
            </p:nvSpPr>
            <p:spPr>
              <a:xfrm>
                <a:off x="7351009" y="2466301"/>
                <a:ext cx="830865" cy="947323"/>
              </a:xfrm>
              <a:custGeom>
                <a:avLst/>
                <a:gdLst>
                  <a:gd name="connsiteX0" fmla="*/ 830866 w 830865"/>
                  <a:gd name="connsiteY0" fmla="*/ 167714 h 947323"/>
                  <a:gd name="connsiteX1" fmla="*/ 764191 w 830865"/>
                  <a:gd name="connsiteY1" fmla="*/ 85894 h 947323"/>
                  <a:gd name="connsiteX2" fmla="*/ 415385 w 830865"/>
                  <a:gd name="connsiteY2" fmla="*/ 6360 h 947323"/>
                  <a:gd name="connsiteX3" fmla="*/ 66675 w 830865"/>
                  <a:gd name="connsiteY3" fmla="*/ 85894 h 947323"/>
                  <a:gd name="connsiteX4" fmla="*/ 0 w 830865"/>
                  <a:gd name="connsiteY4" fmla="*/ 167714 h 947323"/>
                  <a:gd name="connsiteX5" fmla="*/ 84011 w 830865"/>
                  <a:gd name="connsiteY5" fmla="*/ 906092 h 947323"/>
                  <a:gd name="connsiteX6" fmla="*/ 142113 w 830865"/>
                  <a:gd name="connsiteY6" fmla="*/ 946954 h 947323"/>
                  <a:gd name="connsiteX7" fmla="*/ 227838 w 830865"/>
                  <a:gd name="connsiteY7" fmla="*/ 916855 h 947323"/>
                  <a:gd name="connsiteX8" fmla="*/ 251555 w 830865"/>
                  <a:gd name="connsiteY8" fmla="*/ 324876 h 947323"/>
                  <a:gd name="connsiteX9" fmla="*/ 365855 w 830865"/>
                  <a:gd name="connsiteY9" fmla="*/ 253820 h 947323"/>
                  <a:gd name="connsiteX10" fmla="*/ 389477 w 830865"/>
                  <a:gd name="connsiteY10" fmla="*/ 250486 h 947323"/>
                  <a:gd name="connsiteX11" fmla="*/ 389477 w 830865"/>
                  <a:gd name="connsiteY11" fmla="*/ 251629 h 947323"/>
                  <a:gd name="connsiteX12" fmla="*/ 441198 w 830865"/>
                  <a:gd name="connsiteY12" fmla="*/ 251629 h 947323"/>
                  <a:gd name="connsiteX13" fmla="*/ 441198 w 830865"/>
                  <a:gd name="connsiteY13" fmla="*/ 250486 h 947323"/>
                  <a:gd name="connsiteX14" fmla="*/ 464820 w 830865"/>
                  <a:gd name="connsiteY14" fmla="*/ 253820 h 947323"/>
                  <a:gd name="connsiteX15" fmla="*/ 579120 w 830865"/>
                  <a:gd name="connsiteY15" fmla="*/ 324876 h 947323"/>
                  <a:gd name="connsiteX16" fmla="*/ 602837 w 830865"/>
                  <a:gd name="connsiteY16" fmla="*/ 916855 h 947323"/>
                  <a:gd name="connsiteX17" fmla="*/ 688562 w 830865"/>
                  <a:gd name="connsiteY17" fmla="*/ 946954 h 947323"/>
                  <a:gd name="connsiteX18" fmla="*/ 746665 w 830865"/>
                  <a:gd name="connsiteY18" fmla="*/ 906092 h 947323"/>
                  <a:gd name="connsiteX19" fmla="*/ 830866 w 830865"/>
                  <a:gd name="connsiteY19" fmla="*/ 167714 h 94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0865" h="947323">
                    <a:moveTo>
                      <a:pt x="830866" y="167714"/>
                    </a:moveTo>
                    <a:cubicBezTo>
                      <a:pt x="830866" y="128947"/>
                      <a:pt x="764191" y="85894"/>
                      <a:pt x="764191" y="85894"/>
                    </a:cubicBezTo>
                    <a:cubicBezTo>
                      <a:pt x="663702" y="-16309"/>
                      <a:pt x="482346" y="-2784"/>
                      <a:pt x="415385" y="6360"/>
                    </a:cubicBezTo>
                    <a:cubicBezTo>
                      <a:pt x="348710" y="-3165"/>
                      <a:pt x="167164" y="-16309"/>
                      <a:pt x="66675" y="85894"/>
                    </a:cubicBezTo>
                    <a:cubicBezTo>
                      <a:pt x="66675" y="85894"/>
                      <a:pt x="0" y="128947"/>
                      <a:pt x="0" y="167714"/>
                    </a:cubicBezTo>
                    <a:cubicBezTo>
                      <a:pt x="0" y="206480"/>
                      <a:pt x="84011" y="906092"/>
                      <a:pt x="84011" y="906092"/>
                    </a:cubicBezTo>
                    <a:cubicBezTo>
                      <a:pt x="84011" y="906092"/>
                      <a:pt x="81820" y="942668"/>
                      <a:pt x="142113" y="946954"/>
                    </a:cubicBezTo>
                    <a:cubicBezTo>
                      <a:pt x="202406" y="951240"/>
                      <a:pt x="227838" y="916855"/>
                      <a:pt x="227838" y="916855"/>
                    </a:cubicBezTo>
                    <a:lnTo>
                      <a:pt x="251555" y="324876"/>
                    </a:lnTo>
                    <a:cubicBezTo>
                      <a:pt x="251555" y="324876"/>
                      <a:pt x="348425" y="255915"/>
                      <a:pt x="365855" y="253820"/>
                    </a:cubicBezTo>
                    <a:cubicBezTo>
                      <a:pt x="372142" y="252962"/>
                      <a:pt x="380333" y="251629"/>
                      <a:pt x="389477" y="250486"/>
                    </a:cubicBezTo>
                    <a:lnTo>
                      <a:pt x="389477" y="251629"/>
                    </a:lnTo>
                    <a:cubicBezTo>
                      <a:pt x="406537" y="248076"/>
                      <a:pt x="424139" y="248076"/>
                      <a:pt x="441198" y="251629"/>
                    </a:cubicBezTo>
                    <a:lnTo>
                      <a:pt x="441198" y="250486"/>
                    </a:lnTo>
                    <a:cubicBezTo>
                      <a:pt x="450723" y="251629"/>
                      <a:pt x="458438" y="252962"/>
                      <a:pt x="464820" y="253820"/>
                    </a:cubicBezTo>
                    <a:cubicBezTo>
                      <a:pt x="482060" y="255915"/>
                      <a:pt x="579120" y="324876"/>
                      <a:pt x="579120" y="324876"/>
                    </a:cubicBezTo>
                    <a:lnTo>
                      <a:pt x="602837" y="916855"/>
                    </a:lnTo>
                    <a:cubicBezTo>
                      <a:pt x="602837" y="916855"/>
                      <a:pt x="628650" y="951240"/>
                      <a:pt x="688562" y="946954"/>
                    </a:cubicBezTo>
                    <a:cubicBezTo>
                      <a:pt x="748475" y="942668"/>
                      <a:pt x="746665" y="906092"/>
                      <a:pt x="746665" y="906092"/>
                    </a:cubicBezTo>
                    <a:cubicBezTo>
                      <a:pt x="746665" y="906092"/>
                      <a:pt x="830866" y="206480"/>
                      <a:pt x="830866" y="167714"/>
                    </a:cubicBezTo>
                    <a:close/>
                  </a:path>
                </a:pathLst>
              </a:custGeom>
              <a:solidFill>
                <a:srgbClr val="263238"/>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 xmlns:a16="http://schemas.microsoft.com/office/drawing/2014/main" id="{C9F56BF8-5201-458D-851F-F7CAE4AD7325}"/>
                  </a:ext>
                </a:extLst>
              </p:cNvPr>
              <p:cNvSpPr/>
              <p:nvPr/>
            </p:nvSpPr>
            <p:spPr>
              <a:xfrm>
                <a:off x="7928921" y="2595247"/>
                <a:ext cx="50642" cy="195929"/>
              </a:xfrm>
              <a:custGeom>
                <a:avLst/>
                <a:gdLst>
                  <a:gd name="connsiteX0" fmla="*/ 1113 w 50642"/>
                  <a:gd name="connsiteY0" fmla="*/ 195929 h 195929"/>
                  <a:gd name="connsiteX1" fmla="*/ 50643 w 50642"/>
                  <a:gd name="connsiteY1" fmla="*/ 0 h 195929"/>
                </a:gdLst>
                <a:ahLst/>
                <a:cxnLst>
                  <a:cxn ang="0">
                    <a:pos x="connsiteX0" y="connsiteY0"/>
                  </a:cxn>
                  <a:cxn ang="0">
                    <a:pos x="connsiteX1" y="connsiteY1"/>
                  </a:cxn>
                </a:cxnLst>
                <a:rect l="l" t="t" r="r" b="b"/>
                <a:pathLst>
                  <a:path w="50642" h="195929">
                    <a:moveTo>
                      <a:pt x="1113" y="195929"/>
                    </a:moveTo>
                    <a:cubicBezTo>
                      <a:pt x="1113" y="195929"/>
                      <a:pt x="-11841" y="53816"/>
                      <a:pt x="50643" y="0"/>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 xmlns:a16="http://schemas.microsoft.com/office/drawing/2014/main" id="{C183EC35-AE59-4A5D-8DA2-DD366DE720D7}"/>
                  </a:ext>
                </a:extLst>
              </p:cNvPr>
              <p:cNvSpPr/>
              <p:nvPr/>
            </p:nvSpPr>
            <p:spPr>
              <a:xfrm>
                <a:off x="7561892" y="2569435"/>
                <a:ext cx="42576" cy="221741"/>
              </a:xfrm>
              <a:custGeom>
                <a:avLst/>
                <a:gdLst>
                  <a:gd name="connsiteX0" fmla="*/ 40958 w 42576"/>
                  <a:gd name="connsiteY0" fmla="*/ 221742 h 221741"/>
                  <a:gd name="connsiteX1" fmla="*/ 34481 w 42576"/>
                  <a:gd name="connsiteY1" fmla="*/ 60293 h 221741"/>
                  <a:gd name="connsiteX2" fmla="*/ 0 w 42576"/>
                  <a:gd name="connsiteY2" fmla="*/ 0 h 221741"/>
                </a:gdLst>
                <a:ahLst/>
                <a:cxnLst>
                  <a:cxn ang="0">
                    <a:pos x="connsiteX0" y="connsiteY0"/>
                  </a:cxn>
                  <a:cxn ang="0">
                    <a:pos x="connsiteX1" y="connsiteY1"/>
                  </a:cxn>
                  <a:cxn ang="0">
                    <a:pos x="connsiteX2" y="connsiteY2"/>
                  </a:cxn>
                </a:cxnLst>
                <a:rect l="l" t="t" r="r" b="b"/>
                <a:pathLst>
                  <a:path w="42576" h="221741">
                    <a:moveTo>
                      <a:pt x="40958" y="221742"/>
                    </a:moveTo>
                    <a:cubicBezTo>
                      <a:pt x="40958" y="221742"/>
                      <a:pt x="47435" y="103346"/>
                      <a:pt x="34481" y="60293"/>
                    </a:cubicBezTo>
                    <a:cubicBezTo>
                      <a:pt x="21527" y="17240"/>
                      <a:pt x="0" y="0"/>
                      <a:pt x="0" y="0"/>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 xmlns:a16="http://schemas.microsoft.com/office/drawing/2014/main" id="{9F9B2A2E-8810-44C8-9F1E-A3F2D66B28FB}"/>
                  </a:ext>
                </a:extLst>
              </p:cNvPr>
              <p:cNvSpPr/>
              <p:nvPr/>
            </p:nvSpPr>
            <p:spPr>
              <a:xfrm>
                <a:off x="7682479" y="2509142"/>
                <a:ext cx="81819" cy="146399"/>
              </a:xfrm>
              <a:custGeom>
                <a:avLst/>
                <a:gdLst>
                  <a:gd name="connsiteX0" fmla="*/ 0 w 81819"/>
                  <a:gd name="connsiteY0" fmla="*/ 0 h 146399"/>
                  <a:gd name="connsiteX1" fmla="*/ 81820 w 81819"/>
                  <a:gd name="connsiteY1" fmla="*/ 146399 h 146399"/>
                </a:gdLst>
                <a:ahLst/>
                <a:cxnLst>
                  <a:cxn ang="0">
                    <a:pos x="connsiteX0" y="connsiteY0"/>
                  </a:cxn>
                  <a:cxn ang="0">
                    <a:pos x="connsiteX1" y="connsiteY1"/>
                  </a:cxn>
                </a:cxnLst>
                <a:rect l="l" t="t" r="r" b="b"/>
                <a:pathLst>
                  <a:path w="81819" h="146399">
                    <a:moveTo>
                      <a:pt x="0" y="0"/>
                    </a:moveTo>
                    <a:cubicBezTo>
                      <a:pt x="0" y="0"/>
                      <a:pt x="68866" y="79629"/>
                      <a:pt x="81820" y="146399"/>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 xmlns:a16="http://schemas.microsoft.com/office/drawing/2014/main" id="{7D586B74-CB05-4F43-B216-0D5753144E0D}"/>
                  </a:ext>
                </a:extLst>
              </p:cNvPr>
              <p:cNvSpPr/>
              <p:nvPr/>
            </p:nvSpPr>
            <p:spPr>
              <a:xfrm>
                <a:off x="7790112" y="2513714"/>
                <a:ext cx="43052" cy="75342"/>
              </a:xfrm>
              <a:custGeom>
                <a:avLst/>
                <a:gdLst>
                  <a:gd name="connsiteX0" fmla="*/ 43053 w 43052"/>
                  <a:gd name="connsiteY0" fmla="*/ 0 h 75342"/>
                  <a:gd name="connsiteX1" fmla="*/ 0 w 43052"/>
                  <a:gd name="connsiteY1" fmla="*/ 75343 h 75342"/>
                </a:gdLst>
                <a:ahLst/>
                <a:cxnLst>
                  <a:cxn ang="0">
                    <a:pos x="connsiteX0" y="connsiteY0"/>
                  </a:cxn>
                  <a:cxn ang="0">
                    <a:pos x="connsiteX1" y="connsiteY1"/>
                  </a:cxn>
                </a:cxnLst>
                <a:rect l="l" t="t" r="r" b="b"/>
                <a:pathLst>
                  <a:path w="43052" h="75342">
                    <a:moveTo>
                      <a:pt x="43053" y="0"/>
                    </a:moveTo>
                    <a:cubicBezTo>
                      <a:pt x="43053" y="0"/>
                      <a:pt x="4286" y="43053"/>
                      <a:pt x="0" y="75343"/>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 xmlns:a16="http://schemas.microsoft.com/office/drawing/2014/main" id="{4017E320-9352-4687-BDFB-72FB4CDF8809}"/>
                  </a:ext>
                </a:extLst>
              </p:cNvPr>
              <p:cNvSpPr/>
              <p:nvPr/>
            </p:nvSpPr>
            <p:spPr>
              <a:xfrm>
                <a:off x="7557606" y="1674360"/>
                <a:ext cx="392666" cy="834495"/>
              </a:xfrm>
              <a:custGeom>
                <a:avLst/>
                <a:gdLst>
                  <a:gd name="connsiteX0" fmla="*/ 178689 w 392666"/>
                  <a:gd name="connsiteY0" fmla="*/ 1725 h 834495"/>
                  <a:gd name="connsiteX1" fmla="*/ 94774 w 392666"/>
                  <a:gd name="connsiteY1" fmla="*/ 14584 h 834495"/>
                  <a:gd name="connsiteX2" fmla="*/ 0 w 392666"/>
                  <a:gd name="connsiteY2" fmla="*/ 115453 h 834495"/>
                  <a:gd name="connsiteX3" fmla="*/ 38767 w 392666"/>
                  <a:gd name="connsiteY3" fmla="*/ 800015 h 834495"/>
                  <a:gd name="connsiteX4" fmla="*/ 202406 w 392666"/>
                  <a:gd name="connsiteY4" fmla="*/ 834496 h 834495"/>
                  <a:gd name="connsiteX5" fmla="*/ 383381 w 392666"/>
                  <a:gd name="connsiteY5" fmla="*/ 791443 h 834495"/>
                  <a:gd name="connsiteX6" fmla="*/ 385572 w 392666"/>
                  <a:gd name="connsiteY6" fmla="*/ 42301 h 834495"/>
                  <a:gd name="connsiteX7" fmla="*/ 178689 w 392666"/>
                  <a:gd name="connsiteY7" fmla="*/ 1725 h 83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666" h="834495">
                    <a:moveTo>
                      <a:pt x="178689" y="1725"/>
                    </a:moveTo>
                    <a:cubicBezTo>
                      <a:pt x="178689" y="1725"/>
                      <a:pt x="116300" y="-6943"/>
                      <a:pt x="94774" y="14584"/>
                    </a:cubicBezTo>
                    <a:cubicBezTo>
                      <a:pt x="73247" y="36110"/>
                      <a:pt x="0" y="115453"/>
                      <a:pt x="0" y="115453"/>
                    </a:cubicBezTo>
                    <a:lnTo>
                      <a:pt x="38767" y="800015"/>
                    </a:lnTo>
                    <a:cubicBezTo>
                      <a:pt x="38767" y="800015"/>
                      <a:pt x="127063" y="834496"/>
                      <a:pt x="202406" y="834496"/>
                    </a:cubicBezTo>
                    <a:cubicBezTo>
                      <a:pt x="277749" y="834496"/>
                      <a:pt x="363855" y="806492"/>
                      <a:pt x="383381" y="791443"/>
                    </a:cubicBezTo>
                    <a:cubicBezTo>
                      <a:pt x="402907" y="776393"/>
                      <a:pt x="385572" y="42301"/>
                      <a:pt x="385572" y="42301"/>
                    </a:cubicBezTo>
                    <a:cubicBezTo>
                      <a:pt x="385572" y="42301"/>
                      <a:pt x="225647" y="-4752"/>
                      <a:pt x="178689" y="1725"/>
                    </a:cubicBezTo>
                    <a:close/>
                  </a:path>
                </a:pathLst>
              </a:custGeom>
              <a:solidFill>
                <a:srgbClr val="E4D8DC"/>
              </a:solidFill>
              <a:ln w="9525" cap="rnd">
                <a:solidFill>
                  <a:srgbClr val="E4D8DC"/>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 xmlns:a16="http://schemas.microsoft.com/office/drawing/2014/main" id="{8079D2E0-7DAA-4782-98FF-BBEDC0C2ED16}"/>
                  </a:ext>
                </a:extLst>
              </p:cNvPr>
              <p:cNvSpPr/>
              <p:nvPr/>
            </p:nvSpPr>
            <p:spPr>
              <a:xfrm>
                <a:off x="7816305" y="1429088"/>
                <a:ext cx="587805" cy="1120915"/>
              </a:xfrm>
              <a:custGeom>
                <a:avLst/>
                <a:gdLst>
                  <a:gd name="connsiteX0" fmla="*/ 34099 w 587805"/>
                  <a:gd name="connsiteY0" fmla="*/ 262046 h 1120915"/>
                  <a:gd name="connsiteX1" fmla="*/ 133064 w 587805"/>
                  <a:gd name="connsiteY1" fmla="*/ 253378 h 1120915"/>
                  <a:gd name="connsiteX2" fmla="*/ 218789 w 587805"/>
                  <a:gd name="connsiteY2" fmla="*/ 255569 h 1120915"/>
                  <a:gd name="connsiteX3" fmla="*/ 326422 w 587805"/>
                  <a:gd name="connsiteY3" fmla="*/ 152223 h 1120915"/>
                  <a:gd name="connsiteX4" fmla="*/ 109823 w 587805"/>
                  <a:gd name="connsiteY4" fmla="*/ 102693 h 1120915"/>
                  <a:gd name="connsiteX5" fmla="*/ 127063 w 587805"/>
                  <a:gd name="connsiteY5" fmla="*/ 3728 h 1120915"/>
                  <a:gd name="connsiteX6" fmla="*/ 365951 w 587805"/>
                  <a:gd name="connsiteY6" fmla="*/ 8014 h 1120915"/>
                  <a:gd name="connsiteX7" fmla="*/ 576929 w 587805"/>
                  <a:gd name="connsiteY7" fmla="*/ 61831 h 1120915"/>
                  <a:gd name="connsiteX8" fmla="*/ 585502 w 587805"/>
                  <a:gd name="connsiteY8" fmla="*/ 102693 h 1120915"/>
                  <a:gd name="connsiteX9" fmla="*/ 316039 w 587805"/>
                  <a:gd name="connsiteY9" fmla="*/ 401968 h 1120915"/>
                  <a:gd name="connsiteX10" fmla="*/ 204121 w 587805"/>
                  <a:gd name="connsiteY10" fmla="*/ 524650 h 1120915"/>
                  <a:gd name="connsiteX11" fmla="*/ 176498 w 587805"/>
                  <a:gd name="connsiteY11" fmla="*/ 1004710 h 1120915"/>
                  <a:gd name="connsiteX12" fmla="*/ 260509 w 587805"/>
                  <a:gd name="connsiteY12" fmla="*/ 1056336 h 1120915"/>
                  <a:gd name="connsiteX13" fmla="*/ 288512 w 587805"/>
                  <a:gd name="connsiteY13" fmla="*/ 1120915 h 1120915"/>
                  <a:gd name="connsiteX14" fmla="*/ 122682 w 587805"/>
                  <a:gd name="connsiteY14" fmla="*/ 1062813 h 1120915"/>
                  <a:gd name="connsiteX15" fmla="*/ 60293 w 587805"/>
                  <a:gd name="connsiteY15" fmla="*/ 1043763 h 1120915"/>
                  <a:gd name="connsiteX16" fmla="*/ 0 w 587805"/>
                  <a:gd name="connsiteY16" fmla="*/ 456070 h 1120915"/>
                  <a:gd name="connsiteX17" fmla="*/ 2191 w 587805"/>
                  <a:gd name="connsiteY17" fmla="*/ 273095 h 1120915"/>
                  <a:gd name="connsiteX18" fmla="*/ 34099 w 587805"/>
                  <a:gd name="connsiteY18" fmla="*/ 262046 h 112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7805" h="1120915">
                    <a:moveTo>
                      <a:pt x="34099" y="262046"/>
                    </a:moveTo>
                    <a:cubicBezTo>
                      <a:pt x="66875" y="257070"/>
                      <a:pt x="99927" y="254175"/>
                      <a:pt x="133064" y="253378"/>
                    </a:cubicBezTo>
                    <a:cubicBezTo>
                      <a:pt x="176117" y="253378"/>
                      <a:pt x="218789" y="255569"/>
                      <a:pt x="218789" y="255569"/>
                    </a:cubicBezTo>
                    <a:lnTo>
                      <a:pt x="326422" y="152223"/>
                    </a:lnTo>
                    <a:lnTo>
                      <a:pt x="109823" y="102693"/>
                    </a:lnTo>
                    <a:lnTo>
                      <a:pt x="127063" y="3728"/>
                    </a:lnTo>
                    <a:cubicBezTo>
                      <a:pt x="127063" y="3728"/>
                      <a:pt x="286321" y="-7035"/>
                      <a:pt x="365951" y="8014"/>
                    </a:cubicBezTo>
                    <a:cubicBezTo>
                      <a:pt x="445580" y="23064"/>
                      <a:pt x="570452" y="61831"/>
                      <a:pt x="576929" y="61831"/>
                    </a:cubicBezTo>
                    <a:cubicBezTo>
                      <a:pt x="583406" y="61831"/>
                      <a:pt x="591979" y="85548"/>
                      <a:pt x="585502" y="102693"/>
                    </a:cubicBezTo>
                    <a:cubicBezTo>
                      <a:pt x="579025" y="119838"/>
                      <a:pt x="376523" y="343866"/>
                      <a:pt x="316039" y="401968"/>
                    </a:cubicBezTo>
                    <a:cubicBezTo>
                      <a:pt x="276473" y="440745"/>
                      <a:pt x="239106" y="481702"/>
                      <a:pt x="204121" y="524650"/>
                    </a:cubicBezTo>
                    <a:lnTo>
                      <a:pt x="176498" y="1004710"/>
                    </a:lnTo>
                    <a:cubicBezTo>
                      <a:pt x="176498" y="1004710"/>
                      <a:pt x="247555" y="1043477"/>
                      <a:pt x="260509" y="1056336"/>
                    </a:cubicBezTo>
                    <a:cubicBezTo>
                      <a:pt x="273463" y="1069195"/>
                      <a:pt x="288512" y="1120915"/>
                      <a:pt x="288512" y="1120915"/>
                    </a:cubicBezTo>
                    <a:cubicBezTo>
                      <a:pt x="288512" y="1120915"/>
                      <a:pt x="157163" y="1067099"/>
                      <a:pt x="122682" y="1062813"/>
                    </a:cubicBezTo>
                    <a:cubicBezTo>
                      <a:pt x="88202" y="1058527"/>
                      <a:pt x="66770" y="1056336"/>
                      <a:pt x="60293" y="1043763"/>
                    </a:cubicBezTo>
                    <a:cubicBezTo>
                      <a:pt x="53816" y="1031190"/>
                      <a:pt x="0" y="456070"/>
                      <a:pt x="0" y="456070"/>
                    </a:cubicBezTo>
                    <a:lnTo>
                      <a:pt x="2191" y="273095"/>
                    </a:lnTo>
                    <a:cubicBezTo>
                      <a:pt x="2191" y="273095"/>
                      <a:pt x="1810" y="262046"/>
                      <a:pt x="34099" y="262046"/>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 xmlns:a16="http://schemas.microsoft.com/office/drawing/2014/main" id="{A50E88A1-E5CE-4982-9BE3-2C86349E6DA1}"/>
                  </a:ext>
                </a:extLst>
              </p:cNvPr>
              <p:cNvSpPr/>
              <p:nvPr/>
            </p:nvSpPr>
            <p:spPr>
              <a:xfrm>
                <a:off x="7863263" y="1986028"/>
                <a:ext cx="124872" cy="73152"/>
              </a:xfrm>
              <a:custGeom>
                <a:avLst/>
                <a:gdLst>
                  <a:gd name="connsiteX0" fmla="*/ 116300 w 124872"/>
                  <a:gd name="connsiteY0" fmla="*/ 0 h 73152"/>
                  <a:gd name="connsiteX1" fmla="*/ 0 w 124872"/>
                  <a:gd name="connsiteY1" fmla="*/ 15050 h 73152"/>
                  <a:gd name="connsiteX2" fmla="*/ 10763 w 124872"/>
                  <a:gd name="connsiteY2" fmla="*/ 58102 h 73152"/>
                  <a:gd name="connsiteX3" fmla="*/ 68961 w 124872"/>
                  <a:gd name="connsiteY3" fmla="*/ 73152 h 73152"/>
                  <a:gd name="connsiteX4" fmla="*/ 124873 w 124872"/>
                  <a:gd name="connsiteY4" fmla="*/ 47339 h 73152"/>
                  <a:gd name="connsiteX5" fmla="*/ 116300 w 124872"/>
                  <a:gd name="connsiteY5" fmla="*/ 0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73152">
                    <a:moveTo>
                      <a:pt x="116300" y="0"/>
                    </a:moveTo>
                    <a:lnTo>
                      <a:pt x="0" y="15050"/>
                    </a:lnTo>
                    <a:lnTo>
                      <a:pt x="10763" y="58102"/>
                    </a:lnTo>
                    <a:lnTo>
                      <a:pt x="68961" y="73152"/>
                    </a:lnTo>
                    <a:lnTo>
                      <a:pt x="124873" y="47339"/>
                    </a:lnTo>
                    <a:lnTo>
                      <a:pt x="116300" y="0"/>
                    </a:lnTo>
                    <a:close/>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 xmlns:a16="http://schemas.microsoft.com/office/drawing/2014/main" id="{8D5D9513-52DA-4D07-A9D4-E5AEFD84C93B}"/>
                  </a:ext>
                </a:extLst>
              </p:cNvPr>
              <p:cNvSpPr/>
              <p:nvPr/>
            </p:nvSpPr>
            <p:spPr>
              <a:xfrm>
                <a:off x="8020426" y="1727711"/>
                <a:ext cx="66770" cy="226028"/>
              </a:xfrm>
              <a:custGeom>
                <a:avLst/>
                <a:gdLst>
                  <a:gd name="connsiteX0" fmla="*/ 25813 w 66770"/>
                  <a:gd name="connsiteY0" fmla="*/ 0 h 226028"/>
                  <a:gd name="connsiteX1" fmla="*/ 0 w 66770"/>
                  <a:gd name="connsiteY1" fmla="*/ 226028 h 226028"/>
                  <a:gd name="connsiteX2" fmla="*/ 66770 w 66770"/>
                  <a:gd name="connsiteY2" fmla="*/ 34480 h 226028"/>
                </a:gdLst>
                <a:ahLst/>
                <a:cxnLst>
                  <a:cxn ang="0">
                    <a:pos x="connsiteX0" y="connsiteY0"/>
                  </a:cxn>
                  <a:cxn ang="0">
                    <a:pos x="connsiteX1" y="connsiteY1"/>
                  </a:cxn>
                  <a:cxn ang="0">
                    <a:pos x="connsiteX2" y="connsiteY2"/>
                  </a:cxn>
                </a:cxnLst>
                <a:rect l="l" t="t" r="r" b="b"/>
                <a:pathLst>
                  <a:path w="66770" h="226028">
                    <a:moveTo>
                      <a:pt x="25813" y="0"/>
                    </a:moveTo>
                    <a:lnTo>
                      <a:pt x="0" y="226028"/>
                    </a:lnTo>
                    <a:lnTo>
                      <a:pt x="66770" y="34480"/>
                    </a:ln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 xmlns:a16="http://schemas.microsoft.com/office/drawing/2014/main" id="{8E80E71A-27BD-483D-8242-D5F0EF622218}"/>
                  </a:ext>
                </a:extLst>
              </p:cNvPr>
              <p:cNvSpPr/>
              <p:nvPr/>
            </p:nvSpPr>
            <p:spPr>
              <a:xfrm>
                <a:off x="8143108" y="1559785"/>
                <a:ext cx="135635" cy="23248"/>
              </a:xfrm>
              <a:custGeom>
                <a:avLst/>
                <a:gdLst>
                  <a:gd name="connsiteX0" fmla="*/ 0 w 135635"/>
                  <a:gd name="connsiteY0" fmla="*/ 21527 h 23248"/>
                  <a:gd name="connsiteX1" fmla="*/ 135636 w 135635"/>
                  <a:gd name="connsiteY1" fmla="*/ 0 h 23248"/>
                </a:gdLst>
                <a:ahLst/>
                <a:cxnLst>
                  <a:cxn ang="0">
                    <a:pos x="connsiteX0" y="connsiteY0"/>
                  </a:cxn>
                  <a:cxn ang="0">
                    <a:pos x="connsiteX1" y="connsiteY1"/>
                  </a:cxn>
                </a:cxnLst>
                <a:rect l="l" t="t" r="r" b="b"/>
                <a:pathLst>
                  <a:path w="135635" h="23248">
                    <a:moveTo>
                      <a:pt x="0" y="21527"/>
                    </a:moveTo>
                    <a:cubicBezTo>
                      <a:pt x="0" y="21527"/>
                      <a:pt x="53816" y="32290"/>
                      <a:pt x="135636" y="0"/>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 xmlns:a16="http://schemas.microsoft.com/office/drawing/2014/main" id="{B72DED7A-8851-42D3-BF45-889785251DAD}"/>
                  </a:ext>
                </a:extLst>
              </p:cNvPr>
              <p:cNvSpPr/>
              <p:nvPr/>
            </p:nvSpPr>
            <p:spPr>
              <a:xfrm>
                <a:off x="8199115" y="1587788"/>
                <a:ext cx="105441" cy="8760"/>
              </a:xfrm>
              <a:custGeom>
                <a:avLst/>
                <a:gdLst>
                  <a:gd name="connsiteX0" fmla="*/ 0 w 105441"/>
                  <a:gd name="connsiteY0" fmla="*/ 8573 h 8760"/>
                  <a:gd name="connsiteX1" fmla="*/ 105442 w 105441"/>
                  <a:gd name="connsiteY1" fmla="*/ 0 h 8760"/>
                </a:gdLst>
                <a:ahLst/>
                <a:cxnLst>
                  <a:cxn ang="0">
                    <a:pos x="connsiteX0" y="connsiteY0"/>
                  </a:cxn>
                  <a:cxn ang="0">
                    <a:pos x="connsiteX1" y="connsiteY1"/>
                  </a:cxn>
                </a:cxnLst>
                <a:rect l="l" t="t" r="r" b="b"/>
                <a:pathLst>
                  <a:path w="105441" h="8760">
                    <a:moveTo>
                      <a:pt x="0" y="8573"/>
                    </a:moveTo>
                    <a:cubicBezTo>
                      <a:pt x="35357" y="9556"/>
                      <a:pt x="70714" y="6682"/>
                      <a:pt x="105442" y="0"/>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 xmlns:a16="http://schemas.microsoft.com/office/drawing/2014/main" id="{091C0058-49B2-486F-8920-333A062EA7D5}"/>
                  </a:ext>
                </a:extLst>
              </p:cNvPr>
              <p:cNvSpPr/>
              <p:nvPr/>
            </p:nvSpPr>
            <p:spPr>
              <a:xfrm>
                <a:off x="7663143" y="1673894"/>
                <a:ext cx="154971" cy="198035"/>
              </a:xfrm>
              <a:custGeom>
                <a:avLst/>
                <a:gdLst>
                  <a:gd name="connsiteX0" fmla="*/ 0 w 154971"/>
                  <a:gd name="connsiteY0" fmla="*/ 0 h 198035"/>
                  <a:gd name="connsiteX1" fmla="*/ 10763 w 154971"/>
                  <a:gd name="connsiteY1" fmla="*/ 157163 h 198035"/>
                  <a:gd name="connsiteX2" fmla="*/ 94679 w 154971"/>
                  <a:gd name="connsiteY2" fmla="*/ 198025 h 198035"/>
                  <a:gd name="connsiteX3" fmla="*/ 154972 w 154971"/>
                  <a:gd name="connsiteY3" fmla="*/ 157163 h 198035"/>
                  <a:gd name="connsiteX4" fmla="*/ 154972 w 154971"/>
                  <a:gd name="connsiteY4" fmla="*/ 28003 h 19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1" h="198035">
                    <a:moveTo>
                      <a:pt x="0" y="0"/>
                    </a:moveTo>
                    <a:lnTo>
                      <a:pt x="10763" y="157163"/>
                    </a:lnTo>
                    <a:cubicBezTo>
                      <a:pt x="30661" y="183337"/>
                      <a:pt x="61808" y="198501"/>
                      <a:pt x="94679" y="198025"/>
                    </a:cubicBezTo>
                    <a:cubicBezTo>
                      <a:pt x="148495" y="195929"/>
                      <a:pt x="154972" y="157163"/>
                      <a:pt x="154972" y="157163"/>
                    </a:cubicBezTo>
                    <a:lnTo>
                      <a:pt x="154972" y="28003"/>
                    </a:ln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 xmlns:a16="http://schemas.microsoft.com/office/drawing/2014/main" id="{8C9C493D-AB25-4EAA-8809-42D77DEFB0C4}"/>
                  </a:ext>
                </a:extLst>
              </p:cNvPr>
              <p:cNvSpPr/>
              <p:nvPr/>
            </p:nvSpPr>
            <p:spPr>
              <a:xfrm>
                <a:off x="7815924" y="1668519"/>
                <a:ext cx="111690" cy="216544"/>
              </a:xfrm>
              <a:custGeom>
                <a:avLst/>
                <a:gdLst>
                  <a:gd name="connsiteX0" fmla="*/ 4286 w 111690"/>
                  <a:gd name="connsiteY0" fmla="*/ 87195 h 216544"/>
                  <a:gd name="connsiteX1" fmla="*/ 0 w 111690"/>
                  <a:gd name="connsiteY1" fmla="*/ 216544 h 216544"/>
                  <a:gd name="connsiteX2" fmla="*/ 45244 w 111690"/>
                  <a:gd name="connsiteY2" fmla="*/ 145488 h 216544"/>
                  <a:gd name="connsiteX3" fmla="*/ 107633 w 111690"/>
                  <a:gd name="connsiteY3" fmla="*/ 205781 h 216544"/>
                  <a:gd name="connsiteX4" fmla="*/ 94774 w 111690"/>
                  <a:gd name="connsiteY4" fmla="*/ 154155 h 216544"/>
                  <a:gd name="connsiteX5" fmla="*/ 49530 w 111690"/>
                  <a:gd name="connsiteY5" fmla="*/ 22806 h 216544"/>
                  <a:gd name="connsiteX6" fmla="*/ 1905 w 111690"/>
                  <a:gd name="connsiteY6" fmla="*/ 5565 h 216544"/>
                  <a:gd name="connsiteX7" fmla="*/ 1905 w 111690"/>
                  <a:gd name="connsiteY7" fmla="*/ 33569 h 21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690" h="216544">
                    <a:moveTo>
                      <a:pt x="4286" y="87195"/>
                    </a:moveTo>
                    <a:lnTo>
                      <a:pt x="0" y="216544"/>
                    </a:lnTo>
                    <a:lnTo>
                      <a:pt x="45244" y="145488"/>
                    </a:lnTo>
                    <a:cubicBezTo>
                      <a:pt x="45244" y="145488"/>
                      <a:pt x="94774" y="207876"/>
                      <a:pt x="107633" y="205781"/>
                    </a:cubicBezTo>
                    <a:cubicBezTo>
                      <a:pt x="120491" y="203685"/>
                      <a:pt x="99060" y="177777"/>
                      <a:pt x="94774" y="154155"/>
                    </a:cubicBezTo>
                    <a:cubicBezTo>
                      <a:pt x="90488" y="130533"/>
                      <a:pt x="53816" y="46428"/>
                      <a:pt x="49530" y="22806"/>
                    </a:cubicBezTo>
                    <a:cubicBezTo>
                      <a:pt x="45244" y="-816"/>
                      <a:pt x="4286" y="-5198"/>
                      <a:pt x="1905" y="5565"/>
                    </a:cubicBezTo>
                    <a:cubicBezTo>
                      <a:pt x="714" y="14862"/>
                      <a:pt x="714" y="24272"/>
                      <a:pt x="1905" y="33569"/>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 xmlns:a16="http://schemas.microsoft.com/office/drawing/2014/main" id="{BA5FDE02-8095-4492-AD22-4B635D899074}"/>
                  </a:ext>
                </a:extLst>
              </p:cNvPr>
              <p:cNvSpPr/>
              <p:nvPr/>
            </p:nvSpPr>
            <p:spPr>
              <a:xfrm>
                <a:off x="7378423" y="1684396"/>
                <a:ext cx="294977" cy="868179"/>
              </a:xfrm>
              <a:custGeom>
                <a:avLst/>
                <a:gdLst>
                  <a:gd name="connsiteX0" fmla="*/ 293293 w 294977"/>
                  <a:gd name="connsiteY0" fmla="*/ 187523 h 868179"/>
                  <a:gd name="connsiteX1" fmla="*/ 280339 w 294977"/>
                  <a:gd name="connsiteY1" fmla="*/ 797123 h 868179"/>
                  <a:gd name="connsiteX2" fmla="*/ 118414 w 294977"/>
                  <a:gd name="connsiteY2" fmla="*/ 831603 h 868179"/>
                  <a:gd name="connsiteX3" fmla="*/ 38785 w 294977"/>
                  <a:gd name="connsiteY3" fmla="*/ 868179 h 868179"/>
                  <a:gd name="connsiteX4" fmla="*/ 94792 w 294977"/>
                  <a:gd name="connsiteY4" fmla="*/ 777787 h 868179"/>
                  <a:gd name="connsiteX5" fmla="*/ 161467 w 294977"/>
                  <a:gd name="connsiteY5" fmla="*/ 732543 h 868179"/>
                  <a:gd name="connsiteX6" fmla="*/ 105555 w 294977"/>
                  <a:gd name="connsiteY6" fmla="*/ 444126 h 868179"/>
                  <a:gd name="connsiteX7" fmla="*/ 18 w 294977"/>
                  <a:gd name="connsiteY7" fmla="*/ 155614 h 868179"/>
                  <a:gd name="connsiteX8" fmla="*/ 236810 w 294977"/>
                  <a:gd name="connsiteY8" fmla="*/ 9215 h 868179"/>
                  <a:gd name="connsiteX9" fmla="*/ 288530 w 294977"/>
                  <a:gd name="connsiteY9" fmla="*/ 7119 h 86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77" h="868179">
                    <a:moveTo>
                      <a:pt x="293293" y="187523"/>
                    </a:moveTo>
                    <a:cubicBezTo>
                      <a:pt x="293293" y="187523"/>
                      <a:pt x="301865" y="790265"/>
                      <a:pt x="280339" y="797123"/>
                    </a:cubicBezTo>
                    <a:cubicBezTo>
                      <a:pt x="258812" y="803981"/>
                      <a:pt x="172706" y="805791"/>
                      <a:pt x="118414" y="831603"/>
                    </a:cubicBezTo>
                    <a:cubicBezTo>
                      <a:pt x="64121" y="857416"/>
                      <a:pt x="38785" y="868179"/>
                      <a:pt x="38785" y="868179"/>
                    </a:cubicBezTo>
                    <a:cubicBezTo>
                      <a:pt x="38785" y="868179"/>
                      <a:pt x="64598" y="805791"/>
                      <a:pt x="94792" y="777787"/>
                    </a:cubicBezTo>
                    <a:cubicBezTo>
                      <a:pt x="114861" y="759747"/>
                      <a:pt x="137292" y="744526"/>
                      <a:pt x="161467" y="732543"/>
                    </a:cubicBezTo>
                    <a:lnTo>
                      <a:pt x="105555" y="444126"/>
                    </a:lnTo>
                    <a:cubicBezTo>
                      <a:pt x="105555" y="444126"/>
                      <a:pt x="2209" y="170664"/>
                      <a:pt x="18" y="155614"/>
                    </a:cubicBezTo>
                    <a:cubicBezTo>
                      <a:pt x="-2173" y="140565"/>
                      <a:pt x="195947" y="28646"/>
                      <a:pt x="236810" y="9215"/>
                    </a:cubicBezTo>
                    <a:cubicBezTo>
                      <a:pt x="277672" y="-10216"/>
                      <a:pt x="288530" y="7119"/>
                      <a:pt x="288530" y="7119"/>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 xmlns:a16="http://schemas.microsoft.com/office/drawing/2014/main" id="{D52D75E3-6CBC-4052-ABE1-EEBA79880424}"/>
                  </a:ext>
                </a:extLst>
              </p:cNvPr>
              <p:cNvSpPr/>
              <p:nvPr/>
            </p:nvSpPr>
            <p:spPr>
              <a:xfrm>
                <a:off x="7560279" y="1655373"/>
                <a:ext cx="111436" cy="216546"/>
              </a:xfrm>
              <a:custGeom>
                <a:avLst/>
                <a:gdLst>
                  <a:gd name="connsiteX0" fmla="*/ 57620 w 111436"/>
                  <a:gd name="connsiteY0" fmla="*/ 7758 h 216546"/>
                  <a:gd name="connsiteX1" fmla="*/ 1613 w 111436"/>
                  <a:gd name="connsiteY1" fmla="*/ 192924 h 216546"/>
                  <a:gd name="connsiteX2" fmla="*/ 16758 w 111436"/>
                  <a:gd name="connsiteY2" fmla="*/ 199306 h 216546"/>
                  <a:gd name="connsiteX3" fmla="*/ 70574 w 111436"/>
                  <a:gd name="connsiteY3" fmla="*/ 147681 h 216546"/>
                  <a:gd name="connsiteX4" fmla="*/ 111436 w 111436"/>
                  <a:gd name="connsiteY4" fmla="*/ 216546 h 216546"/>
                  <a:gd name="connsiteX5" fmla="*/ 109246 w 111436"/>
                  <a:gd name="connsiteY5" fmla="*/ 89578 h 216546"/>
                  <a:gd name="connsiteX6" fmla="*/ 109246 w 111436"/>
                  <a:gd name="connsiteY6" fmla="*/ 16331 h 216546"/>
                  <a:gd name="connsiteX7" fmla="*/ 57620 w 111436"/>
                  <a:gd name="connsiteY7" fmla="*/ 7758 h 21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36" h="216546">
                    <a:moveTo>
                      <a:pt x="57620" y="7758"/>
                    </a:moveTo>
                    <a:cubicBezTo>
                      <a:pt x="57620" y="7758"/>
                      <a:pt x="5995" y="171398"/>
                      <a:pt x="1613" y="192924"/>
                    </a:cubicBezTo>
                    <a:cubicBezTo>
                      <a:pt x="-2768" y="214451"/>
                      <a:pt x="1613" y="214451"/>
                      <a:pt x="16758" y="199306"/>
                    </a:cubicBezTo>
                    <a:cubicBezTo>
                      <a:pt x="31903" y="184161"/>
                      <a:pt x="70574" y="147681"/>
                      <a:pt x="70574" y="147681"/>
                    </a:cubicBezTo>
                    <a:lnTo>
                      <a:pt x="111436" y="216546"/>
                    </a:lnTo>
                    <a:lnTo>
                      <a:pt x="109246" y="89578"/>
                    </a:lnTo>
                    <a:lnTo>
                      <a:pt x="109246" y="16331"/>
                    </a:lnTo>
                    <a:cubicBezTo>
                      <a:pt x="109246" y="16331"/>
                      <a:pt x="107150" y="-13768"/>
                      <a:pt x="57620" y="7758"/>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 xmlns:a16="http://schemas.microsoft.com/office/drawing/2014/main" id="{5518AE6B-25F9-4240-8FA4-4E0CEF0C4BD4}"/>
                  </a:ext>
                </a:extLst>
              </p:cNvPr>
              <p:cNvSpPr/>
              <p:nvPr/>
            </p:nvSpPr>
            <p:spPr>
              <a:xfrm>
                <a:off x="7514553" y="2016223"/>
                <a:ext cx="129159" cy="70961"/>
              </a:xfrm>
              <a:custGeom>
                <a:avLst/>
                <a:gdLst>
                  <a:gd name="connsiteX0" fmla="*/ 2191 w 129159"/>
                  <a:gd name="connsiteY0" fmla="*/ 0 h 70961"/>
                  <a:gd name="connsiteX1" fmla="*/ 129159 w 129159"/>
                  <a:gd name="connsiteY1" fmla="*/ 0 h 70961"/>
                  <a:gd name="connsiteX2" fmla="*/ 127064 w 129159"/>
                  <a:gd name="connsiteY2" fmla="*/ 51626 h 70961"/>
                  <a:gd name="connsiteX3" fmla="*/ 71057 w 129159"/>
                  <a:gd name="connsiteY3" fmla="*/ 70961 h 70961"/>
                  <a:gd name="connsiteX4" fmla="*/ 0 w 129159"/>
                  <a:gd name="connsiteY4" fmla="*/ 51626 h 70961"/>
                  <a:gd name="connsiteX5" fmla="*/ 2191 w 129159"/>
                  <a:gd name="connsiteY5" fmla="*/ 0 h 7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59" h="70961">
                    <a:moveTo>
                      <a:pt x="2191" y="0"/>
                    </a:moveTo>
                    <a:lnTo>
                      <a:pt x="129159" y="0"/>
                    </a:lnTo>
                    <a:lnTo>
                      <a:pt x="127064" y="51626"/>
                    </a:lnTo>
                    <a:lnTo>
                      <a:pt x="71057" y="70961"/>
                    </a:lnTo>
                    <a:lnTo>
                      <a:pt x="0" y="51626"/>
                    </a:lnTo>
                    <a:lnTo>
                      <a:pt x="2191" y="0"/>
                    </a:lnTo>
                    <a:close/>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 xmlns:a16="http://schemas.microsoft.com/office/drawing/2014/main" id="{525063AB-A69B-4E78-90B8-CDA2AFC9A1ED}"/>
                  </a:ext>
                </a:extLst>
              </p:cNvPr>
              <p:cNvSpPr/>
              <p:nvPr/>
            </p:nvSpPr>
            <p:spPr>
              <a:xfrm>
                <a:off x="7542744" y="1379000"/>
                <a:ext cx="359976" cy="378428"/>
              </a:xfrm>
              <a:custGeom>
                <a:avLst/>
                <a:gdLst>
                  <a:gd name="connsiteX0" fmla="*/ 322710 w 359976"/>
                  <a:gd name="connsiteY0" fmla="*/ 71057 h 378428"/>
                  <a:gd name="connsiteX1" fmla="*/ 359286 w 359976"/>
                  <a:gd name="connsiteY1" fmla="*/ 223457 h 378428"/>
                  <a:gd name="connsiteX2" fmla="*/ 311661 w 359976"/>
                  <a:gd name="connsiteY2" fmla="*/ 348329 h 378428"/>
                  <a:gd name="connsiteX3" fmla="*/ 264036 w 359976"/>
                  <a:gd name="connsiteY3" fmla="*/ 378428 h 378428"/>
                  <a:gd name="connsiteX4" fmla="*/ 147736 w 359976"/>
                  <a:gd name="connsiteY4" fmla="*/ 337566 h 378428"/>
                  <a:gd name="connsiteX5" fmla="*/ 109064 w 359976"/>
                  <a:gd name="connsiteY5" fmla="*/ 309563 h 378428"/>
                  <a:gd name="connsiteX6" fmla="*/ 53057 w 359976"/>
                  <a:gd name="connsiteY6" fmla="*/ 300990 h 378428"/>
                  <a:gd name="connsiteX7" fmla="*/ 1336 w 359976"/>
                  <a:gd name="connsiteY7" fmla="*/ 229934 h 378428"/>
                  <a:gd name="connsiteX8" fmla="*/ 50866 w 359976"/>
                  <a:gd name="connsiteY8" fmla="*/ 199835 h 378428"/>
                  <a:gd name="connsiteX9" fmla="*/ 66011 w 359976"/>
                  <a:gd name="connsiteY9" fmla="*/ 197644 h 378428"/>
                  <a:gd name="connsiteX10" fmla="*/ 22958 w 359976"/>
                  <a:gd name="connsiteY10" fmla="*/ 85725 h 378428"/>
                  <a:gd name="connsiteX11" fmla="*/ 169262 w 359976"/>
                  <a:gd name="connsiteY11" fmla="*/ 0 h 378428"/>
                  <a:gd name="connsiteX12" fmla="*/ 276895 w 359976"/>
                  <a:gd name="connsiteY12" fmla="*/ 25813 h 3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76" h="378428">
                    <a:moveTo>
                      <a:pt x="322710" y="71057"/>
                    </a:moveTo>
                    <a:cubicBezTo>
                      <a:pt x="322710" y="71057"/>
                      <a:pt x="352809" y="202311"/>
                      <a:pt x="359286" y="223457"/>
                    </a:cubicBezTo>
                    <a:cubicBezTo>
                      <a:pt x="365763" y="244602"/>
                      <a:pt x="324901" y="328994"/>
                      <a:pt x="311661" y="348329"/>
                    </a:cubicBezTo>
                    <a:cubicBezTo>
                      <a:pt x="301441" y="365334"/>
                      <a:pt x="283781" y="376498"/>
                      <a:pt x="264036" y="378428"/>
                    </a:cubicBezTo>
                    <a:cubicBezTo>
                      <a:pt x="248986" y="378428"/>
                      <a:pt x="167167" y="350520"/>
                      <a:pt x="147736" y="337566"/>
                    </a:cubicBezTo>
                    <a:cubicBezTo>
                      <a:pt x="128305" y="324612"/>
                      <a:pt x="109064" y="309563"/>
                      <a:pt x="109064" y="309563"/>
                    </a:cubicBezTo>
                    <a:cubicBezTo>
                      <a:pt x="90348" y="318094"/>
                      <a:pt x="68364" y="314729"/>
                      <a:pt x="53057" y="300990"/>
                    </a:cubicBezTo>
                    <a:cubicBezTo>
                      <a:pt x="27244" y="277273"/>
                      <a:pt x="-7236" y="249269"/>
                      <a:pt x="1336" y="229934"/>
                    </a:cubicBezTo>
                    <a:cubicBezTo>
                      <a:pt x="9890" y="210498"/>
                      <a:pt x="29673" y="198475"/>
                      <a:pt x="50866" y="199835"/>
                    </a:cubicBezTo>
                    <a:cubicBezTo>
                      <a:pt x="74584" y="199835"/>
                      <a:pt x="66011" y="197644"/>
                      <a:pt x="66011" y="197644"/>
                    </a:cubicBezTo>
                    <a:cubicBezTo>
                      <a:pt x="66011" y="197644"/>
                      <a:pt x="22958" y="135255"/>
                      <a:pt x="22958" y="85725"/>
                    </a:cubicBezTo>
                    <a:cubicBezTo>
                      <a:pt x="22958" y="36195"/>
                      <a:pt x="115446" y="0"/>
                      <a:pt x="169262" y="0"/>
                    </a:cubicBezTo>
                    <a:cubicBezTo>
                      <a:pt x="206476" y="1551"/>
                      <a:pt x="243024" y="10318"/>
                      <a:pt x="276895" y="25813"/>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 xmlns:a16="http://schemas.microsoft.com/office/drawing/2014/main" id="{0BF9B395-22D3-447C-B9C2-A7391CC08436}"/>
                  </a:ext>
                </a:extLst>
              </p:cNvPr>
              <p:cNvSpPr/>
              <p:nvPr/>
            </p:nvSpPr>
            <p:spPr>
              <a:xfrm>
                <a:off x="7772871" y="1499491"/>
                <a:ext cx="56007" cy="99060"/>
              </a:xfrm>
              <a:custGeom>
                <a:avLst/>
                <a:gdLst>
                  <a:gd name="connsiteX0" fmla="*/ 17240 w 56007"/>
                  <a:gd name="connsiteY0" fmla="*/ 0 h 99060"/>
                  <a:gd name="connsiteX1" fmla="*/ 56007 w 56007"/>
                  <a:gd name="connsiteY1" fmla="*/ 73247 h 99060"/>
                  <a:gd name="connsiteX2" fmla="*/ 17240 w 56007"/>
                  <a:gd name="connsiteY2" fmla="*/ 99060 h 99060"/>
                  <a:gd name="connsiteX3" fmla="*/ 0 w 56007"/>
                  <a:gd name="connsiteY3" fmla="*/ 77534 h 99060"/>
                </a:gdLst>
                <a:ahLst/>
                <a:cxnLst>
                  <a:cxn ang="0">
                    <a:pos x="connsiteX0" y="connsiteY0"/>
                  </a:cxn>
                  <a:cxn ang="0">
                    <a:pos x="connsiteX1" y="connsiteY1"/>
                  </a:cxn>
                  <a:cxn ang="0">
                    <a:pos x="connsiteX2" y="connsiteY2"/>
                  </a:cxn>
                  <a:cxn ang="0">
                    <a:pos x="connsiteX3" y="connsiteY3"/>
                  </a:cxn>
                </a:cxnLst>
                <a:rect l="l" t="t" r="r" b="b"/>
                <a:pathLst>
                  <a:path w="56007" h="99060">
                    <a:moveTo>
                      <a:pt x="17240" y="0"/>
                    </a:moveTo>
                    <a:lnTo>
                      <a:pt x="56007" y="73247"/>
                    </a:lnTo>
                    <a:lnTo>
                      <a:pt x="17240" y="99060"/>
                    </a:lnTo>
                    <a:lnTo>
                      <a:pt x="0" y="77534"/>
                    </a:ln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 xmlns:a16="http://schemas.microsoft.com/office/drawing/2014/main" id="{BD5F075A-2272-4300-91D3-7A93F8B9E1DB}"/>
                  </a:ext>
                </a:extLst>
              </p:cNvPr>
              <p:cNvSpPr/>
              <p:nvPr/>
            </p:nvSpPr>
            <p:spPr>
              <a:xfrm>
                <a:off x="7837451" y="1566262"/>
                <a:ext cx="23758" cy="45243"/>
              </a:xfrm>
              <a:custGeom>
                <a:avLst/>
                <a:gdLst>
                  <a:gd name="connsiteX0" fmla="*/ 23717 w 23758"/>
                  <a:gd name="connsiteY0" fmla="*/ 0 h 45243"/>
                  <a:gd name="connsiteX1" fmla="*/ 0 w 23758"/>
                  <a:gd name="connsiteY1" fmla="*/ 45244 h 45243"/>
                </a:gdLst>
                <a:ahLst/>
                <a:cxnLst>
                  <a:cxn ang="0">
                    <a:pos x="connsiteX0" y="connsiteY0"/>
                  </a:cxn>
                  <a:cxn ang="0">
                    <a:pos x="connsiteX1" y="connsiteY1"/>
                  </a:cxn>
                </a:cxnLst>
                <a:rect l="l" t="t" r="r" b="b"/>
                <a:pathLst>
                  <a:path w="23758" h="45243">
                    <a:moveTo>
                      <a:pt x="23717" y="0"/>
                    </a:moveTo>
                    <a:cubicBezTo>
                      <a:pt x="23717" y="0"/>
                      <a:pt x="25813" y="17240"/>
                      <a:pt x="0" y="45244"/>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 xmlns:a16="http://schemas.microsoft.com/office/drawing/2014/main" id="{3AD27FAA-162C-408A-B2E6-45A155108A88}"/>
                  </a:ext>
                </a:extLst>
              </p:cNvPr>
              <p:cNvSpPr/>
              <p:nvPr/>
            </p:nvSpPr>
            <p:spPr>
              <a:xfrm>
                <a:off x="7730199" y="1508159"/>
                <a:ext cx="19050" cy="36575"/>
              </a:xfrm>
              <a:custGeom>
                <a:avLst/>
                <a:gdLst>
                  <a:gd name="connsiteX0" fmla="*/ 19050 w 19050"/>
                  <a:gd name="connsiteY0" fmla="*/ 18288 h 36575"/>
                  <a:gd name="connsiteX1" fmla="*/ 9525 w 19050"/>
                  <a:gd name="connsiteY1" fmla="*/ 36576 h 36575"/>
                  <a:gd name="connsiteX2" fmla="*/ 0 w 19050"/>
                  <a:gd name="connsiteY2" fmla="*/ 18288 h 36575"/>
                  <a:gd name="connsiteX3" fmla="*/ 9525 w 19050"/>
                  <a:gd name="connsiteY3" fmla="*/ 0 h 36575"/>
                  <a:gd name="connsiteX4" fmla="*/ 19050 w 19050"/>
                  <a:gd name="connsiteY4" fmla="*/ 18288 h 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6575">
                    <a:moveTo>
                      <a:pt x="19050" y="18288"/>
                    </a:moveTo>
                    <a:cubicBezTo>
                      <a:pt x="19050" y="28385"/>
                      <a:pt x="14669" y="36576"/>
                      <a:pt x="9525" y="36576"/>
                    </a:cubicBezTo>
                    <a:cubicBezTo>
                      <a:pt x="4382" y="36576"/>
                      <a:pt x="0" y="28385"/>
                      <a:pt x="0" y="18288"/>
                    </a:cubicBezTo>
                    <a:cubicBezTo>
                      <a:pt x="0" y="8192"/>
                      <a:pt x="4382" y="0"/>
                      <a:pt x="9525" y="0"/>
                    </a:cubicBezTo>
                    <a:cubicBezTo>
                      <a:pt x="14669" y="0"/>
                      <a:pt x="19050" y="8192"/>
                      <a:pt x="19050" y="18288"/>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 xmlns:a16="http://schemas.microsoft.com/office/drawing/2014/main" id="{E98BD766-FBAC-4A28-883F-BAC582DD9B52}"/>
                  </a:ext>
                </a:extLst>
              </p:cNvPr>
              <p:cNvSpPr/>
              <p:nvPr/>
            </p:nvSpPr>
            <p:spPr>
              <a:xfrm>
                <a:off x="7807257" y="1473679"/>
                <a:ext cx="19430" cy="36576"/>
              </a:xfrm>
              <a:custGeom>
                <a:avLst/>
                <a:gdLst>
                  <a:gd name="connsiteX0" fmla="*/ 19431 w 19430"/>
                  <a:gd name="connsiteY0" fmla="*/ 18288 h 36576"/>
                  <a:gd name="connsiteX1" fmla="*/ 9716 w 19430"/>
                  <a:gd name="connsiteY1" fmla="*/ 36576 h 36576"/>
                  <a:gd name="connsiteX2" fmla="*/ 0 w 19430"/>
                  <a:gd name="connsiteY2" fmla="*/ 18288 h 36576"/>
                  <a:gd name="connsiteX3" fmla="*/ 9716 w 19430"/>
                  <a:gd name="connsiteY3" fmla="*/ 0 h 36576"/>
                  <a:gd name="connsiteX4" fmla="*/ 19431 w 19430"/>
                  <a:gd name="connsiteY4" fmla="*/ 18288 h 3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 h="36576">
                    <a:moveTo>
                      <a:pt x="19431" y="18288"/>
                    </a:moveTo>
                    <a:cubicBezTo>
                      <a:pt x="19431" y="28388"/>
                      <a:pt x="15081" y="36576"/>
                      <a:pt x="9716" y="36576"/>
                    </a:cubicBezTo>
                    <a:cubicBezTo>
                      <a:pt x="4350" y="36576"/>
                      <a:pt x="0" y="28388"/>
                      <a:pt x="0" y="18288"/>
                    </a:cubicBezTo>
                    <a:cubicBezTo>
                      <a:pt x="0" y="8188"/>
                      <a:pt x="4350" y="0"/>
                      <a:pt x="9716" y="0"/>
                    </a:cubicBezTo>
                    <a:cubicBezTo>
                      <a:pt x="15081" y="0"/>
                      <a:pt x="19431" y="8188"/>
                      <a:pt x="19431" y="18288"/>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 xmlns:a16="http://schemas.microsoft.com/office/drawing/2014/main" id="{BC9FE507-0C0B-4257-9EFC-0B53DF60EE4B}"/>
                  </a:ext>
                </a:extLst>
              </p:cNvPr>
              <p:cNvSpPr/>
              <p:nvPr/>
            </p:nvSpPr>
            <p:spPr>
              <a:xfrm>
                <a:off x="7492909" y="1209384"/>
                <a:ext cx="447792" cy="402732"/>
              </a:xfrm>
              <a:custGeom>
                <a:avLst/>
                <a:gdLst>
                  <a:gd name="connsiteX0" fmla="*/ 140040 w 447792"/>
                  <a:gd name="connsiteY0" fmla="*/ 128659 h 402732"/>
                  <a:gd name="connsiteX1" fmla="*/ 117 w 447792"/>
                  <a:gd name="connsiteY1" fmla="*/ 240673 h 402732"/>
                  <a:gd name="connsiteX2" fmla="*/ 127181 w 447792"/>
                  <a:gd name="connsiteY2" fmla="*/ 399931 h 402732"/>
                  <a:gd name="connsiteX3" fmla="*/ 152994 w 447792"/>
                  <a:gd name="connsiteY3" fmla="*/ 386977 h 402732"/>
                  <a:gd name="connsiteX4" fmla="*/ 144326 w 447792"/>
                  <a:gd name="connsiteY4" fmla="*/ 346115 h 402732"/>
                  <a:gd name="connsiteX5" fmla="*/ 178806 w 447792"/>
                  <a:gd name="connsiteY5" fmla="*/ 288012 h 402732"/>
                  <a:gd name="connsiteX6" fmla="*/ 146517 w 447792"/>
                  <a:gd name="connsiteY6" fmla="*/ 264295 h 402732"/>
                  <a:gd name="connsiteX7" fmla="*/ 273485 w 447792"/>
                  <a:gd name="connsiteY7" fmla="*/ 214765 h 402732"/>
                  <a:gd name="connsiteX8" fmla="*/ 396262 w 447792"/>
                  <a:gd name="connsiteY8" fmla="*/ 257818 h 402732"/>
                  <a:gd name="connsiteX9" fmla="*/ 381117 w 447792"/>
                  <a:gd name="connsiteY9" fmla="*/ 208383 h 402732"/>
                  <a:gd name="connsiteX10" fmla="*/ 447792 w 447792"/>
                  <a:gd name="connsiteY10" fmla="*/ 165330 h 402732"/>
                  <a:gd name="connsiteX11" fmla="*/ 398262 w 447792"/>
                  <a:gd name="connsiteY11" fmla="*/ 107132 h 402732"/>
                  <a:gd name="connsiteX12" fmla="*/ 342351 w 447792"/>
                  <a:gd name="connsiteY12" fmla="*/ 105037 h 402732"/>
                  <a:gd name="connsiteX13" fmla="*/ 344446 w 447792"/>
                  <a:gd name="connsiteY13" fmla="*/ 19312 h 402732"/>
                  <a:gd name="connsiteX14" fmla="*/ 256245 w 447792"/>
                  <a:gd name="connsiteY14" fmla="*/ 36552 h 402732"/>
                  <a:gd name="connsiteX15" fmla="*/ 234718 w 447792"/>
                  <a:gd name="connsiteY15" fmla="*/ 85987 h 402732"/>
                  <a:gd name="connsiteX16" fmla="*/ 170139 w 447792"/>
                  <a:gd name="connsiteY16" fmla="*/ 68842 h 402732"/>
                  <a:gd name="connsiteX17" fmla="*/ 140040 w 447792"/>
                  <a:gd name="connsiteY17" fmla="*/ 128659 h 40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792" h="402732">
                    <a:moveTo>
                      <a:pt x="140040" y="128659"/>
                    </a:moveTo>
                    <a:cubicBezTo>
                      <a:pt x="140040" y="128659"/>
                      <a:pt x="4594" y="178189"/>
                      <a:pt x="117" y="240673"/>
                    </a:cubicBezTo>
                    <a:cubicBezTo>
                      <a:pt x="-4359" y="303157"/>
                      <a:pt x="120704" y="389168"/>
                      <a:pt x="127181" y="399931"/>
                    </a:cubicBezTo>
                    <a:cubicBezTo>
                      <a:pt x="133658" y="410694"/>
                      <a:pt x="152994" y="386977"/>
                      <a:pt x="152994" y="386977"/>
                    </a:cubicBezTo>
                    <a:cubicBezTo>
                      <a:pt x="144278" y="375273"/>
                      <a:pt x="141116" y="360348"/>
                      <a:pt x="144326" y="346115"/>
                    </a:cubicBezTo>
                    <a:cubicBezTo>
                      <a:pt x="150803" y="324588"/>
                      <a:pt x="178806" y="298490"/>
                      <a:pt x="178806" y="288012"/>
                    </a:cubicBezTo>
                    <a:cubicBezTo>
                      <a:pt x="178806" y="277535"/>
                      <a:pt x="146517" y="296585"/>
                      <a:pt x="146517" y="264295"/>
                    </a:cubicBezTo>
                    <a:cubicBezTo>
                      <a:pt x="146517" y="232005"/>
                      <a:pt x="226146" y="212669"/>
                      <a:pt x="273485" y="214765"/>
                    </a:cubicBezTo>
                    <a:cubicBezTo>
                      <a:pt x="320824" y="216860"/>
                      <a:pt x="361782" y="296585"/>
                      <a:pt x="396262" y="257818"/>
                    </a:cubicBezTo>
                    <a:cubicBezTo>
                      <a:pt x="430743" y="219051"/>
                      <a:pt x="381117" y="208383"/>
                      <a:pt x="381117" y="208383"/>
                    </a:cubicBezTo>
                    <a:cubicBezTo>
                      <a:pt x="381117" y="208383"/>
                      <a:pt x="447792" y="199715"/>
                      <a:pt x="447792" y="165330"/>
                    </a:cubicBezTo>
                    <a:cubicBezTo>
                      <a:pt x="447792" y="130945"/>
                      <a:pt x="413312" y="107132"/>
                      <a:pt x="398262" y="107132"/>
                    </a:cubicBezTo>
                    <a:cubicBezTo>
                      <a:pt x="383213" y="107132"/>
                      <a:pt x="342351" y="133040"/>
                      <a:pt x="342351" y="105037"/>
                    </a:cubicBezTo>
                    <a:cubicBezTo>
                      <a:pt x="342351" y="77033"/>
                      <a:pt x="383213" y="64079"/>
                      <a:pt x="344446" y="19312"/>
                    </a:cubicBezTo>
                    <a:cubicBezTo>
                      <a:pt x="305679" y="-25456"/>
                      <a:pt x="256245" y="19312"/>
                      <a:pt x="256245" y="36552"/>
                    </a:cubicBezTo>
                    <a:cubicBezTo>
                      <a:pt x="256245" y="53792"/>
                      <a:pt x="243291" y="85987"/>
                      <a:pt x="234718" y="85987"/>
                    </a:cubicBezTo>
                    <a:cubicBezTo>
                      <a:pt x="226146" y="85987"/>
                      <a:pt x="200238" y="47315"/>
                      <a:pt x="170139" y="68842"/>
                    </a:cubicBezTo>
                    <a:cubicBezTo>
                      <a:pt x="151822" y="83405"/>
                      <a:pt x="140821" y="105272"/>
                      <a:pt x="140040" y="128659"/>
                    </a:cubicBezTo>
                    <a:close/>
                  </a:path>
                </a:pathLst>
              </a:custGeom>
              <a:solidFill>
                <a:srgbClr val="263238"/>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 xmlns:a16="http://schemas.microsoft.com/office/drawing/2014/main" id="{B0A76FE5-E418-41CC-B71B-69FB1141F37C}"/>
                  </a:ext>
                </a:extLst>
              </p:cNvPr>
              <p:cNvSpPr/>
              <p:nvPr/>
            </p:nvSpPr>
            <p:spPr>
              <a:xfrm>
                <a:off x="7688956" y="1477965"/>
                <a:ext cx="68865" cy="25907"/>
              </a:xfrm>
              <a:custGeom>
                <a:avLst/>
                <a:gdLst>
                  <a:gd name="connsiteX0" fmla="*/ 0 w 68865"/>
                  <a:gd name="connsiteY0" fmla="*/ 25908 h 25907"/>
                  <a:gd name="connsiteX1" fmla="*/ 68866 w 68865"/>
                  <a:gd name="connsiteY1" fmla="*/ 0 h 25907"/>
                </a:gdLst>
                <a:ahLst/>
                <a:cxnLst>
                  <a:cxn ang="0">
                    <a:pos x="connsiteX0" y="connsiteY0"/>
                  </a:cxn>
                  <a:cxn ang="0">
                    <a:pos x="connsiteX1" y="connsiteY1"/>
                  </a:cxn>
                </a:cxnLst>
                <a:rect l="l" t="t" r="r" b="b"/>
                <a:pathLst>
                  <a:path w="68865" h="25907">
                    <a:moveTo>
                      <a:pt x="0" y="25908"/>
                    </a:moveTo>
                    <a:lnTo>
                      <a:pt x="68866" y="0"/>
                    </a:lnTo>
                  </a:path>
                </a:pathLst>
              </a:custGeom>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 xmlns:a16="http://schemas.microsoft.com/office/drawing/2014/main" id="{F76D769A-BD37-4FC5-A5D4-1E19B5BC49F7}"/>
                  </a:ext>
                </a:extLst>
              </p:cNvPr>
              <p:cNvSpPr/>
              <p:nvPr/>
            </p:nvSpPr>
            <p:spPr>
              <a:xfrm>
                <a:off x="7768039" y="1428054"/>
                <a:ext cx="3593" cy="19811"/>
              </a:xfrm>
              <a:custGeom>
                <a:avLst/>
                <a:gdLst>
                  <a:gd name="connsiteX0" fmla="*/ 546 w 3593"/>
                  <a:gd name="connsiteY0" fmla="*/ 19812 h 19811"/>
                  <a:gd name="connsiteX1" fmla="*/ 3594 w 3593"/>
                  <a:gd name="connsiteY1" fmla="*/ 0 h 19811"/>
                </a:gdLst>
                <a:ahLst/>
                <a:cxnLst>
                  <a:cxn ang="0">
                    <a:pos x="connsiteX0" y="connsiteY0"/>
                  </a:cxn>
                  <a:cxn ang="0">
                    <a:pos x="connsiteX1" y="connsiteY1"/>
                  </a:cxn>
                </a:cxnLst>
                <a:rect l="l" t="t" r="r" b="b"/>
                <a:pathLst>
                  <a:path w="3593" h="19811">
                    <a:moveTo>
                      <a:pt x="546" y="19812"/>
                    </a:moveTo>
                    <a:cubicBezTo>
                      <a:pt x="-769" y="13054"/>
                      <a:pt x="308" y="6049"/>
                      <a:pt x="3594" y="0"/>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 xmlns:a16="http://schemas.microsoft.com/office/drawing/2014/main" id="{3E7CF8BC-3D9F-4628-87C8-5A9F2E84FC97}"/>
                  </a:ext>
                </a:extLst>
              </p:cNvPr>
              <p:cNvSpPr/>
              <p:nvPr/>
            </p:nvSpPr>
            <p:spPr>
              <a:xfrm>
                <a:off x="7771633" y="1396050"/>
                <a:ext cx="40004" cy="31813"/>
              </a:xfrm>
              <a:custGeom>
                <a:avLst/>
                <a:gdLst>
                  <a:gd name="connsiteX0" fmla="*/ 0 w 40004"/>
                  <a:gd name="connsiteY0" fmla="*/ 31814 h 31813"/>
                  <a:gd name="connsiteX1" fmla="*/ 40005 w 40004"/>
                  <a:gd name="connsiteY1" fmla="*/ 0 h 31813"/>
                </a:gdLst>
                <a:ahLst/>
                <a:cxnLst>
                  <a:cxn ang="0">
                    <a:pos x="connsiteX0" y="connsiteY0"/>
                  </a:cxn>
                  <a:cxn ang="0">
                    <a:pos x="connsiteX1" y="connsiteY1"/>
                  </a:cxn>
                </a:cxnLst>
                <a:rect l="l" t="t" r="r" b="b"/>
                <a:pathLst>
                  <a:path w="40004" h="31813">
                    <a:moveTo>
                      <a:pt x="0" y="31814"/>
                    </a:moveTo>
                    <a:cubicBezTo>
                      <a:pt x="4858" y="22289"/>
                      <a:pt x="15812" y="10001"/>
                      <a:pt x="40005" y="0"/>
                    </a:cubicBezTo>
                  </a:path>
                </a:pathLst>
              </a:custGeom>
              <a:noFill/>
              <a:ln w="9525"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402419024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312"/>
                                        </p:tgtEl>
                                        <p:attrNameLst>
                                          <p:attrName>style.visibility</p:attrName>
                                        </p:attrNameLst>
                                      </p:cBhvr>
                                      <p:to>
                                        <p:strVal val="visible"/>
                                      </p:to>
                                    </p:set>
                                    <p:anim calcmode="lin" valueType="num">
                                      <p:cBhvr additive="base">
                                        <p:cTn id="7" dur="500" fill="hold"/>
                                        <p:tgtEl>
                                          <p:spTgt spid="312"/>
                                        </p:tgtEl>
                                        <p:attrNameLst>
                                          <p:attrName>ppt_x</p:attrName>
                                        </p:attrNameLst>
                                      </p:cBhvr>
                                      <p:tavLst>
                                        <p:tav tm="0">
                                          <p:val>
                                            <p:strVal val="0-#ppt_w/2"/>
                                          </p:val>
                                        </p:tav>
                                        <p:tav tm="100000">
                                          <p:val>
                                            <p:strVal val="#ppt_x"/>
                                          </p:val>
                                        </p:tav>
                                      </p:tavLst>
                                    </p:anim>
                                    <p:anim calcmode="lin" valueType="num">
                                      <p:cBhvr additive="base">
                                        <p:cTn id="8" dur="500" fill="hold"/>
                                        <p:tgtEl>
                                          <p:spTgt spid="3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C4C6D"/>
        </a:solidFill>
        <a:effectLst/>
      </p:bgPr>
    </p:bg>
    <p:spTree>
      <p:nvGrpSpPr>
        <p:cNvPr id="1" name=""/>
        <p:cNvGrpSpPr/>
        <p:nvPr/>
      </p:nvGrpSpPr>
      <p:grpSpPr>
        <a:xfrm>
          <a:off x="0" y="0"/>
          <a:ext cx="0" cy="0"/>
          <a:chOff x="0" y="0"/>
          <a:chExt cx="0" cy="0"/>
        </a:xfrm>
      </p:grpSpPr>
      <p:grpSp>
        <p:nvGrpSpPr>
          <p:cNvPr id="61" name="Graphic 15">
            <a:extLst>
              <a:ext uri="{FF2B5EF4-FFF2-40B4-BE49-F238E27FC236}">
                <a16:creationId xmlns="" xmlns:a16="http://schemas.microsoft.com/office/drawing/2014/main" id="{42C94543-92B3-47A0-9E58-E50CF4D7D331}"/>
              </a:ext>
            </a:extLst>
          </p:cNvPr>
          <p:cNvGrpSpPr/>
          <p:nvPr/>
        </p:nvGrpSpPr>
        <p:grpSpPr>
          <a:xfrm>
            <a:off x="-7919884" y="558180"/>
            <a:ext cx="25839174" cy="7037239"/>
            <a:chOff x="5636086" y="1293343"/>
            <a:chExt cx="4242836" cy="4029784"/>
          </a:xfrm>
          <a:solidFill>
            <a:srgbClr val="E4D8DC"/>
          </a:solidFill>
        </p:grpSpPr>
        <p:sp>
          <p:nvSpPr>
            <p:cNvPr id="62" name="Freeform: Shape 61">
              <a:extLst>
                <a:ext uri="{FF2B5EF4-FFF2-40B4-BE49-F238E27FC236}">
                  <a16:creationId xmlns="" xmlns:a16="http://schemas.microsoft.com/office/drawing/2014/main" id="{02AFAE05-582B-48A0-B2AD-B810FD2F5F99}"/>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 xmlns:a16="http://schemas.microsoft.com/office/drawing/2014/main" id="{0FCD171F-29B1-417E-ADF6-31C509ACBBCF}"/>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Rectangle 1">
            <a:extLst>
              <a:ext uri="{FF2B5EF4-FFF2-40B4-BE49-F238E27FC236}">
                <a16:creationId xmlns="" xmlns:a16="http://schemas.microsoft.com/office/drawing/2014/main" id="{899CA955-79F3-4322-8EE1-C3C74689E971}"/>
              </a:ext>
            </a:extLst>
          </p:cNvPr>
          <p:cNvSpPr/>
          <p:nvPr/>
        </p:nvSpPr>
        <p:spPr>
          <a:xfrm>
            <a:off x="1" y="0"/>
            <a:ext cx="12192000" cy="518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 xmlns:a16="http://schemas.microsoft.com/office/drawing/2014/main" id="{97309E25-FEE5-40FC-892E-11770E87E6DE}"/>
              </a:ext>
            </a:extLst>
          </p:cNvPr>
          <p:cNvSpPr txBox="1"/>
          <p:nvPr/>
        </p:nvSpPr>
        <p:spPr>
          <a:xfrm>
            <a:off x="8831211" y="32657"/>
            <a:ext cx="348061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CHỦ ĐỀ 1: CÁC PHÉP ĐO</a:t>
            </a:r>
          </a:p>
        </p:txBody>
      </p:sp>
      <p:sp>
        <p:nvSpPr>
          <p:cNvPr id="292" name="Freeform: Shape 291">
            <a:extLst>
              <a:ext uri="{FF2B5EF4-FFF2-40B4-BE49-F238E27FC236}">
                <a16:creationId xmlns="" xmlns:a16="http://schemas.microsoft.com/office/drawing/2014/main" id="{94C23D56-D212-4389-A4E6-C28E0A955CB4}"/>
              </a:ext>
            </a:extLst>
          </p:cNvPr>
          <p:cNvSpPr/>
          <p:nvPr/>
        </p:nvSpPr>
        <p:spPr>
          <a:xfrm>
            <a:off x="598714"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FDD2B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 xmlns:a16="http://schemas.microsoft.com/office/drawing/2014/main" id="{FDCC9A04-15E6-4638-9B7F-63904B58400B}"/>
              </a:ext>
            </a:extLst>
          </p:cNvPr>
          <p:cNvGrpSpPr/>
          <p:nvPr/>
        </p:nvGrpSpPr>
        <p:grpSpPr>
          <a:xfrm>
            <a:off x="0" y="0"/>
            <a:ext cx="1027522" cy="521111"/>
            <a:chOff x="0" y="0"/>
            <a:chExt cx="1027522" cy="521111"/>
          </a:xfrm>
        </p:grpSpPr>
        <p:sp>
          <p:nvSpPr>
            <p:cNvPr id="293" name="Freeform: Shape 292">
              <a:extLst>
                <a:ext uri="{FF2B5EF4-FFF2-40B4-BE49-F238E27FC236}">
                  <a16:creationId xmlns="" xmlns:a16="http://schemas.microsoft.com/office/drawing/2014/main" id="{CB5F7F1C-F0DE-49D0-91A7-D9B199D51415}"/>
                </a:ext>
              </a:extLst>
            </p:cNvPr>
            <p:cNvSpPr/>
            <p:nvPr/>
          </p:nvSpPr>
          <p:spPr>
            <a:xfrm>
              <a:off x="631372" y="0"/>
              <a:ext cx="396150" cy="521109"/>
            </a:xfrm>
            <a:custGeom>
              <a:avLst/>
              <a:gdLst>
                <a:gd name="connsiteX0" fmla="*/ 0 w 396150"/>
                <a:gd name="connsiteY0" fmla="*/ 0 h 521109"/>
                <a:gd name="connsiteX1" fmla="*/ 396150 w 396150"/>
                <a:gd name="connsiteY1" fmla="*/ 0 h 521109"/>
                <a:gd name="connsiteX2" fmla="*/ 57103 w 396150"/>
                <a:gd name="connsiteY2" fmla="*/ 521109 h 521109"/>
                <a:gd name="connsiteX3" fmla="*/ 0 w 396150"/>
                <a:gd name="connsiteY3" fmla="*/ 521109 h 521109"/>
                <a:gd name="connsiteX4" fmla="*/ 0 w 396150"/>
                <a:gd name="connsiteY4" fmla="*/ 0 h 5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50" h="521109">
                  <a:moveTo>
                    <a:pt x="0" y="0"/>
                  </a:moveTo>
                  <a:lnTo>
                    <a:pt x="396150" y="0"/>
                  </a:lnTo>
                  <a:lnTo>
                    <a:pt x="57103" y="521109"/>
                  </a:lnTo>
                  <a:lnTo>
                    <a:pt x="0" y="521109"/>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Freeform: Shape 290">
              <a:extLst>
                <a:ext uri="{FF2B5EF4-FFF2-40B4-BE49-F238E27FC236}">
                  <a16:creationId xmlns="" xmlns:a16="http://schemas.microsoft.com/office/drawing/2014/main" id="{45AA6CA8-0CDD-45A3-981E-29F1CDD035F3}"/>
                </a:ext>
              </a:extLst>
            </p:cNvPr>
            <p:cNvSpPr/>
            <p:nvPr/>
          </p:nvSpPr>
          <p:spPr>
            <a:xfrm>
              <a:off x="0" y="1"/>
              <a:ext cx="688475" cy="521110"/>
            </a:xfrm>
            <a:custGeom>
              <a:avLst/>
              <a:gdLst>
                <a:gd name="connsiteX0" fmla="*/ 0 w 688475"/>
                <a:gd name="connsiteY0" fmla="*/ 0 h 521110"/>
                <a:gd name="connsiteX1" fmla="*/ 631372 w 688475"/>
                <a:gd name="connsiteY1" fmla="*/ 0 h 521110"/>
                <a:gd name="connsiteX2" fmla="*/ 631372 w 688475"/>
                <a:gd name="connsiteY2" fmla="*/ 521109 h 521110"/>
                <a:gd name="connsiteX3" fmla="*/ 688475 w 688475"/>
                <a:gd name="connsiteY3" fmla="*/ 521109 h 521110"/>
                <a:gd name="connsiteX4" fmla="*/ 688474 w 688475"/>
                <a:gd name="connsiteY4" fmla="*/ 521110 h 521110"/>
                <a:gd name="connsiteX5" fmla="*/ 0 w 688475"/>
                <a:gd name="connsiteY5" fmla="*/ 521110 h 521110"/>
                <a:gd name="connsiteX6" fmla="*/ 0 w 68847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75" h="521110">
                  <a:moveTo>
                    <a:pt x="0" y="0"/>
                  </a:moveTo>
                  <a:lnTo>
                    <a:pt x="631372" y="0"/>
                  </a:lnTo>
                  <a:lnTo>
                    <a:pt x="631372" y="521109"/>
                  </a:lnTo>
                  <a:lnTo>
                    <a:pt x="688475" y="521109"/>
                  </a:lnTo>
                  <a:lnTo>
                    <a:pt x="688474" y="521110"/>
                  </a:lnTo>
                  <a:lnTo>
                    <a:pt x="0" y="521110"/>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6" name="Freeform: Shape 305">
            <a:extLst>
              <a:ext uri="{FF2B5EF4-FFF2-40B4-BE49-F238E27FC236}">
                <a16:creationId xmlns="" xmlns:a16="http://schemas.microsoft.com/office/drawing/2014/main" id="{1333F57C-43A8-4628-A8E9-5AA1CED92005}"/>
              </a:ext>
            </a:extLst>
          </p:cNvPr>
          <p:cNvSpPr/>
          <p:nvPr/>
        </p:nvSpPr>
        <p:spPr>
          <a:xfrm>
            <a:off x="160373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8D92A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07" name="Group 306">
            <a:extLst>
              <a:ext uri="{FF2B5EF4-FFF2-40B4-BE49-F238E27FC236}">
                <a16:creationId xmlns="" xmlns:a16="http://schemas.microsoft.com/office/drawing/2014/main" id="{73D8B466-5046-4067-B97A-0439D91FDACC}"/>
              </a:ext>
            </a:extLst>
          </p:cNvPr>
          <p:cNvGrpSpPr/>
          <p:nvPr/>
        </p:nvGrpSpPr>
        <p:grpSpPr>
          <a:xfrm>
            <a:off x="2237742" y="37071"/>
            <a:ext cx="369536" cy="457093"/>
            <a:chOff x="4557440" y="902542"/>
            <a:chExt cx="1766107" cy="2184562"/>
          </a:xfrm>
          <a:solidFill>
            <a:schemeClr val="tx1"/>
          </a:solidFill>
        </p:grpSpPr>
        <p:sp>
          <p:nvSpPr>
            <p:cNvPr id="308" name="Freeform: Shape 307">
              <a:extLst>
                <a:ext uri="{FF2B5EF4-FFF2-40B4-BE49-F238E27FC236}">
                  <a16:creationId xmlns="" xmlns:a16="http://schemas.microsoft.com/office/drawing/2014/main" id="{EF48D7B3-689B-4F2A-B625-9D73DD2A1F56}"/>
                </a:ext>
              </a:extLst>
            </p:cNvPr>
            <p:cNvSpPr/>
            <p:nvPr/>
          </p:nvSpPr>
          <p:spPr>
            <a:xfrm flipV="1">
              <a:off x="4557440" y="902542"/>
              <a:ext cx="1766107" cy="2184562"/>
            </a:xfrm>
            <a:custGeom>
              <a:avLst/>
              <a:gdLst>
                <a:gd name="connsiteX0" fmla="*/ 752867 w 1766107"/>
                <a:gd name="connsiteY0" fmla="*/ 2175203 h 2184562"/>
                <a:gd name="connsiteX1" fmla="*/ 625518 w 1766107"/>
                <a:gd name="connsiteY1" fmla="*/ 1957175 h 2184562"/>
                <a:gd name="connsiteX2" fmla="*/ 634852 w 1766107"/>
                <a:gd name="connsiteY2" fmla="*/ 1922504 h 2184562"/>
                <a:gd name="connsiteX3" fmla="*/ 542174 w 1766107"/>
                <a:gd name="connsiteY3" fmla="*/ 1922504 h 2184562"/>
                <a:gd name="connsiteX4" fmla="*/ 448829 w 1766107"/>
                <a:gd name="connsiteY4" fmla="*/ 1922504 h 2184562"/>
                <a:gd name="connsiteX5" fmla="*/ 429493 w 1766107"/>
                <a:gd name="connsiteY5" fmla="*/ 1903169 h 2184562"/>
                <a:gd name="connsiteX6" fmla="*/ 410157 w 1766107"/>
                <a:gd name="connsiteY6" fmla="*/ 1799822 h 2184562"/>
                <a:gd name="connsiteX7" fmla="*/ 410157 w 1766107"/>
                <a:gd name="connsiteY7" fmla="*/ 1715812 h 2184562"/>
                <a:gd name="connsiteX8" fmla="*/ 326147 w 1766107"/>
                <a:gd name="connsiteY8" fmla="*/ 1715812 h 2184562"/>
                <a:gd name="connsiteX9" fmla="*/ 222801 w 1766107"/>
                <a:gd name="connsiteY9" fmla="*/ 1696476 h 2184562"/>
                <a:gd name="connsiteX10" fmla="*/ 210132 w 1766107"/>
                <a:gd name="connsiteY10" fmla="*/ 1601798 h 2184562"/>
                <a:gd name="connsiteX11" fmla="*/ 444162 w 1766107"/>
                <a:gd name="connsiteY11" fmla="*/ 1356434 h 2184562"/>
                <a:gd name="connsiteX12" fmla="*/ 598848 w 1766107"/>
                <a:gd name="connsiteY12" fmla="*/ 1349099 h 2184562"/>
                <a:gd name="connsiteX13" fmla="*/ 723530 w 1766107"/>
                <a:gd name="connsiteY13" fmla="*/ 1349099 h 2184562"/>
                <a:gd name="connsiteX14" fmla="*/ 723530 w 1766107"/>
                <a:gd name="connsiteY14" fmla="*/ 1281758 h 2184562"/>
                <a:gd name="connsiteX15" fmla="*/ 723530 w 1766107"/>
                <a:gd name="connsiteY15" fmla="*/ 1215083 h 2184562"/>
                <a:gd name="connsiteX16" fmla="*/ 698860 w 1766107"/>
                <a:gd name="connsiteY16" fmla="*/ 1205081 h 2184562"/>
                <a:gd name="connsiteX17" fmla="*/ 266806 w 1766107"/>
                <a:gd name="connsiteY17" fmla="*/ 683016 h 2184562"/>
                <a:gd name="connsiteX18" fmla="*/ 256805 w 1766107"/>
                <a:gd name="connsiteY18" fmla="*/ 364976 h 2184562"/>
                <a:gd name="connsiteX19" fmla="*/ 256805 w 1766107"/>
                <a:gd name="connsiteY19" fmla="*/ 102277 h 2184562"/>
                <a:gd name="connsiteX20" fmla="*/ 143457 w 1766107"/>
                <a:gd name="connsiteY20" fmla="*/ 102277 h 2184562"/>
                <a:gd name="connsiteX21" fmla="*/ 13441 w 1766107"/>
                <a:gd name="connsiteY21" fmla="*/ 85608 h 2184562"/>
                <a:gd name="connsiteX22" fmla="*/ 38111 w 1766107"/>
                <a:gd name="connsiteY22" fmla="*/ -1070 h 2184562"/>
                <a:gd name="connsiteX23" fmla="*/ 895551 w 1766107"/>
                <a:gd name="connsiteY23" fmla="*/ -3070 h 2184562"/>
                <a:gd name="connsiteX24" fmla="*/ 1738323 w 1766107"/>
                <a:gd name="connsiteY24" fmla="*/ -1070 h 2184562"/>
                <a:gd name="connsiteX25" fmla="*/ 1750992 w 1766107"/>
                <a:gd name="connsiteY25" fmla="*/ 14932 h 2184562"/>
                <a:gd name="connsiteX26" fmla="*/ 1748325 w 1766107"/>
                <a:gd name="connsiteY26" fmla="*/ 87608 h 2184562"/>
                <a:gd name="connsiteX27" fmla="*/ 1672315 w 1766107"/>
                <a:gd name="connsiteY27" fmla="*/ 102277 h 2184562"/>
                <a:gd name="connsiteX28" fmla="*/ 1611641 w 1766107"/>
                <a:gd name="connsiteY28" fmla="*/ 102277 h 2184562"/>
                <a:gd name="connsiteX29" fmla="*/ 1608974 w 1766107"/>
                <a:gd name="connsiteY29" fmla="*/ 387646 h 2184562"/>
                <a:gd name="connsiteX30" fmla="*/ 1588971 w 1766107"/>
                <a:gd name="connsiteY30" fmla="*/ 736356 h 2184562"/>
                <a:gd name="connsiteX31" fmla="*/ 1408282 w 1766107"/>
                <a:gd name="connsiteY31" fmla="*/ 1049729 h 2184562"/>
                <a:gd name="connsiteX32" fmla="*/ 1192255 w 1766107"/>
                <a:gd name="connsiteY32" fmla="*/ 1194413 h 2184562"/>
                <a:gd name="connsiteX33" fmla="*/ 1143582 w 1766107"/>
                <a:gd name="connsiteY33" fmla="*/ 1212416 h 2184562"/>
                <a:gd name="connsiteX34" fmla="*/ 1143582 w 1766107"/>
                <a:gd name="connsiteY34" fmla="*/ 1281091 h 2184562"/>
                <a:gd name="connsiteX35" fmla="*/ 1143582 w 1766107"/>
                <a:gd name="connsiteY35" fmla="*/ 1349099 h 2184562"/>
                <a:gd name="connsiteX36" fmla="*/ 1268931 w 1766107"/>
                <a:gd name="connsiteY36" fmla="*/ 1349099 h 2184562"/>
                <a:gd name="connsiteX37" fmla="*/ 1490292 w 1766107"/>
                <a:gd name="connsiteY37" fmla="*/ 1382437 h 2184562"/>
                <a:gd name="connsiteX38" fmla="*/ 1659647 w 1766107"/>
                <a:gd name="connsiteY38" fmla="*/ 1644470 h 2184562"/>
                <a:gd name="connsiteX39" fmla="*/ 1641645 w 1766107"/>
                <a:gd name="connsiteY39" fmla="*/ 1699810 h 2184562"/>
                <a:gd name="connsiteX40" fmla="*/ 1540299 w 1766107"/>
                <a:gd name="connsiteY40" fmla="*/ 1715812 h 2184562"/>
                <a:gd name="connsiteX41" fmla="*/ 1458288 w 1766107"/>
                <a:gd name="connsiteY41" fmla="*/ 1715812 h 2184562"/>
                <a:gd name="connsiteX42" fmla="*/ 1455621 w 1766107"/>
                <a:gd name="connsiteY42" fmla="*/ 1803156 h 2184562"/>
                <a:gd name="connsiteX43" fmla="*/ 1434952 w 1766107"/>
                <a:gd name="connsiteY43" fmla="*/ 1906502 h 2184562"/>
                <a:gd name="connsiteX44" fmla="*/ 1323605 w 1766107"/>
                <a:gd name="connsiteY44" fmla="*/ 1922504 h 2184562"/>
                <a:gd name="connsiteX45" fmla="*/ 1230260 w 1766107"/>
                <a:gd name="connsiteY45" fmla="*/ 1922504 h 2184562"/>
                <a:gd name="connsiteX46" fmla="*/ 1236927 w 1766107"/>
                <a:gd name="connsiteY46" fmla="*/ 1939840 h 2184562"/>
                <a:gd name="connsiteX47" fmla="*/ 1235594 w 1766107"/>
                <a:gd name="connsiteY47" fmla="*/ 2056521 h 2184562"/>
                <a:gd name="connsiteX48" fmla="*/ 1100244 w 1766107"/>
                <a:gd name="connsiteY48" fmla="*/ 2176536 h 2184562"/>
                <a:gd name="connsiteX49" fmla="*/ 968227 w 1766107"/>
                <a:gd name="connsiteY49" fmla="*/ 2153200 h 2184562"/>
                <a:gd name="connsiteX50" fmla="*/ 930889 w 1766107"/>
                <a:gd name="connsiteY50" fmla="*/ 2130530 h 2184562"/>
                <a:gd name="connsiteX51" fmla="*/ 908886 w 1766107"/>
                <a:gd name="connsiteY51" fmla="*/ 2146532 h 2184562"/>
                <a:gd name="connsiteX52" fmla="*/ 752867 w 1766107"/>
                <a:gd name="connsiteY52" fmla="*/ 2175203 h 2184562"/>
                <a:gd name="connsiteX53" fmla="*/ 836877 w 1766107"/>
                <a:gd name="connsiteY53" fmla="*/ 2065856 h 2184562"/>
                <a:gd name="connsiteX54" fmla="*/ 876882 w 1766107"/>
                <a:gd name="connsiteY54" fmla="*/ 1997180 h 2184562"/>
                <a:gd name="connsiteX55" fmla="*/ 760201 w 1766107"/>
                <a:gd name="connsiteY55" fmla="*/ 1937173 h 2184562"/>
                <a:gd name="connsiteX56" fmla="*/ 762868 w 1766107"/>
                <a:gd name="connsiteY56" fmla="*/ 2060522 h 2184562"/>
                <a:gd name="connsiteX57" fmla="*/ 836877 w 1766107"/>
                <a:gd name="connsiteY57" fmla="*/ 2065856 h 2184562"/>
                <a:gd name="connsiteX58" fmla="*/ 1096910 w 1766107"/>
                <a:gd name="connsiteY58" fmla="*/ 2065856 h 2184562"/>
                <a:gd name="connsiteX59" fmla="*/ 1136915 w 1766107"/>
                <a:gd name="connsiteY59" fmla="*/ 1997180 h 2184562"/>
                <a:gd name="connsiteX60" fmla="*/ 1114245 w 1766107"/>
                <a:gd name="connsiteY60" fmla="*/ 1945174 h 2184562"/>
                <a:gd name="connsiteX61" fmla="*/ 1064239 w 1766107"/>
                <a:gd name="connsiteY61" fmla="*/ 1922504 h 2184562"/>
                <a:gd name="connsiteX62" fmla="*/ 987563 w 1766107"/>
                <a:gd name="connsiteY62" fmla="*/ 1983179 h 2184562"/>
                <a:gd name="connsiteX63" fmla="*/ 1024901 w 1766107"/>
                <a:gd name="connsiteY63" fmla="*/ 2062522 h 2184562"/>
                <a:gd name="connsiteX64" fmla="*/ 1096910 w 1766107"/>
                <a:gd name="connsiteY64" fmla="*/ 2065856 h 2184562"/>
                <a:gd name="connsiteX65" fmla="*/ 1343607 w 1766107"/>
                <a:gd name="connsiteY65" fmla="*/ 1765818 h 2184562"/>
                <a:gd name="connsiteX66" fmla="*/ 1343607 w 1766107"/>
                <a:gd name="connsiteY66" fmla="*/ 1715812 h 2184562"/>
                <a:gd name="connsiteX67" fmla="*/ 930222 w 1766107"/>
                <a:gd name="connsiteY67" fmla="*/ 1715812 h 2184562"/>
                <a:gd name="connsiteX68" fmla="*/ 516837 w 1766107"/>
                <a:gd name="connsiteY68" fmla="*/ 1715812 h 2184562"/>
                <a:gd name="connsiteX69" fmla="*/ 516837 w 1766107"/>
                <a:gd name="connsiteY69" fmla="*/ 1765818 h 2184562"/>
                <a:gd name="connsiteX70" fmla="*/ 516837 w 1766107"/>
                <a:gd name="connsiteY70" fmla="*/ 1815824 h 2184562"/>
                <a:gd name="connsiteX71" fmla="*/ 930222 w 1766107"/>
                <a:gd name="connsiteY71" fmla="*/ 1815824 h 2184562"/>
                <a:gd name="connsiteX72" fmla="*/ 1343607 w 1766107"/>
                <a:gd name="connsiteY72" fmla="*/ 1815824 h 2184562"/>
                <a:gd name="connsiteX73" fmla="*/ 1343607 w 1766107"/>
                <a:gd name="connsiteY73" fmla="*/ 1765818 h 2184562"/>
                <a:gd name="connsiteX74" fmla="*/ 1543632 w 1766107"/>
                <a:gd name="connsiteY74" fmla="*/ 1599131 h 2184562"/>
                <a:gd name="connsiteX75" fmla="*/ 1440953 w 1766107"/>
                <a:gd name="connsiteY75" fmla="*/ 1477115 h 2184562"/>
                <a:gd name="connsiteX76" fmla="*/ 1406949 w 1766107"/>
                <a:gd name="connsiteY76" fmla="*/ 1459113 h 2184562"/>
                <a:gd name="connsiteX77" fmla="*/ 944224 w 1766107"/>
                <a:gd name="connsiteY77" fmla="*/ 1457113 h 2184562"/>
                <a:gd name="connsiteX78" fmla="*/ 383487 w 1766107"/>
                <a:gd name="connsiteY78" fmla="*/ 1507119 h 2184562"/>
                <a:gd name="connsiteX79" fmla="*/ 323480 w 1766107"/>
                <a:gd name="connsiteY79" fmla="*/ 1592463 h 2184562"/>
                <a:gd name="connsiteX80" fmla="*/ 316812 w 1766107"/>
                <a:gd name="connsiteY80" fmla="*/ 1609132 h 2184562"/>
                <a:gd name="connsiteX81" fmla="*/ 930222 w 1766107"/>
                <a:gd name="connsiteY81" fmla="*/ 1609132 h 2184562"/>
                <a:gd name="connsiteX82" fmla="*/ 1543632 w 1766107"/>
                <a:gd name="connsiteY82" fmla="*/ 1599131 h 2184562"/>
                <a:gd name="connsiteX83" fmla="*/ 1036902 w 1766107"/>
                <a:gd name="connsiteY83" fmla="*/ 1296426 h 2184562"/>
                <a:gd name="connsiteX84" fmla="*/ 1036902 w 1766107"/>
                <a:gd name="connsiteY84" fmla="*/ 1244420 h 2184562"/>
                <a:gd name="connsiteX85" fmla="*/ 933556 w 1766107"/>
                <a:gd name="connsiteY85" fmla="*/ 1244420 h 2184562"/>
                <a:gd name="connsiteX86" fmla="*/ 830210 w 1766107"/>
                <a:gd name="connsiteY86" fmla="*/ 1245086 h 2184562"/>
                <a:gd name="connsiteX87" fmla="*/ 830210 w 1766107"/>
                <a:gd name="connsiteY87" fmla="*/ 1297093 h 2184562"/>
                <a:gd name="connsiteX88" fmla="*/ 830210 w 1766107"/>
                <a:gd name="connsiteY88" fmla="*/ 1349099 h 2184562"/>
                <a:gd name="connsiteX89" fmla="*/ 933556 w 1766107"/>
                <a:gd name="connsiteY89" fmla="*/ 1349099 h 2184562"/>
                <a:gd name="connsiteX90" fmla="*/ 1036902 w 1766107"/>
                <a:gd name="connsiteY90" fmla="*/ 1349099 h 2184562"/>
                <a:gd name="connsiteX91" fmla="*/ 1036902 w 1766107"/>
                <a:gd name="connsiteY91" fmla="*/ 1296426 h 2184562"/>
                <a:gd name="connsiteX92" fmla="*/ 1056905 w 1766107"/>
                <a:gd name="connsiteY92" fmla="*/ 1125071 h 2184562"/>
                <a:gd name="connsiteX93" fmla="*/ 1484958 w 1766107"/>
                <a:gd name="connsiteY93" fmla="*/ 712353 h 2184562"/>
                <a:gd name="connsiteX94" fmla="*/ 1502294 w 1766107"/>
                <a:gd name="connsiteY94" fmla="*/ 380978 h 2184562"/>
                <a:gd name="connsiteX95" fmla="*/ 1504294 w 1766107"/>
                <a:gd name="connsiteY95" fmla="*/ 102277 h 2184562"/>
                <a:gd name="connsiteX96" fmla="*/ 933556 w 1766107"/>
                <a:gd name="connsiteY96" fmla="*/ 102277 h 2184562"/>
                <a:gd name="connsiteX97" fmla="*/ 362818 w 1766107"/>
                <a:gd name="connsiteY97" fmla="*/ 102277 h 2184562"/>
                <a:gd name="connsiteX98" fmla="*/ 364818 w 1766107"/>
                <a:gd name="connsiteY98" fmla="*/ 387646 h 2184562"/>
                <a:gd name="connsiteX99" fmla="*/ 382154 w 1766107"/>
                <a:gd name="connsiteY99" fmla="*/ 721021 h 2184562"/>
                <a:gd name="connsiteX100" fmla="*/ 1056905 w 1766107"/>
                <a:gd name="connsiteY100" fmla="*/ 1125071 h 218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766107" h="2184562">
                  <a:moveTo>
                    <a:pt x="752867" y="2175203"/>
                  </a:moveTo>
                  <a:cubicBezTo>
                    <a:pt x="662189" y="2149199"/>
                    <a:pt x="602848" y="2046520"/>
                    <a:pt x="625518" y="1957175"/>
                  </a:cubicBezTo>
                  <a:lnTo>
                    <a:pt x="634852" y="1922504"/>
                  </a:lnTo>
                  <a:lnTo>
                    <a:pt x="542174" y="1922504"/>
                  </a:lnTo>
                  <a:lnTo>
                    <a:pt x="448829" y="1922504"/>
                  </a:lnTo>
                  <a:lnTo>
                    <a:pt x="429493" y="1903169"/>
                  </a:lnTo>
                  <a:cubicBezTo>
                    <a:pt x="410157" y="1883833"/>
                    <a:pt x="410157" y="1883166"/>
                    <a:pt x="410157" y="1799822"/>
                  </a:cubicBezTo>
                  <a:lnTo>
                    <a:pt x="410157" y="1715812"/>
                  </a:lnTo>
                  <a:lnTo>
                    <a:pt x="326147" y="1715812"/>
                  </a:lnTo>
                  <a:cubicBezTo>
                    <a:pt x="242803" y="1715812"/>
                    <a:pt x="242136" y="1715812"/>
                    <a:pt x="222801" y="1696476"/>
                  </a:cubicBezTo>
                  <a:cubicBezTo>
                    <a:pt x="201465" y="1674473"/>
                    <a:pt x="199464" y="1659138"/>
                    <a:pt x="210132" y="1601798"/>
                  </a:cubicBezTo>
                  <a:cubicBezTo>
                    <a:pt x="232135" y="1486450"/>
                    <a:pt x="331481" y="1382437"/>
                    <a:pt x="444162" y="1356434"/>
                  </a:cubicBezTo>
                  <a:cubicBezTo>
                    <a:pt x="460164" y="1352433"/>
                    <a:pt x="529506" y="1349099"/>
                    <a:pt x="598848" y="1349099"/>
                  </a:cubicBezTo>
                  <a:lnTo>
                    <a:pt x="723530" y="1349099"/>
                  </a:lnTo>
                  <a:lnTo>
                    <a:pt x="723530" y="1281758"/>
                  </a:lnTo>
                  <a:lnTo>
                    <a:pt x="723530" y="1215083"/>
                  </a:lnTo>
                  <a:lnTo>
                    <a:pt x="698860" y="1205081"/>
                  </a:lnTo>
                  <a:cubicBezTo>
                    <a:pt x="467498" y="1113737"/>
                    <a:pt x="308145" y="921712"/>
                    <a:pt x="266806" y="683016"/>
                  </a:cubicBezTo>
                  <a:cubicBezTo>
                    <a:pt x="258805" y="640344"/>
                    <a:pt x="256805" y="565668"/>
                    <a:pt x="256805" y="364976"/>
                  </a:cubicBezTo>
                  <a:lnTo>
                    <a:pt x="256805" y="102277"/>
                  </a:lnTo>
                  <a:lnTo>
                    <a:pt x="143457" y="102277"/>
                  </a:lnTo>
                  <a:cubicBezTo>
                    <a:pt x="31443" y="102277"/>
                    <a:pt x="29443" y="102277"/>
                    <a:pt x="13441" y="85608"/>
                  </a:cubicBezTo>
                  <a:cubicBezTo>
                    <a:pt x="-16563" y="56271"/>
                    <a:pt x="-2561" y="8932"/>
                    <a:pt x="38111" y="-1070"/>
                  </a:cubicBezTo>
                  <a:cubicBezTo>
                    <a:pt x="46779" y="-3070"/>
                    <a:pt x="432827" y="-3737"/>
                    <a:pt x="895551" y="-3070"/>
                  </a:cubicBezTo>
                  <a:lnTo>
                    <a:pt x="1738323" y="-1070"/>
                  </a:lnTo>
                  <a:lnTo>
                    <a:pt x="1750992" y="14932"/>
                  </a:lnTo>
                  <a:cubicBezTo>
                    <a:pt x="1768327" y="36268"/>
                    <a:pt x="1767660" y="69606"/>
                    <a:pt x="1748325" y="87608"/>
                  </a:cubicBezTo>
                  <a:cubicBezTo>
                    <a:pt x="1734990" y="100276"/>
                    <a:pt x="1724988" y="102277"/>
                    <a:pt x="1672315" y="102277"/>
                  </a:cubicBezTo>
                  <a:lnTo>
                    <a:pt x="1611641" y="102277"/>
                  </a:lnTo>
                  <a:lnTo>
                    <a:pt x="1608974" y="387646"/>
                  </a:lnTo>
                  <a:cubicBezTo>
                    <a:pt x="1606307" y="669681"/>
                    <a:pt x="1606307" y="673015"/>
                    <a:pt x="1588971" y="736356"/>
                  </a:cubicBezTo>
                  <a:cubicBezTo>
                    <a:pt x="1556301" y="858371"/>
                    <a:pt x="1496293" y="961717"/>
                    <a:pt x="1408282" y="1049729"/>
                  </a:cubicBezTo>
                  <a:cubicBezTo>
                    <a:pt x="1350275" y="1107069"/>
                    <a:pt x="1256930" y="1169744"/>
                    <a:pt x="1192255" y="1194413"/>
                  </a:cubicBezTo>
                  <a:lnTo>
                    <a:pt x="1143582" y="1212416"/>
                  </a:lnTo>
                  <a:lnTo>
                    <a:pt x="1143582" y="1281091"/>
                  </a:lnTo>
                  <a:lnTo>
                    <a:pt x="1143582" y="1349099"/>
                  </a:lnTo>
                  <a:lnTo>
                    <a:pt x="1268931" y="1349099"/>
                  </a:lnTo>
                  <a:cubicBezTo>
                    <a:pt x="1400948" y="1349099"/>
                    <a:pt x="1435619" y="1354433"/>
                    <a:pt x="1490292" y="1382437"/>
                  </a:cubicBezTo>
                  <a:cubicBezTo>
                    <a:pt x="1588305" y="1432443"/>
                    <a:pt x="1657647" y="1539123"/>
                    <a:pt x="1659647" y="1644470"/>
                  </a:cubicBezTo>
                  <a:cubicBezTo>
                    <a:pt x="1660314" y="1679807"/>
                    <a:pt x="1658313" y="1685141"/>
                    <a:pt x="1641645" y="1699810"/>
                  </a:cubicBezTo>
                  <a:cubicBezTo>
                    <a:pt x="1624309" y="1715145"/>
                    <a:pt x="1618308" y="1715812"/>
                    <a:pt x="1540299" y="1715812"/>
                  </a:cubicBezTo>
                  <a:lnTo>
                    <a:pt x="1458288" y="1715812"/>
                  </a:lnTo>
                  <a:lnTo>
                    <a:pt x="1455621" y="1803156"/>
                  </a:lnTo>
                  <a:cubicBezTo>
                    <a:pt x="1453621" y="1889167"/>
                    <a:pt x="1453621" y="1890500"/>
                    <a:pt x="1434952" y="1906502"/>
                  </a:cubicBezTo>
                  <a:cubicBezTo>
                    <a:pt x="1416950" y="1921838"/>
                    <a:pt x="1411616" y="1922504"/>
                    <a:pt x="1323605" y="1922504"/>
                  </a:cubicBezTo>
                  <a:lnTo>
                    <a:pt x="1230260" y="1922504"/>
                  </a:lnTo>
                  <a:lnTo>
                    <a:pt x="1236927" y="1939840"/>
                  </a:lnTo>
                  <a:cubicBezTo>
                    <a:pt x="1246262" y="1963176"/>
                    <a:pt x="1245595" y="2029184"/>
                    <a:pt x="1235594" y="2056521"/>
                  </a:cubicBezTo>
                  <a:cubicBezTo>
                    <a:pt x="1214925" y="2117195"/>
                    <a:pt x="1164252" y="2161868"/>
                    <a:pt x="1100244" y="2176536"/>
                  </a:cubicBezTo>
                  <a:cubicBezTo>
                    <a:pt x="1052904" y="2187204"/>
                    <a:pt x="1012899" y="2179870"/>
                    <a:pt x="968227" y="2153200"/>
                  </a:cubicBezTo>
                  <a:lnTo>
                    <a:pt x="930889" y="2130530"/>
                  </a:lnTo>
                  <a:lnTo>
                    <a:pt x="908886" y="2146532"/>
                  </a:lnTo>
                  <a:cubicBezTo>
                    <a:pt x="867548" y="2177203"/>
                    <a:pt x="801540" y="2189204"/>
                    <a:pt x="752867" y="2175203"/>
                  </a:cubicBezTo>
                  <a:close/>
                  <a:moveTo>
                    <a:pt x="836877" y="2065856"/>
                  </a:moveTo>
                  <a:cubicBezTo>
                    <a:pt x="864881" y="2051854"/>
                    <a:pt x="876882" y="2030518"/>
                    <a:pt x="876882" y="1997180"/>
                  </a:cubicBezTo>
                  <a:cubicBezTo>
                    <a:pt x="876882" y="1936506"/>
                    <a:pt x="806874" y="1900502"/>
                    <a:pt x="760201" y="1937173"/>
                  </a:cubicBezTo>
                  <a:cubicBezTo>
                    <a:pt x="716862" y="1971177"/>
                    <a:pt x="717529" y="2030518"/>
                    <a:pt x="762868" y="2060522"/>
                  </a:cubicBezTo>
                  <a:cubicBezTo>
                    <a:pt x="788871" y="2078524"/>
                    <a:pt x="810207" y="2079857"/>
                    <a:pt x="836877" y="2065856"/>
                  </a:cubicBezTo>
                  <a:close/>
                  <a:moveTo>
                    <a:pt x="1096910" y="2065856"/>
                  </a:moveTo>
                  <a:cubicBezTo>
                    <a:pt x="1124913" y="2051854"/>
                    <a:pt x="1136915" y="2030518"/>
                    <a:pt x="1136915" y="1997180"/>
                  </a:cubicBezTo>
                  <a:cubicBezTo>
                    <a:pt x="1136915" y="1972511"/>
                    <a:pt x="1132914" y="1963843"/>
                    <a:pt x="1114245" y="1945174"/>
                  </a:cubicBezTo>
                  <a:cubicBezTo>
                    <a:pt x="1095576" y="1926505"/>
                    <a:pt x="1086242" y="1922504"/>
                    <a:pt x="1064239" y="1922504"/>
                  </a:cubicBezTo>
                  <a:cubicBezTo>
                    <a:pt x="1031568" y="1922504"/>
                    <a:pt x="994230" y="1951841"/>
                    <a:pt x="987563" y="1983179"/>
                  </a:cubicBezTo>
                  <a:cubicBezTo>
                    <a:pt x="982229" y="2011182"/>
                    <a:pt x="998231" y="2046520"/>
                    <a:pt x="1024901" y="2062522"/>
                  </a:cubicBezTo>
                  <a:cubicBezTo>
                    <a:pt x="1050904" y="2078524"/>
                    <a:pt x="1070907" y="2079191"/>
                    <a:pt x="1096910" y="2065856"/>
                  </a:cubicBezTo>
                  <a:close/>
                  <a:moveTo>
                    <a:pt x="1343607" y="1765818"/>
                  </a:moveTo>
                  <a:lnTo>
                    <a:pt x="1343607" y="1715812"/>
                  </a:lnTo>
                  <a:lnTo>
                    <a:pt x="930222" y="1715812"/>
                  </a:lnTo>
                  <a:lnTo>
                    <a:pt x="516837" y="1715812"/>
                  </a:lnTo>
                  <a:lnTo>
                    <a:pt x="516837" y="1765818"/>
                  </a:lnTo>
                  <a:lnTo>
                    <a:pt x="516837" y="1815824"/>
                  </a:lnTo>
                  <a:lnTo>
                    <a:pt x="930222" y="1815824"/>
                  </a:lnTo>
                  <a:lnTo>
                    <a:pt x="1343607" y="1815824"/>
                  </a:lnTo>
                  <a:lnTo>
                    <a:pt x="1343607" y="1765818"/>
                  </a:lnTo>
                  <a:close/>
                  <a:moveTo>
                    <a:pt x="1543632" y="1599131"/>
                  </a:moveTo>
                  <a:cubicBezTo>
                    <a:pt x="1543632" y="1566460"/>
                    <a:pt x="1489626" y="1502452"/>
                    <a:pt x="1440953" y="1477115"/>
                  </a:cubicBezTo>
                  <a:lnTo>
                    <a:pt x="1406949" y="1459113"/>
                  </a:lnTo>
                  <a:lnTo>
                    <a:pt x="944224" y="1457113"/>
                  </a:lnTo>
                  <a:cubicBezTo>
                    <a:pt x="420825" y="1455113"/>
                    <a:pt x="443495" y="1453112"/>
                    <a:pt x="383487" y="1507119"/>
                  </a:cubicBezTo>
                  <a:cubicBezTo>
                    <a:pt x="350817" y="1536456"/>
                    <a:pt x="337482" y="1555792"/>
                    <a:pt x="323480" y="1592463"/>
                  </a:cubicBezTo>
                  <a:lnTo>
                    <a:pt x="316812" y="1609132"/>
                  </a:lnTo>
                  <a:lnTo>
                    <a:pt x="930222" y="1609132"/>
                  </a:lnTo>
                  <a:cubicBezTo>
                    <a:pt x="1479624" y="1609132"/>
                    <a:pt x="1543632" y="1607798"/>
                    <a:pt x="1543632" y="1599131"/>
                  </a:cubicBezTo>
                  <a:close/>
                  <a:moveTo>
                    <a:pt x="1036902" y="1296426"/>
                  </a:moveTo>
                  <a:lnTo>
                    <a:pt x="1036902" y="1244420"/>
                  </a:lnTo>
                  <a:lnTo>
                    <a:pt x="933556" y="1244420"/>
                  </a:lnTo>
                  <a:lnTo>
                    <a:pt x="830210" y="1245086"/>
                  </a:lnTo>
                  <a:lnTo>
                    <a:pt x="830210" y="1297093"/>
                  </a:lnTo>
                  <a:lnTo>
                    <a:pt x="830210" y="1349099"/>
                  </a:lnTo>
                  <a:lnTo>
                    <a:pt x="933556" y="1349099"/>
                  </a:lnTo>
                  <a:lnTo>
                    <a:pt x="1036902" y="1349099"/>
                  </a:lnTo>
                  <a:lnTo>
                    <a:pt x="1036902" y="1296426"/>
                  </a:lnTo>
                  <a:close/>
                  <a:moveTo>
                    <a:pt x="1056905" y="1125071"/>
                  </a:moveTo>
                  <a:cubicBezTo>
                    <a:pt x="1263597" y="1079066"/>
                    <a:pt x="1427618" y="921046"/>
                    <a:pt x="1484958" y="712353"/>
                  </a:cubicBezTo>
                  <a:cubicBezTo>
                    <a:pt x="1498960" y="662347"/>
                    <a:pt x="1499627" y="641677"/>
                    <a:pt x="1502294" y="380978"/>
                  </a:cubicBezTo>
                  <a:lnTo>
                    <a:pt x="1504294" y="102277"/>
                  </a:lnTo>
                  <a:lnTo>
                    <a:pt x="933556" y="102277"/>
                  </a:lnTo>
                  <a:lnTo>
                    <a:pt x="362818" y="102277"/>
                  </a:lnTo>
                  <a:lnTo>
                    <a:pt x="364818" y="387646"/>
                  </a:lnTo>
                  <a:cubicBezTo>
                    <a:pt x="367485" y="658346"/>
                    <a:pt x="368152" y="675015"/>
                    <a:pt x="382154" y="721021"/>
                  </a:cubicBezTo>
                  <a:cubicBezTo>
                    <a:pt x="472165" y="1017724"/>
                    <a:pt x="760201" y="1190413"/>
                    <a:pt x="1056905" y="112507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 xmlns:a16="http://schemas.microsoft.com/office/drawing/2014/main" id="{4C3E7B5B-4D14-4381-84DF-21554B5BF022}"/>
                </a:ext>
              </a:extLst>
            </p:cNvPr>
            <p:cNvSpPr/>
            <p:nvPr/>
          </p:nvSpPr>
          <p:spPr>
            <a:xfrm flipV="1">
              <a:off x="5130642" y="2097763"/>
              <a:ext cx="726302" cy="728673"/>
            </a:xfrm>
            <a:custGeom>
              <a:avLst/>
              <a:gdLst>
                <a:gd name="connsiteX0" fmla="*/ 302276 w 726302"/>
                <a:gd name="connsiteY0" fmla="*/ 722489 h 728673"/>
                <a:gd name="connsiteX1" fmla="*/ 104918 w 726302"/>
                <a:gd name="connsiteY1" fmla="*/ 620476 h 728673"/>
                <a:gd name="connsiteX2" fmla="*/ 10239 w 726302"/>
                <a:gd name="connsiteY2" fmla="*/ 463790 h 728673"/>
                <a:gd name="connsiteX3" fmla="*/ 15573 w 726302"/>
                <a:gd name="connsiteY3" fmla="*/ 239095 h 728673"/>
                <a:gd name="connsiteX4" fmla="*/ 479631 w 726302"/>
                <a:gd name="connsiteY4" fmla="*/ 18401 h 728673"/>
                <a:gd name="connsiteX5" fmla="*/ 624983 w 726302"/>
                <a:gd name="connsiteY5" fmla="*/ 609808 h 728673"/>
                <a:gd name="connsiteX6" fmla="*/ 478964 w 726302"/>
                <a:gd name="connsiteY6" fmla="*/ 705820 h 728673"/>
                <a:gd name="connsiteX7" fmla="*/ 302276 w 726302"/>
                <a:gd name="connsiteY7" fmla="*/ 722489 h 728673"/>
                <a:gd name="connsiteX8" fmla="*/ 445627 w 726302"/>
                <a:gd name="connsiteY8" fmla="*/ 605141 h 728673"/>
                <a:gd name="connsiteX9" fmla="*/ 541639 w 726302"/>
                <a:gd name="connsiteY9" fmla="*/ 539800 h 728673"/>
                <a:gd name="connsiteX10" fmla="*/ 438293 w 726302"/>
                <a:gd name="connsiteY10" fmla="*/ 471791 h 728673"/>
                <a:gd name="connsiteX11" fmla="*/ 324278 w 726302"/>
                <a:gd name="connsiteY11" fmla="*/ 399782 h 728673"/>
                <a:gd name="connsiteX12" fmla="*/ 357616 w 726302"/>
                <a:gd name="connsiteY12" fmla="*/ 309104 h 728673"/>
                <a:gd name="connsiteX13" fmla="*/ 486965 w 726302"/>
                <a:gd name="connsiteY13" fmla="*/ 375779 h 728673"/>
                <a:gd name="connsiteX14" fmla="*/ 606314 w 726302"/>
                <a:gd name="connsiteY14" fmla="*/ 435787 h 728673"/>
                <a:gd name="connsiteX15" fmla="*/ 613648 w 726302"/>
                <a:gd name="connsiteY15" fmla="*/ 363778 h 728673"/>
                <a:gd name="connsiteX16" fmla="*/ 592312 w 726302"/>
                <a:gd name="connsiteY16" fmla="*/ 254431 h 728673"/>
                <a:gd name="connsiteX17" fmla="*/ 405622 w 726302"/>
                <a:gd name="connsiteY17" fmla="*/ 109079 h 728673"/>
                <a:gd name="connsiteX18" fmla="*/ 124253 w 726302"/>
                <a:gd name="connsiteY18" fmla="*/ 255764 h 728673"/>
                <a:gd name="connsiteX19" fmla="*/ 106918 w 726302"/>
                <a:gd name="connsiteY19" fmla="*/ 362444 h 728673"/>
                <a:gd name="connsiteX20" fmla="*/ 126254 w 726302"/>
                <a:gd name="connsiteY20" fmla="*/ 472458 h 728673"/>
                <a:gd name="connsiteX21" fmla="*/ 445627 w 726302"/>
                <a:gd name="connsiteY21" fmla="*/ 605141 h 7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6302" h="728673">
                  <a:moveTo>
                    <a:pt x="302276" y="722489"/>
                  </a:moveTo>
                  <a:cubicBezTo>
                    <a:pt x="222932" y="708487"/>
                    <a:pt x="164258" y="677817"/>
                    <a:pt x="104918" y="620476"/>
                  </a:cubicBezTo>
                  <a:cubicBezTo>
                    <a:pt x="59579" y="576471"/>
                    <a:pt x="28908" y="525131"/>
                    <a:pt x="10239" y="463790"/>
                  </a:cubicBezTo>
                  <a:cubicBezTo>
                    <a:pt x="-9097" y="400449"/>
                    <a:pt x="-6430" y="300436"/>
                    <a:pt x="15573" y="239095"/>
                  </a:cubicBezTo>
                  <a:cubicBezTo>
                    <a:pt x="83582" y="51739"/>
                    <a:pt x="294941" y="-48941"/>
                    <a:pt x="479631" y="18401"/>
                  </a:cubicBezTo>
                  <a:cubicBezTo>
                    <a:pt x="728996" y="108412"/>
                    <a:pt x="804338" y="416451"/>
                    <a:pt x="624983" y="609808"/>
                  </a:cubicBezTo>
                  <a:cubicBezTo>
                    <a:pt x="581644" y="656481"/>
                    <a:pt x="537638" y="685818"/>
                    <a:pt x="478964" y="705820"/>
                  </a:cubicBezTo>
                  <a:cubicBezTo>
                    <a:pt x="427625" y="723823"/>
                    <a:pt x="348948" y="731157"/>
                    <a:pt x="302276" y="722489"/>
                  </a:cubicBezTo>
                  <a:close/>
                  <a:moveTo>
                    <a:pt x="445627" y="605141"/>
                  </a:moveTo>
                  <a:cubicBezTo>
                    <a:pt x="480965" y="592473"/>
                    <a:pt x="544973" y="549801"/>
                    <a:pt x="541639" y="539800"/>
                  </a:cubicBezTo>
                  <a:cubicBezTo>
                    <a:pt x="540305" y="535799"/>
                    <a:pt x="493633" y="505129"/>
                    <a:pt x="438293" y="471791"/>
                  </a:cubicBezTo>
                  <a:cubicBezTo>
                    <a:pt x="382286" y="438454"/>
                    <a:pt x="330946" y="405783"/>
                    <a:pt x="324278" y="399782"/>
                  </a:cubicBezTo>
                  <a:cubicBezTo>
                    <a:pt x="289607" y="367778"/>
                    <a:pt x="310943" y="309771"/>
                    <a:pt x="357616" y="309104"/>
                  </a:cubicBezTo>
                  <a:cubicBezTo>
                    <a:pt x="368284" y="309104"/>
                    <a:pt x="420290" y="335774"/>
                    <a:pt x="486965" y="375779"/>
                  </a:cubicBezTo>
                  <a:cubicBezTo>
                    <a:pt x="567642" y="424452"/>
                    <a:pt x="600980" y="441121"/>
                    <a:pt x="606314" y="435787"/>
                  </a:cubicBezTo>
                  <a:cubicBezTo>
                    <a:pt x="610314" y="431786"/>
                    <a:pt x="613648" y="401782"/>
                    <a:pt x="613648" y="363778"/>
                  </a:cubicBezTo>
                  <a:cubicBezTo>
                    <a:pt x="613648" y="305104"/>
                    <a:pt x="611648" y="295102"/>
                    <a:pt x="592312" y="254431"/>
                  </a:cubicBezTo>
                  <a:cubicBezTo>
                    <a:pt x="554974" y="175754"/>
                    <a:pt x="490966" y="125748"/>
                    <a:pt x="405622" y="109079"/>
                  </a:cubicBezTo>
                  <a:cubicBezTo>
                    <a:pt x="292274" y="86410"/>
                    <a:pt x="175593" y="147751"/>
                    <a:pt x="124253" y="255764"/>
                  </a:cubicBezTo>
                  <a:cubicBezTo>
                    <a:pt x="108918" y="287768"/>
                    <a:pt x="106918" y="301103"/>
                    <a:pt x="106918" y="362444"/>
                  </a:cubicBezTo>
                  <a:cubicBezTo>
                    <a:pt x="106918" y="426452"/>
                    <a:pt x="108918" y="435787"/>
                    <a:pt x="126254" y="472458"/>
                  </a:cubicBezTo>
                  <a:cubicBezTo>
                    <a:pt x="184261" y="591139"/>
                    <a:pt x="322278" y="648480"/>
                    <a:pt x="445627" y="60514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 xmlns:a16="http://schemas.microsoft.com/office/drawing/2014/main" id="{1BD5F8A9-1706-4507-9E16-57AEC3894652}"/>
                </a:ext>
              </a:extLst>
            </p:cNvPr>
            <p:cNvSpPr/>
            <p:nvPr/>
          </p:nvSpPr>
          <p:spPr>
            <a:xfrm flipV="1">
              <a:off x="4970267" y="2828156"/>
              <a:ext cx="106680" cy="100012"/>
            </a:xfrm>
            <a:custGeom>
              <a:avLst/>
              <a:gdLst>
                <a:gd name="connsiteX0" fmla="*/ -2106 w 106680"/>
                <a:gd name="connsiteY0" fmla="*/ 48144 h 100012"/>
                <a:gd name="connsiteX1" fmla="*/ -2106 w 106680"/>
                <a:gd name="connsiteY1" fmla="*/ -1863 h 100012"/>
                <a:gd name="connsiteX2" fmla="*/ 51234 w 106680"/>
                <a:gd name="connsiteY2" fmla="*/ -1863 h 100012"/>
                <a:gd name="connsiteX3" fmla="*/ 104574 w 106680"/>
                <a:gd name="connsiteY3" fmla="*/ -1863 h 100012"/>
                <a:gd name="connsiteX4" fmla="*/ 104574 w 106680"/>
                <a:gd name="connsiteY4" fmla="*/ 48144 h 100012"/>
                <a:gd name="connsiteX5" fmla="*/ 104574 w 106680"/>
                <a:gd name="connsiteY5" fmla="*/ 98150 h 100012"/>
                <a:gd name="connsiteX6" fmla="*/ 51234 w 106680"/>
                <a:gd name="connsiteY6" fmla="*/ 98150 h 100012"/>
                <a:gd name="connsiteX7" fmla="*/ -2106 w 106680"/>
                <a:gd name="connsiteY7" fmla="*/ 98150 h 100012"/>
                <a:gd name="connsiteX8" fmla="*/ -2106 w 106680"/>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 h="100012">
                  <a:moveTo>
                    <a:pt x="-2106" y="48144"/>
                  </a:moveTo>
                  <a:lnTo>
                    <a:pt x="-2106" y="-1863"/>
                  </a:lnTo>
                  <a:lnTo>
                    <a:pt x="51234" y="-1863"/>
                  </a:lnTo>
                  <a:lnTo>
                    <a:pt x="104574" y="-1863"/>
                  </a:lnTo>
                  <a:lnTo>
                    <a:pt x="104574" y="48144"/>
                  </a:lnTo>
                  <a:lnTo>
                    <a:pt x="104574" y="98150"/>
                  </a:lnTo>
                  <a:lnTo>
                    <a:pt x="51234" y="98150"/>
                  </a:lnTo>
                  <a:lnTo>
                    <a:pt x="-2106" y="98150"/>
                  </a:lnTo>
                  <a:lnTo>
                    <a:pt x="-2106"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 xmlns:a16="http://schemas.microsoft.com/office/drawing/2014/main" id="{F75255E1-1C15-485F-A6DC-604ACC50BFE2}"/>
                </a:ext>
              </a:extLst>
            </p:cNvPr>
            <p:cNvSpPr/>
            <p:nvPr/>
          </p:nvSpPr>
          <p:spPr>
            <a:xfrm flipV="1">
              <a:off x="5130287" y="2828156"/>
              <a:ext cx="100012" cy="100012"/>
            </a:xfrm>
            <a:custGeom>
              <a:avLst/>
              <a:gdLst>
                <a:gd name="connsiteX0" fmla="*/ -2318 w 100012"/>
                <a:gd name="connsiteY0" fmla="*/ 48144 h 100012"/>
                <a:gd name="connsiteX1" fmla="*/ -2318 w 100012"/>
                <a:gd name="connsiteY1" fmla="*/ -1863 h 100012"/>
                <a:gd name="connsiteX2" fmla="*/ 47689 w 100012"/>
                <a:gd name="connsiteY2" fmla="*/ -1863 h 100012"/>
                <a:gd name="connsiteX3" fmla="*/ 97695 w 100012"/>
                <a:gd name="connsiteY3" fmla="*/ -1863 h 100012"/>
                <a:gd name="connsiteX4" fmla="*/ 97695 w 100012"/>
                <a:gd name="connsiteY4" fmla="*/ 48144 h 100012"/>
                <a:gd name="connsiteX5" fmla="*/ 97695 w 100012"/>
                <a:gd name="connsiteY5" fmla="*/ 98150 h 100012"/>
                <a:gd name="connsiteX6" fmla="*/ 47689 w 100012"/>
                <a:gd name="connsiteY6" fmla="*/ 98150 h 100012"/>
                <a:gd name="connsiteX7" fmla="*/ -2318 w 100012"/>
                <a:gd name="connsiteY7" fmla="*/ 98150 h 100012"/>
                <a:gd name="connsiteX8" fmla="*/ -2318 w 100012"/>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2" h="100012">
                  <a:moveTo>
                    <a:pt x="-2318" y="48144"/>
                  </a:moveTo>
                  <a:lnTo>
                    <a:pt x="-2318" y="-1863"/>
                  </a:lnTo>
                  <a:lnTo>
                    <a:pt x="47689" y="-1863"/>
                  </a:lnTo>
                  <a:lnTo>
                    <a:pt x="97695" y="-1863"/>
                  </a:lnTo>
                  <a:lnTo>
                    <a:pt x="97695" y="48144"/>
                  </a:lnTo>
                  <a:lnTo>
                    <a:pt x="97695" y="98150"/>
                  </a:lnTo>
                  <a:lnTo>
                    <a:pt x="47689" y="98150"/>
                  </a:lnTo>
                  <a:lnTo>
                    <a:pt x="-2318" y="98150"/>
                  </a:lnTo>
                  <a:lnTo>
                    <a:pt x="-2318"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2" name="TextBox 311">
            <a:extLst>
              <a:ext uri="{FF2B5EF4-FFF2-40B4-BE49-F238E27FC236}">
                <a16:creationId xmlns="" xmlns:a16="http://schemas.microsoft.com/office/drawing/2014/main" id="{71F4E54F-5F77-4652-A8E2-90E658068D88}"/>
              </a:ext>
            </a:extLst>
          </p:cNvPr>
          <p:cNvSpPr txBox="1"/>
          <p:nvPr/>
        </p:nvSpPr>
        <p:spPr>
          <a:xfrm>
            <a:off x="189271" y="979401"/>
            <a:ext cx="11813458" cy="2062103"/>
          </a:xfrm>
          <a:prstGeom prst="rect">
            <a:avLst/>
          </a:prstGeom>
          <a:noFill/>
        </p:spPr>
        <p:txBody>
          <a:bodyPr wrap="square" rtlCol="0">
            <a:spAutoFit/>
          </a:bodyPr>
          <a:lstStyle/>
          <a:p>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thao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sai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dùng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đồng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hồ</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hoặc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điện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tử</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là</a:t>
            </a:r>
            <a:r>
              <a:rPr lang="en-US" sz="3200" dirty="0">
                <a:solidFill>
                  <a:srgbClr val="002060"/>
                </a:solidFill>
                <a:latin typeface="Times New Roman" panose="02020603050405020304" pitchFamily="18" charset="0"/>
                <a:cs typeface="Times New Roman" panose="02020603050405020304" pitchFamily="18" charset="0"/>
              </a:rPr>
              <a:t>:</a:t>
            </a:r>
          </a:p>
          <a:p>
            <a:r>
              <a:rPr lang="en-US" sz="3200" dirty="0">
                <a:solidFill>
                  <a:srgbClr val="002060"/>
                </a:solidFill>
                <a:latin typeface="Times New Roman" panose="02020603050405020304" pitchFamily="18" charset="0"/>
                <a:cs typeface="Times New Roman" panose="02020603050405020304" pitchFamily="18" charset="0"/>
              </a:rPr>
              <a:t>a) </a:t>
            </a:r>
            <a:r>
              <a:rPr lang="en-US" sz="3200" dirty="0" err="1">
                <a:solidFill>
                  <a:srgbClr val="002060"/>
                </a:solidFill>
                <a:latin typeface="Times New Roman" panose="02020603050405020304" pitchFamily="18" charset="0"/>
                <a:cs typeface="Times New Roman" panose="02020603050405020304" pitchFamily="18" charset="0"/>
              </a:rPr>
              <a:t>Đặt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bề</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mặt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không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bằng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phẳng</a:t>
            </a:r>
            <a:r>
              <a:rPr lang="en-US" sz="3200" dirty="0">
                <a:solidFill>
                  <a:srgbClr val="002060"/>
                </a:solidFill>
                <a:latin typeface="Times New Roman" panose="02020603050405020304" pitchFamily="18" charset="0"/>
                <a:cs typeface="Times New Roman" panose="02020603050405020304" pitchFamily="18" charset="0"/>
              </a:rPr>
              <a:t>.</a:t>
            </a:r>
          </a:p>
          <a:p>
            <a:pPr marL="457200" indent="-457200">
              <a:buFont typeface="Symbol" panose="05050102010706020507" pitchFamily="18" charset="2"/>
              <a:buChar char="Þ"/>
            </a:pPr>
            <a:r>
              <a:rPr lang="en-US" sz="3200" dirty="0">
                <a:solidFill>
                  <a:srgbClr val="002060"/>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Cách khắc phục: Phải đặt cân trên bề mặt bằng phẳng để cân đo chính xác khối lượng vật.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 xmlns:a16="http://schemas.microsoft.com/office/drawing/2014/main" id="{14EFA547-57A9-4144-8264-ADB36E7C5F78}"/>
              </a:ext>
            </a:extLst>
          </p:cNvPr>
          <p:cNvSpPr txBox="1"/>
          <p:nvPr/>
        </p:nvSpPr>
        <p:spPr>
          <a:xfrm>
            <a:off x="189271" y="3036310"/>
            <a:ext cx="11813458" cy="2062103"/>
          </a:xfrm>
          <a:prstGeom prst="rect">
            <a:avLst/>
          </a:prstGeom>
          <a:noFill/>
        </p:spPr>
        <p:txBody>
          <a:bodyPr wrap="square" rtlCol="0">
            <a:spAutoFit/>
          </a:bodyPr>
          <a:lstStyle>
            <a:defPPr>
              <a:defRPr lang="en-US"/>
            </a:defPPr>
            <a:lvl1pPr>
              <a:defRPr sz="3200">
                <a:solidFill>
                  <a:srgbClr val="002060"/>
                </a:solidFill>
                <a:latin typeface="#9Slide03 Arima Madurai Bold" panose="00000800000000000000" pitchFamily="2" charset="-93"/>
                <a:cs typeface="#9Slide03 Arima Madurai Bold" panose="00000800000000000000" pitchFamily="2" charset="-93"/>
              </a:defRPr>
            </a:lvl1pPr>
          </a:lstStyle>
          <a:p>
            <a:r>
              <a:rPr lang="en-US" dirty="0">
                <a:latin typeface="Times New Roman" panose="02020603050405020304" pitchFamily="18" charset="0"/>
                <a:cs typeface="Times New Roman" panose="02020603050405020304" pitchFamily="18" charset="0"/>
              </a:rPr>
              <a:t>c)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kềnh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cân</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=&gt; </a:t>
            </a:r>
            <a:r>
              <a:rPr lang="vi-VN" dirty="0">
                <a:latin typeface="Times New Roman" panose="02020603050405020304" pitchFamily="18" charset="0"/>
                <a:cs typeface="Times New Roman" panose="02020603050405020304" pitchFamily="18" charset="0"/>
              </a:rPr>
              <a:t>Cách khắc phục: Để các vật có kích thước vừa phải, phù hợp với từng loại cân. Với những vật cồng kềnh ta nên chọn cân có đĩa cân lớn hơn.</a:t>
            </a:r>
            <a:endParaRPr lang="en-US"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7F214269-1909-40E5-8334-A7103FFA10EC}"/>
              </a:ext>
            </a:extLst>
          </p:cNvPr>
          <p:cNvSpPr txBox="1"/>
          <p:nvPr/>
        </p:nvSpPr>
        <p:spPr>
          <a:xfrm>
            <a:off x="189271" y="5204534"/>
            <a:ext cx="11813458" cy="1569660"/>
          </a:xfrm>
          <a:prstGeom prst="rect">
            <a:avLst/>
          </a:prstGeom>
          <a:noFill/>
        </p:spPr>
        <p:txBody>
          <a:bodyPr wrap="square" rtlCol="0">
            <a:spAutoFit/>
          </a:bodyPr>
          <a:lstStyle>
            <a:defPPr>
              <a:defRPr lang="en-US"/>
            </a:defPPr>
            <a:lvl1pPr>
              <a:defRPr sz="3200">
                <a:solidFill>
                  <a:srgbClr val="002060"/>
                </a:solidFill>
                <a:latin typeface="#9Slide03 Arima Madurai Bold" panose="00000800000000000000" pitchFamily="2" charset="-93"/>
                <a:cs typeface="#9Slide03 Arima Madurai Bold" panose="00000800000000000000" pitchFamily="2" charset="-93"/>
              </a:defRPr>
            </a:lvl1pPr>
          </a:lstStyle>
          <a:p>
            <a:r>
              <a:rPr lang="en-US" dirty="0"/>
              <a:t>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bên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cân</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=&gt;  </a:t>
            </a:r>
            <a:r>
              <a:rPr lang="vi-VN" dirty="0">
                <a:latin typeface="Times New Roman" panose="02020603050405020304" pitchFamily="18" charset="0"/>
                <a:cs typeface="Times New Roman" panose="02020603050405020304" pitchFamily="18" charset="0"/>
              </a:rPr>
              <a:t>Cách khắc phục: Để cân đo chính xác khối lượng vật, ta cần để vật cân đối trên đĩa cân (giữa đĩa cân).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279435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2"/>
                                        </p:tgtEl>
                                        <p:attrNameLst>
                                          <p:attrName>style.visibility</p:attrName>
                                        </p:attrNameLst>
                                      </p:cBhvr>
                                      <p:to>
                                        <p:strVal val="visible"/>
                                      </p:to>
                                    </p:set>
                                    <p:anim calcmode="lin" valueType="num">
                                      <p:cBhvr additive="base">
                                        <p:cTn id="7" dur="500" fill="hold"/>
                                        <p:tgtEl>
                                          <p:spTgt spid="312"/>
                                        </p:tgtEl>
                                        <p:attrNameLst>
                                          <p:attrName>ppt_x</p:attrName>
                                        </p:attrNameLst>
                                      </p:cBhvr>
                                      <p:tavLst>
                                        <p:tav tm="0">
                                          <p:val>
                                            <p:strVal val="0-#ppt_w/2"/>
                                          </p:val>
                                        </p:tav>
                                        <p:tav tm="100000">
                                          <p:val>
                                            <p:strVal val="#ppt_x"/>
                                          </p:val>
                                        </p:tav>
                                      </p:tavLst>
                                    </p:anim>
                                    <p:anim calcmode="lin" valueType="num">
                                      <p:cBhvr additive="base">
                                        <p:cTn id="8" dur="500" fill="hold"/>
                                        <p:tgtEl>
                                          <p:spTgt spid="3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C4C6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99CA955-79F3-4322-8EE1-C3C74689E971}"/>
              </a:ext>
            </a:extLst>
          </p:cNvPr>
          <p:cNvSpPr/>
          <p:nvPr/>
        </p:nvSpPr>
        <p:spPr>
          <a:xfrm>
            <a:off x="1" y="0"/>
            <a:ext cx="12192000" cy="518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 xmlns:a16="http://schemas.microsoft.com/office/drawing/2014/main" id="{97309E25-FEE5-40FC-892E-11770E87E6DE}"/>
              </a:ext>
            </a:extLst>
          </p:cNvPr>
          <p:cNvSpPr txBox="1"/>
          <p:nvPr/>
        </p:nvSpPr>
        <p:spPr>
          <a:xfrm>
            <a:off x="7580377" y="32657"/>
            <a:ext cx="47314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CHỦ ĐỀ 1: CÁC PHÉP ĐO</a:t>
            </a:r>
          </a:p>
        </p:txBody>
      </p:sp>
      <p:sp>
        <p:nvSpPr>
          <p:cNvPr id="292" name="Freeform: Shape 291">
            <a:extLst>
              <a:ext uri="{FF2B5EF4-FFF2-40B4-BE49-F238E27FC236}">
                <a16:creationId xmlns="" xmlns:a16="http://schemas.microsoft.com/office/drawing/2014/main" id="{94C23D56-D212-4389-A4E6-C28E0A955CB4}"/>
              </a:ext>
            </a:extLst>
          </p:cNvPr>
          <p:cNvSpPr/>
          <p:nvPr/>
        </p:nvSpPr>
        <p:spPr>
          <a:xfrm>
            <a:off x="598714"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FDD2B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 xmlns:a16="http://schemas.microsoft.com/office/drawing/2014/main" id="{FDCC9A04-15E6-4638-9B7F-63904B58400B}"/>
              </a:ext>
            </a:extLst>
          </p:cNvPr>
          <p:cNvGrpSpPr/>
          <p:nvPr/>
        </p:nvGrpSpPr>
        <p:grpSpPr>
          <a:xfrm>
            <a:off x="0" y="0"/>
            <a:ext cx="1027522" cy="521111"/>
            <a:chOff x="0" y="0"/>
            <a:chExt cx="1027522" cy="521111"/>
          </a:xfrm>
        </p:grpSpPr>
        <p:sp>
          <p:nvSpPr>
            <p:cNvPr id="293" name="Freeform: Shape 292">
              <a:extLst>
                <a:ext uri="{FF2B5EF4-FFF2-40B4-BE49-F238E27FC236}">
                  <a16:creationId xmlns="" xmlns:a16="http://schemas.microsoft.com/office/drawing/2014/main" id="{CB5F7F1C-F0DE-49D0-91A7-D9B199D51415}"/>
                </a:ext>
              </a:extLst>
            </p:cNvPr>
            <p:cNvSpPr/>
            <p:nvPr/>
          </p:nvSpPr>
          <p:spPr>
            <a:xfrm>
              <a:off x="631372" y="0"/>
              <a:ext cx="396150" cy="521109"/>
            </a:xfrm>
            <a:custGeom>
              <a:avLst/>
              <a:gdLst>
                <a:gd name="connsiteX0" fmla="*/ 0 w 396150"/>
                <a:gd name="connsiteY0" fmla="*/ 0 h 521109"/>
                <a:gd name="connsiteX1" fmla="*/ 396150 w 396150"/>
                <a:gd name="connsiteY1" fmla="*/ 0 h 521109"/>
                <a:gd name="connsiteX2" fmla="*/ 57103 w 396150"/>
                <a:gd name="connsiteY2" fmla="*/ 521109 h 521109"/>
                <a:gd name="connsiteX3" fmla="*/ 0 w 396150"/>
                <a:gd name="connsiteY3" fmla="*/ 521109 h 521109"/>
                <a:gd name="connsiteX4" fmla="*/ 0 w 396150"/>
                <a:gd name="connsiteY4" fmla="*/ 0 h 5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50" h="521109">
                  <a:moveTo>
                    <a:pt x="0" y="0"/>
                  </a:moveTo>
                  <a:lnTo>
                    <a:pt x="396150" y="0"/>
                  </a:lnTo>
                  <a:lnTo>
                    <a:pt x="57103" y="521109"/>
                  </a:lnTo>
                  <a:lnTo>
                    <a:pt x="0" y="521109"/>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Freeform: Shape 290">
              <a:extLst>
                <a:ext uri="{FF2B5EF4-FFF2-40B4-BE49-F238E27FC236}">
                  <a16:creationId xmlns="" xmlns:a16="http://schemas.microsoft.com/office/drawing/2014/main" id="{45AA6CA8-0CDD-45A3-981E-29F1CDD035F3}"/>
                </a:ext>
              </a:extLst>
            </p:cNvPr>
            <p:cNvSpPr/>
            <p:nvPr/>
          </p:nvSpPr>
          <p:spPr>
            <a:xfrm>
              <a:off x="0" y="1"/>
              <a:ext cx="688475" cy="521110"/>
            </a:xfrm>
            <a:custGeom>
              <a:avLst/>
              <a:gdLst>
                <a:gd name="connsiteX0" fmla="*/ 0 w 688475"/>
                <a:gd name="connsiteY0" fmla="*/ 0 h 521110"/>
                <a:gd name="connsiteX1" fmla="*/ 631372 w 688475"/>
                <a:gd name="connsiteY1" fmla="*/ 0 h 521110"/>
                <a:gd name="connsiteX2" fmla="*/ 631372 w 688475"/>
                <a:gd name="connsiteY2" fmla="*/ 521109 h 521110"/>
                <a:gd name="connsiteX3" fmla="*/ 688475 w 688475"/>
                <a:gd name="connsiteY3" fmla="*/ 521109 h 521110"/>
                <a:gd name="connsiteX4" fmla="*/ 688474 w 688475"/>
                <a:gd name="connsiteY4" fmla="*/ 521110 h 521110"/>
                <a:gd name="connsiteX5" fmla="*/ 0 w 688475"/>
                <a:gd name="connsiteY5" fmla="*/ 521110 h 521110"/>
                <a:gd name="connsiteX6" fmla="*/ 0 w 68847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75" h="521110">
                  <a:moveTo>
                    <a:pt x="0" y="0"/>
                  </a:moveTo>
                  <a:lnTo>
                    <a:pt x="631372" y="0"/>
                  </a:lnTo>
                  <a:lnTo>
                    <a:pt x="631372" y="521109"/>
                  </a:lnTo>
                  <a:lnTo>
                    <a:pt x="688475" y="521109"/>
                  </a:lnTo>
                  <a:lnTo>
                    <a:pt x="688474" y="521110"/>
                  </a:lnTo>
                  <a:lnTo>
                    <a:pt x="0" y="521110"/>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68" name="TextBox 467">
            <a:extLst>
              <a:ext uri="{FF2B5EF4-FFF2-40B4-BE49-F238E27FC236}">
                <a16:creationId xmlns="" xmlns:a16="http://schemas.microsoft.com/office/drawing/2014/main" id="{BE3A4EDB-411E-4192-8F01-3AE803F8BE1C}"/>
              </a:ext>
            </a:extLst>
          </p:cNvPr>
          <p:cNvSpPr txBox="1"/>
          <p:nvPr/>
        </p:nvSpPr>
        <p:spPr>
          <a:xfrm>
            <a:off x="3635828" y="571318"/>
            <a:ext cx="383364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rPr>
              <a:t>VẬN DỤNG</a:t>
            </a:r>
          </a:p>
        </p:txBody>
      </p:sp>
      <p:sp>
        <p:nvSpPr>
          <p:cNvPr id="306" name="Freeform: Shape 305">
            <a:extLst>
              <a:ext uri="{FF2B5EF4-FFF2-40B4-BE49-F238E27FC236}">
                <a16:creationId xmlns="" xmlns:a16="http://schemas.microsoft.com/office/drawing/2014/main" id="{1333F57C-43A8-4628-A8E9-5AA1CED92005}"/>
              </a:ext>
            </a:extLst>
          </p:cNvPr>
          <p:cNvSpPr/>
          <p:nvPr/>
        </p:nvSpPr>
        <p:spPr>
          <a:xfrm>
            <a:off x="160373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8D92A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07" name="Group 306">
            <a:extLst>
              <a:ext uri="{FF2B5EF4-FFF2-40B4-BE49-F238E27FC236}">
                <a16:creationId xmlns="" xmlns:a16="http://schemas.microsoft.com/office/drawing/2014/main" id="{73D8B466-5046-4067-B97A-0439D91FDACC}"/>
              </a:ext>
            </a:extLst>
          </p:cNvPr>
          <p:cNvGrpSpPr/>
          <p:nvPr/>
        </p:nvGrpSpPr>
        <p:grpSpPr>
          <a:xfrm>
            <a:off x="2237742" y="37071"/>
            <a:ext cx="369536" cy="457093"/>
            <a:chOff x="4557440" y="902542"/>
            <a:chExt cx="1766107" cy="2184562"/>
          </a:xfrm>
          <a:solidFill>
            <a:schemeClr val="tx1"/>
          </a:solidFill>
        </p:grpSpPr>
        <p:sp>
          <p:nvSpPr>
            <p:cNvPr id="308" name="Freeform: Shape 307">
              <a:extLst>
                <a:ext uri="{FF2B5EF4-FFF2-40B4-BE49-F238E27FC236}">
                  <a16:creationId xmlns="" xmlns:a16="http://schemas.microsoft.com/office/drawing/2014/main" id="{EF48D7B3-689B-4F2A-B625-9D73DD2A1F56}"/>
                </a:ext>
              </a:extLst>
            </p:cNvPr>
            <p:cNvSpPr/>
            <p:nvPr/>
          </p:nvSpPr>
          <p:spPr>
            <a:xfrm flipV="1">
              <a:off x="4557440" y="902542"/>
              <a:ext cx="1766107" cy="2184562"/>
            </a:xfrm>
            <a:custGeom>
              <a:avLst/>
              <a:gdLst>
                <a:gd name="connsiteX0" fmla="*/ 752867 w 1766107"/>
                <a:gd name="connsiteY0" fmla="*/ 2175203 h 2184562"/>
                <a:gd name="connsiteX1" fmla="*/ 625518 w 1766107"/>
                <a:gd name="connsiteY1" fmla="*/ 1957175 h 2184562"/>
                <a:gd name="connsiteX2" fmla="*/ 634852 w 1766107"/>
                <a:gd name="connsiteY2" fmla="*/ 1922504 h 2184562"/>
                <a:gd name="connsiteX3" fmla="*/ 542174 w 1766107"/>
                <a:gd name="connsiteY3" fmla="*/ 1922504 h 2184562"/>
                <a:gd name="connsiteX4" fmla="*/ 448829 w 1766107"/>
                <a:gd name="connsiteY4" fmla="*/ 1922504 h 2184562"/>
                <a:gd name="connsiteX5" fmla="*/ 429493 w 1766107"/>
                <a:gd name="connsiteY5" fmla="*/ 1903169 h 2184562"/>
                <a:gd name="connsiteX6" fmla="*/ 410157 w 1766107"/>
                <a:gd name="connsiteY6" fmla="*/ 1799822 h 2184562"/>
                <a:gd name="connsiteX7" fmla="*/ 410157 w 1766107"/>
                <a:gd name="connsiteY7" fmla="*/ 1715812 h 2184562"/>
                <a:gd name="connsiteX8" fmla="*/ 326147 w 1766107"/>
                <a:gd name="connsiteY8" fmla="*/ 1715812 h 2184562"/>
                <a:gd name="connsiteX9" fmla="*/ 222801 w 1766107"/>
                <a:gd name="connsiteY9" fmla="*/ 1696476 h 2184562"/>
                <a:gd name="connsiteX10" fmla="*/ 210132 w 1766107"/>
                <a:gd name="connsiteY10" fmla="*/ 1601798 h 2184562"/>
                <a:gd name="connsiteX11" fmla="*/ 444162 w 1766107"/>
                <a:gd name="connsiteY11" fmla="*/ 1356434 h 2184562"/>
                <a:gd name="connsiteX12" fmla="*/ 598848 w 1766107"/>
                <a:gd name="connsiteY12" fmla="*/ 1349099 h 2184562"/>
                <a:gd name="connsiteX13" fmla="*/ 723530 w 1766107"/>
                <a:gd name="connsiteY13" fmla="*/ 1349099 h 2184562"/>
                <a:gd name="connsiteX14" fmla="*/ 723530 w 1766107"/>
                <a:gd name="connsiteY14" fmla="*/ 1281758 h 2184562"/>
                <a:gd name="connsiteX15" fmla="*/ 723530 w 1766107"/>
                <a:gd name="connsiteY15" fmla="*/ 1215083 h 2184562"/>
                <a:gd name="connsiteX16" fmla="*/ 698860 w 1766107"/>
                <a:gd name="connsiteY16" fmla="*/ 1205081 h 2184562"/>
                <a:gd name="connsiteX17" fmla="*/ 266806 w 1766107"/>
                <a:gd name="connsiteY17" fmla="*/ 683016 h 2184562"/>
                <a:gd name="connsiteX18" fmla="*/ 256805 w 1766107"/>
                <a:gd name="connsiteY18" fmla="*/ 364976 h 2184562"/>
                <a:gd name="connsiteX19" fmla="*/ 256805 w 1766107"/>
                <a:gd name="connsiteY19" fmla="*/ 102277 h 2184562"/>
                <a:gd name="connsiteX20" fmla="*/ 143457 w 1766107"/>
                <a:gd name="connsiteY20" fmla="*/ 102277 h 2184562"/>
                <a:gd name="connsiteX21" fmla="*/ 13441 w 1766107"/>
                <a:gd name="connsiteY21" fmla="*/ 85608 h 2184562"/>
                <a:gd name="connsiteX22" fmla="*/ 38111 w 1766107"/>
                <a:gd name="connsiteY22" fmla="*/ -1070 h 2184562"/>
                <a:gd name="connsiteX23" fmla="*/ 895551 w 1766107"/>
                <a:gd name="connsiteY23" fmla="*/ -3070 h 2184562"/>
                <a:gd name="connsiteX24" fmla="*/ 1738323 w 1766107"/>
                <a:gd name="connsiteY24" fmla="*/ -1070 h 2184562"/>
                <a:gd name="connsiteX25" fmla="*/ 1750992 w 1766107"/>
                <a:gd name="connsiteY25" fmla="*/ 14932 h 2184562"/>
                <a:gd name="connsiteX26" fmla="*/ 1748325 w 1766107"/>
                <a:gd name="connsiteY26" fmla="*/ 87608 h 2184562"/>
                <a:gd name="connsiteX27" fmla="*/ 1672315 w 1766107"/>
                <a:gd name="connsiteY27" fmla="*/ 102277 h 2184562"/>
                <a:gd name="connsiteX28" fmla="*/ 1611641 w 1766107"/>
                <a:gd name="connsiteY28" fmla="*/ 102277 h 2184562"/>
                <a:gd name="connsiteX29" fmla="*/ 1608974 w 1766107"/>
                <a:gd name="connsiteY29" fmla="*/ 387646 h 2184562"/>
                <a:gd name="connsiteX30" fmla="*/ 1588971 w 1766107"/>
                <a:gd name="connsiteY30" fmla="*/ 736356 h 2184562"/>
                <a:gd name="connsiteX31" fmla="*/ 1408282 w 1766107"/>
                <a:gd name="connsiteY31" fmla="*/ 1049729 h 2184562"/>
                <a:gd name="connsiteX32" fmla="*/ 1192255 w 1766107"/>
                <a:gd name="connsiteY32" fmla="*/ 1194413 h 2184562"/>
                <a:gd name="connsiteX33" fmla="*/ 1143582 w 1766107"/>
                <a:gd name="connsiteY33" fmla="*/ 1212416 h 2184562"/>
                <a:gd name="connsiteX34" fmla="*/ 1143582 w 1766107"/>
                <a:gd name="connsiteY34" fmla="*/ 1281091 h 2184562"/>
                <a:gd name="connsiteX35" fmla="*/ 1143582 w 1766107"/>
                <a:gd name="connsiteY35" fmla="*/ 1349099 h 2184562"/>
                <a:gd name="connsiteX36" fmla="*/ 1268931 w 1766107"/>
                <a:gd name="connsiteY36" fmla="*/ 1349099 h 2184562"/>
                <a:gd name="connsiteX37" fmla="*/ 1490292 w 1766107"/>
                <a:gd name="connsiteY37" fmla="*/ 1382437 h 2184562"/>
                <a:gd name="connsiteX38" fmla="*/ 1659647 w 1766107"/>
                <a:gd name="connsiteY38" fmla="*/ 1644470 h 2184562"/>
                <a:gd name="connsiteX39" fmla="*/ 1641645 w 1766107"/>
                <a:gd name="connsiteY39" fmla="*/ 1699810 h 2184562"/>
                <a:gd name="connsiteX40" fmla="*/ 1540299 w 1766107"/>
                <a:gd name="connsiteY40" fmla="*/ 1715812 h 2184562"/>
                <a:gd name="connsiteX41" fmla="*/ 1458288 w 1766107"/>
                <a:gd name="connsiteY41" fmla="*/ 1715812 h 2184562"/>
                <a:gd name="connsiteX42" fmla="*/ 1455621 w 1766107"/>
                <a:gd name="connsiteY42" fmla="*/ 1803156 h 2184562"/>
                <a:gd name="connsiteX43" fmla="*/ 1434952 w 1766107"/>
                <a:gd name="connsiteY43" fmla="*/ 1906502 h 2184562"/>
                <a:gd name="connsiteX44" fmla="*/ 1323605 w 1766107"/>
                <a:gd name="connsiteY44" fmla="*/ 1922504 h 2184562"/>
                <a:gd name="connsiteX45" fmla="*/ 1230260 w 1766107"/>
                <a:gd name="connsiteY45" fmla="*/ 1922504 h 2184562"/>
                <a:gd name="connsiteX46" fmla="*/ 1236927 w 1766107"/>
                <a:gd name="connsiteY46" fmla="*/ 1939840 h 2184562"/>
                <a:gd name="connsiteX47" fmla="*/ 1235594 w 1766107"/>
                <a:gd name="connsiteY47" fmla="*/ 2056521 h 2184562"/>
                <a:gd name="connsiteX48" fmla="*/ 1100244 w 1766107"/>
                <a:gd name="connsiteY48" fmla="*/ 2176536 h 2184562"/>
                <a:gd name="connsiteX49" fmla="*/ 968227 w 1766107"/>
                <a:gd name="connsiteY49" fmla="*/ 2153200 h 2184562"/>
                <a:gd name="connsiteX50" fmla="*/ 930889 w 1766107"/>
                <a:gd name="connsiteY50" fmla="*/ 2130530 h 2184562"/>
                <a:gd name="connsiteX51" fmla="*/ 908886 w 1766107"/>
                <a:gd name="connsiteY51" fmla="*/ 2146532 h 2184562"/>
                <a:gd name="connsiteX52" fmla="*/ 752867 w 1766107"/>
                <a:gd name="connsiteY52" fmla="*/ 2175203 h 2184562"/>
                <a:gd name="connsiteX53" fmla="*/ 836877 w 1766107"/>
                <a:gd name="connsiteY53" fmla="*/ 2065856 h 2184562"/>
                <a:gd name="connsiteX54" fmla="*/ 876882 w 1766107"/>
                <a:gd name="connsiteY54" fmla="*/ 1997180 h 2184562"/>
                <a:gd name="connsiteX55" fmla="*/ 760201 w 1766107"/>
                <a:gd name="connsiteY55" fmla="*/ 1937173 h 2184562"/>
                <a:gd name="connsiteX56" fmla="*/ 762868 w 1766107"/>
                <a:gd name="connsiteY56" fmla="*/ 2060522 h 2184562"/>
                <a:gd name="connsiteX57" fmla="*/ 836877 w 1766107"/>
                <a:gd name="connsiteY57" fmla="*/ 2065856 h 2184562"/>
                <a:gd name="connsiteX58" fmla="*/ 1096910 w 1766107"/>
                <a:gd name="connsiteY58" fmla="*/ 2065856 h 2184562"/>
                <a:gd name="connsiteX59" fmla="*/ 1136915 w 1766107"/>
                <a:gd name="connsiteY59" fmla="*/ 1997180 h 2184562"/>
                <a:gd name="connsiteX60" fmla="*/ 1114245 w 1766107"/>
                <a:gd name="connsiteY60" fmla="*/ 1945174 h 2184562"/>
                <a:gd name="connsiteX61" fmla="*/ 1064239 w 1766107"/>
                <a:gd name="connsiteY61" fmla="*/ 1922504 h 2184562"/>
                <a:gd name="connsiteX62" fmla="*/ 987563 w 1766107"/>
                <a:gd name="connsiteY62" fmla="*/ 1983179 h 2184562"/>
                <a:gd name="connsiteX63" fmla="*/ 1024901 w 1766107"/>
                <a:gd name="connsiteY63" fmla="*/ 2062522 h 2184562"/>
                <a:gd name="connsiteX64" fmla="*/ 1096910 w 1766107"/>
                <a:gd name="connsiteY64" fmla="*/ 2065856 h 2184562"/>
                <a:gd name="connsiteX65" fmla="*/ 1343607 w 1766107"/>
                <a:gd name="connsiteY65" fmla="*/ 1765818 h 2184562"/>
                <a:gd name="connsiteX66" fmla="*/ 1343607 w 1766107"/>
                <a:gd name="connsiteY66" fmla="*/ 1715812 h 2184562"/>
                <a:gd name="connsiteX67" fmla="*/ 930222 w 1766107"/>
                <a:gd name="connsiteY67" fmla="*/ 1715812 h 2184562"/>
                <a:gd name="connsiteX68" fmla="*/ 516837 w 1766107"/>
                <a:gd name="connsiteY68" fmla="*/ 1715812 h 2184562"/>
                <a:gd name="connsiteX69" fmla="*/ 516837 w 1766107"/>
                <a:gd name="connsiteY69" fmla="*/ 1765818 h 2184562"/>
                <a:gd name="connsiteX70" fmla="*/ 516837 w 1766107"/>
                <a:gd name="connsiteY70" fmla="*/ 1815824 h 2184562"/>
                <a:gd name="connsiteX71" fmla="*/ 930222 w 1766107"/>
                <a:gd name="connsiteY71" fmla="*/ 1815824 h 2184562"/>
                <a:gd name="connsiteX72" fmla="*/ 1343607 w 1766107"/>
                <a:gd name="connsiteY72" fmla="*/ 1815824 h 2184562"/>
                <a:gd name="connsiteX73" fmla="*/ 1343607 w 1766107"/>
                <a:gd name="connsiteY73" fmla="*/ 1765818 h 2184562"/>
                <a:gd name="connsiteX74" fmla="*/ 1543632 w 1766107"/>
                <a:gd name="connsiteY74" fmla="*/ 1599131 h 2184562"/>
                <a:gd name="connsiteX75" fmla="*/ 1440953 w 1766107"/>
                <a:gd name="connsiteY75" fmla="*/ 1477115 h 2184562"/>
                <a:gd name="connsiteX76" fmla="*/ 1406949 w 1766107"/>
                <a:gd name="connsiteY76" fmla="*/ 1459113 h 2184562"/>
                <a:gd name="connsiteX77" fmla="*/ 944224 w 1766107"/>
                <a:gd name="connsiteY77" fmla="*/ 1457113 h 2184562"/>
                <a:gd name="connsiteX78" fmla="*/ 383487 w 1766107"/>
                <a:gd name="connsiteY78" fmla="*/ 1507119 h 2184562"/>
                <a:gd name="connsiteX79" fmla="*/ 323480 w 1766107"/>
                <a:gd name="connsiteY79" fmla="*/ 1592463 h 2184562"/>
                <a:gd name="connsiteX80" fmla="*/ 316812 w 1766107"/>
                <a:gd name="connsiteY80" fmla="*/ 1609132 h 2184562"/>
                <a:gd name="connsiteX81" fmla="*/ 930222 w 1766107"/>
                <a:gd name="connsiteY81" fmla="*/ 1609132 h 2184562"/>
                <a:gd name="connsiteX82" fmla="*/ 1543632 w 1766107"/>
                <a:gd name="connsiteY82" fmla="*/ 1599131 h 2184562"/>
                <a:gd name="connsiteX83" fmla="*/ 1036902 w 1766107"/>
                <a:gd name="connsiteY83" fmla="*/ 1296426 h 2184562"/>
                <a:gd name="connsiteX84" fmla="*/ 1036902 w 1766107"/>
                <a:gd name="connsiteY84" fmla="*/ 1244420 h 2184562"/>
                <a:gd name="connsiteX85" fmla="*/ 933556 w 1766107"/>
                <a:gd name="connsiteY85" fmla="*/ 1244420 h 2184562"/>
                <a:gd name="connsiteX86" fmla="*/ 830210 w 1766107"/>
                <a:gd name="connsiteY86" fmla="*/ 1245086 h 2184562"/>
                <a:gd name="connsiteX87" fmla="*/ 830210 w 1766107"/>
                <a:gd name="connsiteY87" fmla="*/ 1297093 h 2184562"/>
                <a:gd name="connsiteX88" fmla="*/ 830210 w 1766107"/>
                <a:gd name="connsiteY88" fmla="*/ 1349099 h 2184562"/>
                <a:gd name="connsiteX89" fmla="*/ 933556 w 1766107"/>
                <a:gd name="connsiteY89" fmla="*/ 1349099 h 2184562"/>
                <a:gd name="connsiteX90" fmla="*/ 1036902 w 1766107"/>
                <a:gd name="connsiteY90" fmla="*/ 1349099 h 2184562"/>
                <a:gd name="connsiteX91" fmla="*/ 1036902 w 1766107"/>
                <a:gd name="connsiteY91" fmla="*/ 1296426 h 2184562"/>
                <a:gd name="connsiteX92" fmla="*/ 1056905 w 1766107"/>
                <a:gd name="connsiteY92" fmla="*/ 1125071 h 2184562"/>
                <a:gd name="connsiteX93" fmla="*/ 1484958 w 1766107"/>
                <a:gd name="connsiteY93" fmla="*/ 712353 h 2184562"/>
                <a:gd name="connsiteX94" fmla="*/ 1502294 w 1766107"/>
                <a:gd name="connsiteY94" fmla="*/ 380978 h 2184562"/>
                <a:gd name="connsiteX95" fmla="*/ 1504294 w 1766107"/>
                <a:gd name="connsiteY95" fmla="*/ 102277 h 2184562"/>
                <a:gd name="connsiteX96" fmla="*/ 933556 w 1766107"/>
                <a:gd name="connsiteY96" fmla="*/ 102277 h 2184562"/>
                <a:gd name="connsiteX97" fmla="*/ 362818 w 1766107"/>
                <a:gd name="connsiteY97" fmla="*/ 102277 h 2184562"/>
                <a:gd name="connsiteX98" fmla="*/ 364818 w 1766107"/>
                <a:gd name="connsiteY98" fmla="*/ 387646 h 2184562"/>
                <a:gd name="connsiteX99" fmla="*/ 382154 w 1766107"/>
                <a:gd name="connsiteY99" fmla="*/ 721021 h 2184562"/>
                <a:gd name="connsiteX100" fmla="*/ 1056905 w 1766107"/>
                <a:gd name="connsiteY100" fmla="*/ 1125071 h 218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766107" h="2184562">
                  <a:moveTo>
                    <a:pt x="752867" y="2175203"/>
                  </a:moveTo>
                  <a:cubicBezTo>
                    <a:pt x="662189" y="2149199"/>
                    <a:pt x="602848" y="2046520"/>
                    <a:pt x="625518" y="1957175"/>
                  </a:cubicBezTo>
                  <a:lnTo>
                    <a:pt x="634852" y="1922504"/>
                  </a:lnTo>
                  <a:lnTo>
                    <a:pt x="542174" y="1922504"/>
                  </a:lnTo>
                  <a:lnTo>
                    <a:pt x="448829" y="1922504"/>
                  </a:lnTo>
                  <a:lnTo>
                    <a:pt x="429493" y="1903169"/>
                  </a:lnTo>
                  <a:cubicBezTo>
                    <a:pt x="410157" y="1883833"/>
                    <a:pt x="410157" y="1883166"/>
                    <a:pt x="410157" y="1799822"/>
                  </a:cubicBezTo>
                  <a:lnTo>
                    <a:pt x="410157" y="1715812"/>
                  </a:lnTo>
                  <a:lnTo>
                    <a:pt x="326147" y="1715812"/>
                  </a:lnTo>
                  <a:cubicBezTo>
                    <a:pt x="242803" y="1715812"/>
                    <a:pt x="242136" y="1715812"/>
                    <a:pt x="222801" y="1696476"/>
                  </a:cubicBezTo>
                  <a:cubicBezTo>
                    <a:pt x="201465" y="1674473"/>
                    <a:pt x="199464" y="1659138"/>
                    <a:pt x="210132" y="1601798"/>
                  </a:cubicBezTo>
                  <a:cubicBezTo>
                    <a:pt x="232135" y="1486450"/>
                    <a:pt x="331481" y="1382437"/>
                    <a:pt x="444162" y="1356434"/>
                  </a:cubicBezTo>
                  <a:cubicBezTo>
                    <a:pt x="460164" y="1352433"/>
                    <a:pt x="529506" y="1349099"/>
                    <a:pt x="598848" y="1349099"/>
                  </a:cubicBezTo>
                  <a:lnTo>
                    <a:pt x="723530" y="1349099"/>
                  </a:lnTo>
                  <a:lnTo>
                    <a:pt x="723530" y="1281758"/>
                  </a:lnTo>
                  <a:lnTo>
                    <a:pt x="723530" y="1215083"/>
                  </a:lnTo>
                  <a:lnTo>
                    <a:pt x="698860" y="1205081"/>
                  </a:lnTo>
                  <a:cubicBezTo>
                    <a:pt x="467498" y="1113737"/>
                    <a:pt x="308145" y="921712"/>
                    <a:pt x="266806" y="683016"/>
                  </a:cubicBezTo>
                  <a:cubicBezTo>
                    <a:pt x="258805" y="640344"/>
                    <a:pt x="256805" y="565668"/>
                    <a:pt x="256805" y="364976"/>
                  </a:cubicBezTo>
                  <a:lnTo>
                    <a:pt x="256805" y="102277"/>
                  </a:lnTo>
                  <a:lnTo>
                    <a:pt x="143457" y="102277"/>
                  </a:lnTo>
                  <a:cubicBezTo>
                    <a:pt x="31443" y="102277"/>
                    <a:pt x="29443" y="102277"/>
                    <a:pt x="13441" y="85608"/>
                  </a:cubicBezTo>
                  <a:cubicBezTo>
                    <a:pt x="-16563" y="56271"/>
                    <a:pt x="-2561" y="8932"/>
                    <a:pt x="38111" y="-1070"/>
                  </a:cubicBezTo>
                  <a:cubicBezTo>
                    <a:pt x="46779" y="-3070"/>
                    <a:pt x="432827" y="-3737"/>
                    <a:pt x="895551" y="-3070"/>
                  </a:cubicBezTo>
                  <a:lnTo>
                    <a:pt x="1738323" y="-1070"/>
                  </a:lnTo>
                  <a:lnTo>
                    <a:pt x="1750992" y="14932"/>
                  </a:lnTo>
                  <a:cubicBezTo>
                    <a:pt x="1768327" y="36268"/>
                    <a:pt x="1767660" y="69606"/>
                    <a:pt x="1748325" y="87608"/>
                  </a:cubicBezTo>
                  <a:cubicBezTo>
                    <a:pt x="1734990" y="100276"/>
                    <a:pt x="1724988" y="102277"/>
                    <a:pt x="1672315" y="102277"/>
                  </a:cubicBezTo>
                  <a:lnTo>
                    <a:pt x="1611641" y="102277"/>
                  </a:lnTo>
                  <a:lnTo>
                    <a:pt x="1608974" y="387646"/>
                  </a:lnTo>
                  <a:cubicBezTo>
                    <a:pt x="1606307" y="669681"/>
                    <a:pt x="1606307" y="673015"/>
                    <a:pt x="1588971" y="736356"/>
                  </a:cubicBezTo>
                  <a:cubicBezTo>
                    <a:pt x="1556301" y="858371"/>
                    <a:pt x="1496293" y="961717"/>
                    <a:pt x="1408282" y="1049729"/>
                  </a:cubicBezTo>
                  <a:cubicBezTo>
                    <a:pt x="1350275" y="1107069"/>
                    <a:pt x="1256930" y="1169744"/>
                    <a:pt x="1192255" y="1194413"/>
                  </a:cubicBezTo>
                  <a:lnTo>
                    <a:pt x="1143582" y="1212416"/>
                  </a:lnTo>
                  <a:lnTo>
                    <a:pt x="1143582" y="1281091"/>
                  </a:lnTo>
                  <a:lnTo>
                    <a:pt x="1143582" y="1349099"/>
                  </a:lnTo>
                  <a:lnTo>
                    <a:pt x="1268931" y="1349099"/>
                  </a:lnTo>
                  <a:cubicBezTo>
                    <a:pt x="1400948" y="1349099"/>
                    <a:pt x="1435619" y="1354433"/>
                    <a:pt x="1490292" y="1382437"/>
                  </a:cubicBezTo>
                  <a:cubicBezTo>
                    <a:pt x="1588305" y="1432443"/>
                    <a:pt x="1657647" y="1539123"/>
                    <a:pt x="1659647" y="1644470"/>
                  </a:cubicBezTo>
                  <a:cubicBezTo>
                    <a:pt x="1660314" y="1679807"/>
                    <a:pt x="1658313" y="1685141"/>
                    <a:pt x="1641645" y="1699810"/>
                  </a:cubicBezTo>
                  <a:cubicBezTo>
                    <a:pt x="1624309" y="1715145"/>
                    <a:pt x="1618308" y="1715812"/>
                    <a:pt x="1540299" y="1715812"/>
                  </a:cubicBezTo>
                  <a:lnTo>
                    <a:pt x="1458288" y="1715812"/>
                  </a:lnTo>
                  <a:lnTo>
                    <a:pt x="1455621" y="1803156"/>
                  </a:lnTo>
                  <a:cubicBezTo>
                    <a:pt x="1453621" y="1889167"/>
                    <a:pt x="1453621" y="1890500"/>
                    <a:pt x="1434952" y="1906502"/>
                  </a:cubicBezTo>
                  <a:cubicBezTo>
                    <a:pt x="1416950" y="1921838"/>
                    <a:pt x="1411616" y="1922504"/>
                    <a:pt x="1323605" y="1922504"/>
                  </a:cubicBezTo>
                  <a:lnTo>
                    <a:pt x="1230260" y="1922504"/>
                  </a:lnTo>
                  <a:lnTo>
                    <a:pt x="1236927" y="1939840"/>
                  </a:lnTo>
                  <a:cubicBezTo>
                    <a:pt x="1246262" y="1963176"/>
                    <a:pt x="1245595" y="2029184"/>
                    <a:pt x="1235594" y="2056521"/>
                  </a:cubicBezTo>
                  <a:cubicBezTo>
                    <a:pt x="1214925" y="2117195"/>
                    <a:pt x="1164252" y="2161868"/>
                    <a:pt x="1100244" y="2176536"/>
                  </a:cubicBezTo>
                  <a:cubicBezTo>
                    <a:pt x="1052904" y="2187204"/>
                    <a:pt x="1012899" y="2179870"/>
                    <a:pt x="968227" y="2153200"/>
                  </a:cubicBezTo>
                  <a:lnTo>
                    <a:pt x="930889" y="2130530"/>
                  </a:lnTo>
                  <a:lnTo>
                    <a:pt x="908886" y="2146532"/>
                  </a:lnTo>
                  <a:cubicBezTo>
                    <a:pt x="867548" y="2177203"/>
                    <a:pt x="801540" y="2189204"/>
                    <a:pt x="752867" y="2175203"/>
                  </a:cubicBezTo>
                  <a:close/>
                  <a:moveTo>
                    <a:pt x="836877" y="2065856"/>
                  </a:moveTo>
                  <a:cubicBezTo>
                    <a:pt x="864881" y="2051854"/>
                    <a:pt x="876882" y="2030518"/>
                    <a:pt x="876882" y="1997180"/>
                  </a:cubicBezTo>
                  <a:cubicBezTo>
                    <a:pt x="876882" y="1936506"/>
                    <a:pt x="806874" y="1900502"/>
                    <a:pt x="760201" y="1937173"/>
                  </a:cubicBezTo>
                  <a:cubicBezTo>
                    <a:pt x="716862" y="1971177"/>
                    <a:pt x="717529" y="2030518"/>
                    <a:pt x="762868" y="2060522"/>
                  </a:cubicBezTo>
                  <a:cubicBezTo>
                    <a:pt x="788871" y="2078524"/>
                    <a:pt x="810207" y="2079857"/>
                    <a:pt x="836877" y="2065856"/>
                  </a:cubicBezTo>
                  <a:close/>
                  <a:moveTo>
                    <a:pt x="1096910" y="2065856"/>
                  </a:moveTo>
                  <a:cubicBezTo>
                    <a:pt x="1124913" y="2051854"/>
                    <a:pt x="1136915" y="2030518"/>
                    <a:pt x="1136915" y="1997180"/>
                  </a:cubicBezTo>
                  <a:cubicBezTo>
                    <a:pt x="1136915" y="1972511"/>
                    <a:pt x="1132914" y="1963843"/>
                    <a:pt x="1114245" y="1945174"/>
                  </a:cubicBezTo>
                  <a:cubicBezTo>
                    <a:pt x="1095576" y="1926505"/>
                    <a:pt x="1086242" y="1922504"/>
                    <a:pt x="1064239" y="1922504"/>
                  </a:cubicBezTo>
                  <a:cubicBezTo>
                    <a:pt x="1031568" y="1922504"/>
                    <a:pt x="994230" y="1951841"/>
                    <a:pt x="987563" y="1983179"/>
                  </a:cubicBezTo>
                  <a:cubicBezTo>
                    <a:pt x="982229" y="2011182"/>
                    <a:pt x="998231" y="2046520"/>
                    <a:pt x="1024901" y="2062522"/>
                  </a:cubicBezTo>
                  <a:cubicBezTo>
                    <a:pt x="1050904" y="2078524"/>
                    <a:pt x="1070907" y="2079191"/>
                    <a:pt x="1096910" y="2065856"/>
                  </a:cubicBezTo>
                  <a:close/>
                  <a:moveTo>
                    <a:pt x="1343607" y="1765818"/>
                  </a:moveTo>
                  <a:lnTo>
                    <a:pt x="1343607" y="1715812"/>
                  </a:lnTo>
                  <a:lnTo>
                    <a:pt x="930222" y="1715812"/>
                  </a:lnTo>
                  <a:lnTo>
                    <a:pt x="516837" y="1715812"/>
                  </a:lnTo>
                  <a:lnTo>
                    <a:pt x="516837" y="1765818"/>
                  </a:lnTo>
                  <a:lnTo>
                    <a:pt x="516837" y="1815824"/>
                  </a:lnTo>
                  <a:lnTo>
                    <a:pt x="930222" y="1815824"/>
                  </a:lnTo>
                  <a:lnTo>
                    <a:pt x="1343607" y="1815824"/>
                  </a:lnTo>
                  <a:lnTo>
                    <a:pt x="1343607" y="1765818"/>
                  </a:lnTo>
                  <a:close/>
                  <a:moveTo>
                    <a:pt x="1543632" y="1599131"/>
                  </a:moveTo>
                  <a:cubicBezTo>
                    <a:pt x="1543632" y="1566460"/>
                    <a:pt x="1489626" y="1502452"/>
                    <a:pt x="1440953" y="1477115"/>
                  </a:cubicBezTo>
                  <a:lnTo>
                    <a:pt x="1406949" y="1459113"/>
                  </a:lnTo>
                  <a:lnTo>
                    <a:pt x="944224" y="1457113"/>
                  </a:lnTo>
                  <a:cubicBezTo>
                    <a:pt x="420825" y="1455113"/>
                    <a:pt x="443495" y="1453112"/>
                    <a:pt x="383487" y="1507119"/>
                  </a:cubicBezTo>
                  <a:cubicBezTo>
                    <a:pt x="350817" y="1536456"/>
                    <a:pt x="337482" y="1555792"/>
                    <a:pt x="323480" y="1592463"/>
                  </a:cubicBezTo>
                  <a:lnTo>
                    <a:pt x="316812" y="1609132"/>
                  </a:lnTo>
                  <a:lnTo>
                    <a:pt x="930222" y="1609132"/>
                  </a:lnTo>
                  <a:cubicBezTo>
                    <a:pt x="1479624" y="1609132"/>
                    <a:pt x="1543632" y="1607798"/>
                    <a:pt x="1543632" y="1599131"/>
                  </a:cubicBezTo>
                  <a:close/>
                  <a:moveTo>
                    <a:pt x="1036902" y="1296426"/>
                  </a:moveTo>
                  <a:lnTo>
                    <a:pt x="1036902" y="1244420"/>
                  </a:lnTo>
                  <a:lnTo>
                    <a:pt x="933556" y="1244420"/>
                  </a:lnTo>
                  <a:lnTo>
                    <a:pt x="830210" y="1245086"/>
                  </a:lnTo>
                  <a:lnTo>
                    <a:pt x="830210" y="1297093"/>
                  </a:lnTo>
                  <a:lnTo>
                    <a:pt x="830210" y="1349099"/>
                  </a:lnTo>
                  <a:lnTo>
                    <a:pt x="933556" y="1349099"/>
                  </a:lnTo>
                  <a:lnTo>
                    <a:pt x="1036902" y="1349099"/>
                  </a:lnTo>
                  <a:lnTo>
                    <a:pt x="1036902" y="1296426"/>
                  </a:lnTo>
                  <a:close/>
                  <a:moveTo>
                    <a:pt x="1056905" y="1125071"/>
                  </a:moveTo>
                  <a:cubicBezTo>
                    <a:pt x="1263597" y="1079066"/>
                    <a:pt x="1427618" y="921046"/>
                    <a:pt x="1484958" y="712353"/>
                  </a:cubicBezTo>
                  <a:cubicBezTo>
                    <a:pt x="1498960" y="662347"/>
                    <a:pt x="1499627" y="641677"/>
                    <a:pt x="1502294" y="380978"/>
                  </a:cubicBezTo>
                  <a:lnTo>
                    <a:pt x="1504294" y="102277"/>
                  </a:lnTo>
                  <a:lnTo>
                    <a:pt x="933556" y="102277"/>
                  </a:lnTo>
                  <a:lnTo>
                    <a:pt x="362818" y="102277"/>
                  </a:lnTo>
                  <a:lnTo>
                    <a:pt x="364818" y="387646"/>
                  </a:lnTo>
                  <a:cubicBezTo>
                    <a:pt x="367485" y="658346"/>
                    <a:pt x="368152" y="675015"/>
                    <a:pt x="382154" y="721021"/>
                  </a:cubicBezTo>
                  <a:cubicBezTo>
                    <a:pt x="472165" y="1017724"/>
                    <a:pt x="760201" y="1190413"/>
                    <a:pt x="1056905" y="112507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 xmlns:a16="http://schemas.microsoft.com/office/drawing/2014/main" id="{4C3E7B5B-4D14-4381-84DF-21554B5BF022}"/>
                </a:ext>
              </a:extLst>
            </p:cNvPr>
            <p:cNvSpPr/>
            <p:nvPr/>
          </p:nvSpPr>
          <p:spPr>
            <a:xfrm flipV="1">
              <a:off x="5130642" y="2097763"/>
              <a:ext cx="726302" cy="728673"/>
            </a:xfrm>
            <a:custGeom>
              <a:avLst/>
              <a:gdLst>
                <a:gd name="connsiteX0" fmla="*/ 302276 w 726302"/>
                <a:gd name="connsiteY0" fmla="*/ 722489 h 728673"/>
                <a:gd name="connsiteX1" fmla="*/ 104918 w 726302"/>
                <a:gd name="connsiteY1" fmla="*/ 620476 h 728673"/>
                <a:gd name="connsiteX2" fmla="*/ 10239 w 726302"/>
                <a:gd name="connsiteY2" fmla="*/ 463790 h 728673"/>
                <a:gd name="connsiteX3" fmla="*/ 15573 w 726302"/>
                <a:gd name="connsiteY3" fmla="*/ 239095 h 728673"/>
                <a:gd name="connsiteX4" fmla="*/ 479631 w 726302"/>
                <a:gd name="connsiteY4" fmla="*/ 18401 h 728673"/>
                <a:gd name="connsiteX5" fmla="*/ 624983 w 726302"/>
                <a:gd name="connsiteY5" fmla="*/ 609808 h 728673"/>
                <a:gd name="connsiteX6" fmla="*/ 478964 w 726302"/>
                <a:gd name="connsiteY6" fmla="*/ 705820 h 728673"/>
                <a:gd name="connsiteX7" fmla="*/ 302276 w 726302"/>
                <a:gd name="connsiteY7" fmla="*/ 722489 h 728673"/>
                <a:gd name="connsiteX8" fmla="*/ 445627 w 726302"/>
                <a:gd name="connsiteY8" fmla="*/ 605141 h 728673"/>
                <a:gd name="connsiteX9" fmla="*/ 541639 w 726302"/>
                <a:gd name="connsiteY9" fmla="*/ 539800 h 728673"/>
                <a:gd name="connsiteX10" fmla="*/ 438293 w 726302"/>
                <a:gd name="connsiteY10" fmla="*/ 471791 h 728673"/>
                <a:gd name="connsiteX11" fmla="*/ 324278 w 726302"/>
                <a:gd name="connsiteY11" fmla="*/ 399782 h 728673"/>
                <a:gd name="connsiteX12" fmla="*/ 357616 w 726302"/>
                <a:gd name="connsiteY12" fmla="*/ 309104 h 728673"/>
                <a:gd name="connsiteX13" fmla="*/ 486965 w 726302"/>
                <a:gd name="connsiteY13" fmla="*/ 375779 h 728673"/>
                <a:gd name="connsiteX14" fmla="*/ 606314 w 726302"/>
                <a:gd name="connsiteY14" fmla="*/ 435787 h 728673"/>
                <a:gd name="connsiteX15" fmla="*/ 613648 w 726302"/>
                <a:gd name="connsiteY15" fmla="*/ 363778 h 728673"/>
                <a:gd name="connsiteX16" fmla="*/ 592312 w 726302"/>
                <a:gd name="connsiteY16" fmla="*/ 254431 h 728673"/>
                <a:gd name="connsiteX17" fmla="*/ 405622 w 726302"/>
                <a:gd name="connsiteY17" fmla="*/ 109079 h 728673"/>
                <a:gd name="connsiteX18" fmla="*/ 124253 w 726302"/>
                <a:gd name="connsiteY18" fmla="*/ 255764 h 728673"/>
                <a:gd name="connsiteX19" fmla="*/ 106918 w 726302"/>
                <a:gd name="connsiteY19" fmla="*/ 362444 h 728673"/>
                <a:gd name="connsiteX20" fmla="*/ 126254 w 726302"/>
                <a:gd name="connsiteY20" fmla="*/ 472458 h 728673"/>
                <a:gd name="connsiteX21" fmla="*/ 445627 w 726302"/>
                <a:gd name="connsiteY21" fmla="*/ 605141 h 7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6302" h="728673">
                  <a:moveTo>
                    <a:pt x="302276" y="722489"/>
                  </a:moveTo>
                  <a:cubicBezTo>
                    <a:pt x="222932" y="708487"/>
                    <a:pt x="164258" y="677817"/>
                    <a:pt x="104918" y="620476"/>
                  </a:cubicBezTo>
                  <a:cubicBezTo>
                    <a:pt x="59579" y="576471"/>
                    <a:pt x="28908" y="525131"/>
                    <a:pt x="10239" y="463790"/>
                  </a:cubicBezTo>
                  <a:cubicBezTo>
                    <a:pt x="-9097" y="400449"/>
                    <a:pt x="-6430" y="300436"/>
                    <a:pt x="15573" y="239095"/>
                  </a:cubicBezTo>
                  <a:cubicBezTo>
                    <a:pt x="83582" y="51739"/>
                    <a:pt x="294941" y="-48941"/>
                    <a:pt x="479631" y="18401"/>
                  </a:cubicBezTo>
                  <a:cubicBezTo>
                    <a:pt x="728996" y="108412"/>
                    <a:pt x="804338" y="416451"/>
                    <a:pt x="624983" y="609808"/>
                  </a:cubicBezTo>
                  <a:cubicBezTo>
                    <a:pt x="581644" y="656481"/>
                    <a:pt x="537638" y="685818"/>
                    <a:pt x="478964" y="705820"/>
                  </a:cubicBezTo>
                  <a:cubicBezTo>
                    <a:pt x="427625" y="723823"/>
                    <a:pt x="348948" y="731157"/>
                    <a:pt x="302276" y="722489"/>
                  </a:cubicBezTo>
                  <a:close/>
                  <a:moveTo>
                    <a:pt x="445627" y="605141"/>
                  </a:moveTo>
                  <a:cubicBezTo>
                    <a:pt x="480965" y="592473"/>
                    <a:pt x="544973" y="549801"/>
                    <a:pt x="541639" y="539800"/>
                  </a:cubicBezTo>
                  <a:cubicBezTo>
                    <a:pt x="540305" y="535799"/>
                    <a:pt x="493633" y="505129"/>
                    <a:pt x="438293" y="471791"/>
                  </a:cubicBezTo>
                  <a:cubicBezTo>
                    <a:pt x="382286" y="438454"/>
                    <a:pt x="330946" y="405783"/>
                    <a:pt x="324278" y="399782"/>
                  </a:cubicBezTo>
                  <a:cubicBezTo>
                    <a:pt x="289607" y="367778"/>
                    <a:pt x="310943" y="309771"/>
                    <a:pt x="357616" y="309104"/>
                  </a:cubicBezTo>
                  <a:cubicBezTo>
                    <a:pt x="368284" y="309104"/>
                    <a:pt x="420290" y="335774"/>
                    <a:pt x="486965" y="375779"/>
                  </a:cubicBezTo>
                  <a:cubicBezTo>
                    <a:pt x="567642" y="424452"/>
                    <a:pt x="600980" y="441121"/>
                    <a:pt x="606314" y="435787"/>
                  </a:cubicBezTo>
                  <a:cubicBezTo>
                    <a:pt x="610314" y="431786"/>
                    <a:pt x="613648" y="401782"/>
                    <a:pt x="613648" y="363778"/>
                  </a:cubicBezTo>
                  <a:cubicBezTo>
                    <a:pt x="613648" y="305104"/>
                    <a:pt x="611648" y="295102"/>
                    <a:pt x="592312" y="254431"/>
                  </a:cubicBezTo>
                  <a:cubicBezTo>
                    <a:pt x="554974" y="175754"/>
                    <a:pt x="490966" y="125748"/>
                    <a:pt x="405622" y="109079"/>
                  </a:cubicBezTo>
                  <a:cubicBezTo>
                    <a:pt x="292274" y="86410"/>
                    <a:pt x="175593" y="147751"/>
                    <a:pt x="124253" y="255764"/>
                  </a:cubicBezTo>
                  <a:cubicBezTo>
                    <a:pt x="108918" y="287768"/>
                    <a:pt x="106918" y="301103"/>
                    <a:pt x="106918" y="362444"/>
                  </a:cubicBezTo>
                  <a:cubicBezTo>
                    <a:pt x="106918" y="426452"/>
                    <a:pt x="108918" y="435787"/>
                    <a:pt x="126254" y="472458"/>
                  </a:cubicBezTo>
                  <a:cubicBezTo>
                    <a:pt x="184261" y="591139"/>
                    <a:pt x="322278" y="648480"/>
                    <a:pt x="445627" y="60514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 xmlns:a16="http://schemas.microsoft.com/office/drawing/2014/main" id="{1BD5F8A9-1706-4507-9E16-57AEC3894652}"/>
                </a:ext>
              </a:extLst>
            </p:cNvPr>
            <p:cNvSpPr/>
            <p:nvPr/>
          </p:nvSpPr>
          <p:spPr>
            <a:xfrm flipV="1">
              <a:off x="4970267" y="2828156"/>
              <a:ext cx="106680" cy="100012"/>
            </a:xfrm>
            <a:custGeom>
              <a:avLst/>
              <a:gdLst>
                <a:gd name="connsiteX0" fmla="*/ -2106 w 106680"/>
                <a:gd name="connsiteY0" fmla="*/ 48144 h 100012"/>
                <a:gd name="connsiteX1" fmla="*/ -2106 w 106680"/>
                <a:gd name="connsiteY1" fmla="*/ -1863 h 100012"/>
                <a:gd name="connsiteX2" fmla="*/ 51234 w 106680"/>
                <a:gd name="connsiteY2" fmla="*/ -1863 h 100012"/>
                <a:gd name="connsiteX3" fmla="*/ 104574 w 106680"/>
                <a:gd name="connsiteY3" fmla="*/ -1863 h 100012"/>
                <a:gd name="connsiteX4" fmla="*/ 104574 w 106680"/>
                <a:gd name="connsiteY4" fmla="*/ 48144 h 100012"/>
                <a:gd name="connsiteX5" fmla="*/ 104574 w 106680"/>
                <a:gd name="connsiteY5" fmla="*/ 98150 h 100012"/>
                <a:gd name="connsiteX6" fmla="*/ 51234 w 106680"/>
                <a:gd name="connsiteY6" fmla="*/ 98150 h 100012"/>
                <a:gd name="connsiteX7" fmla="*/ -2106 w 106680"/>
                <a:gd name="connsiteY7" fmla="*/ 98150 h 100012"/>
                <a:gd name="connsiteX8" fmla="*/ -2106 w 106680"/>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 h="100012">
                  <a:moveTo>
                    <a:pt x="-2106" y="48144"/>
                  </a:moveTo>
                  <a:lnTo>
                    <a:pt x="-2106" y="-1863"/>
                  </a:lnTo>
                  <a:lnTo>
                    <a:pt x="51234" y="-1863"/>
                  </a:lnTo>
                  <a:lnTo>
                    <a:pt x="104574" y="-1863"/>
                  </a:lnTo>
                  <a:lnTo>
                    <a:pt x="104574" y="48144"/>
                  </a:lnTo>
                  <a:lnTo>
                    <a:pt x="104574" y="98150"/>
                  </a:lnTo>
                  <a:lnTo>
                    <a:pt x="51234" y="98150"/>
                  </a:lnTo>
                  <a:lnTo>
                    <a:pt x="-2106" y="98150"/>
                  </a:lnTo>
                  <a:lnTo>
                    <a:pt x="-2106"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 xmlns:a16="http://schemas.microsoft.com/office/drawing/2014/main" id="{F75255E1-1C15-485F-A6DC-604ACC50BFE2}"/>
                </a:ext>
              </a:extLst>
            </p:cNvPr>
            <p:cNvSpPr/>
            <p:nvPr/>
          </p:nvSpPr>
          <p:spPr>
            <a:xfrm flipV="1">
              <a:off x="5130287" y="2828156"/>
              <a:ext cx="100012" cy="100012"/>
            </a:xfrm>
            <a:custGeom>
              <a:avLst/>
              <a:gdLst>
                <a:gd name="connsiteX0" fmla="*/ -2318 w 100012"/>
                <a:gd name="connsiteY0" fmla="*/ 48144 h 100012"/>
                <a:gd name="connsiteX1" fmla="*/ -2318 w 100012"/>
                <a:gd name="connsiteY1" fmla="*/ -1863 h 100012"/>
                <a:gd name="connsiteX2" fmla="*/ 47689 w 100012"/>
                <a:gd name="connsiteY2" fmla="*/ -1863 h 100012"/>
                <a:gd name="connsiteX3" fmla="*/ 97695 w 100012"/>
                <a:gd name="connsiteY3" fmla="*/ -1863 h 100012"/>
                <a:gd name="connsiteX4" fmla="*/ 97695 w 100012"/>
                <a:gd name="connsiteY4" fmla="*/ 48144 h 100012"/>
                <a:gd name="connsiteX5" fmla="*/ 97695 w 100012"/>
                <a:gd name="connsiteY5" fmla="*/ 98150 h 100012"/>
                <a:gd name="connsiteX6" fmla="*/ 47689 w 100012"/>
                <a:gd name="connsiteY6" fmla="*/ 98150 h 100012"/>
                <a:gd name="connsiteX7" fmla="*/ -2318 w 100012"/>
                <a:gd name="connsiteY7" fmla="*/ 98150 h 100012"/>
                <a:gd name="connsiteX8" fmla="*/ -2318 w 100012"/>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2" h="100012">
                  <a:moveTo>
                    <a:pt x="-2318" y="48144"/>
                  </a:moveTo>
                  <a:lnTo>
                    <a:pt x="-2318" y="-1863"/>
                  </a:lnTo>
                  <a:lnTo>
                    <a:pt x="47689" y="-1863"/>
                  </a:lnTo>
                  <a:lnTo>
                    <a:pt x="97695" y="-1863"/>
                  </a:lnTo>
                  <a:lnTo>
                    <a:pt x="97695" y="48144"/>
                  </a:lnTo>
                  <a:lnTo>
                    <a:pt x="97695" y="98150"/>
                  </a:lnTo>
                  <a:lnTo>
                    <a:pt x="47689" y="98150"/>
                  </a:lnTo>
                  <a:lnTo>
                    <a:pt x="-2318" y="98150"/>
                  </a:lnTo>
                  <a:lnTo>
                    <a:pt x="-2318"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2" name="TextBox 311">
            <a:extLst>
              <a:ext uri="{FF2B5EF4-FFF2-40B4-BE49-F238E27FC236}">
                <a16:creationId xmlns="" xmlns:a16="http://schemas.microsoft.com/office/drawing/2014/main" id="{71F4E54F-5F77-4652-A8E2-90E658068D88}"/>
              </a:ext>
            </a:extLst>
          </p:cNvPr>
          <p:cNvSpPr txBox="1"/>
          <p:nvPr/>
        </p:nvSpPr>
        <p:spPr>
          <a:xfrm>
            <a:off x="348344" y="1370125"/>
            <a:ext cx="11244941" cy="115416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1. </a:t>
            </a:r>
            <a:r>
              <a:rPr kumimoji="0" lang="en-US" sz="24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Hãy</a:t>
            </a: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vi-VN"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ghép tên các loại cân (ở cột bên trái) tương ứng với công dụng của các loại cân đó (ở cột bên phải).</a:t>
            </a:r>
            <a:endPar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endParaRPr>
          </a:p>
        </p:txBody>
      </p:sp>
      <p:sp>
        <p:nvSpPr>
          <p:cNvPr id="3" name="Rectangle: Rounded Corners 2">
            <a:extLst>
              <a:ext uri="{FF2B5EF4-FFF2-40B4-BE49-F238E27FC236}">
                <a16:creationId xmlns="" xmlns:a16="http://schemas.microsoft.com/office/drawing/2014/main" id="{4ED21CF5-C30E-4E41-A6F5-0C6D60EF71E5}"/>
              </a:ext>
            </a:extLst>
          </p:cNvPr>
          <p:cNvSpPr/>
          <p:nvPr/>
        </p:nvSpPr>
        <p:spPr>
          <a:xfrm>
            <a:off x="217714" y="3077935"/>
            <a:ext cx="2754085" cy="778329"/>
          </a:xfrm>
          <a:prstGeom prst="roundRect">
            <a:avLst/>
          </a:prstGeom>
          <a:solidFill>
            <a:srgbClr val="ECD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Rounded Corners 21">
            <a:extLst>
              <a:ext uri="{FF2B5EF4-FFF2-40B4-BE49-F238E27FC236}">
                <a16:creationId xmlns="" xmlns:a16="http://schemas.microsoft.com/office/drawing/2014/main" id="{C402E3C7-1382-489E-B2A2-3C91BB7D543F}"/>
              </a:ext>
            </a:extLst>
          </p:cNvPr>
          <p:cNvSpPr/>
          <p:nvPr/>
        </p:nvSpPr>
        <p:spPr>
          <a:xfrm>
            <a:off x="152402" y="4211320"/>
            <a:ext cx="2754085" cy="778329"/>
          </a:xfrm>
          <a:prstGeom prst="roundRect">
            <a:avLst/>
          </a:prstGeom>
          <a:solidFill>
            <a:srgbClr val="ECD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Rounded Corners 22">
            <a:extLst>
              <a:ext uri="{FF2B5EF4-FFF2-40B4-BE49-F238E27FC236}">
                <a16:creationId xmlns="" xmlns:a16="http://schemas.microsoft.com/office/drawing/2014/main" id="{17C3320E-5EAA-4D04-93B9-E4EE637E3489}"/>
              </a:ext>
            </a:extLst>
          </p:cNvPr>
          <p:cNvSpPr/>
          <p:nvPr/>
        </p:nvSpPr>
        <p:spPr>
          <a:xfrm>
            <a:off x="152403" y="5376092"/>
            <a:ext cx="2754085" cy="778329"/>
          </a:xfrm>
          <a:prstGeom prst="roundRect">
            <a:avLst/>
          </a:prstGeom>
          <a:solidFill>
            <a:srgbClr val="ECD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 xmlns:a16="http://schemas.microsoft.com/office/drawing/2014/main" id="{6BFB051E-34F1-493E-BC5C-940B3067D584}"/>
              </a:ext>
            </a:extLst>
          </p:cNvPr>
          <p:cNvSpPr txBox="1"/>
          <p:nvPr/>
        </p:nvSpPr>
        <p:spPr>
          <a:xfrm>
            <a:off x="511630" y="3143251"/>
            <a:ext cx="2166257" cy="600164"/>
          </a:xfrm>
          <a:prstGeom prst="rect">
            <a:avLst/>
          </a:prstGeom>
          <a:noFill/>
        </p:spPr>
        <p:txBody>
          <a:bodyPr wrap="square" rtlCol="0">
            <a:spAutoFit/>
          </a:bodyPr>
          <a:lstStyle>
            <a:defPPr>
              <a:defRPr lang="en-US"/>
            </a:defPPr>
            <a:lvl1pPr algn="r">
              <a:lnSpc>
                <a:spcPct val="150000"/>
              </a:lnSpc>
              <a:defRPr sz="2400">
                <a:solidFill>
                  <a:schemeClr val="bg1"/>
                </a:solidFill>
                <a:latin typeface="#9Slide03 Arima Madurai Bold" panose="00000800000000000000" pitchFamily="2" charset="-93"/>
                <a:cs typeface="#9Slide03 Arima Madurai Bold" panose="00000800000000000000" pitchFamily="2" charset="-93"/>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Roberval</a:t>
            </a:r>
          </a:p>
        </p:txBody>
      </p:sp>
      <p:sp>
        <p:nvSpPr>
          <p:cNvPr id="25" name="TextBox 24">
            <a:extLst>
              <a:ext uri="{FF2B5EF4-FFF2-40B4-BE49-F238E27FC236}">
                <a16:creationId xmlns="" xmlns:a16="http://schemas.microsoft.com/office/drawing/2014/main" id="{4561C2C5-B463-4DB5-8C47-77DAA64FCE22}"/>
              </a:ext>
            </a:extLst>
          </p:cNvPr>
          <p:cNvSpPr txBox="1"/>
          <p:nvPr/>
        </p:nvSpPr>
        <p:spPr>
          <a:xfrm>
            <a:off x="413659" y="4292965"/>
            <a:ext cx="2166257" cy="600164"/>
          </a:xfrm>
          <a:prstGeom prst="rect">
            <a:avLst/>
          </a:prstGeom>
          <a:noFill/>
        </p:spPr>
        <p:txBody>
          <a:bodyPr wrap="square" rtlCol="0">
            <a:spAutoFit/>
          </a:bodyPr>
          <a:lstStyle>
            <a:defPPr>
              <a:defRPr lang="en-US"/>
            </a:defPPr>
            <a:lvl1pPr algn="r">
              <a:lnSpc>
                <a:spcPct val="150000"/>
              </a:lnSpc>
              <a:defRPr sz="2400">
                <a:solidFill>
                  <a:schemeClr val="bg1"/>
                </a:solidFill>
                <a:latin typeface="#9Slide03 Arima Madurai Bold" panose="00000800000000000000" pitchFamily="2" charset="-93"/>
                <a:cs typeface="#9Slide03 Arima Madurai Bold" panose="00000800000000000000" pitchFamily="2" charset="-93"/>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hồ</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 xmlns:a16="http://schemas.microsoft.com/office/drawing/2014/main" id="{7EFCC165-0C85-464E-9DF8-FA1A98A15A33}"/>
              </a:ext>
            </a:extLst>
          </p:cNvPr>
          <p:cNvSpPr txBox="1"/>
          <p:nvPr/>
        </p:nvSpPr>
        <p:spPr>
          <a:xfrm>
            <a:off x="446317" y="5457736"/>
            <a:ext cx="2166257" cy="600164"/>
          </a:xfrm>
          <a:prstGeom prst="rect">
            <a:avLst/>
          </a:prstGeom>
          <a:noFill/>
        </p:spPr>
        <p:txBody>
          <a:bodyPr wrap="square" rtlCol="0">
            <a:spAutoFit/>
          </a:bodyPr>
          <a:lstStyle>
            <a:defPPr>
              <a:defRPr lang="en-US"/>
            </a:defPPr>
            <a:lvl1pPr algn="r">
              <a:lnSpc>
                <a:spcPct val="150000"/>
              </a:lnSpc>
              <a:defRPr sz="2400">
                <a:solidFill>
                  <a:schemeClr val="bg1"/>
                </a:solidFill>
                <a:latin typeface="#9Slide03 Arima Madurai Bold" panose="00000800000000000000" pitchFamily="2" charset="-93"/>
                <a:cs typeface="#9Slide03 Arima Madurai Bold" panose="00000800000000000000" pitchFamily="2" charset="-93"/>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tử</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7" name="Rectangle: Rounded Corners 26">
            <a:extLst>
              <a:ext uri="{FF2B5EF4-FFF2-40B4-BE49-F238E27FC236}">
                <a16:creationId xmlns="" xmlns:a16="http://schemas.microsoft.com/office/drawing/2014/main" id="{E6C8C13B-446F-4E11-978A-92A9F93D97D9}"/>
              </a:ext>
            </a:extLst>
          </p:cNvPr>
          <p:cNvSpPr/>
          <p:nvPr/>
        </p:nvSpPr>
        <p:spPr>
          <a:xfrm>
            <a:off x="3581400" y="2688771"/>
            <a:ext cx="8447315" cy="77832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 xmlns:a16="http://schemas.microsoft.com/office/drawing/2014/main" id="{73B98B88-08E1-4F5C-9F63-343C8B7CB4E4}"/>
              </a:ext>
            </a:extLst>
          </p:cNvPr>
          <p:cNvSpPr/>
          <p:nvPr/>
        </p:nvSpPr>
        <p:spPr>
          <a:xfrm>
            <a:off x="3635828" y="4076699"/>
            <a:ext cx="8403771" cy="114844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Rounded Corners 30">
            <a:extLst>
              <a:ext uri="{FF2B5EF4-FFF2-40B4-BE49-F238E27FC236}">
                <a16:creationId xmlns="" xmlns:a16="http://schemas.microsoft.com/office/drawing/2014/main" id="{2F7C48F4-1AEB-4648-9BB9-CB89A6D8D334}"/>
              </a:ext>
            </a:extLst>
          </p:cNvPr>
          <p:cNvSpPr/>
          <p:nvPr/>
        </p:nvSpPr>
        <p:spPr>
          <a:xfrm>
            <a:off x="3657601" y="5720444"/>
            <a:ext cx="8360228" cy="77832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 xmlns:a16="http://schemas.microsoft.com/office/drawing/2014/main" id="{D697A12A-5865-4F1C-81AA-6498B19AA0FD}"/>
              </a:ext>
            </a:extLst>
          </p:cNvPr>
          <p:cNvSpPr txBox="1"/>
          <p:nvPr/>
        </p:nvSpPr>
        <p:spPr>
          <a:xfrm>
            <a:off x="3668484" y="4152899"/>
            <a:ext cx="8207828" cy="1065676"/>
          </a:xfrm>
          <a:prstGeom prst="rect">
            <a:avLst/>
          </a:prstGeom>
          <a:noFill/>
        </p:spPr>
        <p:txBody>
          <a:bodyPr wrap="square" rtlCol="0">
            <a:spAutoFit/>
          </a:bodyPr>
          <a:lstStyle>
            <a:defPPr>
              <a:defRPr lang="en-US"/>
            </a:defPPr>
            <a:lvl1pPr algn="ctr">
              <a:lnSpc>
                <a:spcPct val="150000"/>
              </a:lnSpc>
              <a:defRPr sz="2200">
                <a:latin typeface="#9Slide03 Arima Madurai Bold" panose="00000800000000000000" pitchFamily="2" charset="-93"/>
                <a:cs typeface="#9Slide03 Arima Madurai Bold" panose="00000800000000000000" pitchFamily="2" charset="-93"/>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vật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khối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lượng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nhỏ</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miligam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trăm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gam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với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chính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cao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30" name="TextBox 29">
            <a:extLst>
              <a:ext uri="{FF2B5EF4-FFF2-40B4-BE49-F238E27FC236}">
                <a16:creationId xmlns="" xmlns:a16="http://schemas.microsoft.com/office/drawing/2014/main" id="{0C91682D-B1E2-4477-B62C-D4027D1CED5A}"/>
              </a:ext>
            </a:extLst>
          </p:cNvPr>
          <p:cNvSpPr txBox="1"/>
          <p:nvPr/>
        </p:nvSpPr>
        <p:spPr>
          <a:xfrm>
            <a:off x="3766457" y="2754086"/>
            <a:ext cx="8207828" cy="557845"/>
          </a:xfrm>
          <a:prstGeom prst="rect">
            <a:avLst/>
          </a:prstGeom>
          <a:noFill/>
        </p:spPr>
        <p:txBody>
          <a:bodyPr wrap="square" rtlCol="0">
            <a:spAutoFit/>
          </a:bodyPr>
          <a:lstStyle>
            <a:defPPr>
              <a:defRPr lang="en-US"/>
            </a:defPPr>
            <a:lvl1pPr algn="ctr">
              <a:lnSpc>
                <a:spcPct val="150000"/>
              </a:lnSpc>
              <a:defRPr sz="2200">
                <a:latin typeface="#9Slide03 Arima Madurai Bold" panose="00000800000000000000" pitchFamily="2" charset="-93"/>
                <a:cs typeface="#9Slide03 Arima Madurai Bold" panose="00000800000000000000" pitchFamily="2" charset="-93"/>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vật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khối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lượng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trăm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gam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chục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kilogam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28" name="TextBox 27">
            <a:extLst>
              <a:ext uri="{FF2B5EF4-FFF2-40B4-BE49-F238E27FC236}">
                <a16:creationId xmlns="" xmlns:a16="http://schemas.microsoft.com/office/drawing/2014/main" id="{345DAE6B-DACC-4F6B-8CF2-3FB8189B3A5B}"/>
              </a:ext>
            </a:extLst>
          </p:cNvPr>
          <p:cNvSpPr txBox="1"/>
          <p:nvPr/>
        </p:nvSpPr>
        <p:spPr>
          <a:xfrm>
            <a:off x="3864431" y="5802089"/>
            <a:ext cx="8207828" cy="557845"/>
          </a:xfrm>
          <a:prstGeom prst="rect">
            <a:avLst/>
          </a:prstGeom>
          <a:noFill/>
        </p:spPr>
        <p:txBody>
          <a:bodyPr wrap="square" rtlCol="0">
            <a:spAutoFit/>
          </a:bodyPr>
          <a:lstStyle>
            <a:defPPr>
              <a:defRPr lang="en-US"/>
            </a:defPPr>
            <a:lvl1pPr algn="ctr">
              <a:lnSpc>
                <a:spcPct val="150000"/>
              </a:lnSpc>
              <a:defRPr sz="2400">
                <a:latin typeface="#9Slide03 Arima Madurai Bold" panose="00000800000000000000" pitchFamily="2" charset="-93"/>
                <a:cs typeface="#9Slide03 Arima Madurai Bold" panose="00000800000000000000" pitchFamily="2" charset="-93"/>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vật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khối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lượng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nhỏ</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chục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gam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kilogam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cxnSp>
        <p:nvCxnSpPr>
          <p:cNvPr id="7" name="Straight Connector 6">
            <a:extLst>
              <a:ext uri="{FF2B5EF4-FFF2-40B4-BE49-F238E27FC236}">
                <a16:creationId xmlns="" xmlns:a16="http://schemas.microsoft.com/office/drawing/2014/main" id="{D4FF4C17-0D42-4BDC-863A-E307E21C0EF5}"/>
              </a:ext>
            </a:extLst>
          </p:cNvPr>
          <p:cNvCxnSpPr>
            <a:stCxn id="3" idx="3"/>
            <a:endCxn id="31" idx="1"/>
          </p:cNvCxnSpPr>
          <p:nvPr/>
        </p:nvCxnSpPr>
        <p:spPr>
          <a:xfrm>
            <a:off x="2971799" y="3467100"/>
            <a:ext cx="685802" cy="264250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0384C776-4052-466C-A342-AD8B53E58D81}"/>
              </a:ext>
            </a:extLst>
          </p:cNvPr>
          <p:cNvCxnSpPr>
            <a:stCxn id="22" idx="3"/>
            <a:endCxn id="27" idx="1"/>
          </p:cNvCxnSpPr>
          <p:nvPr/>
        </p:nvCxnSpPr>
        <p:spPr>
          <a:xfrm flipV="1">
            <a:off x="2906487" y="3077936"/>
            <a:ext cx="674913" cy="152254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62D4F605-59E8-484E-84E5-9666484CECDB}"/>
              </a:ext>
            </a:extLst>
          </p:cNvPr>
          <p:cNvCxnSpPr>
            <a:stCxn id="23" idx="3"/>
            <a:endCxn id="32" idx="1"/>
          </p:cNvCxnSpPr>
          <p:nvPr/>
        </p:nvCxnSpPr>
        <p:spPr>
          <a:xfrm flipV="1">
            <a:off x="2906488" y="4685737"/>
            <a:ext cx="761996" cy="10795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72166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500"/>
                                        <p:tgtEl>
                                          <p:spTgt spid="468"/>
                                        </p:tgtEl>
                                      </p:cBhvr>
                                    </p:animEffect>
                                    <p:anim calcmode="lin" valueType="num">
                                      <p:cBhvr>
                                        <p:cTn id="8" dur="500" fill="hold"/>
                                        <p:tgtEl>
                                          <p:spTgt spid="468"/>
                                        </p:tgtEl>
                                        <p:attrNameLst>
                                          <p:attrName>ppt_x</p:attrName>
                                        </p:attrNameLst>
                                      </p:cBhvr>
                                      <p:tavLst>
                                        <p:tav tm="0">
                                          <p:val>
                                            <p:strVal val="#ppt_x"/>
                                          </p:val>
                                        </p:tav>
                                        <p:tav tm="100000">
                                          <p:val>
                                            <p:strVal val="#ppt_x"/>
                                          </p:val>
                                        </p:tav>
                                      </p:tavLst>
                                    </p:anim>
                                    <p:anim calcmode="lin" valueType="num">
                                      <p:cBhvr>
                                        <p:cTn id="9" dur="500" fill="hold"/>
                                        <p:tgtEl>
                                          <p:spTgt spid="46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312"/>
                                        </p:tgtEl>
                                        <p:attrNameLst>
                                          <p:attrName>style.visibility</p:attrName>
                                        </p:attrNameLst>
                                      </p:cBhvr>
                                      <p:to>
                                        <p:strVal val="visible"/>
                                      </p:to>
                                    </p:set>
                                    <p:anim calcmode="lin" valueType="num">
                                      <p:cBhvr additive="base">
                                        <p:cTn id="13" dur="500" fill="hold"/>
                                        <p:tgtEl>
                                          <p:spTgt spid="312"/>
                                        </p:tgtEl>
                                        <p:attrNameLst>
                                          <p:attrName>ppt_x</p:attrName>
                                        </p:attrNameLst>
                                      </p:cBhvr>
                                      <p:tavLst>
                                        <p:tav tm="0">
                                          <p:val>
                                            <p:strVal val="0-#ppt_w/2"/>
                                          </p:val>
                                        </p:tav>
                                        <p:tav tm="100000">
                                          <p:val>
                                            <p:strVal val="#ppt_x"/>
                                          </p:val>
                                        </p:tav>
                                      </p:tavLst>
                                    </p:anim>
                                    <p:anim calcmode="lin" valueType="num">
                                      <p:cBhvr additive="base">
                                        <p:cTn id="14" dur="500" fill="hold"/>
                                        <p:tgtEl>
                                          <p:spTgt spid="31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randombar(horizontal)">
                                      <p:cBhvr>
                                        <p:cTn id="18" dur="500"/>
                                        <p:tgtEl>
                                          <p:spTgt spid="2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randombar(horizontal)">
                                      <p:cBhvr>
                                        <p:cTn id="24" dur="500"/>
                                        <p:tgtEl>
                                          <p:spTgt spid="2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randombar(horizontal)">
                                      <p:cBhvr>
                                        <p:cTn id="33" dur="500"/>
                                        <p:tgtEl>
                                          <p:spTgt spid="23"/>
                                        </p:tgtEl>
                                      </p:cBhvr>
                                    </p:animEffect>
                                  </p:childTnLst>
                                </p:cTn>
                              </p:par>
                            </p:childTnLst>
                          </p:cTn>
                        </p:par>
                        <p:par>
                          <p:cTn id="34" fill="hold">
                            <p:stCondLst>
                              <p:cond delay="1500"/>
                            </p:stCondLst>
                            <p:childTnLst>
                              <p:par>
                                <p:cTn id="35" presetID="14" presetClass="entr" presetSubtype="1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randombar(horizontal)">
                                      <p:cBhvr>
                                        <p:cTn id="37" dur="500"/>
                                        <p:tgtEl>
                                          <p:spTgt spid="3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randombar(horizontal)">
                                      <p:cBhvr>
                                        <p:cTn id="40" dur="500"/>
                                        <p:tgtEl>
                                          <p:spTgt spid="27"/>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randombar(horizontal)">
                                      <p:cBhvr>
                                        <p:cTn id="43" dur="500"/>
                                        <p:tgtEl>
                                          <p:spTgt spid="32"/>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randombar(horizontal)">
                                      <p:cBhvr>
                                        <p:cTn id="46" dur="500"/>
                                        <p:tgtEl>
                                          <p:spTgt spid="29"/>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randombar(horizontal)">
                                      <p:cBhvr>
                                        <p:cTn id="49" dur="500"/>
                                        <p:tgtEl>
                                          <p:spTgt spid="28"/>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randombar(horizontal)">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par>
                          <p:cTn id="58" fill="hold">
                            <p:stCondLst>
                              <p:cond delay="500"/>
                            </p:stCondLst>
                            <p:childTnLst>
                              <p:par>
                                <p:cTn id="59" presetID="21" presetClass="emph" presetSubtype="0" fill="hold" grpId="1" nodeType="afterEffect">
                                  <p:stCondLst>
                                    <p:cond delay="0"/>
                                  </p:stCondLst>
                                  <p:childTnLst>
                                    <p:animClr clrSpc="hsl" dir="cw">
                                      <p:cBhvr override="childStyle">
                                        <p:cTn id="60" dur="500" fill="hold"/>
                                        <p:tgtEl>
                                          <p:spTgt spid="24"/>
                                        </p:tgtEl>
                                        <p:attrNameLst>
                                          <p:attrName>style.color</p:attrName>
                                        </p:attrNameLst>
                                      </p:cBhvr>
                                      <p:by>
                                        <p:hsl h="7200000" s="0" l="0"/>
                                      </p:by>
                                    </p:animClr>
                                    <p:animClr clrSpc="hsl" dir="cw">
                                      <p:cBhvr>
                                        <p:cTn id="61" dur="500" fill="hold"/>
                                        <p:tgtEl>
                                          <p:spTgt spid="24"/>
                                        </p:tgtEl>
                                        <p:attrNameLst>
                                          <p:attrName>fillcolor</p:attrName>
                                        </p:attrNameLst>
                                      </p:cBhvr>
                                      <p:by>
                                        <p:hsl h="7200000" s="0" l="0"/>
                                      </p:by>
                                    </p:animClr>
                                    <p:animClr clrSpc="hsl" dir="cw">
                                      <p:cBhvr>
                                        <p:cTn id="62" dur="500" fill="hold"/>
                                        <p:tgtEl>
                                          <p:spTgt spid="24"/>
                                        </p:tgtEl>
                                        <p:attrNameLst>
                                          <p:attrName>stroke.color</p:attrName>
                                        </p:attrNameLst>
                                      </p:cBhvr>
                                      <p:by>
                                        <p:hsl h="7200000" s="0" l="0"/>
                                      </p:by>
                                    </p:animClr>
                                    <p:set>
                                      <p:cBhvr>
                                        <p:cTn id="63" dur="500" fill="hold"/>
                                        <p:tgtEl>
                                          <p:spTgt spid="24"/>
                                        </p:tgtEl>
                                        <p:attrNameLst>
                                          <p:attrName>fill.type</p:attrName>
                                        </p:attrNameLst>
                                      </p:cBhvr>
                                      <p:to>
                                        <p:strVal val="solid"/>
                                      </p:to>
                                    </p:set>
                                  </p:childTnLst>
                                </p:cTn>
                              </p:par>
                              <p:par>
                                <p:cTn id="64" presetID="21" presetClass="emph" presetSubtype="0" fill="hold" grpId="1" nodeType="withEffect">
                                  <p:stCondLst>
                                    <p:cond delay="0"/>
                                  </p:stCondLst>
                                  <p:childTnLst>
                                    <p:animClr clrSpc="hsl" dir="cw">
                                      <p:cBhvr override="childStyle">
                                        <p:cTn id="65" dur="500" fill="hold"/>
                                        <p:tgtEl>
                                          <p:spTgt spid="3"/>
                                        </p:tgtEl>
                                        <p:attrNameLst>
                                          <p:attrName>style.color</p:attrName>
                                        </p:attrNameLst>
                                      </p:cBhvr>
                                      <p:by>
                                        <p:hsl h="7200000" s="0" l="0"/>
                                      </p:by>
                                    </p:animClr>
                                    <p:animClr clrSpc="hsl" dir="cw">
                                      <p:cBhvr>
                                        <p:cTn id="66" dur="500" fill="hold"/>
                                        <p:tgtEl>
                                          <p:spTgt spid="3"/>
                                        </p:tgtEl>
                                        <p:attrNameLst>
                                          <p:attrName>fillcolor</p:attrName>
                                        </p:attrNameLst>
                                      </p:cBhvr>
                                      <p:by>
                                        <p:hsl h="7200000" s="0" l="0"/>
                                      </p:by>
                                    </p:animClr>
                                    <p:animClr clrSpc="hsl" dir="cw">
                                      <p:cBhvr>
                                        <p:cTn id="67" dur="500" fill="hold"/>
                                        <p:tgtEl>
                                          <p:spTgt spid="3"/>
                                        </p:tgtEl>
                                        <p:attrNameLst>
                                          <p:attrName>stroke.color</p:attrName>
                                        </p:attrNameLst>
                                      </p:cBhvr>
                                      <p:by>
                                        <p:hsl h="7200000" s="0" l="0"/>
                                      </p:by>
                                    </p:animClr>
                                    <p:set>
                                      <p:cBhvr>
                                        <p:cTn id="68" dur="500" fill="hold"/>
                                        <p:tgtEl>
                                          <p:spTgt spid="3"/>
                                        </p:tgtEl>
                                        <p:attrNameLst>
                                          <p:attrName>fill.type</p:attrName>
                                        </p:attrNameLst>
                                      </p:cBhvr>
                                      <p:to>
                                        <p:strVal val="solid"/>
                                      </p:to>
                                    </p:set>
                                  </p:childTnLst>
                                </p:cTn>
                              </p:par>
                            </p:childTnLst>
                          </p:cTn>
                        </p:par>
                        <p:par>
                          <p:cTn id="69" fill="hold">
                            <p:stCondLst>
                              <p:cond delay="1000"/>
                            </p:stCondLst>
                            <p:childTnLst>
                              <p:par>
                                <p:cTn id="70" presetID="21" presetClass="emph" presetSubtype="0" fill="hold" grpId="1" nodeType="afterEffect">
                                  <p:stCondLst>
                                    <p:cond delay="0"/>
                                  </p:stCondLst>
                                  <p:childTnLst>
                                    <p:animClr clrSpc="hsl" dir="cw">
                                      <p:cBhvr override="childStyle">
                                        <p:cTn id="71" dur="500" fill="hold"/>
                                        <p:tgtEl>
                                          <p:spTgt spid="28"/>
                                        </p:tgtEl>
                                        <p:attrNameLst>
                                          <p:attrName>style.color</p:attrName>
                                        </p:attrNameLst>
                                      </p:cBhvr>
                                      <p:by>
                                        <p:hsl h="7200000" s="0" l="0"/>
                                      </p:by>
                                    </p:animClr>
                                    <p:animClr clrSpc="hsl" dir="cw">
                                      <p:cBhvr>
                                        <p:cTn id="72" dur="500" fill="hold"/>
                                        <p:tgtEl>
                                          <p:spTgt spid="28"/>
                                        </p:tgtEl>
                                        <p:attrNameLst>
                                          <p:attrName>fillcolor</p:attrName>
                                        </p:attrNameLst>
                                      </p:cBhvr>
                                      <p:by>
                                        <p:hsl h="7200000" s="0" l="0"/>
                                      </p:by>
                                    </p:animClr>
                                    <p:animClr clrSpc="hsl" dir="cw">
                                      <p:cBhvr>
                                        <p:cTn id="73" dur="500" fill="hold"/>
                                        <p:tgtEl>
                                          <p:spTgt spid="28"/>
                                        </p:tgtEl>
                                        <p:attrNameLst>
                                          <p:attrName>stroke.color</p:attrName>
                                        </p:attrNameLst>
                                      </p:cBhvr>
                                      <p:by>
                                        <p:hsl h="7200000" s="0" l="0"/>
                                      </p:by>
                                    </p:animClr>
                                    <p:set>
                                      <p:cBhvr>
                                        <p:cTn id="74" dur="500" fill="hold"/>
                                        <p:tgtEl>
                                          <p:spTgt spid="28"/>
                                        </p:tgtEl>
                                        <p:attrNameLst>
                                          <p:attrName>fill.type</p:attrName>
                                        </p:attrNameLst>
                                      </p:cBhvr>
                                      <p:to>
                                        <p:strVal val="solid"/>
                                      </p:to>
                                    </p:set>
                                  </p:childTnLst>
                                </p:cTn>
                              </p:par>
                              <p:par>
                                <p:cTn id="75" presetID="21" presetClass="emph" presetSubtype="0" fill="hold" grpId="1" nodeType="withEffect">
                                  <p:stCondLst>
                                    <p:cond delay="0"/>
                                  </p:stCondLst>
                                  <p:childTnLst>
                                    <p:animClr clrSpc="hsl" dir="cw">
                                      <p:cBhvr override="childStyle">
                                        <p:cTn id="76" dur="500" fill="hold"/>
                                        <p:tgtEl>
                                          <p:spTgt spid="31"/>
                                        </p:tgtEl>
                                        <p:attrNameLst>
                                          <p:attrName>style.color</p:attrName>
                                        </p:attrNameLst>
                                      </p:cBhvr>
                                      <p:by>
                                        <p:hsl h="7200000" s="0" l="0"/>
                                      </p:by>
                                    </p:animClr>
                                    <p:animClr clrSpc="hsl" dir="cw">
                                      <p:cBhvr>
                                        <p:cTn id="77" dur="500" fill="hold"/>
                                        <p:tgtEl>
                                          <p:spTgt spid="31"/>
                                        </p:tgtEl>
                                        <p:attrNameLst>
                                          <p:attrName>fillcolor</p:attrName>
                                        </p:attrNameLst>
                                      </p:cBhvr>
                                      <p:by>
                                        <p:hsl h="7200000" s="0" l="0"/>
                                      </p:by>
                                    </p:animClr>
                                    <p:animClr clrSpc="hsl" dir="cw">
                                      <p:cBhvr>
                                        <p:cTn id="78" dur="500" fill="hold"/>
                                        <p:tgtEl>
                                          <p:spTgt spid="31"/>
                                        </p:tgtEl>
                                        <p:attrNameLst>
                                          <p:attrName>stroke.color</p:attrName>
                                        </p:attrNameLst>
                                      </p:cBhvr>
                                      <p:by>
                                        <p:hsl h="7200000" s="0" l="0"/>
                                      </p:by>
                                    </p:animClr>
                                    <p:set>
                                      <p:cBhvr>
                                        <p:cTn id="79" dur="500" fill="hold"/>
                                        <p:tgtEl>
                                          <p:spTgt spid="31"/>
                                        </p:tgtEl>
                                        <p:attrNameLst>
                                          <p:attrName>fill.type</p:attrName>
                                        </p:attrNameLst>
                                      </p:cBhvr>
                                      <p:to>
                                        <p:strVal val="solid"/>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wipe(down)">
                                      <p:cBhvr>
                                        <p:cTn id="84" dur="500"/>
                                        <p:tgtEl>
                                          <p:spTgt spid="10"/>
                                        </p:tgtEl>
                                      </p:cBhvr>
                                    </p:animEffect>
                                  </p:childTnLst>
                                </p:cTn>
                              </p:par>
                            </p:childTnLst>
                          </p:cTn>
                        </p:par>
                        <p:par>
                          <p:cTn id="85" fill="hold">
                            <p:stCondLst>
                              <p:cond delay="500"/>
                            </p:stCondLst>
                            <p:childTnLst>
                              <p:par>
                                <p:cTn id="86" presetID="23" presetClass="emph" presetSubtype="0" fill="hold" grpId="1" nodeType="afterEffect">
                                  <p:stCondLst>
                                    <p:cond delay="0"/>
                                  </p:stCondLst>
                                  <p:childTnLst>
                                    <p:animClr clrSpc="hsl" dir="cw">
                                      <p:cBhvr override="childStyle">
                                        <p:cTn id="87" dur="500" fill="hold"/>
                                        <p:tgtEl>
                                          <p:spTgt spid="25"/>
                                        </p:tgtEl>
                                        <p:attrNameLst>
                                          <p:attrName>style.color</p:attrName>
                                        </p:attrNameLst>
                                      </p:cBhvr>
                                      <p:by>
                                        <p:hsl h="10842353" s="0" l="0"/>
                                      </p:by>
                                    </p:animClr>
                                    <p:animClr clrSpc="hsl" dir="cw">
                                      <p:cBhvr>
                                        <p:cTn id="88" dur="500" fill="hold"/>
                                        <p:tgtEl>
                                          <p:spTgt spid="25"/>
                                        </p:tgtEl>
                                        <p:attrNameLst>
                                          <p:attrName>fillcolor</p:attrName>
                                        </p:attrNameLst>
                                      </p:cBhvr>
                                      <p:by>
                                        <p:hsl h="10842353" s="0" l="0"/>
                                      </p:by>
                                    </p:animClr>
                                    <p:animClr clrSpc="hsl" dir="cw">
                                      <p:cBhvr>
                                        <p:cTn id="89" dur="500" fill="hold"/>
                                        <p:tgtEl>
                                          <p:spTgt spid="25"/>
                                        </p:tgtEl>
                                        <p:attrNameLst>
                                          <p:attrName>stroke.color</p:attrName>
                                        </p:attrNameLst>
                                      </p:cBhvr>
                                      <p:by>
                                        <p:hsl h="10842353" s="0" l="0"/>
                                      </p:by>
                                    </p:animClr>
                                    <p:set>
                                      <p:cBhvr>
                                        <p:cTn id="90" dur="500" fill="hold"/>
                                        <p:tgtEl>
                                          <p:spTgt spid="25"/>
                                        </p:tgtEl>
                                        <p:attrNameLst>
                                          <p:attrName>fill.type</p:attrName>
                                        </p:attrNameLst>
                                      </p:cBhvr>
                                      <p:to>
                                        <p:strVal val="solid"/>
                                      </p:to>
                                    </p:set>
                                  </p:childTnLst>
                                </p:cTn>
                              </p:par>
                              <p:par>
                                <p:cTn id="91" presetID="23" presetClass="emph" presetSubtype="0" fill="hold" grpId="1" nodeType="withEffect">
                                  <p:stCondLst>
                                    <p:cond delay="0"/>
                                  </p:stCondLst>
                                  <p:childTnLst>
                                    <p:animClr clrSpc="hsl" dir="cw">
                                      <p:cBhvr override="childStyle">
                                        <p:cTn id="92" dur="500" fill="hold"/>
                                        <p:tgtEl>
                                          <p:spTgt spid="22"/>
                                        </p:tgtEl>
                                        <p:attrNameLst>
                                          <p:attrName>style.color</p:attrName>
                                        </p:attrNameLst>
                                      </p:cBhvr>
                                      <p:by>
                                        <p:hsl h="10842353" s="0" l="0"/>
                                      </p:by>
                                    </p:animClr>
                                    <p:animClr clrSpc="hsl" dir="cw">
                                      <p:cBhvr>
                                        <p:cTn id="93" dur="500" fill="hold"/>
                                        <p:tgtEl>
                                          <p:spTgt spid="22"/>
                                        </p:tgtEl>
                                        <p:attrNameLst>
                                          <p:attrName>fillcolor</p:attrName>
                                        </p:attrNameLst>
                                      </p:cBhvr>
                                      <p:by>
                                        <p:hsl h="10842353" s="0" l="0"/>
                                      </p:by>
                                    </p:animClr>
                                    <p:animClr clrSpc="hsl" dir="cw">
                                      <p:cBhvr>
                                        <p:cTn id="94" dur="500" fill="hold"/>
                                        <p:tgtEl>
                                          <p:spTgt spid="22"/>
                                        </p:tgtEl>
                                        <p:attrNameLst>
                                          <p:attrName>stroke.color</p:attrName>
                                        </p:attrNameLst>
                                      </p:cBhvr>
                                      <p:by>
                                        <p:hsl h="10842353" s="0" l="0"/>
                                      </p:by>
                                    </p:animClr>
                                    <p:set>
                                      <p:cBhvr>
                                        <p:cTn id="95" dur="500" fill="hold"/>
                                        <p:tgtEl>
                                          <p:spTgt spid="22"/>
                                        </p:tgtEl>
                                        <p:attrNameLst>
                                          <p:attrName>fill.type</p:attrName>
                                        </p:attrNameLst>
                                      </p:cBhvr>
                                      <p:to>
                                        <p:strVal val="solid"/>
                                      </p:to>
                                    </p:set>
                                  </p:childTnLst>
                                </p:cTn>
                              </p:par>
                            </p:childTnLst>
                          </p:cTn>
                        </p:par>
                        <p:par>
                          <p:cTn id="96" fill="hold">
                            <p:stCondLst>
                              <p:cond delay="1000"/>
                            </p:stCondLst>
                            <p:childTnLst>
                              <p:par>
                                <p:cTn id="97" presetID="23" presetClass="emph" presetSubtype="0" fill="hold" grpId="1" nodeType="afterEffect">
                                  <p:stCondLst>
                                    <p:cond delay="0"/>
                                  </p:stCondLst>
                                  <p:childTnLst>
                                    <p:animClr clrSpc="hsl" dir="cw">
                                      <p:cBhvr override="childStyle">
                                        <p:cTn id="98" dur="500" fill="hold"/>
                                        <p:tgtEl>
                                          <p:spTgt spid="30"/>
                                        </p:tgtEl>
                                        <p:attrNameLst>
                                          <p:attrName>style.color</p:attrName>
                                        </p:attrNameLst>
                                      </p:cBhvr>
                                      <p:by>
                                        <p:hsl h="10842353" s="0" l="0"/>
                                      </p:by>
                                    </p:animClr>
                                    <p:animClr clrSpc="hsl" dir="cw">
                                      <p:cBhvr>
                                        <p:cTn id="99" dur="500" fill="hold"/>
                                        <p:tgtEl>
                                          <p:spTgt spid="30"/>
                                        </p:tgtEl>
                                        <p:attrNameLst>
                                          <p:attrName>fillcolor</p:attrName>
                                        </p:attrNameLst>
                                      </p:cBhvr>
                                      <p:by>
                                        <p:hsl h="10842353" s="0" l="0"/>
                                      </p:by>
                                    </p:animClr>
                                    <p:animClr clrSpc="hsl" dir="cw">
                                      <p:cBhvr>
                                        <p:cTn id="100" dur="500" fill="hold"/>
                                        <p:tgtEl>
                                          <p:spTgt spid="30"/>
                                        </p:tgtEl>
                                        <p:attrNameLst>
                                          <p:attrName>stroke.color</p:attrName>
                                        </p:attrNameLst>
                                      </p:cBhvr>
                                      <p:by>
                                        <p:hsl h="10842353" s="0" l="0"/>
                                      </p:by>
                                    </p:animClr>
                                    <p:set>
                                      <p:cBhvr>
                                        <p:cTn id="101" dur="500" fill="hold"/>
                                        <p:tgtEl>
                                          <p:spTgt spid="30"/>
                                        </p:tgtEl>
                                        <p:attrNameLst>
                                          <p:attrName>fill.type</p:attrName>
                                        </p:attrNameLst>
                                      </p:cBhvr>
                                      <p:to>
                                        <p:strVal val="solid"/>
                                      </p:to>
                                    </p:set>
                                  </p:childTnLst>
                                </p:cTn>
                              </p:par>
                              <p:par>
                                <p:cTn id="102" presetID="23" presetClass="emph" presetSubtype="0" fill="hold" grpId="1" nodeType="withEffect">
                                  <p:stCondLst>
                                    <p:cond delay="0"/>
                                  </p:stCondLst>
                                  <p:childTnLst>
                                    <p:animClr clrSpc="hsl" dir="cw">
                                      <p:cBhvr override="childStyle">
                                        <p:cTn id="103" dur="500" fill="hold"/>
                                        <p:tgtEl>
                                          <p:spTgt spid="27"/>
                                        </p:tgtEl>
                                        <p:attrNameLst>
                                          <p:attrName>style.color</p:attrName>
                                        </p:attrNameLst>
                                      </p:cBhvr>
                                      <p:by>
                                        <p:hsl h="10842353" s="0" l="0"/>
                                      </p:by>
                                    </p:animClr>
                                    <p:animClr clrSpc="hsl" dir="cw">
                                      <p:cBhvr>
                                        <p:cTn id="104" dur="500" fill="hold"/>
                                        <p:tgtEl>
                                          <p:spTgt spid="27"/>
                                        </p:tgtEl>
                                        <p:attrNameLst>
                                          <p:attrName>fillcolor</p:attrName>
                                        </p:attrNameLst>
                                      </p:cBhvr>
                                      <p:by>
                                        <p:hsl h="10842353" s="0" l="0"/>
                                      </p:by>
                                    </p:animClr>
                                    <p:animClr clrSpc="hsl" dir="cw">
                                      <p:cBhvr>
                                        <p:cTn id="105" dur="500" fill="hold"/>
                                        <p:tgtEl>
                                          <p:spTgt spid="27"/>
                                        </p:tgtEl>
                                        <p:attrNameLst>
                                          <p:attrName>stroke.color</p:attrName>
                                        </p:attrNameLst>
                                      </p:cBhvr>
                                      <p:by>
                                        <p:hsl h="10842353" s="0" l="0"/>
                                      </p:by>
                                    </p:animClr>
                                    <p:set>
                                      <p:cBhvr>
                                        <p:cTn id="106" dur="500" fill="hold"/>
                                        <p:tgtEl>
                                          <p:spTgt spid="27"/>
                                        </p:tgtEl>
                                        <p:attrNameLst>
                                          <p:attrName>fill.type</p:attrName>
                                        </p:attrNameLst>
                                      </p:cBhvr>
                                      <p:to>
                                        <p:strVal val="solid"/>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12"/>
                                        </p:tgtEl>
                                        <p:attrNameLst>
                                          <p:attrName>style.visibility</p:attrName>
                                        </p:attrNameLst>
                                      </p:cBhvr>
                                      <p:to>
                                        <p:strVal val="visible"/>
                                      </p:to>
                                    </p:set>
                                    <p:animEffect transition="in" filter="wipe(down)">
                                      <p:cBhvr>
                                        <p:cTn id="111" dur="500"/>
                                        <p:tgtEl>
                                          <p:spTgt spid="12"/>
                                        </p:tgtEl>
                                      </p:cBhvr>
                                    </p:animEffect>
                                  </p:childTnLst>
                                </p:cTn>
                              </p:par>
                            </p:childTnLst>
                          </p:cTn>
                        </p:par>
                        <p:par>
                          <p:cTn id="112" fill="hold">
                            <p:stCondLst>
                              <p:cond delay="500"/>
                            </p:stCondLst>
                            <p:childTnLst>
                              <p:par>
                                <p:cTn id="113" presetID="22" presetClass="emph" presetSubtype="0" fill="hold" grpId="1" nodeType="afterEffect">
                                  <p:stCondLst>
                                    <p:cond delay="0"/>
                                  </p:stCondLst>
                                  <p:childTnLst>
                                    <p:animClr clrSpc="hsl" dir="cw">
                                      <p:cBhvr override="childStyle">
                                        <p:cTn id="114" dur="500" fill="hold"/>
                                        <p:tgtEl>
                                          <p:spTgt spid="26"/>
                                        </p:tgtEl>
                                        <p:attrNameLst>
                                          <p:attrName>style.color</p:attrName>
                                        </p:attrNameLst>
                                      </p:cBhvr>
                                      <p:by>
                                        <p:hsl h="-7200000" s="0" l="0"/>
                                      </p:by>
                                    </p:animClr>
                                    <p:animClr clrSpc="hsl" dir="cw">
                                      <p:cBhvr>
                                        <p:cTn id="115" dur="500" fill="hold"/>
                                        <p:tgtEl>
                                          <p:spTgt spid="26"/>
                                        </p:tgtEl>
                                        <p:attrNameLst>
                                          <p:attrName>fillcolor</p:attrName>
                                        </p:attrNameLst>
                                      </p:cBhvr>
                                      <p:by>
                                        <p:hsl h="-7200000" s="0" l="0"/>
                                      </p:by>
                                    </p:animClr>
                                    <p:animClr clrSpc="hsl" dir="cw">
                                      <p:cBhvr>
                                        <p:cTn id="116" dur="500" fill="hold"/>
                                        <p:tgtEl>
                                          <p:spTgt spid="26"/>
                                        </p:tgtEl>
                                        <p:attrNameLst>
                                          <p:attrName>stroke.color</p:attrName>
                                        </p:attrNameLst>
                                      </p:cBhvr>
                                      <p:by>
                                        <p:hsl h="-7200000" s="0" l="0"/>
                                      </p:by>
                                    </p:animClr>
                                    <p:set>
                                      <p:cBhvr>
                                        <p:cTn id="117" dur="500" fill="hold"/>
                                        <p:tgtEl>
                                          <p:spTgt spid="26"/>
                                        </p:tgtEl>
                                        <p:attrNameLst>
                                          <p:attrName>fill.type</p:attrName>
                                        </p:attrNameLst>
                                      </p:cBhvr>
                                      <p:to>
                                        <p:strVal val="solid"/>
                                      </p:to>
                                    </p:set>
                                  </p:childTnLst>
                                </p:cTn>
                              </p:par>
                              <p:par>
                                <p:cTn id="118" presetID="22" presetClass="emph" presetSubtype="0" fill="hold" grpId="1" nodeType="withEffect">
                                  <p:stCondLst>
                                    <p:cond delay="0"/>
                                  </p:stCondLst>
                                  <p:childTnLst>
                                    <p:animClr clrSpc="hsl" dir="cw">
                                      <p:cBhvr override="childStyle">
                                        <p:cTn id="119" dur="500" fill="hold"/>
                                        <p:tgtEl>
                                          <p:spTgt spid="23"/>
                                        </p:tgtEl>
                                        <p:attrNameLst>
                                          <p:attrName>style.color</p:attrName>
                                        </p:attrNameLst>
                                      </p:cBhvr>
                                      <p:by>
                                        <p:hsl h="-7200000" s="0" l="0"/>
                                      </p:by>
                                    </p:animClr>
                                    <p:animClr clrSpc="hsl" dir="cw">
                                      <p:cBhvr>
                                        <p:cTn id="120" dur="500" fill="hold"/>
                                        <p:tgtEl>
                                          <p:spTgt spid="23"/>
                                        </p:tgtEl>
                                        <p:attrNameLst>
                                          <p:attrName>fillcolor</p:attrName>
                                        </p:attrNameLst>
                                      </p:cBhvr>
                                      <p:by>
                                        <p:hsl h="-7200000" s="0" l="0"/>
                                      </p:by>
                                    </p:animClr>
                                    <p:animClr clrSpc="hsl" dir="cw">
                                      <p:cBhvr>
                                        <p:cTn id="121" dur="500" fill="hold"/>
                                        <p:tgtEl>
                                          <p:spTgt spid="23"/>
                                        </p:tgtEl>
                                        <p:attrNameLst>
                                          <p:attrName>stroke.color</p:attrName>
                                        </p:attrNameLst>
                                      </p:cBhvr>
                                      <p:by>
                                        <p:hsl h="-7200000" s="0" l="0"/>
                                      </p:by>
                                    </p:animClr>
                                    <p:set>
                                      <p:cBhvr>
                                        <p:cTn id="122" dur="500" fill="hold"/>
                                        <p:tgtEl>
                                          <p:spTgt spid="23"/>
                                        </p:tgtEl>
                                        <p:attrNameLst>
                                          <p:attrName>fill.type</p:attrName>
                                        </p:attrNameLst>
                                      </p:cBhvr>
                                      <p:to>
                                        <p:strVal val="solid"/>
                                      </p:to>
                                    </p:set>
                                  </p:childTnLst>
                                </p:cTn>
                              </p:par>
                            </p:childTnLst>
                          </p:cTn>
                        </p:par>
                        <p:par>
                          <p:cTn id="123" fill="hold">
                            <p:stCondLst>
                              <p:cond delay="1000"/>
                            </p:stCondLst>
                            <p:childTnLst>
                              <p:par>
                                <p:cTn id="124" presetID="22" presetClass="emph" presetSubtype="0" fill="hold" grpId="1" nodeType="afterEffect">
                                  <p:stCondLst>
                                    <p:cond delay="0"/>
                                  </p:stCondLst>
                                  <p:childTnLst>
                                    <p:animClr clrSpc="hsl" dir="cw">
                                      <p:cBhvr override="childStyle">
                                        <p:cTn id="125" dur="500" fill="hold"/>
                                        <p:tgtEl>
                                          <p:spTgt spid="32"/>
                                        </p:tgtEl>
                                        <p:attrNameLst>
                                          <p:attrName>style.color</p:attrName>
                                        </p:attrNameLst>
                                      </p:cBhvr>
                                      <p:by>
                                        <p:hsl h="-7200000" s="0" l="0"/>
                                      </p:by>
                                    </p:animClr>
                                    <p:animClr clrSpc="hsl" dir="cw">
                                      <p:cBhvr>
                                        <p:cTn id="126" dur="500" fill="hold"/>
                                        <p:tgtEl>
                                          <p:spTgt spid="32"/>
                                        </p:tgtEl>
                                        <p:attrNameLst>
                                          <p:attrName>fillcolor</p:attrName>
                                        </p:attrNameLst>
                                      </p:cBhvr>
                                      <p:by>
                                        <p:hsl h="-7200000" s="0" l="0"/>
                                      </p:by>
                                    </p:animClr>
                                    <p:animClr clrSpc="hsl" dir="cw">
                                      <p:cBhvr>
                                        <p:cTn id="127" dur="500" fill="hold"/>
                                        <p:tgtEl>
                                          <p:spTgt spid="32"/>
                                        </p:tgtEl>
                                        <p:attrNameLst>
                                          <p:attrName>stroke.color</p:attrName>
                                        </p:attrNameLst>
                                      </p:cBhvr>
                                      <p:by>
                                        <p:hsl h="-7200000" s="0" l="0"/>
                                      </p:by>
                                    </p:animClr>
                                    <p:set>
                                      <p:cBhvr>
                                        <p:cTn id="128" dur="500" fill="hold"/>
                                        <p:tgtEl>
                                          <p:spTgt spid="32"/>
                                        </p:tgtEl>
                                        <p:attrNameLst>
                                          <p:attrName>fill.type</p:attrName>
                                        </p:attrNameLst>
                                      </p:cBhvr>
                                      <p:to>
                                        <p:strVal val="solid"/>
                                      </p:to>
                                    </p:set>
                                  </p:childTnLst>
                                </p:cTn>
                              </p:par>
                              <p:par>
                                <p:cTn id="129" presetID="22" presetClass="emph" presetSubtype="0" fill="hold" grpId="1" nodeType="withEffect">
                                  <p:stCondLst>
                                    <p:cond delay="0"/>
                                  </p:stCondLst>
                                  <p:childTnLst>
                                    <p:animClr clrSpc="hsl" dir="cw">
                                      <p:cBhvr override="childStyle">
                                        <p:cTn id="130" dur="500" fill="hold"/>
                                        <p:tgtEl>
                                          <p:spTgt spid="29"/>
                                        </p:tgtEl>
                                        <p:attrNameLst>
                                          <p:attrName>style.color</p:attrName>
                                        </p:attrNameLst>
                                      </p:cBhvr>
                                      <p:by>
                                        <p:hsl h="-7200000" s="0" l="0"/>
                                      </p:by>
                                    </p:animClr>
                                    <p:animClr clrSpc="hsl" dir="cw">
                                      <p:cBhvr>
                                        <p:cTn id="131" dur="500" fill="hold"/>
                                        <p:tgtEl>
                                          <p:spTgt spid="29"/>
                                        </p:tgtEl>
                                        <p:attrNameLst>
                                          <p:attrName>fillcolor</p:attrName>
                                        </p:attrNameLst>
                                      </p:cBhvr>
                                      <p:by>
                                        <p:hsl h="-7200000" s="0" l="0"/>
                                      </p:by>
                                    </p:animClr>
                                    <p:animClr clrSpc="hsl" dir="cw">
                                      <p:cBhvr>
                                        <p:cTn id="132" dur="500" fill="hold"/>
                                        <p:tgtEl>
                                          <p:spTgt spid="29"/>
                                        </p:tgtEl>
                                        <p:attrNameLst>
                                          <p:attrName>stroke.color</p:attrName>
                                        </p:attrNameLst>
                                      </p:cBhvr>
                                      <p:by>
                                        <p:hsl h="-7200000" s="0" l="0"/>
                                      </p:by>
                                    </p:animClr>
                                    <p:set>
                                      <p:cBhvr>
                                        <p:cTn id="133" dur="500" fill="hold"/>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p:bldP spid="312" grpId="0"/>
      <p:bldP spid="3" grpId="0" animBg="1"/>
      <p:bldP spid="3" grpId="1" animBg="1"/>
      <p:bldP spid="22" grpId="0" animBg="1"/>
      <p:bldP spid="22" grpId="1" animBg="1"/>
      <p:bldP spid="23" grpId="0" animBg="1"/>
      <p:bldP spid="23" grpId="1" animBg="1"/>
      <p:bldP spid="24" grpId="0"/>
      <p:bldP spid="24" grpId="1"/>
      <p:bldP spid="25" grpId="0"/>
      <p:bldP spid="25" grpId="1"/>
      <p:bldP spid="26" grpId="0"/>
      <p:bldP spid="26" grpId="1"/>
      <p:bldP spid="27" grpId="0" animBg="1"/>
      <p:bldP spid="27" grpId="1" animBg="1"/>
      <p:bldP spid="29" grpId="0" animBg="1"/>
      <p:bldP spid="29" grpId="1" animBg="1"/>
      <p:bldP spid="31" grpId="0" animBg="1"/>
      <p:bldP spid="31" grpId="1" animBg="1"/>
      <p:bldP spid="32" grpId="0"/>
      <p:bldP spid="32" grpId="1"/>
      <p:bldP spid="30" grpId="0"/>
      <p:bldP spid="30" grpId="1"/>
      <p:bldP spid="28" grpId="0"/>
      <p:bldP spid="28"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C4C6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99CA955-79F3-4322-8EE1-C3C74689E971}"/>
              </a:ext>
            </a:extLst>
          </p:cNvPr>
          <p:cNvSpPr/>
          <p:nvPr/>
        </p:nvSpPr>
        <p:spPr>
          <a:xfrm>
            <a:off x="1" y="0"/>
            <a:ext cx="12192000" cy="518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 xmlns:a16="http://schemas.microsoft.com/office/drawing/2014/main" id="{97309E25-FEE5-40FC-892E-11770E87E6DE}"/>
              </a:ext>
            </a:extLst>
          </p:cNvPr>
          <p:cNvSpPr txBox="1"/>
          <p:nvPr/>
        </p:nvSpPr>
        <p:spPr>
          <a:xfrm>
            <a:off x="7927849" y="32657"/>
            <a:ext cx="4383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CHỦ ĐỀ 1: CÁC PHÉP ĐO</a:t>
            </a:r>
          </a:p>
        </p:txBody>
      </p:sp>
      <p:sp>
        <p:nvSpPr>
          <p:cNvPr id="292" name="Freeform: Shape 291">
            <a:extLst>
              <a:ext uri="{FF2B5EF4-FFF2-40B4-BE49-F238E27FC236}">
                <a16:creationId xmlns="" xmlns:a16="http://schemas.microsoft.com/office/drawing/2014/main" id="{94C23D56-D212-4389-A4E6-C28E0A955CB4}"/>
              </a:ext>
            </a:extLst>
          </p:cNvPr>
          <p:cNvSpPr/>
          <p:nvPr/>
        </p:nvSpPr>
        <p:spPr>
          <a:xfrm>
            <a:off x="598714"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FDD2B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 xmlns:a16="http://schemas.microsoft.com/office/drawing/2014/main" id="{FDCC9A04-15E6-4638-9B7F-63904B58400B}"/>
              </a:ext>
            </a:extLst>
          </p:cNvPr>
          <p:cNvGrpSpPr/>
          <p:nvPr/>
        </p:nvGrpSpPr>
        <p:grpSpPr>
          <a:xfrm>
            <a:off x="0" y="0"/>
            <a:ext cx="1027522" cy="521111"/>
            <a:chOff x="0" y="0"/>
            <a:chExt cx="1027522" cy="521111"/>
          </a:xfrm>
        </p:grpSpPr>
        <p:sp>
          <p:nvSpPr>
            <p:cNvPr id="293" name="Freeform: Shape 292">
              <a:extLst>
                <a:ext uri="{FF2B5EF4-FFF2-40B4-BE49-F238E27FC236}">
                  <a16:creationId xmlns="" xmlns:a16="http://schemas.microsoft.com/office/drawing/2014/main" id="{CB5F7F1C-F0DE-49D0-91A7-D9B199D51415}"/>
                </a:ext>
              </a:extLst>
            </p:cNvPr>
            <p:cNvSpPr/>
            <p:nvPr/>
          </p:nvSpPr>
          <p:spPr>
            <a:xfrm>
              <a:off x="631372" y="0"/>
              <a:ext cx="396150" cy="521109"/>
            </a:xfrm>
            <a:custGeom>
              <a:avLst/>
              <a:gdLst>
                <a:gd name="connsiteX0" fmla="*/ 0 w 396150"/>
                <a:gd name="connsiteY0" fmla="*/ 0 h 521109"/>
                <a:gd name="connsiteX1" fmla="*/ 396150 w 396150"/>
                <a:gd name="connsiteY1" fmla="*/ 0 h 521109"/>
                <a:gd name="connsiteX2" fmla="*/ 57103 w 396150"/>
                <a:gd name="connsiteY2" fmla="*/ 521109 h 521109"/>
                <a:gd name="connsiteX3" fmla="*/ 0 w 396150"/>
                <a:gd name="connsiteY3" fmla="*/ 521109 h 521109"/>
                <a:gd name="connsiteX4" fmla="*/ 0 w 396150"/>
                <a:gd name="connsiteY4" fmla="*/ 0 h 5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50" h="521109">
                  <a:moveTo>
                    <a:pt x="0" y="0"/>
                  </a:moveTo>
                  <a:lnTo>
                    <a:pt x="396150" y="0"/>
                  </a:lnTo>
                  <a:lnTo>
                    <a:pt x="57103" y="521109"/>
                  </a:lnTo>
                  <a:lnTo>
                    <a:pt x="0" y="521109"/>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Freeform: Shape 290">
              <a:extLst>
                <a:ext uri="{FF2B5EF4-FFF2-40B4-BE49-F238E27FC236}">
                  <a16:creationId xmlns="" xmlns:a16="http://schemas.microsoft.com/office/drawing/2014/main" id="{45AA6CA8-0CDD-45A3-981E-29F1CDD035F3}"/>
                </a:ext>
              </a:extLst>
            </p:cNvPr>
            <p:cNvSpPr/>
            <p:nvPr/>
          </p:nvSpPr>
          <p:spPr>
            <a:xfrm>
              <a:off x="0" y="1"/>
              <a:ext cx="688475" cy="521110"/>
            </a:xfrm>
            <a:custGeom>
              <a:avLst/>
              <a:gdLst>
                <a:gd name="connsiteX0" fmla="*/ 0 w 688475"/>
                <a:gd name="connsiteY0" fmla="*/ 0 h 521110"/>
                <a:gd name="connsiteX1" fmla="*/ 631372 w 688475"/>
                <a:gd name="connsiteY1" fmla="*/ 0 h 521110"/>
                <a:gd name="connsiteX2" fmla="*/ 631372 w 688475"/>
                <a:gd name="connsiteY2" fmla="*/ 521109 h 521110"/>
                <a:gd name="connsiteX3" fmla="*/ 688475 w 688475"/>
                <a:gd name="connsiteY3" fmla="*/ 521109 h 521110"/>
                <a:gd name="connsiteX4" fmla="*/ 688474 w 688475"/>
                <a:gd name="connsiteY4" fmla="*/ 521110 h 521110"/>
                <a:gd name="connsiteX5" fmla="*/ 0 w 688475"/>
                <a:gd name="connsiteY5" fmla="*/ 521110 h 521110"/>
                <a:gd name="connsiteX6" fmla="*/ 0 w 68847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75" h="521110">
                  <a:moveTo>
                    <a:pt x="0" y="0"/>
                  </a:moveTo>
                  <a:lnTo>
                    <a:pt x="631372" y="0"/>
                  </a:lnTo>
                  <a:lnTo>
                    <a:pt x="631372" y="521109"/>
                  </a:lnTo>
                  <a:lnTo>
                    <a:pt x="688475" y="521109"/>
                  </a:lnTo>
                  <a:lnTo>
                    <a:pt x="688474" y="521110"/>
                  </a:lnTo>
                  <a:lnTo>
                    <a:pt x="0" y="521110"/>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68" name="TextBox 467">
            <a:extLst>
              <a:ext uri="{FF2B5EF4-FFF2-40B4-BE49-F238E27FC236}">
                <a16:creationId xmlns="" xmlns:a16="http://schemas.microsoft.com/office/drawing/2014/main" id="{BE3A4EDB-411E-4192-8F01-3AE803F8BE1C}"/>
              </a:ext>
            </a:extLst>
          </p:cNvPr>
          <p:cNvSpPr txBox="1"/>
          <p:nvPr/>
        </p:nvSpPr>
        <p:spPr>
          <a:xfrm>
            <a:off x="3913632" y="571318"/>
            <a:ext cx="355584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rPr>
              <a:t>VẬN DỤNG</a:t>
            </a:r>
          </a:p>
        </p:txBody>
      </p:sp>
      <p:sp>
        <p:nvSpPr>
          <p:cNvPr id="306" name="Freeform: Shape 305">
            <a:extLst>
              <a:ext uri="{FF2B5EF4-FFF2-40B4-BE49-F238E27FC236}">
                <a16:creationId xmlns="" xmlns:a16="http://schemas.microsoft.com/office/drawing/2014/main" id="{1333F57C-43A8-4628-A8E9-5AA1CED92005}"/>
              </a:ext>
            </a:extLst>
          </p:cNvPr>
          <p:cNvSpPr/>
          <p:nvPr/>
        </p:nvSpPr>
        <p:spPr>
          <a:xfrm>
            <a:off x="160373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8D92A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07" name="Group 306">
            <a:extLst>
              <a:ext uri="{FF2B5EF4-FFF2-40B4-BE49-F238E27FC236}">
                <a16:creationId xmlns="" xmlns:a16="http://schemas.microsoft.com/office/drawing/2014/main" id="{73D8B466-5046-4067-B97A-0439D91FDACC}"/>
              </a:ext>
            </a:extLst>
          </p:cNvPr>
          <p:cNvGrpSpPr/>
          <p:nvPr/>
        </p:nvGrpSpPr>
        <p:grpSpPr>
          <a:xfrm>
            <a:off x="2237742" y="37071"/>
            <a:ext cx="369536" cy="457093"/>
            <a:chOff x="4557440" y="902542"/>
            <a:chExt cx="1766107" cy="2184562"/>
          </a:xfrm>
          <a:solidFill>
            <a:schemeClr val="tx1"/>
          </a:solidFill>
        </p:grpSpPr>
        <p:sp>
          <p:nvSpPr>
            <p:cNvPr id="308" name="Freeform: Shape 307">
              <a:extLst>
                <a:ext uri="{FF2B5EF4-FFF2-40B4-BE49-F238E27FC236}">
                  <a16:creationId xmlns="" xmlns:a16="http://schemas.microsoft.com/office/drawing/2014/main" id="{EF48D7B3-689B-4F2A-B625-9D73DD2A1F56}"/>
                </a:ext>
              </a:extLst>
            </p:cNvPr>
            <p:cNvSpPr/>
            <p:nvPr/>
          </p:nvSpPr>
          <p:spPr>
            <a:xfrm flipV="1">
              <a:off x="4557440" y="902542"/>
              <a:ext cx="1766107" cy="2184562"/>
            </a:xfrm>
            <a:custGeom>
              <a:avLst/>
              <a:gdLst>
                <a:gd name="connsiteX0" fmla="*/ 752867 w 1766107"/>
                <a:gd name="connsiteY0" fmla="*/ 2175203 h 2184562"/>
                <a:gd name="connsiteX1" fmla="*/ 625518 w 1766107"/>
                <a:gd name="connsiteY1" fmla="*/ 1957175 h 2184562"/>
                <a:gd name="connsiteX2" fmla="*/ 634852 w 1766107"/>
                <a:gd name="connsiteY2" fmla="*/ 1922504 h 2184562"/>
                <a:gd name="connsiteX3" fmla="*/ 542174 w 1766107"/>
                <a:gd name="connsiteY3" fmla="*/ 1922504 h 2184562"/>
                <a:gd name="connsiteX4" fmla="*/ 448829 w 1766107"/>
                <a:gd name="connsiteY4" fmla="*/ 1922504 h 2184562"/>
                <a:gd name="connsiteX5" fmla="*/ 429493 w 1766107"/>
                <a:gd name="connsiteY5" fmla="*/ 1903169 h 2184562"/>
                <a:gd name="connsiteX6" fmla="*/ 410157 w 1766107"/>
                <a:gd name="connsiteY6" fmla="*/ 1799822 h 2184562"/>
                <a:gd name="connsiteX7" fmla="*/ 410157 w 1766107"/>
                <a:gd name="connsiteY7" fmla="*/ 1715812 h 2184562"/>
                <a:gd name="connsiteX8" fmla="*/ 326147 w 1766107"/>
                <a:gd name="connsiteY8" fmla="*/ 1715812 h 2184562"/>
                <a:gd name="connsiteX9" fmla="*/ 222801 w 1766107"/>
                <a:gd name="connsiteY9" fmla="*/ 1696476 h 2184562"/>
                <a:gd name="connsiteX10" fmla="*/ 210132 w 1766107"/>
                <a:gd name="connsiteY10" fmla="*/ 1601798 h 2184562"/>
                <a:gd name="connsiteX11" fmla="*/ 444162 w 1766107"/>
                <a:gd name="connsiteY11" fmla="*/ 1356434 h 2184562"/>
                <a:gd name="connsiteX12" fmla="*/ 598848 w 1766107"/>
                <a:gd name="connsiteY12" fmla="*/ 1349099 h 2184562"/>
                <a:gd name="connsiteX13" fmla="*/ 723530 w 1766107"/>
                <a:gd name="connsiteY13" fmla="*/ 1349099 h 2184562"/>
                <a:gd name="connsiteX14" fmla="*/ 723530 w 1766107"/>
                <a:gd name="connsiteY14" fmla="*/ 1281758 h 2184562"/>
                <a:gd name="connsiteX15" fmla="*/ 723530 w 1766107"/>
                <a:gd name="connsiteY15" fmla="*/ 1215083 h 2184562"/>
                <a:gd name="connsiteX16" fmla="*/ 698860 w 1766107"/>
                <a:gd name="connsiteY16" fmla="*/ 1205081 h 2184562"/>
                <a:gd name="connsiteX17" fmla="*/ 266806 w 1766107"/>
                <a:gd name="connsiteY17" fmla="*/ 683016 h 2184562"/>
                <a:gd name="connsiteX18" fmla="*/ 256805 w 1766107"/>
                <a:gd name="connsiteY18" fmla="*/ 364976 h 2184562"/>
                <a:gd name="connsiteX19" fmla="*/ 256805 w 1766107"/>
                <a:gd name="connsiteY19" fmla="*/ 102277 h 2184562"/>
                <a:gd name="connsiteX20" fmla="*/ 143457 w 1766107"/>
                <a:gd name="connsiteY20" fmla="*/ 102277 h 2184562"/>
                <a:gd name="connsiteX21" fmla="*/ 13441 w 1766107"/>
                <a:gd name="connsiteY21" fmla="*/ 85608 h 2184562"/>
                <a:gd name="connsiteX22" fmla="*/ 38111 w 1766107"/>
                <a:gd name="connsiteY22" fmla="*/ -1070 h 2184562"/>
                <a:gd name="connsiteX23" fmla="*/ 895551 w 1766107"/>
                <a:gd name="connsiteY23" fmla="*/ -3070 h 2184562"/>
                <a:gd name="connsiteX24" fmla="*/ 1738323 w 1766107"/>
                <a:gd name="connsiteY24" fmla="*/ -1070 h 2184562"/>
                <a:gd name="connsiteX25" fmla="*/ 1750992 w 1766107"/>
                <a:gd name="connsiteY25" fmla="*/ 14932 h 2184562"/>
                <a:gd name="connsiteX26" fmla="*/ 1748325 w 1766107"/>
                <a:gd name="connsiteY26" fmla="*/ 87608 h 2184562"/>
                <a:gd name="connsiteX27" fmla="*/ 1672315 w 1766107"/>
                <a:gd name="connsiteY27" fmla="*/ 102277 h 2184562"/>
                <a:gd name="connsiteX28" fmla="*/ 1611641 w 1766107"/>
                <a:gd name="connsiteY28" fmla="*/ 102277 h 2184562"/>
                <a:gd name="connsiteX29" fmla="*/ 1608974 w 1766107"/>
                <a:gd name="connsiteY29" fmla="*/ 387646 h 2184562"/>
                <a:gd name="connsiteX30" fmla="*/ 1588971 w 1766107"/>
                <a:gd name="connsiteY30" fmla="*/ 736356 h 2184562"/>
                <a:gd name="connsiteX31" fmla="*/ 1408282 w 1766107"/>
                <a:gd name="connsiteY31" fmla="*/ 1049729 h 2184562"/>
                <a:gd name="connsiteX32" fmla="*/ 1192255 w 1766107"/>
                <a:gd name="connsiteY32" fmla="*/ 1194413 h 2184562"/>
                <a:gd name="connsiteX33" fmla="*/ 1143582 w 1766107"/>
                <a:gd name="connsiteY33" fmla="*/ 1212416 h 2184562"/>
                <a:gd name="connsiteX34" fmla="*/ 1143582 w 1766107"/>
                <a:gd name="connsiteY34" fmla="*/ 1281091 h 2184562"/>
                <a:gd name="connsiteX35" fmla="*/ 1143582 w 1766107"/>
                <a:gd name="connsiteY35" fmla="*/ 1349099 h 2184562"/>
                <a:gd name="connsiteX36" fmla="*/ 1268931 w 1766107"/>
                <a:gd name="connsiteY36" fmla="*/ 1349099 h 2184562"/>
                <a:gd name="connsiteX37" fmla="*/ 1490292 w 1766107"/>
                <a:gd name="connsiteY37" fmla="*/ 1382437 h 2184562"/>
                <a:gd name="connsiteX38" fmla="*/ 1659647 w 1766107"/>
                <a:gd name="connsiteY38" fmla="*/ 1644470 h 2184562"/>
                <a:gd name="connsiteX39" fmla="*/ 1641645 w 1766107"/>
                <a:gd name="connsiteY39" fmla="*/ 1699810 h 2184562"/>
                <a:gd name="connsiteX40" fmla="*/ 1540299 w 1766107"/>
                <a:gd name="connsiteY40" fmla="*/ 1715812 h 2184562"/>
                <a:gd name="connsiteX41" fmla="*/ 1458288 w 1766107"/>
                <a:gd name="connsiteY41" fmla="*/ 1715812 h 2184562"/>
                <a:gd name="connsiteX42" fmla="*/ 1455621 w 1766107"/>
                <a:gd name="connsiteY42" fmla="*/ 1803156 h 2184562"/>
                <a:gd name="connsiteX43" fmla="*/ 1434952 w 1766107"/>
                <a:gd name="connsiteY43" fmla="*/ 1906502 h 2184562"/>
                <a:gd name="connsiteX44" fmla="*/ 1323605 w 1766107"/>
                <a:gd name="connsiteY44" fmla="*/ 1922504 h 2184562"/>
                <a:gd name="connsiteX45" fmla="*/ 1230260 w 1766107"/>
                <a:gd name="connsiteY45" fmla="*/ 1922504 h 2184562"/>
                <a:gd name="connsiteX46" fmla="*/ 1236927 w 1766107"/>
                <a:gd name="connsiteY46" fmla="*/ 1939840 h 2184562"/>
                <a:gd name="connsiteX47" fmla="*/ 1235594 w 1766107"/>
                <a:gd name="connsiteY47" fmla="*/ 2056521 h 2184562"/>
                <a:gd name="connsiteX48" fmla="*/ 1100244 w 1766107"/>
                <a:gd name="connsiteY48" fmla="*/ 2176536 h 2184562"/>
                <a:gd name="connsiteX49" fmla="*/ 968227 w 1766107"/>
                <a:gd name="connsiteY49" fmla="*/ 2153200 h 2184562"/>
                <a:gd name="connsiteX50" fmla="*/ 930889 w 1766107"/>
                <a:gd name="connsiteY50" fmla="*/ 2130530 h 2184562"/>
                <a:gd name="connsiteX51" fmla="*/ 908886 w 1766107"/>
                <a:gd name="connsiteY51" fmla="*/ 2146532 h 2184562"/>
                <a:gd name="connsiteX52" fmla="*/ 752867 w 1766107"/>
                <a:gd name="connsiteY52" fmla="*/ 2175203 h 2184562"/>
                <a:gd name="connsiteX53" fmla="*/ 836877 w 1766107"/>
                <a:gd name="connsiteY53" fmla="*/ 2065856 h 2184562"/>
                <a:gd name="connsiteX54" fmla="*/ 876882 w 1766107"/>
                <a:gd name="connsiteY54" fmla="*/ 1997180 h 2184562"/>
                <a:gd name="connsiteX55" fmla="*/ 760201 w 1766107"/>
                <a:gd name="connsiteY55" fmla="*/ 1937173 h 2184562"/>
                <a:gd name="connsiteX56" fmla="*/ 762868 w 1766107"/>
                <a:gd name="connsiteY56" fmla="*/ 2060522 h 2184562"/>
                <a:gd name="connsiteX57" fmla="*/ 836877 w 1766107"/>
                <a:gd name="connsiteY57" fmla="*/ 2065856 h 2184562"/>
                <a:gd name="connsiteX58" fmla="*/ 1096910 w 1766107"/>
                <a:gd name="connsiteY58" fmla="*/ 2065856 h 2184562"/>
                <a:gd name="connsiteX59" fmla="*/ 1136915 w 1766107"/>
                <a:gd name="connsiteY59" fmla="*/ 1997180 h 2184562"/>
                <a:gd name="connsiteX60" fmla="*/ 1114245 w 1766107"/>
                <a:gd name="connsiteY60" fmla="*/ 1945174 h 2184562"/>
                <a:gd name="connsiteX61" fmla="*/ 1064239 w 1766107"/>
                <a:gd name="connsiteY61" fmla="*/ 1922504 h 2184562"/>
                <a:gd name="connsiteX62" fmla="*/ 987563 w 1766107"/>
                <a:gd name="connsiteY62" fmla="*/ 1983179 h 2184562"/>
                <a:gd name="connsiteX63" fmla="*/ 1024901 w 1766107"/>
                <a:gd name="connsiteY63" fmla="*/ 2062522 h 2184562"/>
                <a:gd name="connsiteX64" fmla="*/ 1096910 w 1766107"/>
                <a:gd name="connsiteY64" fmla="*/ 2065856 h 2184562"/>
                <a:gd name="connsiteX65" fmla="*/ 1343607 w 1766107"/>
                <a:gd name="connsiteY65" fmla="*/ 1765818 h 2184562"/>
                <a:gd name="connsiteX66" fmla="*/ 1343607 w 1766107"/>
                <a:gd name="connsiteY66" fmla="*/ 1715812 h 2184562"/>
                <a:gd name="connsiteX67" fmla="*/ 930222 w 1766107"/>
                <a:gd name="connsiteY67" fmla="*/ 1715812 h 2184562"/>
                <a:gd name="connsiteX68" fmla="*/ 516837 w 1766107"/>
                <a:gd name="connsiteY68" fmla="*/ 1715812 h 2184562"/>
                <a:gd name="connsiteX69" fmla="*/ 516837 w 1766107"/>
                <a:gd name="connsiteY69" fmla="*/ 1765818 h 2184562"/>
                <a:gd name="connsiteX70" fmla="*/ 516837 w 1766107"/>
                <a:gd name="connsiteY70" fmla="*/ 1815824 h 2184562"/>
                <a:gd name="connsiteX71" fmla="*/ 930222 w 1766107"/>
                <a:gd name="connsiteY71" fmla="*/ 1815824 h 2184562"/>
                <a:gd name="connsiteX72" fmla="*/ 1343607 w 1766107"/>
                <a:gd name="connsiteY72" fmla="*/ 1815824 h 2184562"/>
                <a:gd name="connsiteX73" fmla="*/ 1343607 w 1766107"/>
                <a:gd name="connsiteY73" fmla="*/ 1765818 h 2184562"/>
                <a:gd name="connsiteX74" fmla="*/ 1543632 w 1766107"/>
                <a:gd name="connsiteY74" fmla="*/ 1599131 h 2184562"/>
                <a:gd name="connsiteX75" fmla="*/ 1440953 w 1766107"/>
                <a:gd name="connsiteY75" fmla="*/ 1477115 h 2184562"/>
                <a:gd name="connsiteX76" fmla="*/ 1406949 w 1766107"/>
                <a:gd name="connsiteY76" fmla="*/ 1459113 h 2184562"/>
                <a:gd name="connsiteX77" fmla="*/ 944224 w 1766107"/>
                <a:gd name="connsiteY77" fmla="*/ 1457113 h 2184562"/>
                <a:gd name="connsiteX78" fmla="*/ 383487 w 1766107"/>
                <a:gd name="connsiteY78" fmla="*/ 1507119 h 2184562"/>
                <a:gd name="connsiteX79" fmla="*/ 323480 w 1766107"/>
                <a:gd name="connsiteY79" fmla="*/ 1592463 h 2184562"/>
                <a:gd name="connsiteX80" fmla="*/ 316812 w 1766107"/>
                <a:gd name="connsiteY80" fmla="*/ 1609132 h 2184562"/>
                <a:gd name="connsiteX81" fmla="*/ 930222 w 1766107"/>
                <a:gd name="connsiteY81" fmla="*/ 1609132 h 2184562"/>
                <a:gd name="connsiteX82" fmla="*/ 1543632 w 1766107"/>
                <a:gd name="connsiteY82" fmla="*/ 1599131 h 2184562"/>
                <a:gd name="connsiteX83" fmla="*/ 1036902 w 1766107"/>
                <a:gd name="connsiteY83" fmla="*/ 1296426 h 2184562"/>
                <a:gd name="connsiteX84" fmla="*/ 1036902 w 1766107"/>
                <a:gd name="connsiteY84" fmla="*/ 1244420 h 2184562"/>
                <a:gd name="connsiteX85" fmla="*/ 933556 w 1766107"/>
                <a:gd name="connsiteY85" fmla="*/ 1244420 h 2184562"/>
                <a:gd name="connsiteX86" fmla="*/ 830210 w 1766107"/>
                <a:gd name="connsiteY86" fmla="*/ 1245086 h 2184562"/>
                <a:gd name="connsiteX87" fmla="*/ 830210 w 1766107"/>
                <a:gd name="connsiteY87" fmla="*/ 1297093 h 2184562"/>
                <a:gd name="connsiteX88" fmla="*/ 830210 w 1766107"/>
                <a:gd name="connsiteY88" fmla="*/ 1349099 h 2184562"/>
                <a:gd name="connsiteX89" fmla="*/ 933556 w 1766107"/>
                <a:gd name="connsiteY89" fmla="*/ 1349099 h 2184562"/>
                <a:gd name="connsiteX90" fmla="*/ 1036902 w 1766107"/>
                <a:gd name="connsiteY90" fmla="*/ 1349099 h 2184562"/>
                <a:gd name="connsiteX91" fmla="*/ 1036902 w 1766107"/>
                <a:gd name="connsiteY91" fmla="*/ 1296426 h 2184562"/>
                <a:gd name="connsiteX92" fmla="*/ 1056905 w 1766107"/>
                <a:gd name="connsiteY92" fmla="*/ 1125071 h 2184562"/>
                <a:gd name="connsiteX93" fmla="*/ 1484958 w 1766107"/>
                <a:gd name="connsiteY93" fmla="*/ 712353 h 2184562"/>
                <a:gd name="connsiteX94" fmla="*/ 1502294 w 1766107"/>
                <a:gd name="connsiteY94" fmla="*/ 380978 h 2184562"/>
                <a:gd name="connsiteX95" fmla="*/ 1504294 w 1766107"/>
                <a:gd name="connsiteY95" fmla="*/ 102277 h 2184562"/>
                <a:gd name="connsiteX96" fmla="*/ 933556 w 1766107"/>
                <a:gd name="connsiteY96" fmla="*/ 102277 h 2184562"/>
                <a:gd name="connsiteX97" fmla="*/ 362818 w 1766107"/>
                <a:gd name="connsiteY97" fmla="*/ 102277 h 2184562"/>
                <a:gd name="connsiteX98" fmla="*/ 364818 w 1766107"/>
                <a:gd name="connsiteY98" fmla="*/ 387646 h 2184562"/>
                <a:gd name="connsiteX99" fmla="*/ 382154 w 1766107"/>
                <a:gd name="connsiteY99" fmla="*/ 721021 h 2184562"/>
                <a:gd name="connsiteX100" fmla="*/ 1056905 w 1766107"/>
                <a:gd name="connsiteY100" fmla="*/ 1125071 h 218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766107" h="2184562">
                  <a:moveTo>
                    <a:pt x="752867" y="2175203"/>
                  </a:moveTo>
                  <a:cubicBezTo>
                    <a:pt x="662189" y="2149199"/>
                    <a:pt x="602848" y="2046520"/>
                    <a:pt x="625518" y="1957175"/>
                  </a:cubicBezTo>
                  <a:lnTo>
                    <a:pt x="634852" y="1922504"/>
                  </a:lnTo>
                  <a:lnTo>
                    <a:pt x="542174" y="1922504"/>
                  </a:lnTo>
                  <a:lnTo>
                    <a:pt x="448829" y="1922504"/>
                  </a:lnTo>
                  <a:lnTo>
                    <a:pt x="429493" y="1903169"/>
                  </a:lnTo>
                  <a:cubicBezTo>
                    <a:pt x="410157" y="1883833"/>
                    <a:pt x="410157" y="1883166"/>
                    <a:pt x="410157" y="1799822"/>
                  </a:cubicBezTo>
                  <a:lnTo>
                    <a:pt x="410157" y="1715812"/>
                  </a:lnTo>
                  <a:lnTo>
                    <a:pt x="326147" y="1715812"/>
                  </a:lnTo>
                  <a:cubicBezTo>
                    <a:pt x="242803" y="1715812"/>
                    <a:pt x="242136" y="1715812"/>
                    <a:pt x="222801" y="1696476"/>
                  </a:cubicBezTo>
                  <a:cubicBezTo>
                    <a:pt x="201465" y="1674473"/>
                    <a:pt x="199464" y="1659138"/>
                    <a:pt x="210132" y="1601798"/>
                  </a:cubicBezTo>
                  <a:cubicBezTo>
                    <a:pt x="232135" y="1486450"/>
                    <a:pt x="331481" y="1382437"/>
                    <a:pt x="444162" y="1356434"/>
                  </a:cubicBezTo>
                  <a:cubicBezTo>
                    <a:pt x="460164" y="1352433"/>
                    <a:pt x="529506" y="1349099"/>
                    <a:pt x="598848" y="1349099"/>
                  </a:cubicBezTo>
                  <a:lnTo>
                    <a:pt x="723530" y="1349099"/>
                  </a:lnTo>
                  <a:lnTo>
                    <a:pt x="723530" y="1281758"/>
                  </a:lnTo>
                  <a:lnTo>
                    <a:pt x="723530" y="1215083"/>
                  </a:lnTo>
                  <a:lnTo>
                    <a:pt x="698860" y="1205081"/>
                  </a:lnTo>
                  <a:cubicBezTo>
                    <a:pt x="467498" y="1113737"/>
                    <a:pt x="308145" y="921712"/>
                    <a:pt x="266806" y="683016"/>
                  </a:cubicBezTo>
                  <a:cubicBezTo>
                    <a:pt x="258805" y="640344"/>
                    <a:pt x="256805" y="565668"/>
                    <a:pt x="256805" y="364976"/>
                  </a:cubicBezTo>
                  <a:lnTo>
                    <a:pt x="256805" y="102277"/>
                  </a:lnTo>
                  <a:lnTo>
                    <a:pt x="143457" y="102277"/>
                  </a:lnTo>
                  <a:cubicBezTo>
                    <a:pt x="31443" y="102277"/>
                    <a:pt x="29443" y="102277"/>
                    <a:pt x="13441" y="85608"/>
                  </a:cubicBezTo>
                  <a:cubicBezTo>
                    <a:pt x="-16563" y="56271"/>
                    <a:pt x="-2561" y="8932"/>
                    <a:pt x="38111" y="-1070"/>
                  </a:cubicBezTo>
                  <a:cubicBezTo>
                    <a:pt x="46779" y="-3070"/>
                    <a:pt x="432827" y="-3737"/>
                    <a:pt x="895551" y="-3070"/>
                  </a:cubicBezTo>
                  <a:lnTo>
                    <a:pt x="1738323" y="-1070"/>
                  </a:lnTo>
                  <a:lnTo>
                    <a:pt x="1750992" y="14932"/>
                  </a:lnTo>
                  <a:cubicBezTo>
                    <a:pt x="1768327" y="36268"/>
                    <a:pt x="1767660" y="69606"/>
                    <a:pt x="1748325" y="87608"/>
                  </a:cubicBezTo>
                  <a:cubicBezTo>
                    <a:pt x="1734990" y="100276"/>
                    <a:pt x="1724988" y="102277"/>
                    <a:pt x="1672315" y="102277"/>
                  </a:cubicBezTo>
                  <a:lnTo>
                    <a:pt x="1611641" y="102277"/>
                  </a:lnTo>
                  <a:lnTo>
                    <a:pt x="1608974" y="387646"/>
                  </a:lnTo>
                  <a:cubicBezTo>
                    <a:pt x="1606307" y="669681"/>
                    <a:pt x="1606307" y="673015"/>
                    <a:pt x="1588971" y="736356"/>
                  </a:cubicBezTo>
                  <a:cubicBezTo>
                    <a:pt x="1556301" y="858371"/>
                    <a:pt x="1496293" y="961717"/>
                    <a:pt x="1408282" y="1049729"/>
                  </a:cubicBezTo>
                  <a:cubicBezTo>
                    <a:pt x="1350275" y="1107069"/>
                    <a:pt x="1256930" y="1169744"/>
                    <a:pt x="1192255" y="1194413"/>
                  </a:cubicBezTo>
                  <a:lnTo>
                    <a:pt x="1143582" y="1212416"/>
                  </a:lnTo>
                  <a:lnTo>
                    <a:pt x="1143582" y="1281091"/>
                  </a:lnTo>
                  <a:lnTo>
                    <a:pt x="1143582" y="1349099"/>
                  </a:lnTo>
                  <a:lnTo>
                    <a:pt x="1268931" y="1349099"/>
                  </a:lnTo>
                  <a:cubicBezTo>
                    <a:pt x="1400948" y="1349099"/>
                    <a:pt x="1435619" y="1354433"/>
                    <a:pt x="1490292" y="1382437"/>
                  </a:cubicBezTo>
                  <a:cubicBezTo>
                    <a:pt x="1588305" y="1432443"/>
                    <a:pt x="1657647" y="1539123"/>
                    <a:pt x="1659647" y="1644470"/>
                  </a:cubicBezTo>
                  <a:cubicBezTo>
                    <a:pt x="1660314" y="1679807"/>
                    <a:pt x="1658313" y="1685141"/>
                    <a:pt x="1641645" y="1699810"/>
                  </a:cubicBezTo>
                  <a:cubicBezTo>
                    <a:pt x="1624309" y="1715145"/>
                    <a:pt x="1618308" y="1715812"/>
                    <a:pt x="1540299" y="1715812"/>
                  </a:cubicBezTo>
                  <a:lnTo>
                    <a:pt x="1458288" y="1715812"/>
                  </a:lnTo>
                  <a:lnTo>
                    <a:pt x="1455621" y="1803156"/>
                  </a:lnTo>
                  <a:cubicBezTo>
                    <a:pt x="1453621" y="1889167"/>
                    <a:pt x="1453621" y="1890500"/>
                    <a:pt x="1434952" y="1906502"/>
                  </a:cubicBezTo>
                  <a:cubicBezTo>
                    <a:pt x="1416950" y="1921838"/>
                    <a:pt x="1411616" y="1922504"/>
                    <a:pt x="1323605" y="1922504"/>
                  </a:cubicBezTo>
                  <a:lnTo>
                    <a:pt x="1230260" y="1922504"/>
                  </a:lnTo>
                  <a:lnTo>
                    <a:pt x="1236927" y="1939840"/>
                  </a:lnTo>
                  <a:cubicBezTo>
                    <a:pt x="1246262" y="1963176"/>
                    <a:pt x="1245595" y="2029184"/>
                    <a:pt x="1235594" y="2056521"/>
                  </a:cubicBezTo>
                  <a:cubicBezTo>
                    <a:pt x="1214925" y="2117195"/>
                    <a:pt x="1164252" y="2161868"/>
                    <a:pt x="1100244" y="2176536"/>
                  </a:cubicBezTo>
                  <a:cubicBezTo>
                    <a:pt x="1052904" y="2187204"/>
                    <a:pt x="1012899" y="2179870"/>
                    <a:pt x="968227" y="2153200"/>
                  </a:cubicBezTo>
                  <a:lnTo>
                    <a:pt x="930889" y="2130530"/>
                  </a:lnTo>
                  <a:lnTo>
                    <a:pt x="908886" y="2146532"/>
                  </a:lnTo>
                  <a:cubicBezTo>
                    <a:pt x="867548" y="2177203"/>
                    <a:pt x="801540" y="2189204"/>
                    <a:pt x="752867" y="2175203"/>
                  </a:cubicBezTo>
                  <a:close/>
                  <a:moveTo>
                    <a:pt x="836877" y="2065856"/>
                  </a:moveTo>
                  <a:cubicBezTo>
                    <a:pt x="864881" y="2051854"/>
                    <a:pt x="876882" y="2030518"/>
                    <a:pt x="876882" y="1997180"/>
                  </a:cubicBezTo>
                  <a:cubicBezTo>
                    <a:pt x="876882" y="1936506"/>
                    <a:pt x="806874" y="1900502"/>
                    <a:pt x="760201" y="1937173"/>
                  </a:cubicBezTo>
                  <a:cubicBezTo>
                    <a:pt x="716862" y="1971177"/>
                    <a:pt x="717529" y="2030518"/>
                    <a:pt x="762868" y="2060522"/>
                  </a:cubicBezTo>
                  <a:cubicBezTo>
                    <a:pt x="788871" y="2078524"/>
                    <a:pt x="810207" y="2079857"/>
                    <a:pt x="836877" y="2065856"/>
                  </a:cubicBezTo>
                  <a:close/>
                  <a:moveTo>
                    <a:pt x="1096910" y="2065856"/>
                  </a:moveTo>
                  <a:cubicBezTo>
                    <a:pt x="1124913" y="2051854"/>
                    <a:pt x="1136915" y="2030518"/>
                    <a:pt x="1136915" y="1997180"/>
                  </a:cubicBezTo>
                  <a:cubicBezTo>
                    <a:pt x="1136915" y="1972511"/>
                    <a:pt x="1132914" y="1963843"/>
                    <a:pt x="1114245" y="1945174"/>
                  </a:cubicBezTo>
                  <a:cubicBezTo>
                    <a:pt x="1095576" y="1926505"/>
                    <a:pt x="1086242" y="1922504"/>
                    <a:pt x="1064239" y="1922504"/>
                  </a:cubicBezTo>
                  <a:cubicBezTo>
                    <a:pt x="1031568" y="1922504"/>
                    <a:pt x="994230" y="1951841"/>
                    <a:pt x="987563" y="1983179"/>
                  </a:cubicBezTo>
                  <a:cubicBezTo>
                    <a:pt x="982229" y="2011182"/>
                    <a:pt x="998231" y="2046520"/>
                    <a:pt x="1024901" y="2062522"/>
                  </a:cubicBezTo>
                  <a:cubicBezTo>
                    <a:pt x="1050904" y="2078524"/>
                    <a:pt x="1070907" y="2079191"/>
                    <a:pt x="1096910" y="2065856"/>
                  </a:cubicBezTo>
                  <a:close/>
                  <a:moveTo>
                    <a:pt x="1343607" y="1765818"/>
                  </a:moveTo>
                  <a:lnTo>
                    <a:pt x="1343607" y="1715812"/>
                  </a:lnTo>
                  <a:lnTo>
                    <a:pt x="930222" y="1715812"/>
                  </a:lnTo>
                  <a:lnTo>
                    <a:pt x="516837" y="1715812"/>
                  </a:lnTo>
                  <a:lnTo>
                    <a:pt x="516837" y="1765818"/>
                  </a:lnTo>
                  <a:lnTo>
                    <a:pt x="516837" y="1815824"/>
                  </a:lnTo>
                  <a:lnTo>
                    <a:pt x="930222" y="1815824"/>
                  </a:lnTo>
                  <a:lnTo>
                    <a:pt x="1343607" y="1815824"/>
                  </a:lnTo>
                  <a:lnTo>
                    <a:pt x="1343607" y="1765818"/>
                  </a:lnTo>
                  <a:close/>
                  <a:moveTo>
                    <a:pt x="1543632" y="1599131"/>
                  </a:moveTo>
                  <a:cubicBezTo>
                    <a:pt x="1543632" y="1566460"/>
                    <a:pt x="1489626" y="1502452"/>
                    <a:pt x="1440953" y="1477115"/>
                  </a:cubicBezTo>
                  <a:lnTo>
                    <a:pt x="1406949" y="1459113"/>
                  </a:lnTo>
                  <a:lnTo>
                    <a:pt x="944224" y="1457113"/>
                  </a:lnTo>
                  <a:cubicBezTo>
                    <a:pt x="420825" y="1455113"/>
                    <a:pt x="443495" y="1453112"/>
                    <a:pt x="383487" y="1507119"/>
                  </a:cubicBezTo>
                  <a:cubicBezTo>
                    <a:pt x="350817" y="1536456"/>
                    <a:pt x="337482" y="1555792"/>
                    <a:pt x="323480" y="1592463"/>
                  </a:cubicBezTo>
                  <a:lnTo>
                    <a:pt x="316812" y="1609132"/>
                  </a:lnTo>
                  <a:lnTo>
                    <a:pt x="930222" y="1609132"/>
                  </a:lnTo>
                  <a:cubicBezTo>
                    <a:pt x="1479624" y="1609132"/>
                    <a:pt x="1543632" y="1607798"/>
                    <a:pt x="1543632" y="1599131"/>
                  </a:cubicBezTo>
                  <a:close/>
                  <a:moveTo>
                    <a:pt x="1036902" y="1296426"/>
                  </a:moveTo>
                  <a:lnTo>
                    <a:pt x="1036902" y="1244420"/>
                  </a:lnTo>
                  <a:lnTo>
                    <a:pt x="933556" y="1244420"/>
                  </a:lnTo>
                  <a:lnTo>
                    <a:pt x="830210" y="1245086"/>
                  </a:lnTo>
                  <a:lnTo>
                    <a:pt x="830210" y="1297093"/>
                  </a:lnTo>
                  <a:lnTo>
                    <a:pt x="830210" y="1349099"/>
                  </a:lnTo>
                  <a:lnTo>
                    <a:pt x="933556" y="1349099"/>
                  </a:lnTo>
                  <a:lnTo>
                    <a:pt x="1036902" y="1349099"/>
                  </a:lnTo>
                  <a:lnTo>
                    <a:pt x="1036902" y="1296426"/>
                  </a:lnTo>
                  <a:close/>
                  <a:moveTo>
                    <a:pt x="1056905" y="1125071"/>
                  </a:moveTo>
                  <a:cubicBezTo>
                    <a:pt x="1263597" y="1079066"/>
                    <a:pt x="1427618" y="921046"/>
                    <a:pt x="1484958" y="712353"/>
                  </a:cubicBezTo>
                  <a:cubicBezTo>
                    <a:pt x="1498960" y="662347"/>
                    <a:pt x="1499627" y="641677"/>
                    <a:pt x="1502294" y="380978"/>
                  </a:cubicBezTo>
                  <a:lnTo>
                    <a:pt x="1504294" y="102277"/>
                  </a:lnTo>
                  <a:lnTo>
                    <a:pt x="933556" y="102277"/>
                  </a:lnTo>
                  <a:lnTo>
                    <a:pt x="362818" y="102277"/>
                  </a:lnTo>
                  <a:lnTo>
                    <a:pt x="364818" y="387646"/>
                  </a:lnTo>
                  <a:cubicBezTo>
                    <a:pt x="367485" y="658346"/>
                    <a:pt x="368152" y="675015"/>
                    <a:pt x="382154" y="721021"/>
                  </a:cubicBezTo>
                  <a:cubicBezTo>
                    <a:pt x="472165" y="1017724"/>
                    <a:pt x="760201" y="1190413"/>
                    <a:pt x="1056905" y="112507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 xmlns:a16="http://schemas.microsoft.com/office/drawing/2014/main" id="{4C3E7B5B-4D14-4381-84DF-21554B5BF022}"/>
                </a:ext>
              </a:extLst>
            </p:cNvPr>
            <p:cNvSpPr/>
            <p:nvPr/>
          </p:nvSpPr>
          <p:spPr>
            <a:xfrm flipV="1">
              <a:off x="5130642" y="2097763"/>
              <a:ext cx="726302" cy="728673"/>
            </a:xfrm>
            <a:custGeom>
              <a:avLst/>
              <a:gdLst>
                <a:gd name="connsiteX0" fmla="*/ 302276 w 726302"/>
                <a:gd name="connsiteY0" fmla="*/ 722489 h 728673"/>
                <a:gd name="connsiteX1" fmla="*/ 104918 w 726302"/>
                <a:gd name="connsiteY1" fmla="*/ 620476 h 728673"/>
                <a:gd name="connsiteX2" fmla="*/ 10239 w 726302"/>
                <a:gd name="connsiteY2" fmla="*/ 463790 h 728673"/>
                <a:gd name="connsiteX3" fmla="*/ 15573 w 726302"/>
                <a:gd name="connsiteY3" fmla="*/ 239095 h 728673"/>
                <a:gd name="connsiteX4" fmla="*/ 479631 w 726302"/>
                <a:gd name="connsiteY4" fmla="*/ 18401 h 728673"/>
                <a:gd name="connsiteX5" fmla="*/ 624983 w 726302"/>
                <a:gd name="connsiteY5" fmla="*/ 609808 h 728673"/>
                <a:gd name="connsiteX6" fmla="*/ 478964 w 726302"/>
                <a:gd name="connsiteY6" fmla="*/ 705820 h 728673"/>
                <a:gd name="connsiteX7" fmla="*/ 302276 w 726302"/>
                <a:gd name="connsiteY7" fmla="*/ 722489 h 728673"/>
                <a:gd name="connsiteX8" fmla="*/ 445627 w 726302"/>
                <a:gd name="connsiteY8" fmla="*/ 605141 h 728673"/>
                <a:gd name="connsiteX9" fmla="*/ 541639 w 726302"/>
                <a:gd name="connsiteY9" fmla="*/ 539800 h 728673"/>
                <a:gd name="connsiteX10" fmla="*/ 438293 w 726302"/>
                <a:gd name="connsiteY10" fmla="*/ 471791 h 728673"/>
                <a:gd name="connsiteX11" fmla="*/ 324278 w 726302"/>
                <a:gd name="connsiteY11" fmla="*/ 399782 h 728673"/>
                <a:gd name="connsiteX12" fmla="*/ 357616 w 726302"/>
                <a:gd name="connsiteY12" fmla="*/ 309104 h 728673"/>
                <a:gd name="connsiteX13" fmla="*/ 486965 w 726302"/>
                <a:gd name="connsiteY13" fmla="*/ 375779 h 728673"/>
                <a:gd name="connsiteX14" fmla="*/ 606314 w 726302"/>
                <a:gd name="connsiteY14" fmla="*/ 435787 h 728673"/>
                <a:gd name="connsiteX15" fmla="*/ 613648 w 726302"/>
                <a:gd name="connsiteY15" fmla="*/ 363778 h 728673"/>
                <a:gd name="connsiteX16" fmla="*/ 592312 w 726302"/>
                <a:gd name="connsiteY16" fmla="*/ 254431 h 728673"/>
                <a:gd name="connsiteX17" fmla="*/ 405622 w 726302"/>
                <a:gd name="connsiteY17" fmla="*/ 109079 h 728673"/>
                <a:gd name="connsiteX18" fmla="*/ 124253 w 726302"/>
                <a:gd name="connsiteY18" fmla="*/ 255764 h 728673"/>
                <a:gd name="connsiteX19" fmla="*/ 106918 w 726302"/>
                <a:gd name="connsiteY19" fmla="*/ 362444 h 728673"/>
                <a:gd name="connsiteX20" fmla="*/ 126254 w 726302"/>
                <a:gd name="connsiteY20" fmla="*/ 472458 h 728673"/>
                <a:gd name="connsiteX21" fmla="*/ 445627 w 726302"/>
                <a:gd name="connsiteY21" fmla="*/ 605141 h 7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6302" h="728673">
                  <a:moveTo>
                    <a:pt x="302276" y="722489"/>
                  </a:moveTo>
                  <a:cubicBezTo>
                    <a:pt x="222932" y="708487"/>
                    <a:pt x="164258" y="677817"/>
                    <a:pt x="104918" y="620476"/>
                  </a:cubicBezTo>
                  <a:cubicBezTo>
                    <a:pt x="59579" y="576471"/>
                    <a:pt x="28908" y="525131"/>
                    <a:pt x="10239" y="463790"/>
                  </a:cubicBezTo>
                  <a:cubicBezTo>
                    <a:pt x="-9097" y="400449"/>
                    <a:pt x="-6430" y="300436"/>
                    <a:pt x="15573" y="239095"/>
                  </a:cubicBezTo>
                  <a:cubicBezTo>
                    <a:pt x="83582" y="51739"/>
                    <a:pt x="294941" y="-48941"/>
                    <a:pt x="479631" y="18401"/>
                  </a:cubicBezTo>
                  <a:cubicBezTo>
                    <a:pt x="728996" y="108412"/>
                    <a:pt x="804338" y="416451"/>
                    <a:pt x="624983" y="609808"/>
                  </a:cubicBezTo>
                  <a:cubicBezTo>
                    <a:pt x="581644" y="656481"/>
                    <a:pt x="537638" y="685818"/>
                    <a:pt x="478964" y="705820"/>
                  </a:cubicBezTo>
                  <a:cubicBezTo>
                    <a:pt x="427625" y="723823"/>
                    <a:pt x="348948" y="731157"/>
                    <a:pt x="302276" y="722489"/>
                  </a:cubicBezTo>
                  <a:close/>
                  <a:moveTo>
                    <a:pt x="445627" y="605141"/>
                  </a:moveTo>
                  <a:cubicBezTo>
                    <a:pt x="480965" y="592473"/>
                    <a:pt x="544973" y="549801"/>
                    <a:pt x="541639" y="539800"/>
                  </a:cubicBezTo>
                  <a:cubicBezTo>
                    <a:pt x="540305" y="535799"/>
                    <a:pt x="493633" y="505129"/>
                    <a:pt x="438293" y="471791"/>
                  </a:cubicBezTo>
                  <a:cubicBezTo>
                    <a:pt x="382286" y="438454"/>
                    <a:pt x="330946" y="405783"/>
                    <a:pt x="324278" y="399782"/>
                  </a:cubicBezTo>
                  <a:cubicBezTo>
                    <a:pt x="289607" y="367778"/>
                    <a:pt x="310943" y="309771"/>
                    <a:pt x="357616" y="309104"/>
                  </a:cubicBezTo>
                  <a:cubicBezTo>
                    <a:pt x="368284" y="309104"/>
                    <a:pt x="420290" y="335774"/>
                    <a:pt x="486965" y="375779"/>
                  </a:cubicBezTo>
                  <a:cubicBezTo>
                    <a:pt x="567642" y="424452"/>
                    <a:pt x="600980" y="441121"/>
                    <a:pt x="606314" y="435787"/>
                  </a:cubicBezTo>
                  <a:cubicBezTo>
                    <a:pt x="610314" y="431786"/>
                    <a:pt x="613648" y="401782"/>
                    <a:pt x="613648" y="363778"/>
                  </a:cubicBezTo>
                  <a:cubicBezTo>
                    <a:pt x="613648" y="305104"/>
                    <a:pt x="611648" y="295102"/>
                    <a:pt x="592312" y="254431"/>
                  </a:cubicBezTo>
                  <a:cubicBezTo>
                    <a:pt x="554974" y="175754"/>
                    <a:pt x="490966" y="125748"/>
                    <a:pt x="405622" y="109079"/>
                  </a:cubicBezTo>
                  <a:cubicBezTo>
                    <a:pt x="292274" y="86410"/>
                    <a:pt x="175593" y="147751"/>
                    <a:pt x="124253" y="255764"/>
                  </a:cubicBezTo>
                  <a:cubicBezTo>
                    <a:pt x="108918" y="287768"/>
                    <a:pt x="106918" y="301103"/>
                    <a:pt x="106918" y="362444"/>
                  </a:cubicBezTo>
                  <a:cubicBezTo>
                    <a:pt x="106918" y="426452"/>
                    <a:pt x="108918" y="435787"/>
                    <a:pt x="126254" y="472458"/>
                  </a:cubicBezTo>
                  <a:cubicBezTo>
                    <a:pt x="184261" y="591139"/>
                    <a:pt x="322278" y="648480"/>
                    <a:pt x="445627" y="60514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 xmlns:a16="http://schemas.microsoft.com/office/drawing/2014/main" id="{1BD5F8A9-1706-4507-9E16-57AEC3894652}"/>
                </a:ext>
              </a:extLst>
            </p:cNvPr>
            <p:cNvSpPr/>
            <p:nvPr/>
          </p:nvSpPr>
          <p:spPr>
            <a:xfrm flipV="1">
              <a:off x="4970267" y="2828156"/>
              <a:ext cx="106680" cy="100012"/>
            </a:xfrm>
            <a:custGeom>
              <a:avLst/>
              <a:gdLst>
                <a:gd name="connsiteX0" fmla="*/ -2106 w 106680"/>
                <a:gd name="connsiteY0" fmla="*/ 48144 h 100012"/>
                <a:gd name="connsiteX1" fmla="*/ -2106 w 106680"/>
                <a:gd name="connsiteY1" fmla="*/ -1863 h 100012"/>
                <a:gd name="connsiteX2" fmla="*/ 51234 w 106680"/>
                <a:gd name="connsiteY2" fmla="*/ -1863 h 100012"/>
                <a:gd name="connsiteX3" fmla="*/ 104574 w 106680"/>
                <a:gd name="connsiteY3" fmla="*/ -1863 h 100012"/>
                <a:gd name="connsiteX4" fmla="*/ 104574 w 106680"/>
                <a:gd name="connsiteY4" fmla="*/ 48144 h 100012"/>
                <a:gd name="connsiteX5" fmla="*/ 104574 w 106680"/>
                <a:gd name="connsiteY5" fmla="*/ 98150 h 100012"/>
                <a:gd name="connsiteX6" fmla="*/ 51234 w 106680"/>
                <a:gd name="connsiteY6" fmla="*/ 98150 h 100012"/>
                <a:gd name="connsiteX7" fmla="*/ -2106 w 106680"/>
                <a:gd name="connsiteY7" fmla="*/ 98150 h 100012"/>
                <a:gd name="connsiteX8" fmla="*/ -2106 w 106680"/>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 h="100012">
                  <a:moveTo>
                    <a:pt x="-2106" y="48144"/>
                  </a:moveTo>
                  <a:lnTo>
                    <a:pt x="-2106" y="-1863"/>
                  </a:lnTo>
                  <a:lnTo>
                    <a:pt x="51234" y="-1863"/>
                  </a:lnTo>
                  <a:lnTo>
                    <a:pt x="104574" y="-1863"/>
                  </a:lnTo>
                  <a:lnTo>
                    <a:pt x="104574" y="48144"/>
                  </a:lnTo>
                  <a:lnTo>
                    <a:pt x="104574" y="98150"/>
                  </a:lnTo>
                  <a:lnTo>
                    <a:pt x="51234" y="98150"/>
                  </a:lnTo>
                  <a:lnTo>
                    <a:pt x="-2106" y="98150"/>
                  </a:lnTo>
                  <a:lnTo>
                    <a:pt x="-2106"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 xmlns:a16="http://schemas.microsoft.com/office/drawing/2014/main" id="{F75255E1-1C15-485F-A6DC-604ACC50BFE2}"/>
                </a:ext>
              </a:extLst>
            </p:cNvPr>
            <p:cNvSpPr/>
            <p:nvPr/>
          </p:nvSpPr>
          <p:spPr>
            <a:xfrm flipV="1">
              <a:off x="5130287" y="2828156"/>
              <a:ext cx="100012" cy="100012"/>
            </a:xfrm>
            <a:custGeom>
              <a:avLst/>
              <a:gdLst>
                <a:gd name="connsiteX0" fmla="*/ -2318 w 100012"/>
                <a:gd name="connsiteY0" fmla="*/ 48144 h 100012"/>
                <a:gd name="connsiteX1" fmla="*/ -2318 w 100012"/>
                <a:gd name="connsiteY1" fmla="*/ -1863 h 100012"/>
                <a:gd name="connsiteX2" fmla="*/ 47689 w 100012"/>
                <a:gd name="connsiteY2" fmla="*/ -1863 h 100012"/>
                <a:gd name="connsiteX3" fmla="*/ 97695 w 100012"/>
                <a:gd name="connsiteY3" fmla="*/ -1863 h 100012"/>
                <a:gd name="connsiteX4" fmla="*/ 97695 w 100012"/>
                <a:gd name="connsiteY4" fmla="*/ 48144 h 100012"/>
                <a:gd name="connsiteX5" fmla="*/ 97695 w 100012"/>
                <a:gd name="connsiteY5" fmla="*/ 98150 h 100012"/>
                <a:gd name="connsiteX6" fmla="*/ 47689 w 100012"/>
                <a:gd name="connsiteY6" fmla="*/ 98150 h 100012"/>
                <a:gd name="connsiteX7" fmla="*/ -2318 w 100012"/>
                <a:gd name="connsiteY7" fmla="*/ 98150 h 100012"/>
                <a:gd name="connsiteX8" fmla="*/ -2318 w 100012"/>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2" h="100012">
                  <a:moveTo>
                    <a:pt x="-2318" y="48144"/>
                  </a:moveTo>
                  <a:lnTo>
                    <a:pt x="-2318" y="-1863"/>
                  </a:lnTo>
                  <a:lnTo>
                    <a:pt x="47689" y="-1863"/>
                  </a:lnTo>
                  <a:lnTo>
                    <a:pt x="97695" y="-1863"/>
                  </a:lnTo>
                  <a:lnTo>
                    <a:pt x="97695" y="48144"/>
                  </a:lnTo>
                  <a:lnTo>
                    <a:pt x="97695" y="98150"/>
                  </a:lnTo>
                  <a:lnTo>
                    <a:pt x="47689" y="98150"/>
                  </a:lnTo>
                  <a:lnTo>
                    <a:pt x="-2318" y="98150"/>
                  </a:lnTo>
                  <a:lnTo>
                    <a:pt x="-2318"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7" name="TextBox 46">
            <a:extLst>
              <a:ext uri="{FF2B5EF4-FFF2-40B4-BE49-F238E27FC236}">
                <a16:creationId xmlns="" xmlns:a16="http://schemas.microsoft.com/office/drawing/2014/main" id="{B0D26F0F-E0F7-4A28-B872-C7A6FC0E5E36}"/>
              </a:ext>
            </a:extLst>
          </p:cNvPr>
          <p:cNvSpPr txBox="1"/>
          <p:nvPr/>
        </p:nvSpPr>
        <p:spPr>
          <a:xfrm>
            <a:off x="342900" y="1043139"/>
            <a:ext cx="11506200" cy="19774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2. </a:t>
            </a:r>
            <a:r>
              <a:rPr kumimoji="0" lang="en-US" sz="28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Ngườ</a:t>
            </a:r>
            <a:r>
              <a:rPr kumimoji="0" lang="vi-VN" sz="28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i bán hàng sử dụng cân đ</a:t>
            </a:r>
            <a:r>
              <a:rPr kumimoji="0" lang="en-US" sz="28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ồng</a:t>
            </a:r>
            <a:r>
              <a:rPr kumimoji="0" lang="en-US" sz="28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8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hồ</a:t>
            </a:r>
            <a:r>
              <a:rPr kumimoji="0" lang="vi-VN" sz="28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như hình bên để cân hoa quả. Hãy cho biết GHĐ, ĐCNN của cân này và đọc giá trị khối lượng của lượng hoa quả được đặt trên đĩa cân.</a:t>
            </a:r>
            <a:endParaRPr kumimoji="0" lang="en-US" sz="28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endParaRPr>
          </a:p>
        </p:txBody>
      </p:sp>
      <p:pic>
        <p:nvPicPr>
          <p:cNvPr id="21" name="Picture 20">
            <a:extLst>
              <a:ext uri="{FF2B5EF4-FFF2-40B4-BE49-F238E27FC236}">
                <a16:creationId xmlns="" xmlns:a16="http://schemas.microsoft.com/office/drawing/2014/main" id="{3EF9EC0C-05C9-4CCA-B678-3C3E6C662490}"/>
              </a:ext>
            </a:extLst>
          </p:cNvPr>
          <p:cNvPicPr>
            <a:picLocks noChangeAspect="1"/>
          </p:cNvPicPr>
          <p:nvPr/>
        </p:nvPicPr>
        <p:blipFill>
          <a:blip r:embed="rId2"/>
          <a:stretch>
            <a:fillRect/>
          </a:stretch>
        </p:blipFill>
        <p:spPr>
          <a:xfrm>
            <a:off x="6228644" y="2879365"/>
            <a:ext cx="4851844" cy="3706491"/>
          </a:xfrm>
          <a:prstGeom prst="rect">
            <a:avLst/>
          </a:prstGeom>
        </p:spPr>
      </p:pic>
      <p:sp>
        <p:nvSpPr>
          <p:cNvPr id="51" name="TextBox 50">
            <a:extLst>
              <a:ext uri="{FF2B5EF4-FFF2-40B4-BE49-F238E27FC236}">
                <a16:creationId xmlns="" xmlns:a16="http://schemas.microsoft.com/office/drawing/2014/main" id="{C66E8603-0EDF-42F0-B595-60BD8AB2129D}"/>
              </a:ext>
            </a:extLst>
          </p:cNvPr>
          <p:cNvSpPr txBox="1"/>
          <p:nvPr/>
        </p:nvSpPr>
        <p:spPr>
          <a:xfrm>
            <a:off x="2198913" y="3429434"/>
            <a:ext cx="2389415" cy="85408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GHĐ: 3 kg</a:t>
            </a:r>
          </a:p>
        </p:txBody>
      </p:sp>
      <p:sp>
        <p:nvSpPr>
          <p:cNvPr id="52" name="TextBox 51">
            <a:extLst>
              <a:ext uri="{FF2B5EF4-FFF2-40B4-BE49-F238E27FC236}">
                <a16:creationId xmlns="" xmlns:a16="http://schemas.microsoft.com/office/drawing/2014/main" id="{30C6FF42-C2DE-4714-ABF3-0714FAB319A5}"/>
              </a:ext>
            </a:extLst>
          </p:cNvPr>
          <p:cNvSpPr txBox="1"/>
          <p:nvPr/>
        </p:nvSpPr>
        <p:spPr>
          <a:xfrm>
            <a:off x="2400301" y="4327071"/>
            <a:ext cx="2705100" cy="9233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ĐCNN: 20 </a:t>
            </a:r>
            <a:r>
              <a:rPr kumimoji="0" lang="en-US" sz="3600" b="0" i="0" u="none" strike="noStrike" kern="1200" cap="none" spc="0" normalizeH="0" baseline="0" noProof="0" dirty="0">
                <a:ln>
                  <a:noFill/>
                </a:ln>
                <a:solidFill>
                  <a:srgbClr val="FFFF00"/>
                </a:solidFill>
                <a:effectLst/>
                <a:uLnTx/>
                <a:uFillTx/>
                <a:latin typeface="#9Slide03 Arima Madurai Bold" panose="00000800000000000000" pitchFamily="2" charset="-93"/>
                <a:ea typeface="+mn-ea"/>
                <a:cs typeface="#9Slide03 Arima Madurai Bold" panose="00000800000000000000" pitchFamily="2" charset="-93"/>
              </a:rPr>
              <a:t>g</a:t>
            </a:r>
          </a:p>
        </p:txBody>
      </p:sp>
      <p:sp>
        <p:nvSpPr>
          <p:cNvPr id="53" name="TextBox 52">
            <a:extLst>
              <a:ext uri="{FF2B5EF4-FFF2-40B4-BE49-F238E27FC236}">
                <a16:creationId xmlns="" xmlns:a16="http://schemas.microsoft.com/office/drawing/2014/main" id="{1379E0ED-DC4E-4E65-90B7-C29B137EFC8F}"/>
              </a:ext>
            </a:extLst>
          </p:cNvPr>
          <p:cNvSpPr txBox="1"/>
          <p:nvPr/>
        </p:nvSpPr>
        <p:spPr>
          <a:xfrm>
            <a:off x="1621971" y="5208814"/>
            <a:ext cx="4767943" cy="85408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Khối</a:t>
            </a:r>
            <a:r>
              <a:rPr kumimoji="0" lang="en-US" sz="36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lượng</a:t>
            </a:r>
            <a:r>
              <a:rPr kumimoji="0" lang="en-US" sz="36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quả</a:t>
            </a:r>
            <a:r>
              <a:rPr kumimoji="0" lang="en-US" sz="36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240 g</a:t>
            </a:r>
          </a:p>
        </p:txBody>
      </p:sp>
    </p:spTree>
    <p:extLst>
      <p:ext uri="{BB962C8B-B14F-4D97-AF65-F5344CB8AC3E}">
        <p14:creationId xmlns:p14="http://schemas.microsoft.com/office/powerpoint/2010/main" val="410599656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500"/>
                                        <p:tgtEl>
                                          <p:spTgt spid="468"/>
                                        </p:tgtEl>
                                      </p:cBhvr>
                                    </p:animEffect>
                                    <p:anim calcmode="lin" valueType="num">
                                      <p:cBhvr>
                                        <p:cTn id="8" dur="500" fill="hold"/>
                                        <p:tgtEl>
                                          <p:spTgt spid="468"/>
                                        </p:tgtEl>
                                        <p:attrNameLst>
                                          <p:attrName>ppt_x</p:attrName>
                                        </p:attrNameLst>
                                      </p:cBhvr>
                                      <p:tavLst>
                                        <p:tav tm="0">
                                          <p:val>
                                            <p:strVal val="#ppt_x"/>
                                          </p:val>
                                        </p:tav>
                                        <p:tav tm="100000">
                                          <p:val>
                                            <p:strVal val="#ppt_x"/>
                                          </p:val>
                                        </p:tav>
                                      </p:tavLst>
                                    </p:anim>
                                    <p:anim calcmode="lin" valueType="num">
                                      <p:cBhvr>
                                        <p:cTn id="9" dur="500" fill="hold"/>
                                        <p:tgtEl>
                                          <p:spTgt spid="468"/>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iterate type="wd">
                                    <p:tmPct val="10000"/>
                                  </p:iterate>
                                  <p:childTnLst>
                                    <p:set>
                                      <p:cBhvr>
                                        <p:cTn id="11" dur="1" fill="hold">
                                          <p:stCondLst>
                                            <p:cond delay="0"/>
                                          </p:stCondLst>
                                        </p:cTn>
                                        <p:tgtEl>
                                          <p:spTgt spid="47"/>
                                        </p:tgtEl>
                                        <p:attrNameLst>
                                          <p:attrName>style.visibility</p:attrName>
                                        </p:attrNameLst>
                                      </p:cBhvr>
                                      <p:to>
                                        <p:strVal val="visible"/>
                                      </p:to>
                                    </p:set>
                                    <p:animEffect transition="in" filter="wipe(left)">
                                      <p:cBhvr>
                                        <p:cTn id="12" dur="500"/>
                                        <p:tgtEl>
                                          <p:spTgt spid="47"/>
                                        </p:tgtEl>
                                      </p:cBhvr>
                                    </p:animEffect>
                                  </p:childTnLst>
                                </p:cTn>
                              </p:par>
                              <p:par>
                                <p:cTn id="13" presetID="53" presetClass="entr" presetSubtype="528" fill="hold" nodeType="withEffect">
                                  <p:stCondLst>
                                    <p:cond delay="100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fltVal val="0.5"/>
                                          </p:val>
                                        </p:tav>
                                        <p:tav tm="100000">
                                          <p:val>
                                            <p:strVal val="#ppt_x"/>
                                          </p:val>
                                        </p:tav>
                                      </p:tavLst>
                                    </p:anim>
                                    <p:anim calcmode="lin" valueType="num">
                                      <p:cBhvr>
                                        <p:cTn id="19"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up)">
                                      <p:cBhvr>
                                        <p:cTn id="24" dur="500"/>
                                        <p:tgtEl>
                                          <p:spTgt spid="51"/>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up)">
                                      <p:cBhvr>
                                        <p:cTn id="28" dur="500"/>
                                        <p:tgtEl>
                                          <p:spTgt spid="52"/>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up)">
                                      <p:cBhvr>
                                        <p:cTn id="3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p:bldP spid="47"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1">
            <a:extLst>
              <a:ext uri="{FF2B5EF4-FFF2-40B4-BE49-F238E27FC236}">
                <a16:creationId xmlns="" xmlns:a16="http://schemas.microsoft.com/office/drawing/2014/main" id="{3ADFAC19-4CFA-4116-995F-2642505E2AEC}"/>
              </a:ext>
            </a:extLst>
          </p:cNvPr>
          <p:cNvSpPr/>
          <p:nvPr/>
        </p:nvSpPr>
        <p:spPr>
          <a:xfrm>
            <a:off x="0" y="0"/>
            <a:ext cx="4044462" cy="3429000"/>
          </a:xfrm>
          <a:prstGeom prst="roundRect">
            <a:avLst>
              <a:gd name="adj" fmla="val 7436"/>
            </a:avLst>
          </a:prstGeom>
          <a:solidFill>
            <a:srgbClr val="FDD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1" name="Graphic 120" descr="Ruler">
            <a:extLst>
              <a:ext uri="{FF2B5EF4-FFF2-40B4-BE49-F238E27FC236}">
                <a16:creationId xmlns="" xmlns:a16="http://schemas.microsoft.com/office/drawing/2014/main" id="{8529A276-55EC-4B84-86D0-001C12DDE44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11320267">
            <a:off x="353700" y="-35169"/>
            <a:ext cx="954050" cy="954050"/>
          </a:xfrm>
          <a:prstGeom prst="rect">
            <a:avLst/>
          </a:prstGeom>
        </p:spPr>
      </p:pic>
      <p:sp>
        <p:nvSpPr>
          <p:cNvPr id="122" name="TextBox 121">
            <a:extLst>
              <a:ext uri="{FF2B5EF4-FFF2-40B4-BE49-F238E27FC236}">
                <a16:creationId xmlns="" xmlns:a16="http://schemas.microsoft.com/office/drawing/2014/main" id="{5D25D55B-4A69-4ED4-A7FC-3D42AF24AE10}"/>
              </a:ext>
            </a:extLst>
          </p:cNvPr>
          <p:cNvSpPr txBox="1"/>
          <p:nvPr/>
        </p:nvSpPr>
        <p:spPr>
          <a:xfrm>
            <a:off x="882636" y="263392"/>
            <a:ext cx="211847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9Slide03 Arima Madurai Black" panose="00000A00000000000000" pitchFamily="2" charset="-93"/>
              </a:rPr>
              <a:t>ĐO ĐỘ DÀI</a:t>
            </a:r>
          </a:p>
        </p:txBody>
      </p:sp>
      <p:sp>
        <p:nvSpPr>
          <p:cNvPr id="123" name="TextBox 122">
            <a:extLst>
              <a:ext uri="{FF2B5EF4-FFF2-40B4-BE49-F238E27FC236}">
                <a16:creationId xmlns="" xmlns:a16="http://schemas.microsoft.com/office/drawing/2014/main" id="{25A90955-672E-468C-95F3-AA64DCF8F3AB}"/>
              </a:ext>
            </a:extLst>
          </p:cNvPr>
          <p:cNvSpPr txBox="1"/>
          <p:nvPr/>
        </p:nvSpPr>
        <p:spPr>
          <a:xfrm>
            <a:off x="178603" y="1104264"/>
            <a:ext cx="3338320" cy="47320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Đơn</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vị</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chính</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thức</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metre</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(m)</a:t>
            </a:r>
          </a:p>
        </p:txBody>
      </p:sp>
      <p:sp>
        <p:nvSpPr>
          <p:cNvPr id="28" name="TextBox 27">
            <a:extLst>
              <a:ext uri="{FF2B5EF4-FFF2-40B4-BE49-F238E27FC236}">
                <a16:creationId xmlns="" xmlns:a16="http://schemas.microsoft.com/office/drawing/2014/main" id="{FC9DF553-1639-4A70-AE99-3F58315551AE}"/>
              </a:ext>
            </a:extLst>
          </p:cNvPr>
          <p:cNvSpPr txBox="1"/>
          <p:nvPr/>
        </p:nvSpPr>
        <p:spPr>
          <a:xfrm>
            <a:off x="155158" y="1582941"/>
            <a:ext cx="1966720" cy="47320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Dụng</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cụ</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thước</a:t>
            </a:r>
            <a:endPar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endParaRPr>
          </a:p>
        </p:txBody>
      </p:sp>
      <p:sp>
        <p:nvSpPr>
          <p:cNvPr id="29" name="TextBox 28">
            <a:extLst>
              <a:ext uri="{FF2B5EF4-FFF2-40B4-BE49-F238E27FC236}">
                <a16:creationId xmlns="" xmlns:a16="http://schemas.microsoft.com/office/drawing/2014/main" id="{5525D8ED-48E8-4A9F-AB3A-00E1F10DCD18}"/>
              </a:ext>
            </a:extLst>
          </p:cNvPr>
          <p:cNvSpPr txBox="1"/>
          <p:nvPr/>
        </p:nvSpPr>
        <p:spPr>
          <a:xfrm>
            <a:off x="-55858" y="2061618"/>
            <a:ext cx="3549333" cy="47320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GHĐ: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chiều</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dài</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lớn</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nhất</a:t>
            </a:r>
            <a:endPar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endParaRPr>
          </a:p>
        </p:txBody>
      </p:sp>
      <p:sp>
        <p:nvSpPr>
          <p:cNvPr id="30" name="TextBox 29">
            <a:extLst>
              <a:ext uri="{FF2B5EF4-FFF2-40B4-BE49-F238E27FC236}">
                <a16:creationId xmlns="" xmlns:a16="http://schemas.microsoft.com/office/drawing/2014/main" id="{13D2BA7C-83A1-4A85-8C89-5DD1F0918DAA}"/>
              </a:ext>
            </a:extLst>
          </p:cNvPr>
          <p:cNvSpPr txBox="1"/>
          <p:nvPr/>
        </p:nvSpPr>
        <p:spPr>
          <a:xfrm>
            <a:off x="307558" y="2540295"/>
            <a:ext cx="3772073" cy="88870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ĐCNN: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chiều</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dài</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giữa</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2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vạch</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chia   </a:t>
            </a:r>
            <a:r>
              <a:rPr kumimoji="0" lang="en-US" sz="1800" b="0" i="0" u="none" strike="noStrike" kern="1200" cap="none" spc="0" normalizeH="0" baseline="0" noProof="0" dirty="0" err="1">
                <a:ln>
                  <a:noFill/>
                </a:ln>
                <a:solidFill>
                  <a:srgbClr val="FDD2BF"/>
                </a:solidFill>
                <a:effectLst/>
                <a:uLnTx/>
                <a:uFillTx/>
                <a:latin typeface="#9Slide03 Arima Madurai Black" panose="00000A00000000000000" pitchFamily="2" charset="-93"/>
                <a:ea typeface="+mn-ea"/>
                <a:cs typeface="#9Slide03 Arima Madurai Black" panose="00000A00000000000000" pitchFamily="2" charset="-93"/>
              </a:rPr>
              <a:t>b</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liên</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tiếp</a:t>
            </a:r>
            <a:endPar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endParaRPr>
          </a:p>
        </p:txBody>
      </p:sp>
      <p:sp>
        <p:nvSpPr>
          <p:cNvPr id="35" name="!!1">
            <a:extLst>
              <a:ext uri="{FF2B5EF4-FFF2-40B4-BE49-F238E27FC236}">
                <a16:creationId xmlns="" xmlns:a16="http://schemas.microsoft.com/office/drawing/2014/main" id="{11D45E48-8C4E-478E-A88E-D6AEBFB78D86}"/>
              </a:ext>
            </a:extLst>
          </p:cNvPr>
          <p:cNvSpPr/>
          <p:nvPr/>
        </p:nvSpPr>
        <p:spPr>
          <a:xfrm>
            <a:off x="4073769" y="0"/>
            <a:ext cx="4044462" cy="3429000"/>
          </a:xfrm>
          <a:prstGeom prst="roundRect">
            <a:avLst>
              <a:gd name="adj" fmla="val 7436"/>
            </a:avLst>
          </a:prstGeom>
          <a:solidFill>
            <a:srgbClr val="8D92A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1">
            <a:extLst>
              <a:ext uri="{FF2B5EF4-FFF2-40B4-BE49-F238E27FC236}">
                <a16:creationId xmlns="" xmlns:a16="http://schemas.microsoft.com/office/drawing/2014/main" id="{5A3231BA-CF8F-4D3E-B03D-6102FA01434C}"/>
              </a:ext>
            </a:extLst>
          </p:cNvPr>
          <p:cNvSpPr/>
          <p:nvPr/>
        </p:nvSpPr>
        <p:spPr>
          <a:xfrm>
            <a:off x="8147538" y="0"/>
            <a:ext cx="4044462" cy="3429000"/>
          </a:xfrm>
          <a:prstGeom prst="roundRect">
            <a:avLst>
              <a:gd name="adj" fmla="val 7436"/>
            </a:avLst>
          </a:prstGeom>
          <a:solidFill>
            <a:srgbClr val="FFC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3" name="Group 42">
            <a:extLst>
              <a:ext uri="{FF2B5EF4-FFF2-40B4-BE49-F238E27FC236}">
                <a16:creationId xmlns="" xmlns:a16="http://schemas.microsoft.com/office/drawing/2014/main" id="{B6A2695F-520B-4452-B9D6-806AC8F86FEE}"/>
              </a:ext>
            </a:extLst>
          </p:cNvPr>
          <p:cNvGrpSpPr/>
          <p:nvPr/>
        </p:nvGrpSpPr>
        <p:grpSpPr>
          <a:xfrm>
            <a:off x="4380430" y="133734"/>
            <a:ext cx="566008" cy="700116"/>
            <a:chOff x="4557440" y="902542"/>
            <a:chExt cx="1766107" cy="2184562"/>
          </a:xfrm>
          <a:solidFill>
            <a:schemeClr val="tx1"/>
          </a:solidFill>
        </p:grpSpPr>
        <p:sp>
          <p:nvSpPr>
            <p:cNvPr id="44" name="Freeform: Shape 43">
              <a:extLst>
                <a:ext uri="{FF2B5EF4-FFF2-40B4-BE49-F238E27FC236}">
                  <a16:creationId xmlns="" xmlns:a16="http://schemas.microsoft.com/office/drawing/2014/main" id="{B59ABE12-7AF9-4200-ADEF-B10687F0EC38}"/>
                </a:ext>
              </a:extLst>
            </p:cNvPr>
            <p:cNvSpPr/>
            <p:nvPr/>
          </p:nvSpPr>
          <p:spPr>
            <a:xfrm flipV="1">
              <a:off x="4557440" y="902542"/>
              <a:ext cx="1766107" cy="2184562"/>
            </a:xfrm>
            <a:custGeom>
              <a:avLst/>
              <a:gdLst>
                <a:gd name="connsiteX0" fmla="*/ 752867 w 1766107"/>
                <a:gd name="connsiteY0" fmla="*/ 2175203 h 2184562"/>
                <a:gd name="connsiteX1" fmla="*/ 625518 w 1766107"/>
                <a:gd name="connsiteY1" fmla="*/ 1957175 h 2184562"/>
                <a:gd name="connsiteX2" fmla="*/ 634852 w 1766107"/>
                <a:gd name="connsiteY2" fmla="*/ 1922504 h 2184562"/>
                <a:gd name="connsiteX3" fmla="*/ 542174 w 1766107"/>
                <a:gd name="connsiteY3" fmla="*/ 1922504 h 2184562"/>
                <a:gd name="connsiteX4" fmla="*/ 448829 w 1766107"/>
                <a:gd name="connsiteY4" fmla="*/ 1922504 h 2184562"/>
                <a:gd name="connsiteX5" fmla="*/ 429493 w 1766107"/>
                <a:gd name="connsiteY5" fmla="*/ 1903169 h 2184562"/>
                <a:gd name="connsiteX6" fmla="*/ 410157 w 1766107"/>
                <a:gd name="connsiteY6" fmla="*/ 1799822 h 2184562"/>
                <a:gd name="connsiteX7" fmla="*/ 410157 w 1766107"/>
                <a:gd name="connsiteY7" fmla="*/ 1715812 h 2184562"/>
                <a:gd name="connsiteX8" fmla="*/ 326147 w 1766107"/>
                <a:gd name="connsiteY8" fmla="*/ 1715812 h 2184562"/>
                <a:gd name="connsiteX9" fmla="*/ 222801 w 1766107"/>
                <a:gd name="connsiteY9" fmla="*/ 1696476 h 2184562"/>
                <a:gd name="connsiteX10" fmla="*/ 210132 w 1766107"/>
                <a:gd name="connsiteY10" fmla="*/ 1601798 h 2184562"/>
                <a:gd name="connsiteX11" fmla="*/ 444162 w 1766107"/>
                <a:gd name="connsiteY11" fmla="*/ 1356434 h 2184562"/>
                <a:gd name="connsiteX12" fmla="*/ 598848 w 1766107"/>
                <a:gd name="connsiteY12" fmla="*/ 1349099 h 2184562"/>
                <a:gd name="connsiteX13" fmla="*/ 723530 w 1766107"/>
                <a:gd name="connsiteY13" fmla="*/ 1349099 h 2184562"/>
                <a:gd name="connsiteX14" fmla="*/ 723530 w 1766107"/>
                <a:gd name="connsiteY14" fmla="*/ 1281758 h 2184562"/>
                <a:gd name="connsiteX15" fmla="*/ 723530 w 1766107"/>
                <a:gd name="connsiteY15" fmla="*/ 1215083 h 2184562"/>
                <a:gd name="connsiteX16" fmla="*/ 698860 w 1766107"/>
                <a:gd name="connsiteY16" fmla="*/ 1205081 h 2184562"/>
                <a:gd name="connsiteX17" fmla="*/ 266806 w 1766107"/>
                <a:gd name="connsiteY17" fmla="*/ 683016 h 2184562"/>
                <a:gd name="connsiteX18" fmla="*/ 256805 w 1766107"/>
                <a:gd name="connsiteY18" fmla="*/ 364976 h 2184562"/>
                <a:gd name="connsiteX19" fmla="*/ 256805 w 1766107"/>
                <a:gd name="connsiteY19" fmla="*/ 102277 h 2184562"/>
                <a:gd name="connsiteX20" fmla="*/ 143457 w 1766107"/>
                <a:gd name="connsiteY20" fmla="*/ 102277 h 2184562"/>
                <a:gd name="connsiteX21" fmla="*/ 13441 w 1766107"/>
                <a:gd name="connsiteY21" fmla="*/ 85608 h 2184562"/>
                <a:gd name="connsiteX22" fmla="*/ 38111 w 1766107"/>
                <a:gd name="connsiteY22" fmla="*/ -1070 h 2184562"/>
                <a:gd name="connsiteX23" fmla="*/ 895551 w 1766107"/>
                <a:gd name="connsiteY23" fmla="*/ -3070 h 2184562"/>
                <a:gd name="connsiteX24" fmla="*/ 1738323 w 1766107"/>
                <a:gd name="connsiteY24" fmla="*/ -1070 h 2184562"/>
                <a:gd name="connsiteX25" fmla="*/ 1750992 w 1766107"/>
                <a:gd name="connsiteY25" fmla="*/ 14932 h 2184562"/>
                <a:gd name="connsiteX26" fmla="*/ 1748325 w 1766107"/>
                <a:gd name="connsiteY26" fmla="*/ 87608 h 2184562"/>
                <a:gd name="connsiteX27" fmla="*/ 1672315 w 1766107"/>
                <a:gd name="connsiteY27" fmla="*/ 102277 h 2184562"/>
                <a:gd name="connsiteX28" fmla="*/ 1611641 w 1766107"/>
                <a:gd name="connsiteY28" fmla="*/ 102277 h 2184562"/>
                <a:gd name="connsiteX29" fmla="*/ 1608974 w 1766107"/>
                <a:gd name="connsiteY29" fmla="*/ 387646 h 2184562"/>
                <a:gd name="connsiteX30" fmla="*/ 1588971 w 1766107"/>
                <a:gd name="connsiteY30" fmla="*/ 736356 h 2184562"/>
                <a:gd name="connsiteX31" fmla="*/ 1408282 w 1766107"/>
                <a:gd name="connsiteY31" fmla="*/ 1049729 h 2184562"/>
                <a:gd name="connsiteX32" fmla="*/ 1192255 w 1766107"/>
                <a:gd name="connsiteY32" fmla="*/ 1194413 h 2184562"/>
                <a:gd name="connsiteX33" fmla="*/ 1143582 w 1766107"/>
                <a:gd name="connsiteY33" fmla="*/ 1212416 h 2184562"/>
                <a:gd name="connsiteX34" fmla="*/ 1143582 w 1766107"/>
                <a:gd name="connsiteY34" fmla="*/ 1281091 h 2184562"/>
                <a:gd name="connsiteX35" fmla="*/ 1143582 w 1766107"/>
                <a:gd name="connsiteY35" fmla="*/ 1349099 h 2184562"/>
                <a:gd name="connsiteX36" fmla="*/ 1268931 w 1766107"/>
                <a:gd name="connsiteY36" fmla="*/ 1349099 h 2184562"/>
                <a:gd name="connsiteX37" fmla="*/ 1490292 w 1766107"/>
                <a:gd name="connsiteY37" fmla="*/ 1382437 h 2184562"/>
                <a:gd name="connsiteX38" fmla="*/ 1659647 w 1766107"/>
                <a:gd name="connsiteY38" fmla="*/ 1644470 h 2184562"/>
                <a:gd name="connsiteX39" fmla="*/ 1641645 w 1766107"/>
                <a:gd name="connsiteY39" fmla="*/ 1699810 h 2184562"/>
                <a:gd name="connsiteX40" fmla="*/ 1540299 w 1766107"/>
                <a:gd name="connsiteY40" fmla="*/ 1715812 h 2184562"/>
                <a:gd name="connsiteX41" fmla="*/ 1458288 w 1766107"/>
                <a:gd name="connsiteY41" fmla="*/ 1715812 h 2184562"/>
                <a:gd name="connsiteX42" fmla="*/ 1455621 w 1766107"/>
                <a:gd name="connsiteY42" fmla="*/ 1803156 h 2184562"/>
                <a:gd name="connsiteX43" fmla="*/ 1434952 w 1766107"/>
                <a:gd name="connsiteY43" fmla="*/ 1906502 h 2184562"/>
                <a:gd name="connsiteX44" fmla="*/ 1323605 w 1766107"/>
                <a:gd name="connsiteY44" fmla="*/ 1922504 h 2184562"/>
                <a:gd name="connsiteX45" fmla="*/ 1230260 w 1766107"/>
                <a:gd name="connsiteY45" fmla="*/ 1922504 h 2184562"/>
                <a:gd name="connsiteX46" fmla="*/ 1236927 w 1766107"/>
                <a:gd name="connsiteY46" fmla="*/ 1939840 h 2184562"/>
                <a:gd name="connsiteX47" fmla="*/ 1235594 w 1766107"/>
                <a:gd name="connsiteY47" fmla="*/ 2056521 h 2184562"/>
                <a:gd name="connsiteX48" fmla="*/ 1100244 w 1766107"/>
                <a:gd name="connsiteY48" fmla="*/ 2176536 h 2184562"/>
                <a:gd name="connsiteX49" fmla="*/ 968227 w 1766107"/>
                <a:gd name="connsiteY49" fmla="*/ 2153200 h 2184562"/>
                <a:gd name="connsiteX50" fmla="*/ 930889 w 1766107"/>
                <a:gd name="connsiteY50" fmla="*/ 2130530 h 2184562"/>
                <a:gd name="connsiteX51" fmla="*/ 908886 w 1766107"/>
                <a:gd name="connsiteY51" fmla="*/ 2146532 h 2184562"/>
                <a:gd name="connsiteX52" fmla="*/ 752867 w 1766107"/>
                <a:gd name="connsiteY52" fmla="*/ 2175203 h 2184562"/>
                <a:gd name="connsiteX53" fmla="*/ 836877 w 1766107"/>
                <a:gd name="connsiteY53" fmla="*/ 2065856 h 2184562"/>
                <a:gd name="connsiteX54" fmla="*/ 876882 w 1766107"/>
                <a:gd name="connsiteY54" fmla="*/ 1997180 h 2184562"/>
                <a:gd name="connsiteX55" fmla="*/ 760201 w 1766107"/>
                <a:gd name="connsiteY55" fmla="*/ 1937173 h 2184562"/>
                <a:gd name="connsiteX56" fmla="*/ 762868 w 1766107"/>
                <a:gd name="connsiteY56" fmla="*/ 2060522 h 2184562"/>
                <a:gd name="connsiteX57" fmla="*/ 836877 w 1766107"/>
                <a:gd name="connsiteY57" fmla="*/ 2065856 h 2184562"/>
                <a:gd name="connsiteX58" fmla="*/ 1096910 w 1766107"/>
                <a:gd name="connsiteY58" fmla="*/ 2065856 h 2184562"/>
                <a:gd name="connsiteX59" fmla="*/ 1136915 w 1766107"/>
                <a:gd name="connsiteY59" fmla="*/ 1997180 h 2184562"/>
                <a:gd name="connsiteX60" fmla="*/ 1114245 w 1766107"/>
                <a:gd name="connsiteY60" fmla="*/ 1945174 h 2184562"/>
                <a:gd name="connsiteX61" fmla="*/ 1064239 w 1766107"/>
                <a:gd name="connsiteY61" fmla="*/ 1922504 h 2184562"/>
                <a:gd name="connsiteX62" fmla="*/ 987563 w 1766107"/>
                <a:gd name="connsiteY62" fmla="*/ 1983179 h 2184562"/>
                <a:gd name="connsiteX63" fmla="*/ 1024901 w 1766107"/>
                <a:gd name="connsiteY63" fmla="*/ 2062522 h 2184562"/>
                <a:gd name="connsiteX64" fmla="*/ 1096910 w 1766107"/>
                <a:gd name="connsiteY64" fmla="*/ 2065856 h 2184562"/>
                <a:gd name="connsiteX65" fmla="*/ 1343607 w 1766107"/>
                <a:gd name="connsiteY65" fmla="*/ 1765818 h 2184562"/>
                <a:gd name="connsiteX66" fmla="*/ 1343607 w 1766107"/>
                <a:gd name="connsiteY66" fmla="*/ 1715812 h 2184562"/>
                <a:gd name="connsiteX67" fmla="*/ 930222 w 1766107"/>
                <a:gd name="connsiteY67" fmla="*/ 1715812 h 2184562"/>
                <a:gd name="connsiteX68" fmla="*/ 516837 w 1766107"/>
                <a:gd name="connsiteY68" fmla="*/ 1715812 h 2184562"/>
                <a:gd name="connsiteX69" fmla="*/ 516837 w 1766107"/>
                <a:gd name="connsiteY69" fmla="*/ 1765818 h 2184562"/>
                <a:gd name="connsiteX70" fmla="*/ 516837 w 1766107"/>
                <a:gd name="connsiteY70" fmla="*/ 1815824 h 2184562"/>
                <a:gd name="connsiteX71" fmla="*/ 930222 w 1766107"/>
                <a:gd name="connsiteY71" fmla="*/ 1815824 h 2184562"/>
                <a:gd name="connsiteX72" fmla="*/ 1343607 w 1766107"/>
                <a:gd name="connsiteY72" fmla="*/ 1815824 h 2184562"/>
                <a:gd name="connsiteX73" fmla="*/ 1343607 w 1766107"/>
                <a:gd name="connsiteY73" fmla="*/ 1765818 h 2184562"/>
                <a:gd name="connsiteX74" fmla="*/ 1543632 w 1766107"/>
                <a:gd name="connsiteY74" fmla="*/ 1599131 h 2184562"/>
                <a:gd name="connsiteX75" fmla="*/ 1440953 w 1766107"/>
                <a:gd name="connsiteY75" fmla="*/ 1477115 h 2184562"/>
                <a:gd name="connsiteX76" fmla="*/ 1406949 w 1766107"/>
                <a:gd name="connsiteY76" fmla="*/ 1459113 h 2184562"/>
                <a:gd name="connsiteX77" fmla="*/ 944224 w 1766107"/>
                <a:gd name="connsiteY77" fmla="*/ 1457113 h 2184562"/>
                <a:gd name="connsiteX78" fmla="*/ 383487 w 1766107"/>
                <a:gd name="connsiteY78" fmla="*/ 1507119 h 2184562"/>
                <a:gd name="connsiteX79" fmla="*/ 323480 w 1766107"/>
                <a:gd name="connsiteY79" fmla="*/ 1592463 h 2184562"/>
                <a:gd name="connsiteX80" fmla="*/ 316812 w 1766107"/>
                <a:gd name="connsiteY80" fmla="*/ 1609132 h 2184562"/>
                <a:gd name="connsiteX81" fmla="*/ 930222 w 1766107"/>
                <a:gd name="connsiteY81" fmla="*/ 1609132 h 2184562"/>
                <a:gd name="connsiteX82" fmla="*/ 1543632 w 1766107"/>
                <a:gd name="connsiteY82" fmla="*/ 1599131 h 2184562"/>
                <a:gd name="connsiteX83" fmla="*/ 1036902 w 1766107"/>
                <a:gd name="connsiteY83" fmla="*/ 1296426 h 2184562"/>
                <a:gd name="connsiteX84" fmla="*/ 1036902 w 1766107"/>
                <a:gd name="connsiteY84" fmla="*/ 1244420 h 2184562"/>
                <a:gd name="connsiteX85" fmla="*/ 933556 w 1766107"/>
                <a:gd name="connsiteY85" fmla="*/ 1244420 h 2184562"/>
                <a:gd name="connsiteX86" fmla="*/ 830210 w 1766107"/>
                <a:gd name="connsiteY86" fmla="*/ 1245086 h 2184562"/>
                <a:gd name="connsiteX87" fmla="*/ 830210 w 1766107"/>
                <a:gd name="connsiteY87" fmla="*/ 1297093 h 2184562"/>
                <a:gd name="connsiteX88" fmla="*/ 830210 w 1766107"/>
                <a:gd name="connsiteY88" fmla="*/ 1349099 h 2184562"/>
                <a:gd name="connsiteX89" fmla="*/ 933556 w 1766107"/>
                <a:gd name="connsiteY89" fmla="*/ 1349099 h 2184562"/>
                <a:gd name="connsiteX90" fmla="*/ 1036902 w 1766107"/>
                <a:gd name="connsiteY90" fmla="*/ 1349099 h 2184562"/>
                <a:gd name="connsiteX91" fmla="*/ 1036902 w 1766107"/>
                <a:gd name="connsiteY91" fmla="*/ 1296426 h 2184562"/>
                <a:gd name="connsiteX92" fmla="*/ 1056905 w 1766107"/>
                <a:gd name="connsiteY92" fmla="*/ 1125071 h 2184562"/>
                <a:gd name="connsiteX93" fmla="*/ 1484958 w 1766107"/>
                <a:gd name="connsiteY93" fmla="*/ 712353 h 2184562"/>
                <a:gd name="connsiteX94" fmla="*/ 1502294 w 1766107"/>
                <a:gd name="connsiteY94" fmla="*/ 380978 h 2184562"/>
                <a:gd name="connsiteX95" fmla="*/ 1504294 w 1766107"/>
                <a:gd name="connsiteY95" fmla="*/ 102277 h 2184562"/>
                <a:gd name="connsiteX96" fmla="*/ 933556 w 1766107"/>
                <a:gd name="connsiteY96" fmla="*/ 102277 h 2184562"/>
                <a:gd name="connsiteX97" fmla="*/ 362818 w 1766107"/>
                <a:gd name="connsiteY97" fmla="*/ 102277 h 2184562"/>
                <a:gd name="connsiteX98" fmla="*/ 364818 w 1766107"/>
                <a:gd name="connsiteY98" fmla="*/ 387646 h 2184562"/>
                <a:gd name="connsiteX99" fmla="*/ 382154 w 1766107"/>
                <a:gd name="connsiteY99" fmla="*/ 721021 h 2184562"/>
                <a:gd name="connsiteX100" fmla="*/ 1056905 w 1766107"/>
                <a:gd name="connsiteY100" fmla="*/ 1125071 h 218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766107" h="2184562">
                  <a:moveTo>
                    <a:pt x="752867" y="2175203"/>
                  </a:moveTo>
                  <a:cubicBezTo>
                    <a:pt x="662189" y="2149199"/>
                    <a:pt x="602848" y="2046520"/>
                    <a:pt x="625518" y="1957175"/>
                  </a:cubicBezTo>
                  <a:lnTo>
                    <a:pt x="634852" y="1922504"/>
                  </a:lnTo>
                  <a:lnTo>
                    <a:pt x="542174" y="1922504"/>
                  </a:lnTo>
                  <a:lnTo>
                    <a:pt x="448829" y="1922504"/>
                  </a:lnTo>
                  <a:lnTo>
                    <a:pt x="429493" y="1903169"/>
                  </a:lnTo>
                  <a:cubicBezTo>
                    <a:pt x="410157" y="1883833"/>
                    <a:pt x="410157" y="1883166"/>
                    <a:pt x="410157" y="1799822"/>
                  </a:cubicBezTo>
                  <a:lnTo>
                    <a:pt x="410157" y="1715812"/>
                  </a:lnTo>
                  <a:lnTo>
                    <a:pt x="326147" y="1715812"/>
                  </a:lnTo>
                  <a:cubicBezTo>
                    <a:pt x="242803" y="1715812"/>
                    <a:pt x="242136" y="1715812"/>
                    <a:pt x="222801" y="1696476"/>
                  </a:cubicBezTo>
                  <a:cubicBezTo>
                    <a:pt x="201465" y="1674473"/>
                    <a:pt x="199464" y="1659138"/>
                    <a:pt x="210132" y="1601798"/>
                  </a:cubicBezTo>
                  <a:cubicBezTo>
                    <a:pt x="232135" y="1486450"/>
                    <a:pt x="331481" y="1382437"/>
                    <a:pt x="444162" y="1356434"/>
                  </a:cubicBezTo>
                  <a:cubicBezTo>
                    <a:pt x="460164" y="1352433"/>
                    <a:pt x="529506" y="1349099"/>
                    <a:pt x="598848" y="1349099"/>
                  </a:cubicBezTo>
                  <a:lnTo>
                    <a:pt x="723530" y="1349099"/>
                  </a:lnTo>
                  <a:lnTo>
                    <a:pt x="723530" y="1281758"/>
                  </a:lnTo>
                  <a:lnTo>
                    <a:pt x="723530" y="1215083"/>
                  </a:lnTo>
                  <a:lnTo>
                    <a:pt x="698860" y="1205081"/>
                  </a:lnTo>
                  <a:cubicBezTo>
                    <a:pt x="467498" y="1113737"/>
                    <a:pt x="308145" y="921712"/>
                    <a:pt x="266806" y="683016"/>
                  </a:cubicBezTo>
                  <a:cubicBezTo>
                    <a:pt x="258805" y="640344"/>
                    <a:pt x="256805" y="565668"/>
                    <a:pt x="256805" y="364976"/>
                  </a:cubicBezTo>
                  <a:lnTo>
                    <a:pt x="256805" y="102277"/>
                  </a:lnTo>
                  <a:lnTo>
                    <a:pt x="143457" y="102277"/>
                  </a:lnTo>
                  <a:cubicBezTo>
                    <a:pt x="31443" y="102277"/>
                    <a:pt x="29443" y="102277"/>
                    <a:pt x="13441" y="85608"/>
                  </a:cubicBezTo>
                  <a:cubicBezTo>
                    <a:pt x="-16563" y="56271"/>
                    <a:pt x="-2561" y="8932"/>
                    <a:pt x="38111" y="-1070"/>
                  </a:cubicBezTo>
                  <a:cubicBezTo>
                    <a:pt x="46779" y="-3070"/>
                    <a:pt x="432827" y="-3737"/>
                    <a:pt x="895551" y="-3070"/>
                  </a:cubicBezTo>
                  <a:lnTo>
                    <a:pt x="1738323" y="-1070"/>
                  </a:lnTo>
                  <a:lnTo>
                    <a:pt x="1750992" y="14932"/>
                  </a:lnTo>
                  <a:cubicBezTo>
                    <a:pt x="1768327" y="36268"/>
                    <a:pt x="1767660" y="69606"/>
                    <a:pt x="1748325" y="87608"/>
                  </a:cubicBezTo>
                  <a:cubicBezTo>
                    <a:pt x="1734990" y="100276"/>
                    <a:pt x="1724988" y="102277"/>
                    <a:pt x="1672315" y="102277"/>
                  </a:cubicBezTo>
                  <a:lnTo>
                    <a:pt x="1611641" y="102277"/>
                  </a:lnTo>
                  <a:lnTo>
                    <a:pt x="1608974" y="387646"/>
                  </a:lnTo>
                  <a:cubicBezTo>
                    <a:pt x="1606307" y="669681"/>
                    <a:pt x="1606307" y="673015"/>
                    <a:pt x="1588971" y="736356"/>
                  </a:cubicBezTo>
                  <a:cubicBezTo>
                    <a:pt x="1556301" y="858371"/>
                    <a:pt x="1496293" y="961717"/>
                    <a:pt x="1408282" y="1049729"/>
                  </a:cubicBezTo>
                  <a:cubicBezTo>
                    <a:pt x="1350275" y="1107069"/>
                    <a:pt x="1256930" y="1169744"/>
                    <a:pt x="1192255" y="1194413"/>
                  </a:cubicBezTo>
                  <a:lnTo>
                    <a:pt x="1143582" y="1212416"/>
                  </a:lnTo>
                  <a:lnTo>
                    <a:pt x="1143582" y="1281091"/>
                  </a:lnTo>
                  <a:lnTo>
                    <a:pt x="1143582" y="1349099"/>
                  </a:lnTo>
                  <a:lnTo>
                    <a:pt x="1268931" y="1349099"/>
                  </a:lnTo>
                  <a:cubicBezTo>
                    <a:pt x="1400948" y="1349099"/>
                    <a:pt x="1435619" y="1354433"/>
                    <a:pt x="1490292" y="1382437"/>
                  </a:cubicBezTo>
                  <a:cubicBezTo>
                    <a:pt x="1588305" y="1432443"/>
                    <a:pt x="1657647" y="1539123"/>
                    <a:pt x="1659647" y="1644470"/>
                  </a:cubicBezTo>
                  <a:cubicBezTo>
                    <a:pt x="1660314" y="1679807"/>
                    <a:pt x="1658313" y="1685141"/>
                    <a:pt x="1641645" y="1699810"/>
                  </a:cubicBezTo>
                  <a:cubicBezTo>
                    <a:pt x="1624309" y="1715145"/>
                    <a:pt x="1618308" y="1715812"/>
                    <a:pt x="1540299" y="1715812"/>
                  </a:cubicBezTo>
                  <a:lnTo>
                    <a:pt x="1458288" y="1715812"/>
                  </a:lnTo>
                  <a:lnTo>
                    <a:pt x="1455621" y="1803156"/>
                  </a:lnTo>
                  <a:cubicBezTo>
                    <a:pt x="1453621" y="1889167"/>
                    <a:pt x="1453621" y="1890500"/>
                    <a:pt x="1434952" y="1906502"/>
                  </a:cubicBezTo>
                  <a:cubicBezTo>
                    <a:pt x="1416950" y="1921838"/>
                    <a:pt x="1411616" y="1922504"/>
                    <a:pt x="1323605" y="1922504"/>
                  </a:cubicBezTo>
                  <a:lnTo>
                    <a:pt x="1230260" y="1922504"/>
                  </a:lnTo>
                  <a:lnTo>
                    <a:pt x="1236927" y="1939840"/>
                  </a:lnTo>
                  <a:cubicBezTo>
                    <a:pt x="1246262" y="1963176"/>
                    <a:pt x="1245595" y="2029184"/>
                    <a:pt x="1235594" y="2056521"/>
                  </a:cubicBezTo>
                  <a:cubicBezTo>
                    <a:pt x="1214925" y="2117195"/>
                    <a:pt x="1164252" y="2161868"/>
                    <a:pt x="1100244" y="2176536"/>
                  </a:cubicBezTo>
                  <a:cubicBezTo>
                    <a:pt x="1052904" y="2187204"/>
                    <a:pt x="1012899" y="2179870"/>
                    <a:pt x="968227" y="2153200"/>
                  </a:cubicBezTo>
                  <a:lnTo>
                    <a:pt x="930889" y="2130530"/>
                  </a:lnTo>
                  <a:lnTo>
                    <a:pt x="908886" y="2146532"/>
                  </a:lnTo>
                  <a:cubicBezTo>
                    <a:pt x="867548" y="2177203"/>
                    <a:pt x="801540" y="2189204"/>
                    <a:pt x="752867" y="2175203"/>
                  </a:cubicBezTo>
                  <a:close/>
                  <a:moveTo>
                    <a:pt x="836877" y="2065856"/>
                  </a:moveTo>
                  <a:cubicBezTo>
                    <a:pt x="864881" y="2051854"/>
                    <a:pt x="876882" y="2030518"/>
                    <a:pt x="876882" y="1997180"/>
                  </a:cubicBezTo>
                  <a:cubicBezTo>
                    <a:pt x="876882" y="1936506"/>
                    <a:pt x="806874" y="1900502"/>
                    <a:pt x="760201" y="1937173"/>
                  </a:cubicBezTo>
                  <a:cubicBezTo>
                    <a:pt x="716862" y="1971177"/>
                    <a:pt x="717529" y="2030518"/>
                    <a:pt x="762868" y="2060522"/>
                  </a:cubicBezTo>
                  <a:cubicBezTo>
                    <a:pt x="788871" y="2078524"/>
                    <a:pt x="810207" y="2079857"/>
                    <a:pt x="836877" y="2065856"/>
                  </a:cubicBezTo>
                  <a:close/>
                  <a:moveTo>
                    <a:pt x="1096910" y="2065856"/>
                  </a:moveTo>
                  <a:cubicBezTo>
                    <a:pt x="1124913" y="2051854"/>
                    <a:pt x="1136915" y="2030518"/>
                    <a:pt x="1136915" y="1997180"/>
                  </a:cubicBezTo>
                  <a:cubicBezTo>
                    <a:pt x="1136915" y="1972511"/>
                    <a:pt x="1132914" y="1963843"/>
                    <a:pt x="1114245" y="1945174"/>
                  </a:cubicBezTo>
                  <a:cubicBezTo>
                    <a:pt x="1095576" y="1926505"/>
                    <a:pt x="1086242" y="1922504"/>
                    <a:pt x="1064239" y="1922504"/>
                  </a:cubicBezTo>
                  <a:cubicBezTo>
                    <a:pt x="1031568" y="1922504"/>
                    <a:pt x="994230" y="1951841"/>
                    <a:pt x="987563" y="1983179"/>
                  </a:cubicBezTo>
                  <a:cubicBezTo>
                    <a:pt x="982229" y="2011182"/>
                    <a:pt x="998231" y="2046520"/>
                    <a:pt x="1024901" y="2062522"/>
                  </a:cubicBezTo>
                  <a:cubicBezTo>
                    <a:pt x="1050904" y="2078524"/>
                    <a:pt x="1070907" y="2079191"/>
                    <a:pt x="1096910" y="2065856"/>
                  </a:cubicBezTo>
                  <a:close/>
                  <a:moveTo>
                    <a:pt x="1343607" y="1765818"/>
                  </a:moveTo>
                  <a:lnTo>
                    <a:pt x="1343607" y="1715812"/>
                  </a:lnTo>
                  <a:lnTo>
                    <a:pt x="930222" y="1715812"/>
                  </a:lnTo>
                  <a:lnTo>
                    <a:pt x="516837" y="1715812"/>
                  </a:lnTo>
                  <a:lnTo>
                    <a:pt x="516837" y="1765818"/>
                  </a:lnTo>
                  <a:lnTo>
                    <a:pt x="516837" y="1815824"/>
                  </a:lnTo>
                  <a:lnTo>
                    <a:pt x="930222" y="1815824"/>
                  </a:lnTo>
                  <a:lnTo>
                    <a:pt x="1343607" y="1815824"/>
                  </a:lnTo>
                  <a:lnTo>
                    <a:pt x="1343607" y="1765818"/>
                  </a:lnTo>
                  <a:close/>
                  <a:moveTo>
                    <a:pt x="1543632" y="1599131"/>
                  </a:moveTo>
                  <a:cubicBezTo>
                    <a:pt x="1543632" y="1566460"/>
                    <a:pt x="1489626" y="1502452"/>
                    <a:pt x="1440953" y="1477115"/>
                  </a:cubicBezTo>
                  <a:lnTo>
                    <a:pt x="1406949" y="1459113"/>
                  </a:lnTo>
                  <a:lnTo>
                    <a:pt x="944224" y="1457113"/>
                  </a:lnTo>
                  <a:cubicBezTo>
                    <a:pt x="420825" y="1455113"/>
                    <a:pt x="443495" y="1453112"/>
                    <a:pt x="383487" y="1507119"/>
                  </a:cubicBezTo>
                  <a:cubicBezTo>
                    <a:pt x="350817" y="1536456"/>
                    <a:pt x="337482" y="1555792"/>
                    <a:pt x="323480" y="1592463"/>
                  </a:cubicBezTo>
                  <a:lnTo>
                    <a:pt x="316812" y="1609132"/>
                  </a:lnTo>
                  <a:lnTo>
                    <a:pt x="930222" y="1609132"/>
                  </a:lnTo>
                  <a:cubicBezTo>
                    <a:pt x="1479624" y="1609132"/>
                    <a:pt x="1543632" y="1607798"/>
                    <a:pt x="1543632" y="1599131"/>
                  </a:cubicBezTo>
                  <a:close/>
                  <a:moveTo>
                    <a:pt x="1036902" y="1296426"/>
                  </a:moveTo>
                  <a:lnTo>
                    <a:pt x="1036902" y="1244420"/>
                  </a:lnTo>
                  <a:lnTo>
                    <a:pt x="933556" y="1244420"/>
                  </a:lnTo>
                  <a:lnTo>
                    <a:pt x="830210" y="1245086"/>
                  </a:lnTo>
                  <a:lnTo>
                    <a:pt x="830210" y="1297093"/>
                  </a:lnTo>
                  <a:lnTo>
                    <a:pt x="830210" y="1349099"/>
                  </a:lnTo>
                  <a:lnTo>
                    <a:pt x="933556" y="1349099"/>
                  </a:lnTo>
                  <a:lnTo>
                    <a:pt x="1036902" y="1349099"/>
                  </a:lnTo>
                  <a:lnTo>
                    <a:pt x="1036902" y="1296426"/>
                  </a:lnTo>
                  <a:close/>
                  <a:moveTo>
                    <a:pt x="1056905" y="1125071"/>
                  </a:moveTo>
                  <a:cubicBezTo>
                    <a:pt x="1263597" y="1079066"/>
                    <a:pt x="1427618" y="921046"/>
                    <a:pt x="1484958" y="712353"/>
                  </a:cubicBezTo>
                  <a:cubicBezTo>
                    <a:pt x="1498960" y="662347"/>
                    <a:pt x="1499627" y="641677"/>
                    <a:pt x="1502294" y="380978"/>
                  </a:cubicBezTo>
                  <a:lnTo>
                    <a:pt x="1504294" y="102277"/>
                  </a:lnTo>
                  <a:lnTo>
                    <a:pt x="933556" y="102277"/>
                  </a:lnTo>
                  <a:lnTo>
                    <a:pt x="362818" y="102277"/>
                  </a:lnTo>
                  <a:lnTo>
                    <a:pt x="364818" y="387646"/>
                  </a:lnTo>
                  <a:cubicBezTo>
                    <a:pt x="367485" y="658346"/>
                    <a:pt x="368152" y="675015"/>
                    <a:pt x="382154" y="721021"/>
                  </a:cubicBezTo>
                  <a:cubicBezTo>
                    <a:pt x="472165" y="1017724"/>
                    <a:pt x="760201" y="1190413"/>
                    <a:pt x="1056905" y="112507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 xmlns:a16="http://schemas.microsoft.com/office/drawing/2014/main" id="{E392D0BD-E686-4D6D-B481-10A592557332}"/>
                </a:ext>
              </a:extLst>
            </p:cNvPr>
            <p:cNvSpPr/>
            <p:nvPr/>
          </p:nvSpPr>
          <p:spPr>
            <a:xfrm flipV="1">
              <a:off x="5130642" y="2097763"/>
              <a:ext cx="726302" cy="728673"/>
            </a:xfrm>
            <a:custGeom>
              <a:avLst/>
              <a:gdLst>
                <a:gd name="connsiteX0" fmla="*/ 302276 w 726302"/>
                <a:gd name="connsiteY0" fmla="*/ 722489 h 728673"/>
                <a:gd name="connsiteX1" fmla="*/ 104918 w 726302"/>
                <a:gd name="connsiteY1" fmla="*/ 620476 h 728673"/>
                <a:gd name="connsiteX2" fmla="*/ 10239 w 726302"/>
                <a:gd name="connsiteY2" fmla="*/ 463790 h 728673"/>
                <a:gd name="connsiteX3" fmla="*/ 15573 w 726302"/>
                <a:gd name="connsiteY3" fmla="*/ 239095 h 728673"/>
                <a:gd name="connsiteX4" fmla="*/ 479631 w 726302"/>
                <a:gd name="connsiteY4" fmla="*/ 18401 h 728673"/>
                <a:gd name="connsiteX5" fmla="*/ 624983 w 726302"/>
                <a:gd name="connsiteY5" fmla="*/ 609808 h 728673"/>
                <a:gd name="connsiteX6" fmla="*/ 478964 w 726302"/>
                <a:gd name="connsiteY6" fmla="*/ 705820 h 728673"/>
                <a:gd name="connsiteX7" fmla="*/ 302276 w 726302"/>
                <a:gd name="connsiteY7" fmla="*/ 722489 h 728673"/>
                <a:gd name="connsiteX8" fmla="*/ 445627 w 726302"/>
                <a:gd name="connsiteY8" fmla="*/ 605141 h 728673"/>
                <a:gd name="connsiteX9" fmla="*/ 541639 w 726302"/>
                <a:gd name="connsiteY9" fmla="*/ 539800 h 728673"/>
                <a:gd name="connsiteX10" fmla="*/ 438293 w 726302"/>
                <a:gd name="connsiteY10" fmla="*/ 471791 h 728673"/>
                <a:gd name="connsiteX11" fmla="*/ 324278 w 726302"/>
                <a:gd name="connsiteY11" fmla="*/ 399782 h 728673"/>
                <a:gd name="connsiteX12" fmla="*/ 357616 w 726302"/>
                <a:gd name="connsiteY12" fmla="*/ 309104 h 728673"/>
                <a:gd name="connsiteX13" fmla="*/ 486965 w 726302"/>
                <a:gd name="connsiteY13" fmla="*/ 375779 h 728673"/>
                <a:gd name="connsiteX14" fmla="*/ 606314 w 726302"/>
                <a:gd name="connsiteY14" fmla="*/ 435787 h 728673"/>
                <a:gd name="connsiteX15" fmla="*/ 613648 w 726302"/>
                <a:gd name="connsiteY15" fmla="*/ 363778 h 728673"/>
                <a:gd name="connsiteX16" fmla="*/ 592312 w 726302"/>
                <a:gd name="connsiteY16" fmla="*/ 254431 h 728673"/>
                <a:gd name="connsiteX17" fmla="*/ 405622 w 726302"/>
                <a:gd name="connsiteY17" fmla="*/ 109079 h 728673"/>
                <a:gd name="connsiteX18" fmla="*/ 124253 w 726302"/>
                <a:gd name="connsiteY18" fmla="*/ 255764 h 728673"/>
                <a:gd name="connsiteX19" fmla="*/ 106918 w 726302"/>
                <a:gd name="connsiteY19" fmla="*/ 362444 h 728673"/>
                <a:gd name="connsiteX20" fmla="*/ 126254 w 726302"/>
                <a:gd name="connsiteY20" fmla="*/ 472458 h 728673"/>
                <a:gd name="connsiteX21" fmla="*/ 445627 w 726302"/>
                <a:gd name="connsiteY21" fmla="*/ 605141 h 7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6302" h="728673">
                  <a:moveTo>
                    <a:pt x="302276" y="722489"/>
                  </a:moveTo>
                  <a:cubicBezTo>
                    <a:pt x="222932" y="708487"/>
                    <a:pt x="164258" y="677817"/>
                    <a:pt x="104918" y="620476"/>
                  </a:cubicBezTo>
                  <a:cubicBezTo>
                    <a:pt x="59579" y="576471"/>
                    <a:pt x="28908" y="525131"/>
                    <a:pt x="10239" y="463790"/>
                  </a:cubicBezTo>
                  <a:cubicBezTo>
                    <a:pt x="-9097" y="400449"/>
                    <a:pt x="-6430" y="300436"/>
                    <a:pt x="15573" y="239095"/>
                  </a:cubicBezTo>
                  <a:cubicBezTo>
                    <a:pt x="83582" y="51739"/>
                    <a:pt x="294941" y="-48941"/>
                    <a:pt x="479631" y="18401"/>
                  </a:cubicBezTo>
                  <a:cubicBezTo>
                    <a:pt x="728996" y="108412"/>
                    <a:pt x="804338" y="416451"/>
                    <a:pt x="624983" y="609808"/>
                  </a:cubicBezTo>
                  <a:cubicBezTo>
                    <a:pt x="581644" y="656481"/>
                    <a:pt x="537638" y="685818"/>
                    <a:pt x="478964" y="705820"/>
                  </a:cubicBezTo>
                  <a:cubicBezTo>
                    <a:pt x="427625" y="723823"/>
                    <a:pt x="348948" y="731157"/>
                    <a:pt x="302276" y="722489"/>
                  </a:cubicBezTo>
                  <a:close/>
                  <a:moveTo>
                    <a:pt x="445627" y="605141"/>
                  </a:moveTo>
                  <a:cubicBezTo>
                    <a:pt x="480965" y="592473"/>
                    <a:pt x="544973" y="549801"/>
                    <a:pt x="541639" y="539800"/>
                  </a:cubicBezTo>
                  <a:cubicBezTo>
                    <a:pt x="540305" y="535799"/>
                    <a:pt x="493633" y="505129"/>
                    <a:pt x="438293" y="471791"/>
                  </a:cubicBezTo>
                  <a:cubicBezTo>
                    <a:pt x="382286" y="438454"/>
                    <a:pt x="330946" y="405783"/>
                    <a:pt x="324278" y="399782"/>
                  </a:cubicBezTo>
                  <a:cubicBezTo>
                    <a:pt x="289607" y="367778"/>
                    <a:pt x="310943" y="309771"/>
                    <a:pt x="357616" y="309104"/>
                  </a:cubicBezTo>
                  <a:cubicBezTo>
                    <a:pt x="368284" y="309104"/>
                    <a:pt x="420290" y="335774"/>
                    <a:pt x="486965" y="375779"/>
                  </a:cubicBezTo>
                  <a:cubicBezTo>
                    <a:pt x="567642" y="424452"/>
                    <a:pt x="600980" y="441121"/>
                    <a:pt x="606314" y="435787"/>
                  </a:cubicBezTo>
                  <a:cubicBezTo>
                    <a:pt x="610314" y="431786"/>
                    <a:pt x="613648" y="401782"/>
                    <a:pt x="613648" y="363778"/>
                  </a:cubicBezTo>
                  <a:cubicBezTo>
                    <a:pt x="613648" y="305104"/>
                    <a:pt x="611648" y="295102"/>
                    <a:pt x="592312" y="254431"/>
                  </a:cubicBezTo>
                  <a:cubicBezTo>
                    <a:pt x="554974" y="175754"/>
                    <a:pt x="490966" y="125748"/>
                    <a:pt x="405622" y="109079"/>
                  </a:cubicBezTo>
                  <a:cubicBezTo>
                    <a:pt x="292274" y="86410"/>
                    <a:pt x="175593" y="147751"/>
                    <a:pt x="124253" y="255764"/>
                  </a:cubicBezTo>
                  <a:cubicBezTo>
                    <a:pt x="108918" y="287768"/>
                    <a:pt x="106918" y="301103"/>
                    <a:pt x="106918" y="362444"/>
                  </a:cubicBezTo>
                  <a:cubicBezTo>
                    <a:pt x="106918" y="426452"/>
                    <a:pt x="108918" y="435787"/>
                    <a:pt x="126254" y="472458"/>
                  </a:cubicBezTo>
                  <a:cubicBezTo>
                    <a:pt x="184261" y="591139"/>
                    <a:pt x="322278" y="648480"/>
                    <a:pt x="445627" y="60514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 xmlns:a16="http://schemas.microsoft.com/office/drawing/2014/main" id="{314E3312-2279-43E1-96BD-84B0394B44B4}"/>
                </a:ext>
              </a:extLst>
            </p:cNvPr>
            <p:cNvSpPr/>
            <p:nvPr/>
          </p:nvSpPr>
          <p:spPr>
            <a:xfrm flipV="1">
              <a:off x="4970267" y="2828156"/>
              <a:ext cx="106680" cy="100012"/>
            </a:xfrm>
            <a:custGeom>
              <a:avLst/>
              <a:gdLst>
                <a:gd name="connsiteX0" fmla="*/ -2106 w 106680"/>
                <a:gd name="connsiteY0" fmla="*/ 48144 h 100012"/>
                <a:gd name="connsiteX1" fmla="*/ -2106 w 106680"/>
                <a:gd name="connsiteY1" fmla="*/ -1863 h 100012"/>
                <a:gd name="connsiteX2" fmla="*/ 51234 w 106680"/>
                <a:gd name="connsiteY2" fmla="*/ -1863 h 100012"/>
                <a:gd name="connsiteX3" fmla="*/ 104574 w 106680"/>
                <a:gd name="connsiteY3" fmla="*/ -1863 h 100012"/>
                <a:gd name="connsiteX4" fmla="*/ 104574 w 106680"/>
                <a:gd name="connsiteY4" fmla="*/ 48144 h 100012"/>
                <a:gd name="connsiteX5" fmla="*/ 104574 w 106680"/>
                <a:gd name="connsiteY5" fmla="*/ 98150 h 100012"/>
                <a:gd name="connsiteX6" fmla="*/ 51234 w 106680"/>
                <a:gd name="connsiteY6" fmla="*/ 98150 h 100012"/>
                <a:gd name="connsiteX7" fmla="*/ -2106 w 106680"/>
                <a:gd name="connsiteY7" fmla="*/ 98150 h 100012"/>
                <a:gd name="connsiteX8" fmla="*/ -2106 w 106680"/>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 h="100012">
                  <a:moveTo>
                    <a:pt x="-2106" y="48144"/>
                  </a:moveTo>
                  <a:lnTo>
                    <a:pt x="-2106" y="-1863"/>
                  </a:lnTo>
                  <a:lnTo>
                    <a:pt x="51234" y="-1863"/>
                  </a:lnTo>
                  <a:lnTo>
                    <a:pt x="104574" y="-1863"/>
                  </a:lnTo>
                  <a:lnTo>
                    <a:pt x="104574" y="48144"/>
                  </a:lnTo>
                  <a:lnTo>
                    <a:pt x="104574" y="98150"/>
                  </a:lnTo>
                  <a:lnTo>
                    <a:pt x="51234" y="98150"/>
                  </a:lnTo>
                  <a:lnTo>
                    <a:pt x="-2106" y="98150"/>
                  </a:lnTo>
                  <a:lnTo>
                    <a:pt x="-2106"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 xmlns:a16="http://schemas.microsoft.com/office/drawing/2014/main" id="{C8965B3D-9B6F-486D-8A14-AB020626CABD}"/>
                </a:ext>
              </a:extLst>
            </p:cNvPr>
            <p:cNvSpPr/>
            <p:nvPr/>
          </p:nvSpPr>
          <p:spPr>
            <a:xfrm flipV="1">
              <a:off x="5130287" y="2828156"/>
              <a:ext cx="100012" cy="100012"/>
            </a:xfrm>
            <a:custGeom>
              <a:avLst/>
              <a:gdLst>
                <a:gd name="connsiteX0" fmla="*/ -2318 w 100012"/>
                <a:gd name="connsiteY0" fmla="*/ 48144 h 100012"/>
                <a:gd name="connsiteX1" fmla="*/ -2318 w 100012"/>
                <a:gd name="connsiteY1" fmla="*/ -1863 h 100012"/>
                <a:gd name="connsiteX2" fmla="*/ 47689 w 100012"/>
                <a:gd name="connsiteY2" fmla="*/ -1863 h 100012"/>
                <a:gd name="connsiteX3" fmla="*/ 97695 w 100012"/>
                <a:gd name="connsiteY3" fmla="*/ -1863 h 100012"/>
                <a:gd name="connsiteX4" fmla="*/ 97695 w 100012"/>
                <a:gd name="connsiteY4" fmla="*/ 48144 h 100012"/>
                <a:gd name="connsiteX5" fmla="*/ 97695 w 100012"/>
                <a:gd name="connsiteY5" fmla="*/ 98150 h 100012"/>
                <a:gd name="connsiteX6" fmla="*/ 47689 w 100012"/>
                <a:gd name="connsiteY6" fmla="*/ 98150 h 100012"/>
                <a:gd name="connsiteX7" fmla="*/ -2318 w 100012"/>
                <a:gd name="connsiteY7" fmla="*/ 98150 h 100012"/>
                <a:gd name="connsiteX8" fmla="*/ -2318 w 100012"/>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2" h="100012">
                  <a:moveTo>
                    <a:pt x="-2318" y="48144"/>
                  </a:moveTo>
                  <a:lnTo>
                    <a:pt x="-2318" y="-1863"/>
                  </a:lnTo>
                  <a:lnTo>
                    <a:pt x="47689" y="-1863"/>
                  </a:lnTo>
                  <a:lnTo>
                    <a:pt x="97695" y="-1863"/>
                  </a:lnTo>
                  <a:lnTo>
                    <a:pt x="97695" y="48144"/>
                  </a:lnTo>
                  <a:lnTo>
                    <a:pt x="97695" y="98150"/>
                  </a:lnTo>
                  <a:lnTo>
                    <a:pt x="47689" y="98150"/>
                  </a:lnTo>
                  <a:lnTo>
                    <a:pt x="-2318" y="98150"/>
                  </a:lnTo>
                  <a:lnTo>
                    <a:pt x="-2318"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8" name="TextBox 47">
            <a:extLst>
              <a:ext uri="{FF2B5EF4-FFF2-40B4-BE49-F238E27FC236}">
                <a16:creationId xmlns="" xmlns:a16="http://schemas.microsoft.com/office/drawing/2014/main" id="{D957561F-13BC-4F31-BD33-2AB3437DCF85}"/>
              </a:ext>
            </a:extLst>
          </p:cNvPr>
          <p:cNvSpPr txBox="1"/>
          <p:nvPr/>
        </p:nvSpPr>
        <p:spPr>
          <a:xfrm>
            <a:off x="5001053" y="251101"/>
            <a:ext cx="268928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9Slide03 Arima Madurai Black" panose="00000A00000000000000" pitchFamily="2" charset="-93"/>
              </a:rPr>
              <a:t>ĐO KHỐI LƯỢNG</a:t>
            </a:r>
          </a:p>
        </p:txBody>
      </p:sp>
      <p:sp>
        <p:nvSpPr>
          <p:cNvPr id="20" name="TextBox 19">
            <a:extLst>
              <a:ext uri="{FF2B5EF4-FFF2-40B4-BE49-F238E27FC236}">
                <a16:creationId xmlns="" xmlns:a16="http://schemas.microsoft.com/office/drawing/2014/main" id="{CB44C65F-06AD-4432-9D59-D62DA98AE171}"/>
              </a:ext>
            </a:extLst>
          </p:cNvPr>
          <p:cNvSpPr txBox="1"/>
          <p:nvPr/>
        </p:nvSpPr>
        <p:spPr>
          <a:xfrm>
            <a:off x="4206317" y="1082493"/>
            <a:ext cx="3772911" cy="47320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Đơn</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vị</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chính</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thức</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kilogram(kg)</a:t>
            </a:r>
          </a:p>
        </p:txBody>
      </p:sp>
      <p:sp>
        <p:nvSpPr>
          <p:cNvPr id="21" name="TextBox 20">
            <a:extLst>
              <a:ext uri="{FF2B5EF4-FFF2-40B4-BE49-F238E27FC236}">
                <a16:creationId xmlns="" xmlns:a16="http://schemas.microsoft.com/office/drawing/2014/main" id="{2E7B4806-1967-4FEE-80A5-A2DBEB413015}"/>
              </a:ext>
            </a:extLst>
          </p:cNvPr>
          <p:cNvSpPr txBox="1"/>
          <p:nvPr/>
        </p:nvSpPr>
        <p:spPr>
          <a:xfrm>
            <a:off x="4129280" y="1561171"/>
            <a:ext cx="1966720" cy="47320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Dụng</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cụ</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cân</a:t>
            </a:r>
            <a:endPar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endParaRPr>
          </a:p>
        </p:txBody>
      </p:sp>
      <p:sp>
        <p:nvSpPr>
          <p:cNvPr id="22" name="TextBox 21">
            <a:extLst>
              <a:ext uri="{FF2B5EF4-FFF2-40B4-BE49-F238E27FC236}">
                <a16:creationId xmlns="" xmlns:a16="http://schemas.microsoft.com/office/drawing/2014/main" id="{37786A8E-B67E-413C-A746-51E7707D2ABB}"/>
              </a:ext>
            </a:extLst>
          </p:cNvPr>
          <p:cNvSpPr txBox="1"/>
          <p:nvPr/>
        </p:nvSpPr>
        <p:spPr>
          <a:xfrm>
            <a:off x="4418170" y="2028961"/>
            <a:ext cx="3549333"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GHĐ: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số</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lớn</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nhất</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ghi</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trên</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cân</a:t>
            </a:r>
            <a:endPar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endParaRPr>
          </a:p>
        </p:txBody>
      </p:sp>
      <p:sp>
        <p:nvSpPr>
          <p:cNvPr id="23" name="TextBox 22">
            <a:extLst>
              <a:ext uri="{FF2B5EF4-FFF2-40B4-BE49-F238E27FC236}">
                <a16:creationId xmlns="" xmlns:a16="http://schemas.microsoft.com/office/drawing/2014/main" id="{81B4E3E2-256A-4847-A873-AB6DC32DA756}"/>
              </a:ext>
            </a:extLst>
          </p:cNvPr>
          <p:cNvSpPr txBox="1"/>
          <p:nvPr/>
        </p:nvSpPr>
        <p:spPr>
          <a:xfrm>
            <a:off x="4389700" y="2496752"/>
            <a:ext cx="3772073" cy="88870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ĐCNN: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hiệu</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2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số</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ghi</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trên</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2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vạch</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chia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liên</a:t>
            </a:r>
            <a:r>
              <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8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tiếp</a:t>
            </a:r>
            <a:endParaRPr kumimoji="0" lang="en-US" sz="18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endParaRPr>
          </a:p>
        </p:txBody>
      </p:sp>
      <p:pic>
        <p:nvPicPr>
          <p:cNvPr id="24" name="Graphic 23" descr="Alarm clock">
            <a:extLst>
              <a:ext uri="{FF2B5EF4-FFF2-40B4-BE49-F238E27FC236}">
                <a16:creationId xmlns="" xmlns:a16="http://schemas.microsoft.com/office/drawing/2014/main" id="{D482ADF9-97CC-40A7-9999-7664619F9F6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350244" y="79712"/>
            <a:ext cx="891728" cy="891728"/>
          </a:xfrm>
          <a:prstGeom prst="rect">
            <a:avLst/>
          </a:prstGeom>
        </p:spPr>
      </p:pic>
      <p:sp>
        <p:nvSpPr>
          <p:cNvPr id="25" name="TextBox 24">
            <a:extLst>
              <a:ext uri="{FF2B5EF4-FFF2-40B4-BE49-F238E27FC236}">
                <a16:creationId xmlns="" xmlns:a16="http://schemas.microsoft.com/office/drawing/2014/main" id="{61C096EC-31DF-4A12-9D40-19454507EBB5}"/>
              </a:ext>
            </a:extLst>
          </p:cNvPr>
          <p:cNvSpPr txBox="1"/>
          <p:nvPr/>
        </p:nvSpPr>
        <p:spPr>
          <a:xfrm>
            <a:off x="9046028" y="280570"/>
            <a:ext cx="25037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9Slide07 IcielBaliho Script" pitchFamily="2" charset="-93"/>
                <a:ea typeface="+mn-ea"/>
                <a:cs typeface="#9Slide03 Arima Madurai Black" panose="00000A00000000000000" pitchFamily="2" charset="-93"/>
              </a:rPr>
              <a:t>ĐO THỜI GIAN</a:t>
            </a:r>
          </a:p>
        </p:txBody>
      </p:sp>
      <p:sp>
        <p:nvSpPr>
          <p:cNvPr id="27" name="!!1">
            <a:extLst>
              <a:ext uri="{FF2B5EF4-FFF2-40B4-BE49-F238E27FC236}">
                <a16:creationId xmlns="" xmlns:a16="http://schemas.microsoft.com/office/drawing/2014/main" id="{08827A10-ECF4-4D1A-B88B-39FE1C13E6F2}"/>
              </a:ext>
            </a:extLst>
          </p:cNvPr>
          <p:cNvSpPr/>
          <p:nvPr/>
        </p:nvSpPr>
        <p:spPr>
          <a:xfrm>
            <a:off x="8148320" y="3429000"/>
            <a:ext cx="4043680" cy="3429000"/>
          </a:xfrm>
          <a:prstGeom prst="roundRect">
            <a:avLst>
              <a:gd name="adj" fmla="val 7436"/>
            </a:avLst>
          </a:prstGeom>
          <a:solidFill>
            <a:srgbClr val="B5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1">
            <a:extLst>
              <a:ext uri="{FF2B5EF4-FFF2-40B4-BE49-F238E27FC236}">
                <a16:creationId xmlns="" xmlns:a16="http://schemas.microsoft.com/office/drawing/2014/main" id="{2E75EFE4-B866-4D38-B5C3-3E0167FE57DA}"/>
              </a:ext>
            </a:extLst>
          </p:cNvPr>
          <p:cNvSpPr/>
          <p:nvPr/>
        </p:nvSpPr>
        <p:spPr>
          <a:xfrm>
            <a:off x="-2" y="3429000"/>
            <a:ext cx="8112035" cy="3429000"/>
          </a:xfrm>
          <a:prstGeom prst="roundRect">
            <a:avLst>
              <a:gd name="adj" fmla="val 7436"/>
            </a:avLst>
          </a:prstGeom>
          <a:solidFill>
            <a:srgbClr val="ECD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89801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750" fill="hold"/>
                                        <p:tgtEl>
                                          <p:spTgt spid="43"/>
                                        </p:tgtEl>
                                        <p:attrNameLst>
                                          <p:attrName>ppt_w</p:attrName>
                                        </p:attrNameLst>
                                      </p:cBhvr>
                                      <p:tavLst>
                                        <p:tav tm="0">
                                          <p:val>
                                            <p:fltVal val="0"/>
                                          </p:val>
                                        </p:tav>
                                        <p:tav tm="100000">
                                          <p:val>
                                            <p:strVal val="#ppt_w"/>
                                          </p:val>
                                        </p:tav>
                                      </p:tavLst>
                                    </p:anim>
                                    <p:anim calcmode="lin" valueType="num">
                                      <p:cBhvr>
                                        <p:cTn id="8" dur="750" fill="hold"/>
                                        <p:tgtEl>
                                          <p:spTgt spid="43"/>
                                        </p:tgtEl>
                                        <p:attrNameLst>
                                          <p:attrName>ppt_h</p:attrName>
                                        </p:attrNameLst>
                                      </p:cBhvr>
                                      <p:tavLst>
                                        <p:tav tm="0">
                                          <p:val>
                                            <p:fltVal val="0"/>
                                          </p:val>
                                        </p:tav>
                                        <p:tav tm="100000">
                                          <p:val>
                                            <p:strVal val="#ppt_h"/>
                                          </p:val>
                                        </p:tav>
                                      </p:tavLst>
                                    </p:anim>
                                    <p:anim calcmode="lin" valueType="num">
                                      <p:cBhvr>
                                        <p:cTn id="9" dur="750" fill="hold"/>
                                        <p:tgtEl>
                                          <p:spTgt spid="43"/>
                                        </p:tgtEl>
                                        <p:attrNameLst>
                                          <p:attrName>style.rotation</p:attrName>
                                        </p:attrNameLst>
                                      </p:cBhvr>
                                      <p:tavLst>
                                        <p:tav tm="0">
                                          <p:val>
                                            <p:fltVal val="90"/>
                                          </p:val>
                                        </p:tav>
                                        <p:tav tm="100000">
                                          <p:val>
                                            <p:fltVal val="0"/>
                                          </p:val>
                                        </p:tav>
                                      </p:tavLst>
                                    </p:anim>
                                    <p:animEffect transition="in" filter="fade">
                                      <p:cBhvr>
                                        <p:cTn id="10" dur="750"/>
                                        <p:tgtEl>
                                          <p:spTgt spid="4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750" fill="hold"/>
                                        <p:tgtEl>
                                          <p:spTgt spid="48"/>
                                        </p:tgtEl>
                                        <p:attrNameLst>
                                          <p:attrName>ppt_w</p:attrName>
                                        </p:attrNameLst>
                                      </p:cBhvr>
                                      <p:tavLst>
                                        <p:tav tm="0">
                                          <p:val>
                                            <p:fltVal val="0"/>
                                          </p:val>
                                        </p:tav>
                                        <p:tav tm="100000">
                                          <p:val>
                                            <p:strVal val="#ppt_w"/>
                                          </p:val>
                                        </p:tav>
                                      </p:tavLst>
                                    </p:anim>
                                    <p:anim calcmode="lin" valueType="num">
                                      <p:cBhvr>
                                        <p:cTn id="14" dur="750" fill="hold"/>
                                        <p:tgtEl>
                                          <p:spTgt spid="48"/>
                                        </p:tgtEl>
                                        <p:attrNameLst>
                                          <p:attrName>ppt_h</p:attrName>
                                        </p:attrNameLst>
                                      </p:cBhvr>
                                      <p:tavLst>
                                        <p:tav tm="0">
                                          <p:val>
                                            <p:fltVal val="0"/>
                                          </p:val>
                                        </p:tav>
                                        <p:tav tm="100000">
                                          <p:val>
                                            <p:strVal val="#ppt_h"/>
                                          </p:val>
                                        </p:tav>
                                      </p:tavLst>
                                    </p:anim>
                                    <p:anim calcmode="lin" valueType="num">
                                      <p:cBhvr>
                                        <p:cTn id="15" dur="750" fill="hold"/>
                                        <p:tgtEl>
                                          <p:spTgt spid="48"/>
                                        </p:tgtEl>
                                        <p:attrNameLst>
                                          <p:attrName>style.rotation</p:attrName>
                                        </p:attrNameLst>
                                      </p:cBhvr>
                                      <p:tavLst>
                                        <p:tav tm="0">
                                          <p:val>
                                            <p:fltVal val="90"/>
                                          </p:val>
                                        </p:tav>
                                        <p:tav tm="100000">
                                          <p:val>
                                            <p:fltVal val="0"/>
                                          </p:val>
                                        </p:tav>
                                      </p:tavLst>
                                    </p:anim>
                                    <p:animEffect transition="in" filter="fade">
                                      <p:cBhvr>
                                        <p:cTn id="16" dur="750"/>
                                        <p:tgtEl>
                                          <p:spTgt spid="4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750" fill="hold"/>
                                        <p:tgtEl>
                                          <p:spTgt spid="20"/>
                                        </p:tgtEl>
                                        <p:attrNameLst>
                                          <p:attrName>ppt_w</p:attrName>
                                        </p:attrNameLst>
                                      </p:cBhvr>
                                      <p:tavLst>
                                        <p:tav tm="0">
                                          <p:val>
                                            <p:fltVal val="0"/>
                                          </p:val>
                                        </p:tav>
                                        <p:tav tm="100000">
                                          <p:val>
                                            <p:strVal val="#ppt_w"/>
                                          </p:val>
                                        </p:tav>
                                      </p:tavLst>
                                    </p:anim>
                                    <p:anim calcmode="lin" valueType="num">
                                      <p:cBhvr>
                                        <p:cTn id="20" dur="750" fill="hold"/>
                                        <p:tgtEl>
                                          <p:spTgt spid="20"/>
                                        </p:tgtEl>
                                        <p:attrNameLst>
                                          <p:attrName>ppt_h</p:attrName>
                                        </p:attrNameLst>
                                      </p:cBhvr>
                                      <p:tavLst>
                                        <p:tav tm="0">
                                          <p:val>
                                            <p:fltVal val="0"/>
                                          </p:val>
                                        </p:tav>
                                        <p:tav tm="100000">
                                          <p:val>
                                            <p:strVal val="#ppt_h"/>
                                          </p:val>
                                        </p:tav>
                                      </p:tavLst>
                                    </p:anim>
                                    <p:anim calcmode="lin" valueType="num">
                                      <p:cBhvr>
                                        <p:cTn id="21" dur="750" fill="hold"/>
                                        <p:tgtEl>
                                          <p:spTgt spid="20"/>
                                        </p:tgtEl>
                                        <p:attrNameLst>
                                          <p:attrName>style.rotation</p:attrName>
                                        </p:attrNameLst>
                                      </p:cBhvr>
                                      <p:tavLst>
                                        <p:tav tm="0">
                                          <p:val>
                                            <p:fltVal val="90"/>
                                          </p:val>
                                        </p:tav>
                                        <p:tav tm="100000">
                                          <p:val>
                                            <p:fltVal val="0"/>
                                          </p:val>
                                        </p:tav>
                                      </p:tavLst>
                                    </p:anim>
                                    <p:animEffect transition="in" filter="fade">
                                      <p:cBhvr>
                                        <p:cTn id="22" dur="750"/>
                                        <p:tgtEl>
                                          <p:spTgt spid="2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750" fill="hold"/>
                                        <p:tgtEl>
                                          <p:spTgt spid="21"/>
                                        </p:tgtEl>
                                        <p:attrNameLst>
                                          <p:attrName>ppt_w</p:attrName>
                                        </p:attrNameLst>
                                      </p:cBhvr>
                                      <p:tavLst>
                                        <p:tav tm="0">
                                          <p:val>
                                            <p:fltVal val="0"/>
                                          </p:val>
                                        </p:tav>
                                        <p:tav tm="100000">
                                          <p:val>
                                            <p:strVal val="#ppt_w"/>
                                          </p:val>
                                        </p:tav>
                                      </p:tavLst>
                                    </p:anim>
                                    <p:anim calcmode="lin" valueType="num">
                                      <p:cBhvr>
                                        <p:cTn id="26" dur="750" fill="hold"/>
                                        <p:tgtEl>
                                          <p:spTgt spid="21"/>
                                        </p:tgtEl>
                                        <p:attrNameLst>
                                          <p:attrName>ppt_h</p:attrName>
                                        </p:attrNameLst>
                                      </p:cBhvr>
                                      <p:tavLst>
                                        <p:tav tm="0">
                                          <p:val>
                                            <p:fltVal val="0"/>
                                          </p:val>
                                        </p:tav>
                                        <p:tav tm="100000">
                                          <p:val>
                                            <p:strVal val="#ppt_h"/>
                                          </p:val>
                                        </p:tav>
                                      </p:tavLst>
                                    </p:anim>
                                    <p:anim calcmode="lin" valueType="num">
                                      <p:cBhvr>
                                        <p:cTn id="27" dur="750" fill="hold"/>
                                        <p:tgtEl>
                                          <p:spTgt spid="21"/>
                                        </p:tgtEl>
                                        <p:attrNameLst>
                                          <p:attrName>style.rotation</p:attrName>
                                        </p:attrNameLst>
                                      </p:cBhvr>
                                      <p:tavLst>
                                        <p:tav tm="0">
                                          <p:val>
                                            <p:fltVal val="90"/>
                                          </p:val>
                                        </p:tav>
                                        <p:tav tm="100000">
                                          <p:val>
                                            <p:fltVal val="0"/>
                                          </p:val>
                                        </p:tav>
                                      </p:tavLst>
                                    </p:anim>
                                    <p:animEffect transition="in" filter="fade">
                                      <p:cBhvr>
                                        <p:cTn id="28" dur="750"/>
                                        <p:tgtEl>
                                          <p:spTgt spid="2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750" fill="hold"/>
                                        <p:tgtEl>
                                          <p:spTgt spid="22"/>
                                        </p:tgtEl>
                                        <p:attrNameLst>
                                          <p:attrName>ppt_w</p:attrName>
                                        </p:attrNameLst>
                                      </p:cBhvr>
                                      <p:tavLst>
                                        <p:tav tm="0">
                                          <p:val>
                                            <p:fltVal val="0"/>
                                          </p:val>
                                        </p:tav>
                                        <p:tav tm="100000">
                                          <p:val>
                                            <p:strVal val="#ppt_w"/>
                                          </p:val>
                                        </p:tav>
                                      </p:tavLst>
                                    </p:anim>
                                    <p:anim calcmode="lin" valueType="num">
                                      <p:cBhvr>
                                        <p:cTn id="32" dur="750" fill="hold"/>
                                        <p:tgtEl>
                                          <p:spTgt spid="22"/>
                                        </p:tgtEl>
                                        <p:attrNameLst>
                                          <p:attrName>ppt_h</p:attrName>
                                        </p:attrNameLst>
                                      </p:cBhvr>
                                      <p:tavLst>
                                        <p:tav tm="0">
                                          <p:val>
                                            <p:fltVal val="0"/>
                                          </p:val>
                                        </p:tav>
                                        <p:tav tm="100000">
                                          <p:val>
                                            <p:strVal val="#ppt_h"/>
                                          </p:val>
                                        </p:tav>
                                      </p:tavLst>
                                    </p:anim>
                                    <p:anim calcmode="lin" valueType="num">
                                      <p:cBhvr>
                                        <p:cTn id="33" dur="750" fill="hold"/>
                                        <p:tgtEl>
                                          <p:spTgt spid="22"/>
                                        </p:tgtEl>
                                        <p:attrNameLst>
                                          <p:attrName>style.rotation</p:attrName>
                                        </p:attrNameLst>
                                      </p:cBhvr>
                                      <p:tavLst>
                                        <p:tav tm="0">
                                          <p:val>
                                            <p:fltVal val="90"/>
                                          </p:val>
                                        </p:tav>
                                        <p:tav tm="100000">
                                          <p:val>
                                            <p:fltVal val="0"/>
                                          </p:val>
                                        </p:tav>
                                      </p:tavLst>
                                    </p:anim>
                                    <p:animEffect transition="in" filter="fade">
                                      <p:cBhvr>
                                        <p:cTn id="34" dur="750"/>
                                        <p:tgtEl>
                                          <p:spTgt spid="2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750" fill="hold"/>
                                        <p:tgtEl>
                                          <p:spTgt spid="23"/>
                                        </p:tgtEl>
                                        <p:attrNameLst>
                                          <p:attrName>ppt_w</p:attrName>
                                        </p:attrNameLst>
                                      </p:cBhvr>
                                      <p:tavLst>
                                        <p:tav tm="0">
                                          <p:val>
                                            <p:fltVal val="0"/>
                                          </p:val>
                                        </p:tav>
                                        <p:tav tm="100000">
                                          <p:val>
                                            <p:strVal val="#ppt_w"/>
                                          </p:val>
                                        </p:tav>
                                      </p:tavLst>
                                    </p:anim>
                                    <p:anim calcmode="lin" valueType="num">
                                      <p:cBhvr>
                                        <p:cTn id="38" dur="750" fill="hold"/>
                                        <p:tgtEl>
                                          <p:spTgt spid="23"/>
                                        </p:tgtEl>
                                        <p:attrNameLst>
                                          <p:attrName>ppt_h</p:attrName>
                                        </p:attrNameLst>
                                      </p:cBhvr>
                                      <p:tavLst>
                                        <p:tav tm="0">
                                          <p:val>
                                            <p:fltVal val="0"/>
                                          </p:val>
                                        </p:tav>
                                        <p:tav tm="100000">
                                          <p:val>
                                            <p:strVal val="#ppt_h"/>
                                          </p:val>
                                        </p:tav>
                                      </p:tavLst>
                                    </p:anim>
                                    <p:anim calcmode="lin" valueType="num">
                                      <p:cBhvr>
                                        <p:cTn id="39" dur="750" fill="hold"/>
                                        <p:tgtEl>
                                          <p:spTgt spid="23"/>
                                        </p:tgtEl>
                                        <p:attrNameLst>
                                          <p:attrName>style.rotation</p:attrName>
                                        </p:attrNameLst>
                                      </p:cBhvr>
                                      <p:tavLst>
                                        <p:tav tm="0">
                                          <p:val>
                                            <p:fltVal val="90"/>
                                          </p:val>
                                        </p:tav>
                                        <p:tav tm="100000">
                                          <p:val>
                                            <p:fltVal val="0"/>
                                          </p:val>
                                        </p:tav>
                                      </p:tavLst>
                                    </p:anim>
                                    <p:animEffect transition="in" filter="fade">
                                      <p:cBhvr>
                                        <p:cTn id="40" dur="750"/>
                                        <p:tgtEl>
                                          <p:spTgt spid="23"/>
                                        </p:tgtEl>
                                      </p:cBhvr>
                                    </p:animEffect>
                                  </p:childTnLst>
                                </p:cTn>
                              </p:par>
                            </p:childTnLst>
                          </p:cTn>
                        </p:par>
                        <p:par>
                          <p:cTn id="41" fill="hold">
                            <p:stCondLst>
                              <p:cond delay="750"/>
                            </p:stCondLst>
                            <p:childTnLst>
                              <p:par>
                                <p:cTn id="42" presetID="31" presetClass="entr" presetSubtype="0"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750" fill="hold"/>
                                        <p:tgtEl>
                                          <p:spTgt spid="24"/>
                                        </p:tgtEl>
                                        <p:attrNameLst>
                                          <p:attrName>ppt_w</p:attrName>
                                        </p:attrNameLst>
                                      </p:cBhvr>
                                      <p:tavLst>
                                        <p:tav tm="0">
                                          <p:val>
                                            <p:fltVal val="0"/>
                                          </p:val>
                                        </p:tav>
                                        <p:tav tm="100000">
                                          <p:val>
                                            <p:strVal val="#ppt_w"/>
                                          </p:val>
                                        </p:tav>
                                      </p:tavLst>
                                    </p:anim>
                                    <p:anim calcmode="lin" valueType="num">
                                      <p:cBhvr>
                                        <p:cTn id="45" dur="750" fill="hold"/>
                                        <p:tgtEl>
                                          <p:spTgt spid="24"/>
                                        </p:tgtEl>
                                        <p:attrNameLst>
                                          <p:attrName>ppt_h</p:attrName>
                                        </p:attrNameLst>
                                      </p:cBhvr>
                                      <p:tavLst>
                                        <p:tav tm="0">
                                          <p:val>
                                            <p:fltVal val="0"/>
                                          </p:val>
                                        </p:tav>
                                        <p:tav tm="100000">
                                          <p:val>
                                            <p:strVal val="#ppt_h"/>
                                          </p:val>
                                        </p:tav>
                                      </p:tavLst>
                                    </p:anim>
                                    <p:anim calcmode="lin" valueType="num">
                                      <p:cBhvr>
                                        <p:cTn id="46" dur="750" fill="hold"/>
                                        <p:tgtEl>
                                          <p:spTgt spid="24"/>
                                        </p:tgtEl>
                                        <p:attrNameLst>
                                          <p:attrName>style.rotation</p:attrName>
                                        </p:attrNameLst>
                                      </p:cBhvr>
                                      <p:tavLst>
                                        <p:tav tm="0">
                                          <p:val>
                                            <p:fltVal val="90"/>
                                          </p:val>
                                        </p:tav>
                                        <p:tav tm="100000">
                                          <p:val>
                                            <p:fltVal val="0"/>
                                          </p:val>
                                        </p:tav>
                                      </p:tavLst>
                                    </p:anim>
                                    <p:animEffect transition="in" filter="fade">
                                      <p:cBhvr>
                                        <p:cTn id="47" dur="750"/>
                                        <p:tgtEl>
                                          <p:spTgt spid="24"/>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750" fill="hold"/>
                                        <p:tgtEl>
                                          <p:spTgt spid="25"/>
                                        </p:tgtEl>
                                        <p:attrNameLst>
                                          <p:attrName>ppt_w</p:attrName>
                                        </p:attrNameLst>
                                      </p:cBhvr>
                                      <p:tavLst>
                                        <p:tav tm="0">
                                          <p:val>
                                            <p:fltVal val="0"/>
                                          </p:val>
                                        </p:tav>
                                        <p:tav tm="100000">
                                          <p:val>
                                            <p:strVal val="#ppt_w"/>
                                          </p:val>
                                        </p:tav>
                                      </p:tavLst>
                                    </p:anim>
                                    <p:anim calcmode="lin" valueType="num">
                                      <p:cBhvr>
                                        <p:cTn id="51" dur="750" fill="hold"/>
                                        <p:tgtEl>
                                          <p:spTgt spid="25"/>
                                        </p:tgtEl>
                                        <p:attrNameLst>
                                          <p:attrName>ppt_h</p:attrName>
                                        </p:attrNameLst>
                                      </p:cBhvr>
                                      <p:tavLst>
                                        <p:tav tm="0">
                                          <p:val>
                                            <p:fltVal val="0"/>
                                          </p:val>
                                        </p:tav>
                                        <p:tav tm="100000">
                                          <p:val>
                                            <p:strVal val="#ppt_h"/>
                                          </p:val>
                                        </p:tav>
                                      </p:tavLst>
                                    </p:anim>
                                    <p:anim calcmode="lin" valueType="num">
                                      <p:cBhvr>
                                        <p:cTn id="52" dur="750" fill="hold"/>
                                        <p:tgtEl>
                                          <p:spTgt spid="25"/>
                                        </p:tgtEl>
                                        <p:attrNameLst>
                                          <p:attrName>style.rotation</p:attrName>
                                        </p:attrNameLst>
                                      </p:cBhvr>
                                      <p:tavLst>
                                        <p:tav tm="0">
                                          <p:val>
                                            <p:fltVal val="90"/>
                                          </p:val>
                                        </p:tav>
                                        <p:tav tm="100000">
                                          <p:val>
                                            <p:fltVal val="0"/>
                                          </p:val>
                                        </p:tav>
                                      </p:tavLst>
                                    </p:anim>
                                    <p:animEffect transition="in" filter="fade">
                                      <p:cBhvr>
                                        <p:cTn id="53"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0" grpId="0"/>
      <p:bldP spid="21" grpId="0"/>
      <p:bldP spid="22" grpId="0"/>
      <p:bldP spid="23"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C4C6D"/>
        </a:solidFill>
        <a:effectLst/>
      </p:bgPr>
    </p:bg>
    <p:spTree>
      <p:nvGrpSpPr>
        <p:cNvPr id="1" name=""/>
        <p:cNvGrpSpPr/>
        <p:nvPr/>
      </p:nvGrpSpPr>
      <p:grpSpPr>
        <a:xfrm>
          <a:off x="0" y="0"/>
          <a:ext cx="0" cy="0"/>
          <a:chOff x="0" y="0"/>
          <a:chExt cx="0" cy="0"/>
        </a:xfrm>
      </p:grpSpPr>
      <p:sp>
        <p:nvSpPr>
          <p:cNvPr id="2" name="!!1">
            <a:extLst>
              <a:ext uri="{FF2B5EF4-FFF2-40B4-BE49-F238E27FC236}">
                <a16:creationId xmlns="" xmlns:a16="http://schemas.microsoft.com/office/drawing/2014/main" id="{3ADFAC19-4CFA-4116-995F-2642505E2AEC}"/>
              </a:ext>
            </a:extLst>
          </p:cNvPr>
          <p:cNvSpPr/>
          <p:nvPr/>
        </p:nvSpPr>
        <p:spPr>
          <a:xfrm>
            <a:off x="0" y="0"/>
            <a:ext cx="1395045" cy="6858000"/>
          </a:xfrm>
          <a:prstGeom prst="rect">
            <a:avLst/>
          </a:prstGeom>
          <a:solidFill>
            <a:srgbClr val="8D9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29" name="Group 328">
            <a:extLst>
              <a:ext uri="{FF2B5EF4-FFF2-40B4-BE49-F238E27FC236}">
                <a16:creationId xmlns="" xmlns:a16="http://schemas.microsoft.com/office/drawing/2014/main" id="{22113C49-10A7-4C20-8610-0E4706501D7E}"/>
              </a:ext>
            </a:extLst>
          </p:cNvPr>
          <p:cNvGrpSpPr/>
          <p:nvPr/>
        </p:nvGrpSpPr>
        <p:grpSpPr>
          <a:xfrm>
            <a:off x="434677" y="5801224"/>
            <a:ext cx="1099156" cy="1223925"/>
            <a:chOff x="3884936" y="4129874"/>
            <a:chExt cx="1099156" cy="1223925"/>
          </a:xfrm>
        </p:grpSpPr>
        <p:sp>
          <p:nvSpPr>
            <p:cNvPr id="273" name="Freeform: Shape 272">
              <a:extLst>
                <a:ext uri="{FF2B5EF4-FFF2-40B4-BE49-F238E27FC236}">
                  <a16:creationId xmlns="" xmlns:a16="http://schemas.microsoft.com/office/drawing/2014/main" id="{37D2CB3C-A1B4-4A84-874E-FB0D8B679CA5}"/>
                </a:ext>
              </a:extLst>
            </p:cNvPr>
            <p:cNvSpPr/>
            <p:nvPr/>
          </p:nvSpPr>
          <p:spPr>
            <a:xfrm>
              <a:off x="3894028" y="4815596"/>
              <a:ext cx="181181" cy="99535"/>
            </a:xfrm>
            <a:custGeom>
              <a:avLst/>
              <a:gdLst>
                <a:gd name="connsiteX0" fmla="*/ 101933 w 181181"/>
                <a:gd name="connsiteY0" fmla="*/ 92815 h 99535"/>
                <a:gd name="connsiteX1" fmla="*/ 181181 w 181181"/>
                <a:gd name="connsiteY1" fmla="*/ 36617 h 99535"/>
                <a:gd name="connsiteX2" fmla="*/ 137652 w 181181"/>
                <a:gd name="connsiteY2" fmla="*/ 11757 h 99535"/>
                <a:gd name="connsiteX3" fmla="*/ 10112 w 181181"/>
                <a:gd name="connsiteY3" fmla="*/ 20615 h 99535"/>
                <a:gd name="connsiteX4" fmla="*/ 17417 w 181181"/>
                <a:gd name="connsiteY4" fmla="*/ 85673 h 99535"/>
                <a:gd name="connsiteX5" fmla="*/ 20971 w 181181"/>
                <a:gd name="connsiteY5" fmla="*/ 88243 h 99535"/>
                <a:gd name="connsiteX6" fmla="*/ 101933 w 181181"/>
                <a:gd name="connsiteY6" fmla="*/ 92815 h 9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181" h="99535">
                  <a:moveTo>
                    <a:pt x="101933" y="92815"/>
                  </a:moveTo>
                  <a:cubicBezTo>
                    <a:pt x="130508" y="83290"/>
                    <a:pt x="181181" y="36713"/>
                    <a:pt x="181181" y="36617"/>
                  </a:cubicBezTo>
                  <a:cubicBezTo>
                    <a:pt x="181181" y="36522"/>
                    <a:pt x="140414" y="12900"/>
                    <a:pt x="137652" y="11757"/>
                  </a:cubicBezTo>
                  <a:cubicBezTo>
                    <a:pt x="105553" y="-1768"/>
                    <a:pt x="35544" y="-9007"/>
                    <a:pt x="10112" y="20615"/>
                  </a:cubicBezTo>
                  <a:cubicBezTo>
                    <a:pt x="-5836" y="40598"/>
                    <a:pt x="-2565" y="69725"/>
                    <a:pt x="17417" y="85673"/>
                  </a:cubicBezTo>
                  <a:cubicBezTo>
                    <a:pt x="18560" y="86585"/>
                    <a:pt x="19746" y="87443"/>
                    <a:pt x="20971" y="88243"/>
                  </a:cubicBezTo>
                  <a:cubicBezTo>
                    <a:pt x="43450" y="104245"/>
                    <a:pt x="77168" y="100816"/>
                    <a:pt x="101933" y="92815"/>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 xmlns:a16="http://schemas.microsoft.com/office/drawing/2014/main" id="{2FEE3D18-C27E-44A4-8F8F-A81E3B3ACDC4}"/>
                </a:ext>
              </a:extLst>
            </p:cNvPr>
            <p:cNvSpPr/>
            <p:nvPr/>
          </p:nvSpPr>
          <p:spPr>
            <a:xfrm>
              <a:off x="4357409" y="4350072"/>
              <a:ext cx="166347" cy="115460"/>
            </a:xfrm>
            <a:custGeom>
              <a:avLst/>
              <a:gdLst>
                <a:gd name="connsiteX0" fmla="*/ 166332 w 166347"/>
                <a:gd name="connsiteY0" fmla="*/ 109330 h 115460"/>
                <a:gd name="connsiteX1" fmla="*/ 143663 w 166347"/>
                <a:gd name="connsiteY1" fmla="*/ 64562 h 115460"/>
                <a:gd name="connsiteX2" fmla="*/ 32411 w 166347"/>
                <a:gd name="connsiteY2" fmla="*/ 1602 h 115460"/>
                <a:gd name="connsiteX3" fmla="*/ 2146 w 166347"/>
                <a:gd name="connsiteY3" fmla="*/ 59652 h 115460"/>
                <a:gd name="connsiteX4" fmla="*/ 3836 w 166347"/>
                <a:gd name="connsiteY4" fmla="*/ 64181 h 115460"/>
                <a:gd name="connsiteX5" fmla="*/ 69177 w 166347"/>
                <a:gd name="connsiteY5" fmla="*/ 112473 h 115460"/>
                <a:gd name="connsiteX6" fmla="*/ 166332 w 166347"/>
                <a:gd name="connsiteY6" fmla="*/ 109330 h 11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47" h="115460">
                  <a:moveTo>
                    <a:pt x="166332" y="109330"/>
                  </a:moveTo>
                  <a:cubicBezTo>
                    <a:pt x="166999" y="109330"/>
                    <a:pt x="145377" y="67134"/>
                    <a:pt x="143663" y="64562"/>
                  </a:cubicBezTo>
                  <a:cubicBezTo>
                    <a:pt x="124613" y="35987"/>
                    <a:pt x="69939" y="-9066"/>
                    <a:pt x="32411" y="1602"/>
                  </a:cubicBezTo>
                  <a:cubicBezTo>
                    <a:pt x="8023" y="9275"/>
                    <a:pt x="-5527" y="35265"/>
                    <a:pt x="2146" y="59652"/>
                  </a:cubicBezTo>
                  <a:cubicBezTo>
                    <a:pt x="2630" y="61190"/>
                    <a:pt x="3194" y="62702"/>
                    <a:pt x="3836" y="64181"/>
                  </a:cubicBezTo>
                  <a:cubicBezTo>
                    <a:pt x="14027" y="89708"/>
                    <a:pt x="44031" y="105520"/>
                    <a:pt x="69177" y="112473"/>
                  </a:cubicBezTo>
                  <a:cubicBezTo>
                    <a:pt x="98705" y="120664"/>
                    <a:pt x="166237" y="109425"/>
                    <a:pt x="166332" y="109330"/>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 xmlns:a16="http://schemas.microsoft.com/office/drawing/2014/main" id="{09399E98-3DDD-47E7-9254-24189253A4F6}"/>
                </a:ext>
              </a:extLst>
            </p:cNvPr>
            <p:cNvSpPr/>
            <p:nvPr/>
          </p:nvSpPr>
          <p:spPr>
            <a:xfrm>
              <a:off x="3884936" y="4129874"/>
              <a:ext cx="1099156" cy="1223925"/>
            </a:xfrm>
            <a:custGeom>
              <a:avLst/>
              <a:gdLst>
                <a:gd name="connsiteX0" fmla="*/ 260472 w 1099156"/>
                <a:gd name="connsiteY0" fmla="*/ 911029 h 1223925"/>
                <a:gd name="connsiteX1" fmla="*/ 321622 w 1099156"/>
                <a:gd name="connsiteY1" fmla="*/ 836829 h 1223925"/>
                <a:gd name="connsiteX2" fmla="*/ 417444 w 1099156"/>
                <a:gd name="connsiteY2" fmla="*/ 888836 h 1223925"/>
                <a:gd name="connsiteX3" fmla="*/ 476118 w 1099156"/>
                <a:gd name="connsiteY3" fmla="*/ 914458 h 1223925"/>
                <a:gd name="connsiteX4" fmla="*/ 457068 w 1099156"/>
                <a:gd name="connsiteY4" fmla="*/ 909791 h 1223925"/>
                <a:gd name="connsiteX5" fmla="*/ 336386 w 1099156"/>
                <a:gd name="connsiteY5" fmla="*/ 951987 h 1223925"/>
                <a:gd name="connsiteX6" fmla="*/ 360123 w 1099156"/>
                <a:gd name="connsiteY6" fmla="*/ 1012853 h 1223925"/>
                <a:gd name="connsiteX7" fmla="*/ 364961 w 1099156"/>
                <a:gd name="connsiteY7" fmla="*/ 1014661 h 1223925"/>
                <a:gd name="connsiteX8" fmla="*/ 444304 w 1099156"/>
                <a:gd name="connsiteY8" fmla="*/ 997421 h 1223925"/>
                <a:gd name="connsiteX9" fmla="*/ 503931 w 1099156"/>
                <a:gd name="connsiteY9" fmla="*/ 925412 h 1223925"/>
                <a:gd name="connsiteX10" fmla="*/ 526791 w 1099156"/>
                <a:gd name="connsiteY10" fmla="*/ 934937 h 1223925"/>
                <a:gd name="connsiteX11" fmla="*/ 635566 w 1099156"/>
                <a:gd name="connsiteY11" fmla="*/ 979133 h 1223925"/>
                <a:gd name="connsiteX12" fmla="*/ 672333 w 1099156"/>
                <a:gd name="connsiteY12" fmla="*/ 995897 h 1223925"/>
                <a:gd name="connsiteX13" fmla="*/ 655474 w 1099156"/>
                <a:gd name="connsiteY13" fmla="*/ 991992 h 1223925"/>
                <a:gd name="connsiteX14" fmla="*/ 534792 w 1099156"/>
                <a:gd name="connsiteY14" fmla="*/ 1034187 h 1223925"/>
                <a:gd name="connsiteX15" fmla="*/ 558460 w 1099156"/>
                <a:gd name="connsiteY15" fmla="*/ 1094936 h 1223925"/>
                <a:gd name="connsiteX16" fmla="*/ 563367 w 1099156"/>
                <a:gd name="connsiteY16" fmla="*/ 1096767 h 1223925"/>
                <a:gd name="connsiteX17" fmla="*/ 642710 w 1099156"/>
                <a:gd name="connsiteY17" fmla="*/ 1079526 h 1223925"/>
                <a:gd name="connsiteX18" fmla="*/ 701003 w 1099156"/>
                <a:gd name="connsiteY18" fmla="*/ 1009803 h 1223925"/>
                <a:gd name="connsiteX19" fmla="*/ 737103 w 1099156"/>
                <a:gd name="connsiteY19" fmla="*/ 1028853 h 1223925"/>
                <a:gd name="connsiteX20" fmla="*/ 760439 w 1099156"/>
                <a:gd name="connsiteY20" fmla="*/ 1042569 h 1223925"/>
                <a:gd name="connsiteX21" fmla="*/ 783109 w 1099156"/>
                <a:gd name="connsiteY21" fmla="*/ 1057143 h 1223925"/>
                <a:gd name="connsiteX22" fmla="*/ 825209 w 1099156"/>
                <a:gd name="connsiteY22" fmla="*/ 1086861 h 1223925"/>
                <a:gd name="connsiteX23" fmla="*/ 852451 w 1099156"/>
                <a:gd name="connsiteY23" fmla="*/ 1107054 h 1223925"/>
                <a:gd name="connsiteX24" fmla="*/ 813398 w 1099156"/>
                <a:gd name="connsiteY24" fmla="*/ 1090766 h 1223925"/>
                <a:gd name="connsiteX25" fmla="*/ 687763 w 1099156"/>
                <a:gd name="connsiteY25" fmla="*/ 1114197 h 1223925"/>
                <a:gd name="connsiteX26" fmla="*/ 701765 w 1099156"/>
                <a:gd name="connsiteY26" fmla="*/ 1177873 h 1223925"/>
                <a:gd name="connsiteX27" fmla="*/ 706242 w 1099156"/>
                <a:gd name="connsiteY27" fmla="*/ 1180396 h 1223925"/>
                <a:gd name="connsiteX28" fmla="*/ 787300 w 1099156"/>
                <a:gd name="connsiteY28" fmla="*/ 1175348 h 1223925"/>
                <a:gd name="connsiteX29" fmla="*/ 858547 w 1099156"/>
                <a:gd name="connsiteY29" fmla="*/ 1111626 h 1223925"/>
                <a:gd name="connsiteX30" fmla="*/ 900838 w 1099156"/>
                <a:gd name="connsiteY30" fmla="*/ 1144296 h 1223925"/>
                <a:gd name="connsiteX31" fmla="*/ 996088 w 1099156"/>
                <a:gd name="connsiteY31" fmla="*/ 1223925 h 1223925"/>
                <a:gd name="connsiteX32" fmla="*/ 1015138 w 1099156"/>
                <a:gd name="connsiteY32" fmla="*/ 1206590 h 1223925"/>
                <a:gd name="connsiteX33" fmla="*/ 914458 w 1099156"/>
                <a:gd name="connsiteY33" fmla="*/ 1126008 h 1223925"/>
                <a:gd name="connsiteX34" fmla="*/ 866833 w 1099156"/>
                <a:gd name="connsiteY34" fmla="*/ 1090766 h 1223925"/>
                <a:gd name="connsiteX35" fmla="*/ 890074 w 1099156"/>
                <a:gd name="connsiteY35" fmla="*/ 1036569 h 1223925"/>
                <a:gd name="connsiteX36" fmla="*/ 981514 w 1099156"/>
                <a:gd name="connsiteY36" fmla="*/ 1022376 h 1223925"/>
                <a:gd name="connsiteX37" fmla="*/ 998755 w 1099156"/>
                <a:gd name="connsiteY37" fmla="*/ 1072954 h 1223925"/>
                <a:gd name="connsiteX38" fmla="*/ 1033807 w 1099156"/>
                <a:gd name="connsiteY38" fmla="*/ 1190207 h 1223925"/>
                <a:gd name="connsiteX39" fmla="*/ 1055143 w 1099156"/>
                <a:gd name="connsiteY39" fmla="*/ 1171157 h 1223925"/>
                <a:gd name="connsiteX40" fmla="*/ 1020662 w 1099156"/>
                <a:gd name="connsiteY40" fmla="*/ 1065334 h 1223925"/>
                <a:gd name="connsiteX41" fmla="*/ 1000088 w 1099156"/>
                <a:gd name="connsiteY41" fmla="*/ 1009613 h 1223925"/>
                <a:gd name="connsiteX42" fmla="*/ 1076288 w 1099156"/>
                <a:gd name="connsiteY42" fmla="*/ 951796 h 1223925"/>
                <a:gd name="connsiteX43" fmla="*/ 1096672 w 1099156"/>
                <a:gd name="connsiteY43" fmla="*/ 873120 h 1223925"/>
                <a:gd name="connsiteX44" fmla="*/ 1039701 w 1099156"/>
                <a:gd name="connsiteY44" fmla="*/ 840868 h 1223925"/>
                <a:gd name="connsiteX45" fmla="*/ 1035235 w 1099156"/>
                <a:gd name="connsiteY45" fmla="*/ 842354 h 1223925"/>
                <a:gd name="connsiteX46" fmla="*/ 988182 w 1099156"/>
                <a:gd name="connsiteY46" fmla="*/ 961226 h 1223925"/>
                <a:gd name="connsiteX47" fmla="*/ 995992 w 1099156"/>
                <a:gd name="connsiteY47" fmla="*/ 999326 h 1223925"/>
                <a:gd name="connsiteX48" fmla="*/ 986467 w 1099156"/>
                <a:gd name="connsiteY48" fmla="*/ 975799 h 1223925"/>
                <a:gd name="connsiteX49" fmla="*/ 966274 w 1099156"/>
                <a:gd name="connsiteY49" fmla="*/ 927126 h 1223925"/>
                <a:gd name="connsiteX50" fmla="*/ 954844 w 1099156"/>
                <a:gd name="connsiteY50" fmla="*/ 902742 h 1223925"/>
                <a:gd name="connsiteX51" fmla="*/ 942081 w 1099156"/>
                <a:gd name="connsiteY51" fmla="*/ 877882 h 1223925"/>
                <a:gd name="connsiteX52" fmla="*/ 908648 w 1099156"/>
                <a:gd name="connsiteY52" fmla="*/ 820732 h 1223925"/>
                <a:gd name="connsiteX53" fmla="*/ 990182 w 1099156"/>
                <a:gd name="connsiteY53" fmla="*/ 776155 h 1223925"/>
                <a:gd name="connsiteX54" fmla="*/ 1022186 w 1099156"/>
                <a:gd name="connsiteY54" fmla="*/ 701574 h 1223925"/>
                <a:gd name="connsiteX55" fmla="*/ 971146 w 1099156"/>
                <a:gd name="connsiteY55" fmla="*/ 661010 h 1223925"/>
                <a:gd name="connsiteX56" fmla="*/ 966179 w 1099156"/>
                <a:gd name="connsiteY56" fmla="*/ 661855 h 1223925"/>
                <a:gd name="connsiteX57" fmla="*/ 901695 w 1099156"/>
                <a:gd name="connsiteY57" fmla="*/ 772250 h 1223925"/>
                <a:gd name="connsiteX58" fmla="*/ 903790 w 1099156"/>
                <a:gd name="connsiteY58" fmla="*/ 813303 h 1223925"/>
                <a:gd name="connsiteX59" fmla="*/ 881788 w 1099156"/>
                <a:gd name="connsiteY59" fmla="*/ 779679 h 1223925"/>
                <a:gd name="connsiteX60" fmla="*/ 813112 w 1099156"/>
                <a:gd name="connsiteY60" fmla="*/ 683953 h 1223925"/>
                <a:gd name="connsiteX61" fmla="*/ 792062 w 1099156"/>
                <a:gd name="connsiteY61" fmla="*/ 654616 h 1223925"/>
                <a:gd name="connsiteX62" fmla="*/ 876549 w 1099156"/>
                <a:gd name="connsiteY62" fmla="*/ 608896 h 1223925"/>
                <a:gd name="connsiteX63" fmla="*/ 908648 w 1099156"/>
                <a:gd name="connsiteY63" fmla="*/ 534220 h 1223925"/>
                <a:gd name="connsiteX64" fmla="*/ 857427 w 1099156"/>
                <a:gd name="connsiteY64" fmla="*/ 493666 h 1223925"/>
                <a:gd name="connsiteX65" fmla="*/ 852546 w 1099156"/>
                <a:gd name="connsiteY65" fmla="*/ 494501 h 1223925"/>
                <a:gd name="connsiteX66" fmla="*/ 788062 w 1099156"/>
                <a:gd name="connsiteY66" fmla="*/ 604896 h 1223925"/>
                <a:gd name="connsiteX67" fmla="*/ 790729 w 1099156"/>
                <a:gd name="connsiteY67" fmla="*/ 652521 h 1223925"/>
                <a:gd name="connsiteX68" fmla="*/ 746056 w 1099156"/>
                <a:gd name="connsiteY68" fmla="*/ 587370 h 1223925"/>
                <a:gd name="connsiteX69" fmla="*/ 694431 w 1099156"/>
                <a:gd name="connsiteY69" fmla="*/ 495453 h 1223925"/>
                <a:gd name="connsiteX70" fmla="*/ 779394 w 1099156"/>
                <a:gd name="connsiteY70" fmla="*/ 449448 h 1223925"/>
                <a:gd name="connsiteX71" fmla="*/ 811493 w 1099156"/>
                <a:gd name="connsiteY71" fmla="*/ 374867 h 1223925"/>
                <a:gd name="connsiteX72" fmla="*/ 760452 w 1099156"/>
                <a:gd name="connsiteY72" fmla="*/ 334303 h 1223925"/>
                <a:gd name="connsiteX73" fmla="*/ 755486 w 1099156"/>
                <a:gd name="connsiteY73" fmla="*/ 335148 h 1223925"/>
                <a:gd name="connsiteX74" fmla="*/ 691002 w 1099156"/>
                <a:gd name="connsiteY74" fmla="*/ 445542 h 1223925"/>
                <a:gd name="connsiteX75" fmla="*/ 693193 w 1099156"/>
                <a:gd name="connsiteY75" fmla="*/ 488405 h 1223925"/>
                <a:gd name="connsiteX76" fmla="*/ 691097 w 1099156"/>
                <a:gd name="connsiteY76" fmla="*/ 488976 h 1223925"/>
                <a:gd name="connsiteX77" fmla="*/ 656617 w 1099156"/>
                <a:gd name="connsiteY77" fmla="*/ 388678 h 1223925"/>
                <a:gd name="connsiteX78" fmla="*/ 644996 w 1099156"/>
                <a:gd name="connsiteY78" fmla="*/ 333624 h 1223925"/>
                <a:gd name="connsiteX79" fmla="*/ 732436 w 1099156"/>
                <a:gd name="connsiteY79" fmla="*/ 297810 h 1223925"/>
                <a:gd name="connsiteX80" fmla="*/ 772536 w 1099156"/>
                <a:gd name="connsiteY80" fmla="*/ 227134 h 1223925"/>
                <a:gd name="connsiteX81" fmla="*/ 725866 w 1099156"/>
                <a:gd name="connsiteY81" fmla="*/ 181224 h 1223925"/>
                <a:gd name="connsiteX82" fmla="*/ 721101 w 1099156"/>
                <a:gd name="connsiteY82" fmla="*/ 181509 h 1223925"/>
                <a:gd name="connsiteX83" fmla="*/ 644901 w 1099156"/>
                <a:gd name="connsiteY83" fmla="*/ 284189 h 1223925"/>
                <a:gd name="connsiteX84" fmla="*/ 642710 w 1099156"/>
                <a:gd name="connsiteY84" fmla="*/ 319431 h 1223925"/>
                <a:gd name="connsiteX85" fmla="*/ 638900 w 1099156"/>
                <a:gd name="connsiteY85" fmla="*/ 295238 h 1223925"/>
                <a:gd name="connsiteX86" fmla="*/ 631185 w 1099156"/>
                <a:gd name="connsiteY86" fmla="*/ 215132 h 1223925"/>
                <a:gd name="connsiteX87" fmla="*/ 629756 w 1099156"/>
                <a:gd name="connsiteY87" fmla="*/ 177604 h 1223925"/>
                <a:gd name="connsiteX88" fmla="*/ 690430 w 1099156"/>
                <a:gd name="connsiteY88" fmla="*/ 105881 h 1223925"/>
                <a:gd name="connsiteX89" fmla="*/ 693478 w 1099156"/>
                <a:gd name="connsiteY89" fmla="*/ 24728 h 1223925"/>
                <a:gd name="connsiteX90" fmla="*/ 631101 w 1099156"/>
                <a:gd name="connsiteY90" fmla="*/ 5306 h 1223925"/>
                <a:gd name="connsiteX91" fmla="*/ 626803 w 1099156"/>
                <a:gd name="connsiteY91" fmla="*/ 7868 h 1223925"/>
                <a:gd name="connsiteX92" fmla="*/ 606420 w 1099156"/>
                <a:gd name="connsiteY92" fmla="*/ 134170 h 1223925"/>
                <a:gd name="connsiteX93" fmla="*/ 627280 w 1099156"/>
                <a:gd name="connsiteY93" fmla="*/ 179795 h 1223925"/>
                <a:gd name="connsiteX94" fmla="*/ 627851 w 1099156"/>
                <a:gd name="connsiteY94" fmla="*/ 179223 h 1223925"/>
                <a:gd name="connsiteX95" fmla="*/ 628613 w 1099156"/>
                <a:gd name="connsiteY95" fmla="*/ 215228 h 1223925"/>
                <a:gd name="connsiteX96" fmla="*/ 634519 w 1099156"/>
                <a:gd name="connsiteY96" fmla="*/ 295809 h 1223925"/>
                <a:gd name="connsiteX97" fmla="*/ 650330 w 1099156"/>
                <a:gd name="connsiteY97" fmla="*/ 390107 h 1223925"/>
                <a:gd name="connsiteX98" fmla="*/ 682906 w 1099156"/>
                <a:gd name="connsiteY98" fmla="*/ 492119 h 1223925"/>
                <a:gd name="connsiteX99" fmla="*/ 683477 w 1099156"/>
                <a:gd name="connsiteY99" fmla="*/ 493263 h 1223925"/>
                <a:gd name="connsiteX100" fmla="*/ 652521 w 1099156"/>
                <a:gd name="connsiteY100" fmla="*/ 459449 h 1223925"/>
                <a:gd name="connsiteX101" fmla="*/ 528696 w 1099156"/>
                <a:gd name="connsiteY101" fmla="*/ 428112 h 1223925"/>
                <a:gd name="connsiteX102" fmla="*/ 514762 w 1099156"/>
                <a:gd name="connsiteY102" fmla="*/ 491802 h 1223925"/>
                <a:gd name="connsiteX103" fmla="*/ 517742 w 1099156"/>
                <a:gd name="connsiteY103" fmla="*/ 495930 h 1223925"/>
                <a:gd name="connsiteX104" fmla="*/ 593466 w 1099156"/>
                <a:gd name="connsiteY104" fmla="*/ 525362 h 1223925"/>
                <a:gd name="connsiteX105" fmla="*/ 685382 w 1099156"/>
                <a:gd name="connsiteY105" fmla="*/ 496787 h 1223925"/>
                <a:gd name="connsiteX106" fmla="*/ 736627 w 1099156"/>
                <a:gd name="connsiteY106" fmla="*/ 593084 h 1223925"/>
                <a:gd name="connsiteX107" fmla="*/ 771393 w 1099156"/>
                <a:gd name="connsiteY107" fmla="*/ 646711 h 1223925"/>
                <a:gd name="connsiteX108" fmla="*/ 757772 w 1099156"/>
                <a:gd name="connsiteY108" fmla="*/ 632137 h 1223925"/>
                <a:gd name="connsiteX109" fmla="*/ 633947 w 1099156"/>
                <a:gd name="connsiteY109" fmla="*/ 600800 h 1223925"/>
                <a:gd name="connsiteX110" fmla="*/ 620014 w 1099156"/>
                <a:gd name="connsiteY110" fmla="*/ 664490 h 1223925"/>
                <a:gd name="connsiteX111" fmla="*/ 622993 w 1099156"/>
                <a:gd name="connsiteY111" fmla="*/ 668618 h 1223925"/>
                <a:gd name="connsiteX112" fmla="*/ 698717 w 1099156"/>
                <a:gd name="connsiteY112" fmla="*/ 698050 h 1223925"/>
                <a:gd name="connsiteX113" fmla="*/ 788062 w 1099156"/>
                <a:gd name="connsiteY113" fmla="*/ 670904 h 1223925"/>
                <a:gd name="connsiteX114" fmla="*/ 802063 w 1099156"/>
                <a:gd name="connsiteY114" fmla="*/ 691287 h 1223925"/>
                <a:gd name="connsiteX115" fmla="*/ 868738 w 1099156"/>
                <a:gd name="connsiteY115" fmla="*/ 788061 h 1223925"/>
                <a:gd name="connsiteX116" fmla="*/ 890170 w 1099156"/>
                <a:gd name="connsiteY116" fmla="*/ 822351 h 1223925"/>
                <a:gd name="connsiteX117" fmla="*/ 878359 w 1099156"/>
                <a:gd name="connsiteY117" fmla="*/ 809778 h 1223925"/>
                <a:gd name="connsiteX118" fmla="*/ 754534 w 1099156"/>
                <a:gd name="connsiteY118" fmla="*/ 778441 h 1223925"/>
                <a:gd name="connsiteX119" fmla="*/ 740703 w 1099156"/>
                <a:gd name="connsiteY119" fmla="*/ 842154 h 1223925"/>
                <a:gd name="connsiteX120" fmla="*/ 743675 w 1099156"/>
                <a:gd name="connsiteY120" fmla="*/ 846259 h 1223925"/>
                <a:gd name="connsiteX121" fmla="*/ 819304 w 1099156"/>
                <a:gd name="connsiteY121" fmla="*/ 875691 h 1223925"/>
                <a:gd name="connsiteX122" fmla="*/ 906362 w 1099156"/>
                <a:gd name="connsiteY122" fmla="*/ 849593 h 1223925"/>
                <a:gd name="connsiteX123" fmla="*/ 926079 w 1099156"/>
                <a:gd name="connsiteY123" fmla="*/ 885312 h 1223925"/>
                <a:gd name="connsiteX124" fmla="*/ 937890 w 1099156"/>
                <a:gd name="connsiteY124" fmla="*/ 909600 h 1223925"/>
                <a:gd name="connsiteX125" fmla="*/ 948748 w 1099156"/>
                <a:gd name="connsiteY125" fmla="*/ 934270 h 1223925"/>
                <a:gd name="connsiteX126" fmla="*/ 967798 w 1099156"/>
                <a:gd name="connsiteY126" fmla="*/ 982371 h 1223925"/>
                <a:gd name="connsiteX127" fmla="*/ 979324 w 1099156"/>
                <a:gd name="connsiteY127" fmla="*/ 1014185 h 1223925"/>
                <a:gd name="connsiteX128" fmla="*/ 955797 w 1099156"/>
                <a:gd name="connsiteY128" fmla="*/ 979038 h 1223925"/>
                <a:gd name="connsiteX129" fmla="*/ 879597 w 1099156"/>
                <a:gd name="connsiteY129" fmla="*/ 929889 h 1223925"/>
                <a:gd name="connsiteX130" fmla="*/ 872358 w 1099156"/>
                <a:gd name="connsiteY130" fmla="*/ 922649 h 1223925"/>
                <a:gd name="connsiteX131" fmla="*/ 807172 w 1099156"/>
                <a:gd name="connsiteY131" fmla="*/ 927005 h 1223925"/>
                <a:gd name="connsiteX132" fmla="*/ 804159 w 1099156"/>
                <a:gd name="connsiteY132" fmla="*/ 930841 h 1223925"/>
                <a:gd name="connsiteX133" fmla="*/ 830543 w 1099156"/>
                <a:gd name="connsiteY133" fmla="*/ 1056000 h 1223925"/>
                <a:gd name="connsiteX134" fmla="*/ 857880 w 1099156"/>
                <a:gd name="connsiteY134" fmla="*/ 1083241 h 1223925"/>
                <a:gd name="connsiteX135" fmla="*/ 836353 w 1099156"/>
                <a:gd name="connsiteY135" fmla="*/ 1069239 h 1223925"/>
                <a:gd name="connsiteX136" fmla="*/ 792729 w 1099156"/>
                <a:gd name="connsiteY136" fmla="*/ 1039807 h 1223925"/>
                <a:gd name="connsiteX137" fmla="*/ 769774 w 1099156"/>
                <a:gd name="connsiteY137" fmla="*/ 1025710 h 1223925"/>
                <a:gd name="connsiteX138" fmla="*/ 745390 w 1099156"/>
                <a:gd name="connsiteY138" fmla="*/ 1012089 h 1223925"/>
                <a:gd name="connsiteX139" fmla="*/ 686239 w 1099156"/>
                <a:gd name="connsiteY139" fmla="*/ 983514 h 1223925"/>
                <a:gd name="connsiteX140" fmla="*/ 729578 w 1099156"/>
                <a:gd name="connsiteY140" fmla="*/ 901409 h 1223925"/>
                <a:gd name="connsiteX141" fmla="*/ 715195 w 1099156"/>
                <a:gd name="connsiteY141" fmla="*/ 821494 h 1223925"/>
                <a:gd name="connsiteX142" fmla="*/ 650100 w 1099156"/>
                <a:gd name="connsiteY142" fmla="*/ 815945 h 1223925"/>
                <a:gd name="connsiteX143" fmla="*/ 646520 w 1099156"/>
                <a:gd name="connsiteY143" fmla="*/ 819303 h 1223925"/>
                <a:gd name="connsiteX144" fmla="*/ 653569 w 1099156"/>
                <a:gd name="connsiteY144" fmla="*/ 946938 h 1223925"/>
                <a:gd name="connsiteX145" fmla="*/ 678048 w 1099156"/>
                <a:gd name="connsiteY145" fmla="*/ 979990 h 1223925"/>
                <a:gd name="connsiteX146" fmla="*/ 641186 w 1099156"/>
                <a:gd name="connsiteY146" fmla="*/ 964179 h 1223925"/>
                <a:gd name="connsiteX147" fmla="*/ 531077 w 1099156"/>
                <a:gd name="connsiteY147" fmla="*/ 922173 h 1223925"/>
                <a:gd name="connsiteX148" fmla="*/ 497263 w 1099156"/>
                <a:gd name="connsiteY148" fmla="*/ 909315 h 1223925"/>
                <a:gd name="connsiteX149" fmla="*/ 542507 w 1099156"/>
                <a:gd name="connsiteY149" fmla="*/ 824542 h 1223925"/>
                <a:gd name="connsiteX150" fmla="*/ 528124 w 1099156"/>
                <a:gd name="connsiteY150" fmla="*/ 744628 h 1223925"/>
                <a:gd name="connsiteX151" fmla="*/ 463029 w 1099156"/>
                <a:gd name="connsiteY151" fmla="*/ 739078 h 1223925"/>
                <a:gd name="connsiteX152" fmla="*/ 459449 w 1099156"/>
                <a:gd name="connsiteY152" fmla="*/ 742437 h 1223925"/>
                <a:gd name="connsiteX153" fmla="*/ 466593 w 1099156"/>
                <a:gd name="connsiteY153" fmla="*/ 870072 h 1223925"/>
                <a:gd name="connsiteX154" fmla="*/ 495168 w 1099156"/>
                <a:gd name="connsiteY154" fmla="*/ 908172 h 1223925"/>
                <a:gd name="connsiteX155" fmla="*/ 421921 w 1099156"/>
                <a:gd name="connsiteY155" fmla="*/ 878549 h 1223925"/>
                <a:gd name="connsiteX156" fmla="*/ 328195 w 1099156"/>
                <a:gd name="connsiteY156" fmla="*/ 830353 h 1223925"/>
                <a:gd name="connsiteX157" fmla="*/ 373724 w 1099156"/>
                <a:gd name="connsiteY157" fmla="*/ 745104 h 1223925"/>
                <a:gd name="connsiteX158" fmla="*/ 359341 w 1099156"/>
                <a:gd name="connsiteY158" fmla="*/ 665189 h 1223925"/>
                <a:gd name="connsiteX159" fmla="*/ 294246 w 1099156"/>
                <a:gd name="connsiteY159" fmla="*/ 659639 h 1223925"/>
                <a:gd name="connsiteX160" fmla="*/ 290666 w 1099156"/>
                <a:gd name="connsiteY160" fmla="*/ 662998 h 1223925"/>
                <a:gd name="connsiteX161" fmla="*/ 297715 w 1099156"/>
                <a:gd name="connsiteY161" fmla="*/ 790633 h 1223925"/>
                <a:gd name="connsiteX162" fmla="*/ 323337 w 1099156"/>
                <a:gd name="connsiteY162" fmla="*/ 825209 h 1223925"/>
                <a:gd name="connsiteX163" fmla="*/ 321813 w 1099156"/>
                <a:gd name="connsiteY163" fmla="*/ 826828 h 1223925"/>
                <a:gd name="connsiteX164" fmla="*/ 237802 w 1099156"/>
                <a:gd name="connsiteY164" fmla="*/ 762153 h 1223925"/>
                <a:gd name="connsiteX165" fmla="*/ 197607 w 1099156"/>
                <a:gd name="connsiteY165" fmla="*/ 722624 h 1223925"/>
                <a:gd name="connsiteX166" fmla="*/ 250852 w 1099156"/>
                <a:gd name="connsiteY166" fmla="*/ 644520 h 1223925"/>
                <a:gd name="connsiteX167" fmla="*/ 245327 w 1099156"/>
                <a:gd name="connsiteY167" fmla="*/ 563557 h 1223925"/>
                <a:gd name="connsiteX168" fmla="*/ 181048 w 1099156"/>
                <a:gd name="connsiteY168" fmla="*/ 551146 h 1223925"/>
                <a:gd name="connsiteX169" fmla="*/ 177223 w 1099156"/>
                <a:gd name="connsiteY169" fmla="*/ 554032 h 1223925"/>
                <a:gd name="connsiteX170" fmla="*/ 170270 w 1099156"/>
                <a:gd name="connsiteY170" fmla="*/ 681762 h 1223925"/>
                <a:gd name="connsiteX171" fmla="*/ 187987 w 1099156"/>
                <a:gd name="connsiteY171" fmla="*/ 712338 h 1223925"/>
                <a:gd name="connsiteX172" fmla="*/ 171413 w 1099156"/>
                <a:gd name="connsiteY172" fmla="*/ 694336 h 1223925"/>
                <a:gd name="connsiteX173" fmla="*/ 120835 w 1099156"/>
                <a:gd name="connsiteY173" fmla="*/ 631661 h 1223925"/>
                <a:gd name="connsiteX174" fmla="*/ 98833 w 1099156"/>
                <a:gd name="connsiteY174" fmla="*/ 601276 h 1223925"/>
                <a:gd name="connsiteX175" fmla="*/ 109977 w 1099156"/>
                <a:gd name="connsiteY175" fmla="*/ 507931 h 1223925"/>
                <a:gd name="connsiteX176" fmla="*/ 67686 w 1099156"/>
                <a:gd name="connsiteY176" fmla="*/ 438589 h 1223925"/>
                <a:gd name="connsiteX177" fmla="*/ 5076 w 1099156"/>
                <a:gd name="connsiteY177" fmla="*/ 456772 h 1223925"/>
                <a:gd name="connsiteX178" fmla="*/ 2916 w 1099156"/>
                <a:gd name="connsiteY178" fmla="*/ 461259 h 1223925"/>
                <a:gd name="connsiteX179" fmla="*/ 55494 w 1099156"/>
                <a:gd name="connsiteY179" fmla="*/ 577749 h 1223925"/>
                <a:gd name="connsiteX180" fmla="*/ 98071 w 1099156"/>
                <a:gd name="connsiteY180" fmla="*/ 604324 h 1223925"/>
                <a:gd name="connsiteX181" fmla="*/ 98071 w 1099156"/>
                <a:gd name="connsiteY181" fmla="*/ 603467 h 1223925"/>
                <a:gd name="connsiteX182" fmla="*/ 118549 w 1099156"/>
                <a:gd name="connsiteY182" fmla="*/ 633185 h 1223925"/>
                <a:gd name="connsiteX183" fmla="*/ 167984 w 1099156"/>
                <a:gd name="connsiteY183" fmla="*/ 697098 h 1223925"/>
                <a:gd name="connsiteX184" fmla="*/ 233230 w 1099156"/>
                <a:gd name="connsiteY184" fmla="*/ 767106 h 1223925"/>
                <a:gd name="connsiteX185" fmla="*/ 316574 w 1099156"/>
                <a:gd name="connsiteY185" fmla="*/ 833781 h 1223925"/>
                <a:gd name="connsiteX186" fmla="*/ 317717 w 1099156"/>
                <a:gd name="connsiteY186" fmla="*/ 834448 h 1223925"/>
                <a:gd name="connsiteX187" fmla="*/ 273235 w 1099156"/>
                <a:gd name="connsiteY187" fmla="*/ 823304 h 1223925"/>
                <a:gd name="connsiteX188" fmla="*/ 152554 w 1099156"/>
                <a:gd name="connsiteY188" fmla="*/ 865499 h 1223925"/>
                <a:gd name="connsiteX189" fmla="*/ 176291 w 1099156"/>
                <a:gd name="connsiteY189" fmla="*/ 926366 h 1223925"/>
                <a:gd name="connsiteX190" fmla="*/ 181129 w 1099156"/>
                <a:gd name="connsiteY190" fmla="*/ 928174 h 1223925"/>
                <a:gd name="connsiteX191" fmla="*/ 260472 w 1099156"/>
                <a:gd name="connsiteY191" fmla="*/ 911029 h 12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099156" h="1223925">
                  <a:moveTo>
                    <a:pt x="260472" y="911029"/>
                  </a:moveTo>
                  <a:cubicBezTo>
                    <a:pt x="285046" y="894932"/>
                    <a:pt x="318955" y="841116"/>
                    <a:pt x="321622" y="836829"/>
                  </a:cubicBezTo>
                  <a:cubicBezTo>
                    <a:pt x="352365" y="856286"/>
                    <a:pt x="384378" y="873660"/>
                    <a:pt x="417444" y="888836"/>
                  </a:cubicBezTo>
                  <a:cubicBezTo>
                    <a:pt x="436494" y="897789"/>
                    <a:pt x="456306" y="906267"/>
                    <a:pt x="476118" y="914458"/>
                  </a:cubicBezTo>
                  <a:cubicBezTo>
                    <a:pt x="466593" y="911982"/>
                    <a:pt x="457925" y="909981"/>
                    <a:pt x="457068" y="909791"/>
                  </a:cubicBezTo>
                  <a:cubicBezTo>
                    <a:pt x="422492" y="905219"/>
                    <a:pt x="353055" y="916744"/>
                    <a:pt x="336386" y="951987"/>
                  </a:cubicBezTo>
                  <a:cubicBezTo>
                    <a:pt x="326133" y="975349"/>
                    <a:pt x="336761" y="1002600"/>
                    <a:pt x="360123" y="1012853"/>
                  </a:cubicBezTo>
                  <a:cubicBezTo>
                    <a:pt x="361701" y="1013546"/>
                    <a:pt x="363316" y="1014149"/>
                    <a:pt x="364961" y="1014661"/>
                  </a:cubicBezTo>
                  <a:cubicBezTo>
                    <a:pt x="390869" y="1024186"/>
                    <a:pt x="422111" y="1011708"/>
                    <a:pt x="444304" y="997421"/>
                  </a:cubicBezTo>
                  <a:cubicBezTo>
                    <a:pt x="466498" y="983133"/>
                    <a:pt x="496216" y="937509"/>
                    <a:pt x="503931" y="925412"/>
                  </a:cubicBezTo>
                  <a:lnTo>
                    <a:pt x="526791" y="934937"/>
                  </a:lnTo>
                  <a:cubicBezTo>
                    <a:pt x="563462" y="949510"/>
                    <a:pt x="600038" y="963512"/>
                    <a:pt x="635566" y="979133"/>
                  </a:cubicBezTo>
                  <a:cubicBezTo>
                    <a:pt x="648044" y="984467"/>
                    <a:pt x="660141" y="990277"/>
                    <a:pt x="672333" y="995897"/>
                  </a:cubicBezTo>
                  <a:cubicBezTo>
                    <a:pt x="663760" y="993801"/>
                    <a:pt x="656617" y="992087"/>
                    <a:pt x="655474" y="991992"/>
                  </a:cubicBezTo>
                  <a:cubicBezTo>
                    <a:pt x="620898" y="987420"/>
                    <a:pt x="551556" y="998945"/>
                    <a:pt x="534792" y="1034187"/>
                  </a:cubicBezTo>
                  <a:cubicBezTo>
                    <a:pt x="524552" y="1057499"/>
                    <a:pt x="535149" y="1084697"/>
                    <a:pt x="558460" y="1094936"/>
                  </a:cubicBezTo>
                  <a:cubicBezTo>
                    <a:pt x="560060" y="1095639"/>
                    <a:pt x="561698" y="1096250"/>
                    <a:pt x="563367" y="1096767"/>
                  </a:cubicBezTo>
                  <a:cubicBezTo>
                    <a:pt x="589370" y="1106292"/>
                    <a:pt x="620993" y="1093814"/>
                    <a:pt x="642710" y="1079526"/>
                  </a:cubicBezTo>
                  <a:cubicBezTo>
                    <a:pt x="664427" y="1065239"/>
                    <a:pt x="691669" y="1024091"/>
                    <a:pt x="701003" y="1009803"/>
                  </a:cubicBezTo>
                  <a:cubicBezTo>
                    <a:pt x="713195" y="1015995"/>
                    <a:pt x="725482" y="1022186"/>
                    <a:pt x="737103" y="1028853"/>
                  </a:cubicBezTo>
                  <a:cubicBezTo>
                    <a:pt x="744913" y="1033521"/>
                    <a:pt x="752819" y="1037426"/>
                    <a:pt x="760439" y="1042569"/>
                  </a:cubicBezTo>
                  <a:lnTo>
                    <a:pt x="783109" y="1057143"/>
                  </a:lnTo>
                  <a:cubicBezTo>
                    <a:pt x="797110" y="1066668"/>
                    <a:pt x="811684" y="1076955"/>
                    <a:pt x="825209" y="1086861"/>
                  </a:cubicBezTo>
                  <a:cubicBezTo>
                    <a:pt x="834734" y="1093719"/>
                    <a:pt x="843497" y="1100386"/>
                    <a:pt x="852451" y="1107054"/>
                  </a:cubicBezTo>
                  <a:cubicBezTo>
                    <a:pt x="840068" y="1101624"/>
                    <a:pt x="815589" y="1091337"/>
                    <a:pt x="813398" y="1090766"/>
                  </a:cubicBezTo>
                  <a:cubicBezTo>
                    <a:pt x="779965" y="1081241"/>
                    <a:pt x="709576" y="1081908"/>
                    <a:pt x="687763" y="1114197"/>
                  </a:cubicBezTo>
                  <a:cubicBezTo>
                    <a:pt x="674046" y="1135647"/>
                    <a:pt x="680315" y="1164156"/>
                    <a:pt x="701765" y="1177873"/>
                  </a:cubicBezTo>
                  <a:cubicBezTo>
                    <a:pt x="703209" y="1178797"/>
                    <a:pt x="704704" y="1179639"/>
                    <a:pt x="706242" y="1180396"/>
                  </a:cubicBezTo>
                  <a:cubicBezTo>
                    <a:pt x="730435" y="1193445"/>
                    <a:pt x="763392" y="1186206"/>
                    <a:pt x="787300" y="1175348"/>
                  </a:cubicBezTo>
                  <a:cubicBezTo>
                    <a:pt x="813303" y="1163442"/>
                    <a:pt x="853975" y="1117436"/>
                    <a:pt x="858547" y="1111626"/>
                  </a:cubicBezTo>
                  <a:cubicBezTo>
                    <a:pt x="873310" y="1122770"/>
                    <a:pt x="887598" y="1133724"/>
                    <a:pt x="900838" y="1144296"/>
                  </a:cubicBezTo>
                  <a:cubicBezTo>
                    <a:pt x="939509" y="1174872"/>
                    <a:pt x="971704" y="1202399"/>
                    <a:pt x="996088" y="1223925"/>
                  </a:cubicBezTo>
                  <a:lnTo>
                    <a:pt x="1015138" y="1206590"/>
                  </a:lnTo>
                  <a:cubicBezTo>
                    <a:pt x="989611" y="1185063"/>
                    <a:pt x="955511" y="1157060"/>
                    <a:pt x="914458" y="1126008"/>
                  </a:cubicBezTo>
                  <a:cubicBezTo>
                    <a:pt x="899504" y="1114674"/>
                    <a:pt x="883312" y="1102767"/>
                    <a:pt x="866833" y="1090766"/>
                  </a:cubicBezTo>
                  <a:cubicBezTo>
                    <a:pt x="875625" y="1073166"/>
                    <a:pt x="883385" y="1055070"/>
                    <a:pt x="890074" y="1036569"/>
                  </a:cubicBezTo>
                  <a:cubicBezTo>
                    <a:pt x="919316" y="1039521"/>
                    <a:pt x="974371" y="1024377"/>
                    <a:pt x="981514" y="1022376"/>
                  </a:cubicBezTo>
                  <a:cubicBezTo>
                    <a:pt x="987706" y="1039807"/>
                    <a:pt x="993516" y="1056857"/>
                    <a:pt x="998755" y="1072954"/>
                  </a:cubicBezTo>
                  <a:cubicBezTo>
                    <a:pt x="1013804" y="1118960"/>
                    <a:pt x="1025329" y="1158679"/>
                    <a:pt x="1033807" y="1190207"/>
                  </a:cubicBezTo>
                  <a:lnTo>
                    <a:pt x="1055143" y="1171157"/>
                  </a:lnTo>
                  <a:cubicBezTo>
                    <a:pt x="1046284" y="1141725"/>
                    <a:pt x="1034854" y="1105815"/>
                    <a:pt x="1020662" y="1065334"/>
                  </a:cubicBezTo>
                  <a:cubicBezTo>
                    <a:pt x="1014471" y="1047618"/>
                    <a:pt x="1007518" y="1028853"/>
                    <a:pt x="1000088" y="1009613"/>
                  </a:cubicBezTo>
                  <a:cubicBezTo>
                    <a:pt x="1006660" y="1005898"/>
                    <a:pt x="1059619" y="975037"/>
                    <a:pt x="1076288" y="951796"/>
                  </a:cubicBezTo>
                  <a:cubicBezTo>
                    <a:pt x="1091433" y="930651"/>
                    <a:pt x="1104863" y="899504"/>
                    <a:pt x="1096672" y="873120"/>
                  </a:cubicBezTo>
                  <a:cubicBezTo>
                    <a:pt x="1089845" y="848482"/>
                    <a:pt x="1064339" y="834042"/>
                    <a:pt x="1039701" y="840868"/>
                  </a:cubicBezTo>
                  <a:cubicBezTo>
                    <a:pt x="1038188" y="841288"/>
                    <a:pt x="1036698" y="841783"/>
                    <a:pt x="1035235" y="842354"/>
                  </a:cubicBezTo>
                  <a:cubicBezTo>
                    <a:pt x="999326" y="857689"/>
                    <a:pt x="985039" y="926555"/>
                    <a:pt x="988182" y="961226"/>
                  </a:cubicBezTo>
                  <a:cubicBezTo>
                    <a:pt x="988182" y="963321"/>
                    <a:pt x="992944" y="985324"/>
                    <a:pt x="995992" y="999326"/>
                  </a:cubicBezTo>
                  <a:cubicBezTo>
                    <a:pt x="992944" y="991420"/>
                    <a:pt x="990087" y="983800"/>
                    <a:pt x="986467" y="975799"/>
                  </a:cubicBezTo>
                  <a:cubicBezTo>
                    <a:pt x="980181" y="959797"/>
                    <a:pt x="973418" y="944081"/>
                    <a:pt x="966274" y="927126"/>
                  </a:cubicBezTo>
                  <a:cubicBezTo>
                    <a:pt x="962464" y="919030"/>
                    <a:pt x="958750" y="910934"/>
                    <a:pt x="954844" y="902742"/>
                  </a:cubicBezTo>
                  <a:cubicBezTo>
                    <a:pt x="950939" y="894551"/>
                    <a:pt x="946367" y="886264"/>
                    <a:pt x="942081" y="877882"/>
                  </a:cubicBezTo>
                  <a:cubicBezTo>
                    <a:pt x="931889" y="858832"/>
                    <a:pt x="920554" y="839782"/>
                    <a:pt x="908648" y="820732"/>
                  </a:cubicBezTo>
                  <a:cubicBezTo>
                    <a:pt x="922650" y="815208"/>
                    <a:pt x="971894" y="794824"/>
                    <a:pt x="990182" y="776155"/>
                  </a:cubicBezTo>
                  <a:cubicBezTo>
                    <a:pt x="1008470" y="757486"/>
                    <a:pt x="1026377" y="728530"/>
                    <a:pt x="1022186" y="701574"/>
                  </a:cubicBezTo>
                  <a:cubicBezTo>
                    <a:pt x="1019293" y="676278"/>
                    <a:pt x="996442" y="658117"/>
                    <a:pt x="971146" y="661010"/>
                  </a:cubicBezTo>
                  <a:cubicBezTo>
                    <a:pt x="969476" y="661201"/>
                    <a:pt x="967818" y="661483"/>
                    <a:pt x="966179" y="661855"/>
                  </a:cubicBezTo>
                  <a:cubicBezTo>
                    <a:pt x="928079" y="671380"/>
                    <a:pt x="903790" y="737484"/>
                    <a:pt x="901695" y="772250"/>
                  </a:cubicBezTo>
                  <a:cubicBezTo>
                    <a:pt x="901695" y="774345"/>
                    <a:pt x="902838" y="799491"/>
                    <a:pt x="903790" y="813303"/>
                  </a:cubicBezTo>
                  <a:cubicBezTo>
                    <a:pt x="896551" y="802063"/>
                    <a:pt x="889408" y="790824"/>
                    <a:pt x="881788" y="779679"/>
                  </a:cubicBezTo>
                  <a:cubicBezTo>
                    <a:pt x="859690" y="747580"/>
                    <a:pt x="836258" y="715767"/>
                    <a:pt x="813112" y="683953"/>
                  </a:cubicBezTo>
                  <a:cubicBezTo>
                    <a:pt x="805969" y="674428"/>
                    <a:pt x="799015" y="664427"/>
                    <a:pt x="792062" y="654616"/>
                  </a:cubicBezTo>
                  <a:cubicBezTo>
                    <a:pt x="797015" y="652711"/>
                    <a:pt x="856070" y="629756"/>
                    <a:pt x="876549" y="608896"/>
                  </a:cubicBezTo>
                  <a:cubicBezTo>
                    <a:pt x="894742" y="589846"/>
                    <a:pt x="912744" y="561271"/>
                    <a:pt x="908648" y="534220"/>
                  </a:cubicBezTo>
                  <a:cubicBezTo>
                    <a:pt x="905703" y="508877"/>
                    <a:pt x="882770" y="490721"/>
                    <a:pt x="857427" y="493666"/>
                  </a:cubicBezTo>
                  <a:cubicBezTo>
                    <a:pt x="855786" y="493857"/>
                    <a:pt x="854157" y="494136"/>
                    <a:pt x="852546" y="494501"/>
                  </a:cubicBezTo>
                  <a:cubicBezTo>
                    <a:pt x="814446" y="504026"/>
                    <a:pt x="790157" y="570129"/>
                    <a:pt x="788062" y="604896"/>
                  </a:cubicBezTo>
                  <a:cubicBezTo>
                    <a:pt x="788062" y="607563"/>
                    <a:pt x="789776" y="643662"/>
                    <a:pt x="790729" y="652521"/>
                  </a:cubicBezTo>
                  <a:cubicBezTo>
                    <a:pt x="775298" y="630899"/>
                    <a:pt x="760153" y="609277"/>
                    <a:pt x="746056" y="587370"/>
                  </a:cubicBezTo>
                  <a:cubicBezTo>
                    <a:pt x="726837" y="557905"/>
                    <a:pt x="709591" y="527199"/>
                    <a:pt x="694431" y="495453"/>
                  </a:cubicBezTo>
                  <a:cubicBezTo>
                    <a:pt x="696717" y="494596"/>
                    <a:pt x="758439" y="470879"/>
                    <a:pt x="779394" y="449448"/>
                  </a:cubicBezTo>
                  <a:cubicBezTo>
                    <a:pt x="797587" y="430398"/>
                    <a:pt x="815589" y="401823"/>
                    <a:pt x="811493" y="374867"/>
                  </a:cubicBezTo>
                  <a:cubicBezTo>
                    <a:pt x="808600" y="349571"/>
                    <a:pt x="785748" y="331410"/>
                    <a:pt x="760452" y="334303"/>
                  </a:cubicBezTo>
                  <a:cubicBezTo>
                    <a:pt x="758783" y="334494"/>
                    <a:pt x="757125" y="334775"/>
                    <a:pt x="755486" y="335148"/>
                  </a:cubicBezTo>
                  <a:cubicBezTo>
                    <a:pt x="717386" y="344673"/>
                    <a:pt x="693097" y="410776"/>
                    <a:pt x="691002" y="445542"/>
                  </a:cubicBezTo>
                  <a:cubicBezTo>
                    <a:pt x="691002" y="447828"/>
                    <a:pt x="692240" y="475356"/>
                    <a:pt x="693193" y="488405"/>
                  </a:cubicBezTo>
                  <a:lnTo>
                    <a:pt x="691097" y="488976"/>
                  </a:lnTo>
                  <a:cubicBezTo>
                    <a:pt x="676606" y="456651"/>
                    <a:pt x="665065" y="423081"/>
                    <a:pt x="656617" y="388678"/>
                  </a:cubicBezTo>
                  <a:cubicBezTo>
                    <a:pt x="651759" y="369628"/>
                    <a:pt x="648139" y="351436"/>
                    <a:pt x="644996" y="333624"/>
                  </a:cubicBezTo>
                  <a:cubicBezTo>
                    <a:pt x="656902" y="330385"/>
                    <a:pt x="711671" y="315050"/>
                    <a:pt x="732436" y="297810"/>
                  </a:cubicBezTo>
                  <a:cubicBezTo>
                    <a:pt x="753200" y="280569"/>
                    <a:pt x="773584" y="254661"/>
                    <a:pt x="772536" y="227134"/>
                  </a:cubicBezTo>
                  <a:cubicBezTo>
                    <a:pt x="772326" y="201569"/>
                    <a:pt x="751431" y="181014"/>
                    <a:pt x="725866" y="181224"/>
                  </a:cubicBezTo>
                  <a:cubicBezTo>
                    <a:pt x="724274" y="181237"/>
                    <a:pt x="722683" y="181333"/>
                    <a:pt x="721101" y="181509"/>
                  </a:cubicBezTo>
                  <a:cubicBezTo>
                    <a:pt x="682525" y="186939"/>
                    <a:pt x="650806" y="249804"/>
                    <a:pt x="644901" y="284189"/>
                  </a:cubicBezTo>
                  <a:cubicBezTo>
                    <a:pt x="644901" y="285999"/>
                    <a:pt x="643377" y="305334"/>
                    <a:pt x="642710" y="319431"/>
                  </a:cubicBezTo>
                  <a:cubicBezTo>
                    <a:pt x="641472" y="311335"/>
                    <a:pt x="639948" y="303048"/>
                    <a:pt x="638900" y="295238"/>
                  </a:cubicBezTo>
                  <a:cubicBezTo>
                    <a:pt x="634804" y="265996"/>
                    <a:pt x="632804" y="239040"/>
                    <a:pt x="631185" y="215132"/>
                  </a:cubicBezTo>
                  <a:cubicBezTo>
                    <a:pt x="630423" y="201512"/>
                    <a:pt x="630042" y="189129"/>
                    <a:pt x="629756" y="177604"/>
                  </a:cubicBezTo>
                  <a:cubicBezTo>
                    <a:pt x="639757" y="168079"/>
                    <a:pt x="679953" y="129979"/>
                    <a:pt x="690430" y="105881"/>
                  </a:cubicBezTo>
                  <a:cubicBezTo>
                    <a:pt x="700908" y="81782"/>
                    <a:pt x="707099" y="48731"/>
                    <a:pt x="693478" y="24728"/>
                  </a:cubicBezTo>
                  <a:cubicBezTo>
                    <a:pt x="681616" y="2139"/>
                    <a:pt x="653689" y="-6556"/>
                    <a:pt x="631101" y="5306"/>
                  </a:cubicBezTo>
                  <a:cubicBezTo>
                    <a:pt x="629623" y="6082"/>
                    <a:pt x="628188" y="6937"/>
                    <a:pt x="626803" y="7868"/>
                  </a:cubicBezTo>
                  <a:cubicBezTo>
                    <a:pt x="594990" y="30538"/>
                    <a:pt x="595847" y="100928"/>
                    <a:pt x="606420" y="134170"/>
                  </a:cubicBezTo>
                  <a:cubicBezTo>
                    <a:pt x="607372" y="137028"/>
                    <a:pt x="626708" y="180271"/>
                    <a:pt x="627280" y="179795"/>
                  </a:cubicBezTo>
                  <a:lnTo>
                    <a:pt x="627851" y="179223"/>
                  </a:lnTo>
                  <a:cubicBezTo>
                    <a:pt x="627851" y="190272"/>
                    <a:pt x="627851" y="202179"/>
                    <a:pt x="628613" y="215228"/>
                  </a:cubicBezTo>
                  <a:cubicBezTo>
                    <a:pt x="629661" y="239231"/>
                    <a:pt x="630994" y="266377"/>
                    <a:pt x="634519" y="295809"/>
                  </a:cubicBezTo>
                  <a:cubicBezTo>
                    <a:pt x="637955" y="327522"/>
                    <a:pt x="643234" y="359008"/>
                    <a:pt x="650330" y="390107"/>
                  </a:cubicBezTo>
                  <a:cubicBezTo>
                    <a:pt x="658105" y="425020"/>
                    <a:pt x="669008" y="459162"/>
                    <a:pt x="682906" y="492119"/>
                  </a:cubicBezTo>
                  <a:lnTo>
                    <a:pt x="683477" y="493263"/>
                  </a:lnTo>
                  <a:cubicBezTo>
                    <a:pt x="676048" y="484595"/>
                    <a:pt x="654426" y="461068"/>
                    <a:pt x="652521" y="459449"/>
                  </a:cubicBezTo>
                  <a:cubicBezTo>
                    <a:pt x="626232" y="436589"/>
                    <a:pt x="561938" y="407919"/>
                    <a:pt x="528696" y="428112"/>
                  </a:cubicBezTo>
                  <a:cubicBezTo>
                    <a:pt x="507261" y="441852"/>
                    <a:pt x="501022" y="470367"/>
                    <a:pt x="514762" y="491802"/>
                  </a:cubicBezTo>
                  <a:cubicBezTo>
                    <a:pt x="515679" y="493232"/>
                    <a:pt x="516674" y="494610"/>
                    <a:pt x="517742" y="495930"/>
                  </a:cubicBezTo>
                  <a:cubicBezTo>
                    <a:pt x="534316" y="517932"/>
                    <a:pt x="567367" y="525267"/>
                    <a:pt x="593466" y="525362"/>
                  </a:cubicBezTo>
                  <a:cubicBezTo>
                    <a:pt x="622803" y="525362"/>
                    <a:pt x="680715" y="499168"/>
                    <a:pt x="685382" y="496787"/>
                  </a:cubicBezTo>
                  <a:cubicBezTo>
                    <a:pt x="700299" y="529992"/>
                    <a:pt x="717419" y="562163"/>
                    <a:pt x="736627" y="593084"/>
                  </a:cubicBezTo>
                  <a:cubicBezTo>
                    <a:pt x="747676" y="611087"/>
                    <a:pt x="759391" y="628994"/>
                    <a:pt x="771393" y="646711"/>
                  </a:cubicBezTo>
                  <a:cubicBezTo>
                    <a:pt x="764725" y="639471"/>
                    <a:pt x="758725" y="632994"/>
                    <a:pt x="757772" y="632137"/>
                  </a:cubicBezTo>
                  <a:cubicBezTo>
                    <a:pt x="731483" y="609372"/>
                    <a:pt x="667189" y="580607"/>
                    <a:pt x="633947" y="600800"/>
                  </a:cubicBezTo>
                  <a:cubicBezTo>
                    <a:pt x="612512" y="614540"/>
                    <a:pt x="606274" y="643055"/>
                    <a:pt x="620014" y="664490"/>
                  </a:cubicBezTo>
                  <a:cubicBezTo>
                    <a:pt x="620930" y="665920"/>
                    <a:pt x="621925" y="667298"/>
                    <a:pt x="622993" y="668618"/>
                  </a:cubicBezTo>
                  <a:cubicBezTo>
                    <a:pt x="639472" y="690716"/>
                    <a:pt x="672619" y="697955"/>
                    <a:pt x="698717" y="698050"/>
                  </a:cubicBezTo>
                  <a:cubicBezTo>
                    <a:pt x="724816" y="698145"/>
                    <a:pt x="774917" y="676714"/>
                    <a:pt x="788062" y="670904"/>
                  </a:cubicBezTo>
                  <a:cubicBezTo>
                    <a:pt x="792729" y="677667"/>
                    <a:pt x="797587" y="684524"/>
                    <a:pt x="802063" y="691287"/>
                  </a:cubicBezTo>
                  <a:cubicBezTo>
                    <a:pt x="824542" y="723577"/>
                    <a:pt x="847117" y="755867"/>
                    <a:pt x="868738" y="788061"/>
                  </a:cubicBezTo>
                  <a:cubicBezTo>
                    <a:pt x="876263" y="799491"/>
                    <a:pt x="883216" y="810921"/>
                    <a:pt x="890170" y="822351"/>
                  </a:cubicBezTo>
                  <a:cubicBezTo>
                    <a:pt x="884264" y="815874"/>
                    <a:pt x="879216" y="810540"/>
                    <a:pt x="878359" y="809778"/>
                  </a:cubicBezTo>
                  <a:cubicBezTo>
                    <a:pt x="852070" y="786918"/>
                    <a:pt x="787776" y="758248"/>
                    <a:pt x="754534" y="778441"/>
                  </a:cubicBezTo>
                  <a:cubicBezTo>
                    <a:pt x="733121" y="792216"/>
                    <a:pt x="726928" y="820741"/>
                    <a:pt x="740703" y="842154"/>
                  </a:cubicBezTo>
                  <a:cubicBezTo>
                    <a:pt x="741618" y="843576"/>
                    <a:pt x="742610" y="844946"/>
                    <a:pt x="743675" y="846259"/>
                  </a:cubicBezTo>
                  <a:cubicBezTo>
                    <a:pt x="760153" y="868262"/>
                    <a:pt x="793300" y="875596"/>
                    <a:pt x="819304" y="875691"/>
                  </a:cubicBezTo>
                  <a:cubicBezTo>
                    <a:pt x="845307" y="875787"/>
                    <a:pt x="890741" y="856641"/>
                    <a:pt x="906362" y="849593"/>
                  </a:cubicBezTo>
                  <a:cubicBezTo>
                    <a:pt x="913220" y="861499"/>
                    <a:pt x="920078" y="873405"/>
                    <a:pt x="926079" y="885312"/>
                  </a:cubicBezTo>
                  <a:cubicBezTo>
                    <a:pt x="930079" y="893503"/>
                    <a:pt x="934461" y="901123"/>
                    <a:pt x="937890" y="909600"/>
                  </a:cubicBezTo>
                  <a:cubicBezTo>
                    <a:pt x="941319" y="918078"/>
                    <a:pt x="945224" y="926174"/>
                    <a:pt x="948748" y="934270"/>
                  </a:cubicBezTo>
                  <a:cubicBezTo>
                    <a:pt x="955130" y="950272"/>
                    <a:pt x="961702" y="966655"/>
                    <a:pt x="967798" y="982371"/>
                  </a:cubicBezTo>
                  <a:cubicBezTo>
                    <a:pt x="971894" y="993230"/>
                    <a:pt x="975609" y="1003707"/>
                    <a:pt x="979324" y="1014185"/>
                  </a:cubicBezTo>
                  <a:cubicBezTo>
                    <a:pt x="972085" y="1002755"/>
                    <a:pt x="957226" y="980752"/>
                    <a:pt x="955797" y="979038"/>
                  </a:cubicBezTo>
                  <a:cubicBezTo>
                    <a:pt x="935040" y="956382"/>
                    <a:pt x="908797" y="939455"/>
                    <a:pt x="879597" y="929889"/>
                  </a:cubicBezTo>
                  <a:cubicBezTo>
                    <a:pt x="877428" y="927243"/>
                    <a:pt x="875003" y="924819"/>
                    <a:pt x="872358" y="922649"/>
                  </a:cubicBezTo>
                  <a:cubicBezTo>
                    <a:pt x="853154" y="905852"/>
                    <a:pt x="823970" y="907802"/>
                    <a:pt x="807172" y="927005"/>
                  </a:cubicBezTo>
                  <a:cubicBezTo>
                    <a:pt x="806101" y="928230"/>
                    <a:pt x="805095" y="929510"/>
                    <a:pt x="804159" y="930841"/>
                  </a:cubicBezTo>
                  <a:cubicBezTo>
                    <a:pt x="782632" y="963417"/>
                    <a:pt x="808731" y="1028758"/>
                    <a:pt x="830543" y="1056000"/>
                  </a:cubicBezTo>
                  <a:cubicBezTo>
                    <a:pt x="831781" y="1057619"/>
                    <a:pt x="847688" y="1073430"/>
                    <a:pt x="857880" y="1083241"/>
                  </a:cubicBezTo>
                  <a:lnTo>
                    <a:pt x="836353" y="1069239"/>
                  </a:lnTo>
                  <a:cubicBezTo>
                    <a:pt x="822352" y="1059714"/>
                    <a:pt x="807778" y="1050189"/>
                    <a:pt x="792729" y="1039807"/>
                  </a:cubicBezTo>
                  <a:lnTo>
                    <a:pt x="769774" y="1025710"/>
                  </a:lnTo>
                  <a:cubicBezTo>
                    <a:pt x="762154" y="1020853"/>
                    <a:pt x="753581" y="1016661"/>
                    <a:pt x="745390" y="1012089"/>
                  </a:cubicBezTo>
                  <a:cubicBezTo>
                    <a:pt x="726340" y="1001803"/>
                    <a:pt x="706432" y="992278"/>
                    <a:pt x="686239" y="983514"/>
                  </a:cubicBezTo>
                  <a:cubicBezTo>
                    <a:pt x="694812" y="971227"/>
                    <a:pt x="724339" y="927126"/>
                    <a:pt x="729578" y="901409"/>
                  </a:cubicBezTo>
                  <a:cubicBezTo>
                    <a:pt x="734817" y="875691"/>
                    <a:pt x="733579" y="841973"/>
                    <a:pt x="715195" y="821494"/>
                  </a:cubicBezTo>
                  <a:cubicBezTo>
                    <a:pt x="698752" y="801986"/>
                    <a:pt x="669608" y="799501"/>
                    <a:pt x="650100" y="815945"/>
                  </a:cubicBezTo>
                  <a:cubicBezTo>
                    <a:pt x="648848" y="817000"/>
                    <a:pt x="647653" y="818121"/>
                    <a:pt x="646520" y="819303"/>
                  </a:cubicBezTo>
                  <a:cubicBezTo>
                    <a:pt x="620326" y="847878"/>
                    <a:pt x="636233" y="916744"/>
                    <a:pt x="653569" y="946938"/>
                  </a:cubicBezTo>
                  <a:cubicBezTo>
                    <a:pt x="654712" y="948843"/>
                    <a:pt x="669571" y="969036"/>
                    <a:pt x="678048" y="979990"/>
                  </a:cubicBezTo>
                  <a:cubicBezTo>
                    <a:pt x="665856" y="974656"/>
                    <a:pt x="653664" y="969227"/>
                    <a:pt x="641186" y="964179"/>
                  </a:cubicBezTo>
                  <a:cubicBezTo>
                    <a:pt x="604991" y="949605"/>
                    <a:pt x="567939" y="935604"/>
                    <a:pt x="531077" y="922173"/>
                  </a:cubicBezTo>
                  <a:cubicBezTo>
                    <a:pt x="519742" y="917982"/>
                    <a:pt x="508503" y="913601"/>
                    <a:pt x="497263" y="909315"/>
                  </a:cubicBezTo>
                  <a:cubicBezTo>
                    <a:pt x="500407" y="905028"/>
                    <a:pt x="536983" y="853308"/>
                    <a:pt x="542507" y="824542"/>
                  </a:cubicBezTo>
                  <a:cubicBezTo>
                    <a:pt x="547460" y="799015"/>
                    <a:pt x="546603" y="765106"/>
                    <a:pt x="528124" y="744628"/>
                  </a:cubicBezTo>
                  <a:cubicBezTo>
                    <a:pt x="511681" y="725119"/>
                    <a:pt x="482537" y="722635"/>
                    <a:pt x="463029" y="739078"/>
                  </a:cubicBezTo>
                  <a:cubicBezTo>
                    <a:pt x="461777" y="740134"/>
                    <a:pt x="460582" y="741254"/>
                    <a:pt x="459449" y="742437"/>
                  </a:cubicBezTo>
                  <a:cubicBezTo>
                    <a:pt x="433255" y="771012"/>
                    <a:pt x="449162" y="839878"/>
                    <a:pt x="466593" y="870072"/>
                  </a:cubicBezTo>
                  <a:cubicBezTo>
                    <a:pt x="467831" y="872358"/>
                    <a:pt x="489358" y="901409"/>
                    <a:pt x="495168" y="908172"/>
                  </a:cubicBezTo>
                  <a:cubicBezTo>
                    <a:pt x="470403" y="898647"/>
                    <a:pt x="445828" y="889122"/>
                    <a:pt x="421921" y="878549"/>
                  </a:cubicBezTo>
                  <a:cubicBezTo>
                    <a:pt x="389647" y="864574"/>
                    <a:pt x="358336" y="848473"/>
                    <a:pt x="328195" y="830353"/>
                  </a:cubicBezTo>
                  <a:cubicBezTo>
                    <a:pt x="329623" y="828352"/>
                    <a:pt x="368104" y="774536"/>
                    <a:pt x="373724" y="745104"/>
                  </a:cubicBezTo>
                  <a:cubicBezTo>
                    <a:pt x="378582" y="719577"/>
                    <a:pt x="377725" y="685668"/>
                    <a:pt x="359341" y="665189"/>
                  </a:cubicBezTo>
                  <a:cubicBezTo>
                    <a:pt x="342898" y="645681"/>
                    <a:pt x="313754" y="643196"/>
                    <a:pt x="294246" y="659639"/>
                  </a:cubicBezTo>
                  <a:cubicBezTo>
                    <a:pt x="292994" y="660695"/>
                    <a:pt x="291799" y="661816"/>
                    <a:pt x="290666" y="662998"/>
                  </a:cubicBezTo>
                  <a:cubicBezTo>
                    <a:pt x="264472" y="691573"/>
                    <a:pt x="280379" y="760439"/>
                    <a:pt x="297715" y="790633"/>
                  </a:cubicBezTo>
                  <a:cubicBezTo>
                    <a:pt x="298858" y="792633"/>
                    <a:pt x="315241" y="814827"/>
                    <a:pt x="323337" y="825209"/>
                  </a:cubicBezTo>
                  <a:lnTo>
                    <a:pt x="321813" y="826828"/>
                  </a:lnTo>
                  <a:cubicBezTo>
                    <a:pt x="291935" y="807820"/>
                    <a:pt x="263820" y="786176"/>
                    <a:pt x="237802" y="762153"/>
                  </a:cubicBezTo>
                  <a:cubicBezTo>
                    <a:pt x="223229" y="749104"/>
                    <a:pt x="210085" y="735864"/>
                    <a:pt x="197607" y="722624"/>
                  </a:cubicBezTo>
                  <a:cubicBezTo>
                    <a:pt x="205798" y="713099"/>
                    <a:pt x="242755" y="670523"/>
                    <a:pt x="250852" y="644520"/>
                  </a:cubicBezTo>
                  <a:cubicBezTo>
                    <a:pt x="258948" y="618516"/>
                    <a:pt x="261329" y="585846"/>
                    <a:pt x="245327" y="563557"/>
                  </a:cubicBezTo>
                  <a:cubicBezTo>
                    <a:pt x="231004" y="542380"/>
                    <a:pt x="202226" y="536823"/>
                    <a:pt x="181048" y="551146"/>
                  </a:cubicBezTo>
                  <a:cubicBezTo>
                    <a:pt x="179724" y="552041"/>
                    <a:pt x="178448" y="553005"/>
                    <a:pt x="177223" y="554032"/>
                  </a:cubicBezTo>
                  <a:cubicBezTo>
                    <a:pt x="148077" y="579940"/>
                    <a:pt x="156364" y="649854"/>
                    <a:pt x="170270" y="681762"/>
                  </a:cubicBezTo>
                  <a:cubicBezTo>
                    <a:pt x="171032" y="683477"/>
                    <a:pt x="180748" y="700241"/>
                    <a:pt x="187987" y="712338"/>
                  </a:cubicBezTo>
                  <a:cubicBezTo>
                    <a:pt x="182462" y="706337"/>
                    <a:pt x="176652" y="700241"/>
                    <a:pt x="171413" y="694336"/>
                  </a:cubicBezTo>
                  <a:cubicBezTo>
                    <a:pt x="152363" y="672237"/>
                    <a:pt x="135313" y="650806"/>
                    <a:pt x="120835" y="631661"/>
                  </a:cubicBezTo>
                  <a:cubicBezTo>
                    <a:pt x="112644" y="620707"/>
                    <a:pt x="105500" y="610706"/>
                    <a:pt x="98833" y="601276"/>
                  </a:cubicBezTo>
                  <a:cubicBezTo>
                    <a:pt x="102166" y="587941"/>
                    <a:pt x="114739" y="534125"/>
                    <a:pt x="109977" y="507931"/>
                  </a:cubicBezTo>
                  <a:cubicBezTo>
                    <a:pt x="105214" y="481737"/>
                    <a:pt x="92260" y="450781"/>
                    <a:pt x="67686" y="438589"/>
                  </a:cubicBezTo>
                  <a:cubicBezTo>
                    <a:pt x="45376" y="426321"/>
                    <a:pt x="17344" y="434462"/>
                    <a:pt x="5076" y="456772"/>
                  </a:cubicBezTo>
                  <a:cubicBezTo>
                    <a:pt x="4276" y="458228"/>
                    <a:pt x="3555" y="459725"/>
                    <a:pt x="2916" y="461259"/>
                  </a:cubicBezTo>
                  <a:cubicBezTo>
                    <a:pt x="-11086" y="497644"/>
                    <a:pt x="28443" y="555842"/>
                    <a:pt x="55494" y="577749"/>
                  </a:cubicBezTo>
                  <a:cubicBezTo>
                    <a:pt x="57875" y="579654"/>
                    <a:pt x="97880" y="604991"/>
                    <a:pt x="98071" y="604324"/>
                  </a:cubicBezTo>
                  <a:cubicBezTo>
                    <a:pt x="98091" y="604039"/>
                    <a:pt x="98091" y="603752"/>
                    <a:pt x="98071" y="603467"/>
                  </a:cubicBezTo>
                  <a:cubicBezTo>
                    <a:pt x="104262" y="612992"/>
                    <a:pt x="111025" y="622517"/>
                    <a:pt x="118549" y="633185"/>
                  </a:cubicBezTo>
                  <a:cubicBezTo>
                    <a:pt x="132646" y="652235"/>
                    <a:pt x="148839" y="674523"/>
                    <a:pt x="167984" y="697098"/>
                  </a:cubicBezTo>
                  <a:cubicBezTo>
                    <a:pt x="188374" y="721664"/>
                    <a:pt x="210159" y="745039"/>
                    <a:pt x="233230" y="767106"/>
                  </a:cubicBezTo>
                  <a:cubicBezTo>
                    <a:pt x="258997" y="791738"/>
                    <a:pt x="286887" y="814050"/>
                    <a:pt x="316574" y="833781"/>
                  </a:cubicBezTo>
                  <a:lnTo>
                    <a:pt x="317717" y="834448"/>
                  </a:lnTo>
                  <a:cubicBezTo>
                    <a:pt x="306763" y="831305"/>
                    <a:pt x="275712" y="823590"/>
                    <a:pt x="273235" y="823304"/>
                  </a:cubicBezTo>
                  <a:cubicBezTo>
                    <a:pt x="238660" y="818732"/>
                    <a:pt x="169318" y="830257"/>
                    <a:pt x="152554" y="865499"/>
                  </a:cubicBezTo>
                  <a:cubicBezTo>
                    <a:pt x="142301" y="888862"/>
                    <a:pt x="152928" y="916113"/>
                    <a:pt x="176291" y="926366"/>
                  </a:cubicBezTo>
                  <a:cubicBezTo>
                    <a:pt x="177868" y="927059"/>
                    <a:pt x="179484" y="927662"/>
                    <a:pt x="181129" y="928174"/>
                  </a:cubicBezTo>
                  <a:cubicBezTo>
                    <a:pt x="207132" y="937509"/>
                    <a:pt x="238755" y="925412"/>
                    <a:pt x="260472" y="911029"/>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28" name="Group 327">
            <a:extLst>
              <a:ext uri="{FF2B5EF4-FFF2-40B4-BE49-F238E27FC236}">
                <a16:creationId xmlns="" xmlns:a16="http://schemas.microsoft.com/office/drawing/2014/main" id="{829DF536-6BC6-46DE-8B55-BAF99FFCEFCF}"/>
              </a:ext>
            </a:extLst>
          </p:cNvPr>
          <p:cNvGrpSpPr/>
          <p:nvPr/>
        </p:nvGrpSpPr>
        <p:grpSpPr>
          <a:xfrm>
            <a:off x="-223422" y="190352"/>
            <a:ext cx="1481950" cy="1535210"/>
            <a:chOff x="5587443" y="2395840"/>
            <a:chExt cx="1481950" cy="1535210"/>
          </a:xfrm>
        </p:grpSpPr>
        <p:sp>
          <p:nvSpPr>
            <p:cNvPr id="276" name="Freeform: Shape 275">
              <a:extLst>
                <a:ext uri="{FF2B5EF4-FFF2-40B4-BE49-F238E27FC236}">
                  <a16:creationId xmlns="" xmlns:a16="http://schemas.microsoft.com/office/drawing/2014/main" id="{4D0CB30A-89C1-4C20-BC3D-F0065C947A60}"/>
                </a:ext>
              </a:extLst>
            </p:cNvPr>
            <p:cNvSpPr/>
            <p:nvPr/>
          </p:nvSpPr>
          <p:spPr>
            <a:xfrm>
              <a:off x="5904393" y="2481436"/>
              <a:ext cx="138324" cy="227271"/>
            </a:xfrm>
            <a:custGeom>
              <a:avLst/>
              <a:gdLst>
                <a:gd name="connsiteX0" fmla="*/ 23047 w 138324"/>
                <a:gd name="connsiteY0" fmla="*/ 143165 h 227271"/>
                <a:gd name="connsiteX1" fmla="*/ 116964 w 138324"/>
                <a:gd name="connsiteY1" fmla="*/ 227271 h 227271"/>
                <a:gd name="connsiteX2" fmla="*/ 136014 w 138324"/>
                <a:gd name="connsiteY2" fmla="*/ 164978 h 227271"/>
                <a:gd name="connsiteX3" fmla="*/ 88389 w 138324"/>
                <a:gd name="connsiteY3" fmla="*/ 6196 h 227271"/>
                <a:gd name="connsiteX4" fmla="*/ 8153 w 138324"/>
                <a:gd name="connsiteY4" fmla="*/ 33419 h 227271"/>
                <a:gd name="connsiteX5" fmla="*/ 5617 w 138324"/>
                <a:gd name="connsiteY5" fmla="*/ 39343 h 227271"/>
                <a:gd name="connsiteX6" fmla="*/ 23047 w 138324"/>
                <a:gd name="connsiteY6" fmla="*/ 143165 h 227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24" h="227271">
                  <a:moveTo>
                    <a:pt x="23047" y="143165"/>
                  </a:moveTo>
                  <a:cubicBezTo>
                    <a:pt x="43431" y="177265"/>
                    <a:pt x="116869" y="227271"/>
                    <a:pt x="116964" y="227271"/>
                  </a:cubicBezTo>
                  <a:cubicBezTo>
                    <a:pt x="117059" y="227271"/>
                    <a:pt x="135252" y="168883"/>
                    <a:pt x="136014" y="164978"/>
                  </a:cubicBezTo>
                  <a:cubicBezTo>
                    <a:pt x="143824" y="120496"/>
                    <a:pt x="132775" y="29818"/>
                    <a:pt x="88389" y="6196"/>
                  </a:cubicBezTo>
                  <a:cubicBezTo>
                    <a:pt x="58715" y="-8443"/>
                    <a:pt x="22792" y="3745"/>
                    <a:pt x="8153" y="33419"/>
                  </a:cubicBezTo>
                  <a:cubicBezTo>
                    <a:pt x="7202" y="35347"/>
                    <a:pt x="6355" y="37324"/>
                    <a:pt x="5617" y="39343"/>
                  </a:cubicBezTo>
                  <a:cubicBezTo>
                    <a:pt x="-8195" y="72490"/>
                    <a:pt x="5712" y="114209"/>
                    <a:pt x="23047" y="143165"/>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 xmlns:a16="http://schemas.microsoft.com/office/drawing/2014/main" id="{56C8B882-9019-4523-B200-22ABFA7DF0A7}"/>
                </a:ext>
              </a:extLst>
            </p:cNvPr>
            <p:cNvSpPr/>
            <p:nvPr/>
          </p:nvSpPr>
          <p:spPr>
            <a:xfrm>
              <a:off x="6615647" y="2932912"/>
              <a:ext cx="137188" cy="230246"/>
            </a:xfrm>
            <a:custGeom>
              <a:avLst/>
              <a:gdLst>
                <a:gd name="connsiteX0" fmla="*/ 31979 w 137188"/>
                <a:gd name="connsiteY0" fmla="*/ 230233 h 230246"/>
                <a:gd name="connsiteX1" fmla="*/ 82176 w 137188"/>
                <a:gd name="connsiteY1" fmla="*/ 188704 h 230246"/>
                <a:gd name="connsiteX2" fmla="*/ 129801 w 137188"/>
                <a:gd name="connsiteY2" fmla="*/ 29732 h 230246"/>
                <a:gd name="connsiteX3" fmla="*/ 47861 w 137188"/>
                <a:gd name="connsiteY3" fmla="*/ 8172 h 230246"/>
                <a:gd name="connsiteX4" fmla="*/ 42457 w 137188"/>
                <a:gd name="connsiteY4" fmla="*/ 11730 h 230246"/>
                <a:gd name="connsiteX5" fmla="*/ 70 w 137188"/>
                <a:gd name="connsiteY5" fmla="*/ 108218 h 230246"/>
                <a:gd name="connsiteX6" fmla="*/ 31979 w 137188"/>
                <a:gd name="connsiteY6" fmla="*/ 230233 h 23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8" h="230246">
                  <a:moveTo>
                    <a:pt x="31979" y="230233"/>
                  </a:moveTo>
                  <a:cubicBezTo>
                    <a:pt x="31979" y="231090"/>
                    <a:pt x="79604" y="191562"/>
                    <a:pt x="82176" y="188704"/>
                  </a:cubicBezTo>
                  <a:cubicBezTo>
                    <a:pt x="113322" y="155843"/>
                    <a:pt x="154089" y="74404"/>
                    <a:pt x="129801" y="29732"/>
                  </a:cubicBezTo>
                  <a:cubicBezTo>
                    <a:pt x="113127" y="1151"/>
                    <a:pt x="76442" y="-8501"/>
                    <a:pt x="47861" y="8172"/>
                  </a:cubicBezTo>
                  <a:cubicBezTo>
                    <a:pt x="45997" y="9260"/>
                    <a:pt x="44193" y="10447"/>
                    <a:pt x="42457" y="11730"/>
                  </a:cubicBezTo>
                  <a:cubicBezTo>
                    <a:pt x="13024" y="32018"/>
                    <a:pt x="1689" y="74499"/>
                    <a:pt x="70" y="108218"/>
                  </a:cubicBezTo>
                  <a:cubicBezTo>
                    <a:pt x="-1739" y="147842"/>
                    <a:pt x="31979" y="230138"/>
                    <a:pt x="31979" y="230233"/>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 xmlns:a16="http://schemas.microsoft.com/office/drawing/2014/main" id="{1776C232-9965-47A4-B9D3-0B205E1AAE81}"/>
                </a:ext>
              </a:extLst>
            </p:cNvPr>
            <p:cNvSpPr/>
            <p:nvPr/>
          </p:nvSpPr>
          <p:spPr>
            <a:xfrm>
              <a:off x="5587443" y="2395840"/>
              <a:ext cx="1481950" cy="1535210"/>
            </a:xfrm>
            <a:custGeom>
              <a:avLst/>
              <a:gdLst>
                <a:gd name="connsiteX0" fmla="*/ 215315 w 1481950"/>
                <a:gd name="connsiteY0" fmla="*/ 456123 h 1535210"/>
                <a:gd name="connsiteX1" fmla="*/ 326948 w 1481950"/>
                <a:gd name="connsiteY1" fmla="*/ 512035 h 1535210"/>
                <a:gd name="connsiteX2" fmla="*/ 288848 w 1481950"/>
                <a:gd name="connsiteY2" fmla="*/ 648338 h 1535210"/>
                <a:gd name="connsiteX3" fmla="*/ 273322 w 1481950"/>
                <a:gd name="connsiteY3" fmla="*/ 729967 h 1535210"/>
                <a:gd name="connsiteX4" fmla="*/ 273322 w 1481950"/>
                <a:gd name="connsiteY4" fmla="*/ 703964 h 1535210"/>
                <a:gd name="connsiteX5" fmla="*/ 185121 w 1481950"/>
                <a:gd name="connsiteY5" fmla="*/ 563470 h 1535210"/>
                <a:gd name="connsiteX6" fmla="*/ 114864 w 1481950"/>
                <a:gd name="connsiteY6" fmla="*/ 610831 h 1535210"/>
                <a:gd name="connsiteX7" fmla="*/ 113969 w 1481950"/>
                <a:gd name="connsiteY7" fmla="*/ 617286 h 1535210"/>
                <a:gd name="connsiteX8" fmla="*/ 158736 w 1481950"/>
                <a:gd name="connsiteY8" fmla="*/ 712536 h 1535210"/>
                <a:gd name="connsiteX9" fmla="*/ 266940 w 1481950"/>
                <a:gd name="connsiteY9" fmla="*/ 767305 h 1535210"/>
                <a:gd name="connsiteX10" fmla="*/ 261797 w 1481950"/>
                <a:gd name="connsiteY10" fmla="*/ 798833 h 1535210"/>
                <a:gd name="connsiteX11" fmla="*/ 237222 w 1481950"/>
                <a:gd name="connsiteY11" fmla="*/ 949233 h 1535210"/>
                <a:gd name="connsiteX12" fmla="*/ 226554 w 1481950"/>
                <a:gd name="connsiteY12" fmla="*/ 1000668 h 1535210"/>
                <a:gd name="connsiteX13" fmla="*/ 226554 w 1481950"/>
                <a:gd name="connsiteY13" fmla="*/ 978189 h 1535210"/>
                <a:gd name="connsiteX14" fmla="*/ 138353 w 1481950"/>
                <a:gd name="connsiteY14" fmla="*/ 837600 h 1535210"/>
                <a:gd name="connsiteX15" fmla="*/ 68178 w 1481950"/>
                <a:gd name="connsiteY15" fmla="*/ 885081 h 1535210"/>
                <a:gd name="connsiteX16" fmla="*/ 67296 w 1481950"/>
                <a:gd name="connsiteY16" fmla="*/ 891511 h 1535210"/>
                <a:gd name="connsiteX17" fmla="*/ 111969 w 1481950"/>
                <a:gd name="connsiteY17" fmla="*/ 986761 h 1535210"/>
                <a:gd name="connsiteX18" fmla="*/ 216744 w 1481950"/>
                <a:gd name="connsiteY18" fmla="*/ 1040292 h 1535210"/>
                <a:gd name="connsiteX19" fmla="*/ 203218 w 1481950"/>
                <a:gd name="connsiteY19" fmla="*/ 1091536 h 1535210"/>
                <a:gd name="connsiteX20" fmla="*/ 192550 w 1481950"/>
                <a:gd name="connsiteY20" fmla="*/ 1124969 h 1535210"/>
                <a:gd name="connsiteX21" fmla="*/ 180549 w 1481950"/>
                <a:gd name="connsiteY21" fmla="*/ 1157830 h 1535210"/>
                <a:gd name="connsiteX22" fmla="*/ 155117 w 1481950"/>
                <a:gd name="connsiteY22" fmla="*/ 1219743 h 1535210"/>
                <a:gd name="connsiteX23" fmla="*/ 137401 w 1481950"/>
                <a:gd name="connsiteY23" fmla="*/ 1259938 h 1535210"/>
                <a:gd name="connsiteX24" fmla="*/ 146926 w 1481950"/>
                <a:gd name="connsiteY24" fmla="*/ 1205932 h 1535210"/>
                <a:gd name="connsiteX25" fmla="*/ 81012 w 1481950"/>
                <a:gd name="connsiteY25" fmla="*/ 1053532 h 1535210"/>
                <a:gd name="connsiteX26" fmla="*/ 4400 w 1481950"/>
                <a:gd name="connsiteY26" fmla="*/ 1089718 h 1535210"/>
                <a:gd name="connsiteX27" fmla="*/ 2527 w 1481950"/>
                <a:gd name="connsiteY27" fmla="*/ 1096013 h 1535210"/>
                <a:gd name="connsiteX28" fmla="*/ 32244 w 1481950"/>
                <a:gd name="connsiteY28" fmla="*/ 1197073 h 1535210"/>
                <a:gd name="connsiteX29" fmla="*/ 133495 w 1481950"/>
                <a:gd name="connsiteY29" fmla="*/ 1268987 h 1535210"/>
                <a:gd name="connsiteX30" fmla="*/ 104349 w 1481950"/>
                <a:gd name="connsiteY30" fmla="*/ 1331852 h 1535210"/>
                <a:gd name="connsiteX31" fmla="*/ 31006 w 1481950"/>
                <a:gd name="connsiteY31" fmla="*/ 1475489 h 1535210"/>
                <a:gd name="connsiteX32" fmla="*/ 58534 w 1481950"/>
                <a:gd name="connsiteY32" fmla="*/ 1495111 h 1535210"/>
                <a:gd name="connsiteX33" fmla="*/ 131495 w 1481950"/>
                <a:gd name="connsiteY33" fmla="*/ 1344520 h 1535210"/>
                <a:gd name="connsiteX34" fmla="*/ 162356 w 1481950"/>
                <a:gd name="connsiteY34" fmla="*/ 1273749 h 1535210"/>
                <a:gd name="connsiteX35" fmla="*/ 237603 w 1481950"/>
                <a:gd name="connsiteY35" fmla="*/ 1287561 h 1535210"/>
                <a:gd name="connsiteX36" fmla="*/ 281895 w 1481950"/>
                <a:gd name="connsiteY36" fmla="*/ 1399194 h 1535210"/>
                <a:gd name="connsiteX37" fmla="*/ 222840 w 1481950"/>
                <a:gd name="connsiteY37" fmla="*/ 1435579 h 1535210"/>
                <a:gd name="connsiteX38" fmla="*/ 84632 w 1481950"/>
                <a:gd name="connsiteY38" fmla="*/ 1513779 h 1535210"/>
                <a:gd name="connsiteX39" fmla="*/ 114636 w 1481950"/>
                <a:gd name="connsiteY39" fmla="*/ 1535211 h 1535210"/>
                <a:gd name="connsiteX40" fmla="*/ 238461 w 1481950"/>
                <a:gd name="connsiteY40" fmla="*/ 1461202 h 1535210"/>
                <a:gd name="connsiteX41" fmla="*/ 303135 w 1481950"/>
                <a:gd name="connsiteY41" fmla="*/ 1419101 h 1535210"/>
                <a:gd name="connsiteX42" fmla="*/ 398385 w 1481950"/>
                <a:gd name="connsiteY42" fmla="*/ 1498920 h 1535210"/>
                <a:gd name="connsiteX43" fmla="*/ 503732 w 1481950"/>
                <a:gd name="connsiteY43" fmla="*/ 1502064 h 1535210"/>
                <a:gd name="connsiteX44" fmla="*/ 528407 w 1481950"/>
                <a:gd name="connsiteY44" fmla="*/ 1421148 h 1535210"/>
                <a:gd name="connsiteX45" fmla="*/ 524973 w 1481950"/>
                <a:gd name="connsiteY45" fmla="*/ 1415482 h 1535210"/>
                <a:gd name="connsiteX46" fmla="*/ 360952 w 1481950"/>
                <a:gd name="connsiteY46" fmla="*/ 1390240 h 1535210"/>
                <a:gd name="connsiteX47" fmla="*/ 315327 w 1481950"/>
                <a:gd name="connsiteY47" fmla="*/ 1411005 h 1535210"/>
                <a:gd name="connsiteX48" fmla="*/ 342474 w 1481950"/>
                <a:gd name="connsiteY48" fmla="*/ 1392621 h 1535210"/>
                <a:gd name="connsiteX49" fmla="*/ 398195 w 1481950"/>
                <a:gd name="connsiteY49" fmla="*/ 1353093 h 1535210"/>
                <a:gd name="connsiteX50" fmla="*/ 425818 w 1481950"/>
                <a:gd name="connsiteY50" fmla="*/ 1331661 h 1535210"/>
                <a:gd name="connsiteX51" fmla="*/ 453535 w 1481950"/>
                <a:gd name="connsiteY51" fmla="*/ 1308325 h 1535210"/>
                <a:gd name="connsiteX52" fmla="*/ 515734 w 1481950"/>
                <a:gd name="connsiteY52" fmla="*/ 1249651 h 1535210"/>
                <a:gd name="connsiteX53" fmla="*/ 595648 w 1481950"/>
                <a:gd name="connsiteY53" fmla="*/ 1339853 h 1535210"/>
                <a:gd name="connsiteX54" fmla="*/ 699280 w 1481950"/>
                <a:gd name="connsiteY54" fmla="*/ 1358903 h 1535210"/>
                <a:gd name="connsiteX55" fmla="*/ 735961 w 1481950"/>
                <a:gd name="connsiteY55" fmla="*/ 1282526 h 1535210"/>
                <a:gd name="connsiteX56" fmla="*/ 733475 w 1481950"/>
                <a:gd name="connsiteY56" fmla="*/ 1276512 h 1535210"/>
                <a:gd name="connsiteX57" fmla="*/ 575169 w 1481950"/>
                <a:gd name="connsiteY57" fmla="*/ 1226696 h 1535210"/>
                <a:gd name="connsiteX58" fmla="*/ 523830 w 1481950"/>
                <a:gd name="connsiteY58" fmla="*/ 1241174 h 1535210"/>
                <a:gd name="connsiteX59" fmla="*/ 559929 w 1481950"/>
                <a:gd name="connsiteY59" fmla="*/ 1203645 h 1535210"/>
                <a:gd name="connsiteX60" fmla="*/ 661276 w 1481950"/>
                <a:gd name="connsiteY60" fmla="*/ 1089345 h 1535210"/>
                <a:gd name="connsiteX61" fmla="*/ 692327 w 1481950"/>
                <a:gd name="connsiteY61" fmla="*/ 1054294 h 1535210"/>
                <a:gd name="connsiteX62" fmla="*/ 774623 w 1481950"/>
                <a:gd name="connsiteY62" fmla="*/ 1148020 h 1535210"/>
                <a:gd name="connsiteX63" fmla="*/ 878350 w 1481950"/>
                <a:gd name="connsiteY63" fmla="*/ 1167070 h 1535210"/>
                <a:gd name="connsiteX64" fmla="*/ 914921 w 1481950"/>
                <a:gd name="connsiteY64" fmla="*/ 1090640 h 1535210"/>
                <a:gd name="connsiteX65" fmla="*/ 912449 w 1481950"/>
                <a:gd name="connsiteY65" fmla="*/ 1084678 h 1535210"/>
                <a:gd name="connsiteX66" fmla="*/ 754144 w 1481950"/>
                <a:gd name="connsiteY66" fmla="*/ 1034862 h 1535210"/>
                <a:gd name="connsiteX67" fmla="*/ 694232 w 1481950"/>
                <a:gd name="connsiteY67" fmla="*/ 1052007 h 1535210"/>
                <a:gd name="connsiteX68" fmla="*/ 763764 w 1481950"/>
                <a:gd name="connsiteY68" fmla="*/ 976665 h 1535210"/>
                <a:gd name="connsiteX69" fmla="*/ 865206 w 1481950"/>
                <a:gd name="connsiteY69" fmla="*/ 884844 h 1535210"/>
                <a:gd name="connsiteX70" fmla="*/ 947883 w 1481950"/>
                <a:gd name="connsiteY70" fmla="*/ 979236 h 1535210"/>
                <a:gd name="connsiteX71" fmla="*/ 1051610 w 1481950"/>
                <a:gd name="connsiteY71" fmla="*/ 998286 h 1535210"/>
                <a:gd name="connsiteX72" fmla="*/ 1088181 w 1481950"/>
                <a:gd name="connsiteY72" fmla="*/ 921857 h 1535210"/>
                <a:gd name="connsiteX73" fmla="*/ 1085709 w 1481950"/>
                <a:gd name="connsiteY73" fmla="*/ 915895 h 1535210"/>
                <a:gd name="connsiteX74" fmla="*/ 927404 w 1481950"/>
                <a:gd name="connsiteY74" fmla="*/ 866175 h 1535210"/>
                <a:gd name="connsiteX75" fmla="*/ 873778 w 1481950"/>
                <a:gd name="connsiteY75" fmla="*/ 881319 h 1535210"/>
                <a:gd name="connsiteX76" fmla="*/ 872445 w 1481950"/>
                <a:gd name="connsiteY76" fmla="*/ 878748 h 1535210"/>
                <a:gd name="connsiteX77" fmla="*/ 989507 w 1481950"/>
                <a:gd name="connsiteY77" fmla="*/ 806262 h 1535210"/>
                <a:gd name="connsiteX78" fmla="*/ 1056182 w 1481950"/>
                <a:gd name="connsiteY78" fmla="*/ 775687 h 1535210"/>
                <a:gd name="connsiteX79" fmla="*/ 1126667 w 1481950"/>
                <a:gd name="connsiteY79" fmla="*/ 875986 h 1535210"/>
                <a:gd name="connsiteX80" fmla="*/ 1227632 w 1481950"/>
                <a:gd name="connsiteY80" fmla="*/ 906370 h 1535210"/>
                <a:gd name="connsiteX81" fmla="*/ 1272377 w 1481950"/>
                <a:gd name="connsiteY81" fmla="*/ 834420 h 1535210"/>
                <a:gd name="connsiteX82" fmla="*/ 1270590 w 1481950"/>
                <a:gd name="connsiteY82" fmla="*/ 828265 h 1535210"/>
                <a:gd name="connsiteX83" fmla="*/ 1118761 w 1481950"/>
                <a:gd name="connsiteY83" fmla="*/ 761590 h 1535210"/>
                <a:gd name="connsiteX84" fmla="*/ 1073422 w 1481950"/>
                <a:gd name="connsiteY84" fmla="*/ 769020 h 1535210"/>
                <a:gd name="connsiteX85" fmla="*/ 1102950 w 1481950"/>
                <a:gd name="connsiteY85" fmla="*/ 757209 h 1535210"/>
                <a:gd name="connsiteX86" fmla="*/ 1202200 w 1481950"/>
                <a:gd name="connsiteY86" fmla="*/ 724443 h 1535210"/>
                <a:gd name="connsiteX87" fmla="*/ 1249159 w 1481950"/>
                <a:gd name="connsiteY87" fmla="*/ 711679 h 1535210"/>
                <a:gd name="connsiteX88" fmla="*/ 1357458 w 1481950"/>
                <a:gd name="connsiteY88" fmla="*/ 767877 h 1535210"/>
                <a:gd name="connsiteX89" fmla="*/ 1460995 w 1481950"/>
                <a:gd name="connsiteY89" fmla="*/ 748350 h 1535210"/>
                <a:gd name="connsiteX90" fmla="*/ 1467555 w 1481950"/>
                <a:gd name="connsiteY90" fmla="*/ 663876 h 1535210"/>
                <a:gd name="connsiteX91" fmla="*/ 1463090 w 1481950"/>
                <a:gd name="connsiteY91" fmla="*/ 659196 h 1535210"/>
                <a:gd name="connsiteX92" fmla="*/ 1297545 w 1481950"/>
                <a:gd name="connsiteY92" fmla="*/ 669769 h 1535210"/>
                <a:gd name="connsiteX93" fmla="*/ 1245825 w 1481950"/>
                <a:gd name="connsiteY93" fmla="*/ 709393 h 1535210"/>
                <a:gd name="connsiteX94" fmla="*/ 1246682 w 1481950"/>
                <a:gd name="connsiteY94" fmla="*/ 709965 h 1535210"/>
                <a:gd name="connsiteX95" fmla="*/ 1201248 w 1481950"/>
                <a:gd name="connsiteY95" fmla="*/ 721204 h 1535210"/>
                <a:gd name="connsiteX96" fmla="*/ 1101045 w 1481950"/>
                <a:gd name="connsiteY96" fmla="*/ 751970 h 1535210"/>
                <a:gd name="connsiteX97" fmla="*/ 986173 w 1481950"/>
                <a:gd name="connsiteY97" fmla="*/ 799595 h 1535210"/>
                <a:gd name="connsiteX98" fmla="*/ 866444 w 1481950"/>
                <a:gd name="connsiteY98" fmla="*/ 870080 h 1535210"/>
                <a:gd name="connsiteX99" fmla="*/ 865206 w 1481950"/>
                <a:gd name="connsiteY99" fmla="*/ 871128 h 1535210"/>
                <a:gd name="connsiteX100" fmla="*/ 899115 w 1481950"/>
                <a:gd name="connsiteY100" fmla="*/ 822265 h 1535210"/>
                <a:gd name="connsiteX101" fmla="*/ 903115 w 1481950"/>
                <a:gd name="connsiteY101" fmla="*/ 656339 h 1535210"/>
                <a:gd name="connsiteX102" fmla="*/ 818124 w 1481950"/>
                <a:gd name="connsiteY102" fmla="*/ 657429 h 1535210"/>
                <a:gd name="connsiteX103" fmla="*/ 814057 w 1481950"/>
                <a:gd name="connsiteY103" fmla="*/ 662054 h 1535210"/>
                <a:gd name="connsiteX104" fmla="*/ 798721 w 1481950"/>
                <a:gd name="connsiteY104" fmla="*/ 766353 h 1535210"/>
                <a:gd name="connsiteX105" fmla="*/ 860919 w 1481950"/>
                <a:gd name="connsiteY105" fmla="*/ 874557 h 1535210"/>
                <a:gd name="connsiteX106" fmla="*/ 753859 w 1481950"/>
                <a:gd name="connsiteY106" fmla="*/ 967140 h 1535210"/>
                <a:gd name="connsiteX107" fmla="*/ 695946 w 1481950"/>
                <a:gd name="connsiteY107" fmla="*/ 1026671 h 1535210"/>
                <a:gd name="connsiteX108" fmla="*/ 710425 w 1481950"/>
                <a:gd name="connsiteY108" fmla="*/ 1005144 h 1535210"/>
                <a:gd name="connsiteX109" fmla="*/ 714425 w 1481950"/>
                <a:gd name="connsiteY109" fmla="*/ 839314 h 1535210"/>
                <a:gd name="connsiteX110" fmla="*/ 629834 w 1481950"/>
                <a:gd name="connsiteY110" fmla="*/ 840056 h 1535210"/>
                <a:gd name="connsiteX111" fmla="*/ 625461 w 1481950"/>
                <a:gd name="connsiteY111" fmla="*/ 845029 h 1535210"/>
                <a:gd name="connsiteX112" fmla="*/ 610031 w 1481950"/>
                <a:gd name="connsiteY112" fmla="*/ 949233 h 1535210"/>
                <a:gd name="connsiteX113" fmla="*/ 670134 w 1481950"/>
                <a:gd name="connsiteY113" fmla="*/ 1054579 h 1535210"/>
                <a:gd name="connsiteX114" fmla="*/ 648417 w 1481950"/>
                <a:gd name="connsiteY114" fmla="*/ 1078106 h 1535210"/>
                <a:gd name="connsiteX115" fmla="*/ 544975 w 1481950"/>
                <a:gd name="connsiteY115" fmla="*/ 1189929 h 1535210"/>
                <a:gd name="connsiteX116" fmla="*/ 507733 w 1481950"/>
                <a:gd name="connsiteY116" fmla="*/ 1226982 h 1535210"/>
                <a:gd name="connsiteX117" fmla="*/ 520305 w 1481950"/>
                <a:gd name="connsiteY117" fmla="*/ 1207932 h 1535210"/>
                <a:gd name="connsiteX118" fmla="*/ 524306 w 1481950"/>
                <a:gd name="connsiteY118" fmla="*/ 1042102 h 1535210"/>
                <a:gd name="connsiteX119" fmla="*/ 439447 w 1481950"/>
                <a:gd name="connsiteY119" fmla="*/ 1042956 h 1535210"/>
                <a:gd name="connsiteX120" fmla="*/ 435247 w 1481950"/>
                <a:gd name="connsiteY120" fmla="*/ 1047721 h 1535210"/>
                <a:gd name="connsiteX121" fmla="*/ 419912 w 1481950"/>
                <a:gd name="connsiteY121" fmla="*/ 1152020 h 1535210"/>
                <a:gd name="connsiteX122" fmla="*/ 478014 w 1481950"/>
                <a:gd name="connsiteY122" fmla="*/ 1254699 h 1535210"/>
                <a:gd name="connsiteX123" fmla="*/ 438390 w 1481950"/>
                <a:gd name="connsiteY123" fmla="*/ 1289942 h 1535210"/>
                <a:gd name="connsiteX124" fmla="*/ 411054 w 1481950"/>
                <a:gd name="connsiteY124" fmla="*/ 1311945 h 1535210"/>
                <a:gd name="connsiteX125" fmla="*/ 382955 w 1481950"/>
                <a:gd name="connsiteY125" fmla="*/ 1332709 h 1535210"/>
                <a:gd name="connsiteX126" fmla="*/ 327615 w 1481950"/>
                <a:gd name="connsiteY126" fmla="*/ 1370333 h 1535210"/>
                <a:gd name="connsiteX127" fmla="*/ 290562 w 1481950"/>
                <a:gd name="connsiteY127" fmla="*/ 1394145 h 1535210"/>
                <a:gd name="connsiteX128" fmla="*/ 328662 w 1481950"/>
                <a:gd name="connsiteY128" fmla="*/ 1354236 h 1535210"/>
                <a:gd name="connsiteX129" fmla="*/ 369048 w 1481950"/>
                <a:gd name="connsiteY129" fmla="*/ 1243936 h 1535210"/>
                <a:gd name="connsiteX130" fmla="*/ 376097 w 1481950"/>
                <a:gd name="connsiteY130" fmla="*/ 1232697 h 1535210"/>
                <a:gd name="connsiteX131" fmla="*/ 351746 w 1481950"/>
                <a:gd name="connsiteY131" fmla="*/ 1151402 h 1535210"/>
                <a:gd name="connsiteX132" fmla="*/ 345998 w 1481950"/>
                <a:gd name="connsiteY132" fmla="*/ 1148686 h 1535210"/>
                <a:gd name="connsiteX133" fmla="*/ 195312 w 1481950"/>
                <a:gd name="connsiteY133" fmla="*/ 1218124 h 1535210"/>
                <a:gd name="connsiteX134" fmla="*/ 168643 w 1481950"/>
                <a:gd name="connsiteY134" fmla="*/ 1260605 h 1535210"/>
                <a:gd name="connsiteX135" fmla="*/ 181215 w 1481950"/>
                <a:gd name="connsiteY135" fmla="*/ 1230316 h 1535210"/>
                <a:gd name="connsiteX136" fmla="*/ 205790 w 1481950"/>
                <a:gd name="connsiteY136" fmla="*/ 1166593 h 1535210"/>
                <a:gd name="connsiteX137" fmla="*/ 217029 w 1481950"/>
                <a:gd name="connsiteY137" fmla="*/ 1133446 h 1535210"/>
                <a:gd name="connsiteX138" fmla="*/ 227317 w 1481950"/>
                <a:gd name="connsiteY138" fmla="*/ 1098775 h 1535210"/>
                <a:gd name="connsiteX139" fmla="*/ 246843 w 1481950"/>
                <a:gd name="connsiteY139" fmla="*/ 1015431 h 1535210"/>
                <a:gd name="connsiteX140" fmla="*/ 363238 w 1481950"/>
                <a:gd name="connsiteY140" fmla="*/ 1046673 h 1535210"/>
                <a:gd name="connsiteX141" fmla="*/ 460298 w 1481950"/>
                <a:gd name="connsiteY141" fmla="*/ 1005430 h 1535210"/>
                <a:gd name="connsiteX142" fmla="*/ 448613 w 1481950"/>
                <a:gd name="connsiteY142" fmla="*/ 921511 h 1535210"/>
                <a:gd name="connsiteX143" fmla="*/ 443248 w 1481950"/>
                <a:gd name="connsiteY143" fmla="*/ 917895 h 1535210"/>
                <a:gd name="connsiteX144" fmla="*/ 283800 w 1481950"/>
                <a:gd name="connsiteY144" fmla="*/ 963615 h 1535210"/>
                <a:gd name="connsiteX145" fmla="*/ 248938 w 1481950"/>
                <a:gd name="connsiteY145" fmla="*/ 1004097 h 1535210"/>
                <a:gd name="connsiteX146" fmla="*/ 258463 w 1481950"/>
                <a:gd name="connsiteY146" fmla="*/ 952852 h 1535210"/>
                <a:gd name="connsiteX147" fmla="*/ 279894 w 1481950"/>
                <a:gd name="connsiteY147" fmla="*/ 801405 h 1535210"/>
                <a:gd name="connsiteX148" fmla="*/ 286371 w 1481950"/>
                <a:gd name="connsiteY148" fmla="*/ 755018 h 1535210"/>
                <a:gd name="connsiteX149" fmla="*/ 406768 w 1481950"/>
                <a:gd name="connsiteY149" fmla="*/ 787784 h 1535210"/>
                <a:gd name="connsiteX150" fmla="*/ 503732 w 1481950"/>
                <a:gd name="connsiteY150" fmla="*/ 746541 h 1535210"/>
                <a:gd name="connsiteX151" fmla="*/ 492116 w 1481950"/>
                <a:gd name="connsiteY151" fmla="*/ 662612 h 1535210"/>
                <a:gd name="connsiteX152" fmla="*/ 486777 w 1481950"/>
                <a:gd name="connsiteY152" fmla="*/ 659006 h 1535210"/>
                <a:gd name="connsiteX153" fmla="*/ 327234 w 1481950"/>
                <a:gd name="connsiteY153" fmla="*/ 704821 h 1535210"/>
                <a:gd name="connsiteX154" fmla="*/ 286752 w 1481950"/>
                <a:gd name="connsiteY154" fmla="*/ 752446 h 1535210"/>
                <a:gd name="connsiteX155" fmla="*/ 303135 w 1481950"/>
                <a:gd name="connsiteY155" fmla="*/ 651291 h 1535210"/>
                <a:gd name="connsiteX156" fmla="*/ 337330 w 1481950"/>
                <a:gd name="connsiteY156" fmla="*/ 518608 h 1535210"/>
                <a:gd name="connsiteX157" fmla="*/ 458393 w 1481950"/>
                <a:gd name="connsiteY157" fmla="*/ 551754 h 1535210"/>
                <a:gd name="connsiteX158" fmla="*/ 555358 w 1481950"/>
                <a:gd name="connsiteY158" fmla="*/ 510511 h 1535210"/>
                <a:gd name="connsiteX159" fmla="*/ 543690 w 1481950"/>
                <a:gd name="connsiteY159" fmla="*/ 426454 h 1535210"/>
                <a:gd name="connsiteX160" fmla="*/ 538403 w 1481950"/>
                <a:gd name="connsiteY160" fmla="*/ 422881 h 1535210"/>
                <a:gd name="connsiteX161" fmla="*/ 378859 w 1481950"/>
                <a:gd name="connsiteY161" fmla="*/ 468696 h 1535210"/>
                <a:gd name="connsiteX162" fmla="*/ 342474 w 1481950"/>
                <a:gd name="connsiteY162" fmla="*/ 510987 h 1535210"/>
                <a:gd name="connsiteX163" fmla="*/ 339997 w 1481950"/>
                <a:gd name="connsiteY163" fmla="*/ 509559 h 1535210"/>
                <a:gd name="connsiteX164" fmla="*/ 397147 w 1481950"/>
                <a:gd name="connsiteY164" fmla="*/ 384591 h 1535210"/>
                <a:gd name="connsiteX165" fmla="*/ 435247 w 1481950"/>
                <a:gd name="connsiteY165" fmla="*/ 322392 h 1535210"/>
                <a:gd name="connsiteX166" fmla="*/ 549547 w 1481950"/>
                <a:gd name="connsiteY166" fmla="*/ 367255 h 1535210"/>
                <a:gd name="connsiteX167" fmla="*/ 650512 w 1481950"/>
                <a:gd name="connsiteY167" fmla="*/ 336870 h 1535210"/>
                <a:gd name="connsiteX168" fmla="*/ 648103 w 1481950"/>
                <a:gd name="connsiteY168" fmla="*/ 252176 h 1535210"/>
                <a:gd name="connsiteX169" fmla="*/ 643178 w 1481950"/>
                <a:gd name="connsiteY169" fmla="*/ 248002 h 1535210"/>
                <a:gd name="connsiteX170" fmla="*/ 479634 w 1481950"/>
                <a:gd name="connsiteY170" fmla="*/ 276006 h 1535210"/>
                <a:gd name="connsiteX171" fmla="*/ 446010 w 1481950"/>
                <a:gd name="connsiteY171" fmla="*/ 307152 h 1535210"/>
                <a:gd name="connsiteX172" fmla="*/ 464108 w 1481950"/>
                <a:gd name="connsiteY172" fmla="*/ 280959 h 1535210"/>
                <a:gd name="connsiteX173" fmla="*/ 528687 w 1481950"/>
                <a:gd name="connsiteY173" fmla="*/ 198853 h 1535210"/>
                <a:gd name="connsiteX174" fmla="*/ 560882 w 1481950"/>
                <a:gd name="connsiteY174" fmla="*/ 162372 h 1535210"/>
                <a:gd name="connsiteX175" fmla="*/ 682230 w 1481950"/>
                <a:gd name="connsiteY175" fmla="*/ 149514 h 1535210"/>
                <a:gd name="connsiteX176" fmla="*/ 757859 w 1481950"/>
                <a:gd name="connsiteY176" fmla="*/ 76076 h 1535210"/>
                <a:gd name="connsiteX177" fmla="*/ 716710 w 1481950"/>
                <a:gd name="connsiteY177" fmla="*/ 2010 h 1535210"/>
                <a:gd name="connsiteX178" fmla="*/ 710234 w 1481950"/>
                <a:gd name="connsiteY178" fmla="*/ 543 h 1535210"/>
                <a:gd name="connsiteX179" fmla="*/ 577932 w 1481950"/>
                <a:gd name="connsiteY179" fmla="*/ 100746 h 1535210"/>
                <a:gd name="connsiteX180" fmla="*/ 556596 w 1481950"/>
                <a:gd name="connsiteY180" fmla="*/ 162277 h 1535210"/>
                <a:gd name="connsiteX181" fmla="*/ 557739 w 1481950"/>
                <a:gd name="connsiteY181" fmla="*/ 162277 h 1535210"/>
                <a:gd name="connsiteX182" fmla="*/ 526020 w 1481950"/>
                <a:gd name="connsiteY182" fmla="*/ 196758 h 1535210"/>
                <a:gd name="connsiteX183" fmla="*/ 459345 w 1481950"/>
                <a:gd name="connsiteY183" fmla="*/ 277625 h 1535210"/>
                <a:gd name="connsiteX184" fmla="*/ 389527 w 1481950"/>
                <a:gd name="connsiteY184" fmla="*/ 380400 h 1535210"/>
                <a:gd name="connsiteX185" fmla="*/ 328662 w 1481950"/>
                <a:gd name="connsiteY185" fmla="*/ 505272 h 1535210"/>
                <a:gd name="connsiteX186" fmla="*/ 328091 w 1481950"/>
                <a:gd name="connsiteY186" fmla="*/ 506892 h 1535210"/>
                <a:gd name="connsiteX187" fmla="*/ 329425 w 1481950"/>
                <a:gd name="connsiteY187" fmla="*/ 447360 h 1535210"/>
                <a:gd name="connsiteX188" fmla="*/ 241223 w 1481950"/>
                <a:gd name="connsiteY188" fmla="*/ 306867 h 1535210"/>
                <a:gd name="connsiteX189" fmla="*/ 171042 w 1481950"/>
                <a:gd name="connsiteY189" fmla="*/ 354339 h 1535210"/>
                <a:gd name="connsiteX190" fmla="*/ 170167 w 1481950"/>
                <a:gd name="connsiteY190" fmla="*/ 360683 h 1535210"/>
                <a:gd name="connsiteX191" fmla="*/ 215315 w 1481950"/>
                <a:gd name="connsiteY191" fmla="*/ 456123 h 153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481950" h="1535210">
                  <a:moveTo>
                    <a:pt x="215315" y="456123"/>
                  </a:moveTo>
                  <a:cubicBezTo>
                    <a:pt x="242842" y="482508"/>
                    <a:pt x="320757" y="509940"/>
                    <a:pt x="326948" y="512035"/>
                  </a:cubicBezTo>
                  <a:cubicBezTo>
                    <a:pt x="311231" y="556572"/>
                    <a:pt x="298503" y="602107"/>
                    <a:pt x="288848" y="648338"/>
                  </a:cubicBezTo>
                  <a:cubicBezTo>
                    <a:pt x="283038" y="675198"/>
                    <a:pt x="277989" y="702535"/>
                    <a:pt x="273322" y="729967"/>
                  </a:cubicBezTo>
                  <a:cubicBezTo>
                    <a:pt x="273322" y="717108"/>
                    <a:pt x="273322" y="705583"/>
                    <a:pt x="273322" y="703964"/>
                  </a:cubicBezTo>
                  <a:cubicBezTo>
                    <a:pt x="269131" y="659006"/>
                    <a:pt x="234555" y="574424"/>
                    <a:pt x="185121" y="563470"/>
                  </a:cubicBezTo>
                  <a:cubicBezTo>
                    <a:pt x="152642" y="557148"/>
                    <a:pt x="121187" y="578352"/>
                    <a:pt x="114864" y="610831"/>
                  </a:cubicBezTo>
                  <a:cubicBezTo>
                    <a:pt x="114449" y="612965"/>
                    <a:pt x="114150" y="615120"/>
                    <a:pt x="113969" y="617286"/>
                  </a:cubicBezTo>
                  <a:cubicBezTo>
                    <a:pt x="109778" y="652815"/>
                    <a:pt x="134352" y="689391"/>
                    <a:pt x="158736" y="712536"/>
                  </a:cubicBezTo>
                  <a:cubicBezTo>
                    <a:pt x="183120" y="735682"/>
                    <a:pt x="249414" y="761019"/>
                    <a:pt x="266940" y="767305"/>
                  </a:cubicBezTo>
                  <a:cubicBezTo>
                    <a:pt x="265226" y="777783"/>
                    <a:pt x="263416" y="788356"/>
                    <a:pt x="261797" y="798833"/>
                  </a:cubicBezTo>
                  <a:cubicBezTo>
                    <a:pt x="253891" y="849411"/>
                    <a:pt x="246271" y="899893"/>
                    <a:pt x="237222" y="949233"/>
                  </a:cubicBezTo>
                  <a:cubicBezTo>
                    <a:pt x="234079" y="966568"/>
                    <a:pt x="230269" y="983618"/>
                    <a:pt x="226554" y="1000668"/>
                  </a:cubicBezTo>
                  <a:cubicBezTo>
                    <a:pt x="226554" y="989238"/>
                    <a:pt x="226554" y="979617"/>
                    <a:pt x="226554" y="978189"/>
                  </a:cubicBezTo>
                  <a:cubicBezTo>
                    <a:pt x="222363" y="933136"/>
                    <a:pt x="187788" y="848649"/>
                    <a:pt x="138353" y="837600"/>
                  </a:cubicBezTo>
                  <a:cubicBezTo>
                    <a:pt x="105863" y="831333"/>
                    <a:pt x="74445" y="852592"/>
                    <a:pt x="68178" y="885081"/>
                  </a:cubicBezTo>
                  <a:cubicBezTo>
                    <a:pt x="67768" y="887207"/>
                    <a:pt x="67474" y="889354"/>
                    <a:pt x="67296" y="891511"/>
                  </a:cubicBezTo>
                  <a:cubicBezTo>
                    <a:pt x="63105" y="926944"/>
                    <a:pt x="87585" y="963520"/>
                    <a:pt x="111969" y="986761"/>
                  </a:cubicBezTo>
                  <a:cubicBezTo>
                    <a:pt x="136353" y="1010002"/>
                    <a:pt x="196265" y="1032672"/>
                    <a:pt x="216744" y="1040292"/>
                  </a:cubicBezTo>
                  <a:cubicBezTo>
                    <a:pt x="212458" y="1057627"/>
                    <a:pt x="208171" y="1074963"/>
                    <a:pt x="203218" y="1091536"/>
                  </a:cubicBezTo>
                  <a:cubicBezTo>
                    <a:pt x="199503" y="1102776"/>
                    <a:pt x="196836" y="1113825"/>
                    <a:pt x="192550" y="1124969"/>
                  </a:cubicBezTo>
                  <a:lnTo>
                    <a:pt x="180549" y="1157830"/>
                  </a:lnTo>
                  <a:cubicBezTo>
                    <a:pt x="172262" y="1178404"/>
                    <a:pt x="163785" y="1199740"/>
                    <a:pt x="155117" y="1219743"/>
                  </a:cubicBezTo>
                  <a:cubicBezTo>
                    <a:pt x="149211" y="1233554"/>
                    <a:pt x="143306" y="1246699"/>
                    <a:pt x="137401" y="1259938"/>
                  </a:cubicBezTo>
                  <a:cubicBezTo>
                    <a:pt x="140734" y="1242698"/>
                    <a:pt x="146926" y="1208789"/>
                    <a:pt x="146926" y="1205932"/>
                  </a:cubicBezTo>
                  <a:cubicBezTo>
                    <a:pt x="149593" y="1160783"/>
                    <a:pt x="127876" y="1072010"/>
                    <a:pt x="81012" y="1053532"/>
                  </a:cubicBezTo>
                  <a:cubicBezTo>
                    <a:pt x="49864" y="1042368"/>
                    <a:pt x="15563" y="1058570"/>
                    <a:pt x="4400" y="1089718"/>
                  </a:cubicBezTo>
                  <a:cubicBezTo>
                    <a:pt x="3661" y="1091781"/>
                    <a:pt x="3035" y="1093882"/>
                    <a:pt x="2527" y="1096013"/>
                  </a:cubicBezTo>
                  <a:cubicBezTo>
                    <a:pt x="-6998" y="1130398"/>
                    <a:pt x="12052" y="1170308"/>
                    <a:pt x="32244" y="1197073"/>
                  </a:cubicBezTo>
                  <a:cubicBezTo>
                    <a:pt x="54914" y="1226601"/>
                    <a:pt x="124732" y="1264320"/>
                    <a:pt x="133495" y="1268987"/>
                  </a:cubicBezTo>
                  <a:cubicBezTo>
                    <a:pt x="123970" y="1290799"/>
                    <a:pt x="113874" y="1312040"/>
                    <a:pt x="104349" y="1331852"/>
                  </a:cubicBezTo>
                  <a:cubicBezTo>
                    <a:pt x="76726" y="1389669"/>
                    <a:pt x="51199" y="1438246"/>
                    <a:pt x="31006" y="1475489"/>
                  </a:cubicBezTo>
                  <a:lnTo>
                    <a:pt x="58534" y="1495111"/>
                  </a:lnTo>
                  <a:cubicBezTo>
                    <a:pt x="78536" y="1457011"/>
                    <a:pt x="104063" y="1405480"/>
                    <a:pt x="131495" y="1344520"/>
                  </a:cubicBezTo>
                  <a:cubicBezTo>
                    <a:pt x="141592" y="1322327"/>
                    <a:pt x="151974" y="1298419"/>
                    <a:pt x="162356" y="1273749"/>
                  </a:cubicBezTo>
                  <a:cubicBezTo>
                    <a:pt x="187136" y="1279871"/>
                    <a:pt x="212265" y="1284483"/>
                    <a:pt x="237603" y="1287561"/>
                  </a:cubicBezTo>
                  <a:cubicBezTo>
                    <a:pt x="242366" y="1325661"/>
                    <a:pt x="277323" y="1390812"/>
                    <a:pt x="281895" y="1399194"/>
                  </a:cubicBezTo>
                  <a:cubicBezTo>
                    <a:pt x="261606" y="1412053"/>
                    <a:pt x="241794" y="1424340"/>
                    <a:pt x="222840" y="1435579"/>
                  </a:cubicBezTo>
                  <a:cubicBezTo>
                    <a:pt x="169023" y="1467964"/>
                    <a:pt x="121684" y="1494063"/>
                    <a:pt x="84632" y="1513779"/>
                  </a:cubicBezTo>
                  <a:lnTo>
                    <a:pt x="114636" y="1535211"/>
                  </a:lnTo>
                  <a:cubicBezTo>
                    <a:pt x="149402" y="1515589"/>
                    <a:pt x="191502" y="1490824"/>
                    <a:pt x="238461" y="1461202"/>
                  </a:cubicBezTo>
                  <a:cubicBezTo>
                    <a:pt x="259130" y="1448247"/>
                    <a:pt x="280942" y="1433960"/>
                    <a:pt x="303135" y="1419101"/>
                  </a:cubicBezTo>
                  <a:cubicBezTo>
                    <a:pt x="309708" y="1426340"/>
                    <a:pt x="364000" y="1484443"/>
                    <a:pt x="398385" y="1498920"/>
                  </a:cubicBezTo>
                  <a:cubicBezTo>
                    <a:pt x="429532" y="1511970"/>
                    <a:pt x="472776" y="1520066"/>
                    <a:pt x="503732" y="1502064"/>
                  </a:cubicBezTo>
                  <a:cubicBezTo>
                    <a:pt x="532890" y="1486533"/>
                    <a:pt x="543937" y="1450307"/>
                    <a:pt x="528407" y="1421148"/>
                  </a:cubicBezTo>
                  <a:cubicBezTo>
                    <a:pt x="527368" y="1419197"/>
                    <a:pt x="526221" y="1417306"/>
                    <a:pt x="524973" y="1415482"/>
                  </a:cubicBezTo>
                  <a:cubicBezTo>
                    <a:pt x="495255" y="1374429"/>
                    <a:pt x="404005" y="1376238"/>
                    <a:pt x="360952" y="1390240"/>
                  </a:cubicBezTo>
                  <a:cubicBezTo>
                    <a:pt x="358476" y="1391097"/>
                    <a:pt x="331901" y="1403099"/>
                    <a:pt x="315327" y="1411005"/>
                  </a:cubicBezTo>
                  <a:cubicBezTo>
                    <a:pt x="324376" y="1404909"/>
                    <a:pt x="333235" y="1399003"/>
                    <a:pt x="342474" y="1392621"/>
                  </a:cubicBezTo>
                  <a:cubicBezTo>
                    <a:pt x="360857" y="1380048"/>
                    <a:pt x="378859" y="1366999"/>
                    <a:pt x="398195" y="1353093"/>
                  </a:cubicBezTo>
                  <a:lnTo>
                    <a:pt x="425818" y="1331661"/>
                  </a:lnTo>
                  <a:cubicBezTo>
                    <a:pt x="435343" y="1324613"/>
                    <a:pt x="444201" y="1316136"/>
                    <a:pt x="453535" y="1308325"/>
                  </a:cubicBezTo>
                  <a:cubicBezTo>
                    <a:pt x="474776" y="1289847"/>
                    <a:pt x="495445" y="1270225"/>
                    <a:pt x="515734" y="1249651"/>
                  </a:cubicBezTo>
                  <a:cubicBezTo>
                    <a:pt x="526783" y="1265653"/>
                    <a:pt x="566787" y="1322136"/>
                    <a:pt x="595648" y="1339853"/>
                  </a:cubicBezTo>
                  <a:cubicBezTo>
                    <a:pt x="624509" y="1357570"/>
                    <a:pt x="666038" y="1372047"/>
                    <a:pt x="699280" y="1358903"/>
                  </a:cubicBezTo>
                  <a:cubicBezTo>
                    <a:pt x="730500" y="1347941"/>
                    <a:pt x="746923" y="1313746"/>
                    <a:pt x="735961" y="1282526"/>
                  </a:cubicBezTo>
                  <a:cubicBezTo>
                    <a:pt x="735242" y="1280478"/>
                    <a:pt x="734412" y="1278470"/>
                    <a:pt x="733475" y="1276512"/>
                  </a:cubicBezTo>
                  <a:cubicBezTo>
                    <a:pt x="710329" y="1231458"/>
                    <a:pt x="619746" y="1219362"/>
                    <a:pt x="575169" y="1226696"/>
                  </a:cubicBezTo>
                  <a:cubicBezTo>
                    <a:pt x="572407" y="1227172"/>
                    <a:pt x="540975" y="1236221"/>
                    <a:pt x="523830" y="1241174"/>
                  </a:cubicBezTo>
                  <a:cubicBezTo>
                    <a:pt x="535927" y="1228887"/>
                    <a:pt x="548119" y="1216599"/>
                    <a:pt x="559929" y="1203645"/>
                  </a:cubicBezTo>
                  <a:cubicBezTo>
                    <a:pt x="594219" y="1166498"/>
                    <a:pt x="627747" y="1127445"/>
                    <a:pt x="661276" y="1089345"/>
                  </a:cubicBezTo>
                  <a:cubicBezTo>
                    <a:pt x="671562" y="1077535"/>
                    <a:pt x="682040" y="1065914"/>
                    <a:pt x="692327" y="1054294"/>
                  </a:cubicBezTo>
                  <a:cubicBezTo>
                    <a:pt x="696232" y="1060008"/>
                    <a:pt x="742238" y="1128112"/>
                    <a:pt x="774623" y="1148020"/>
                  </a:cubicBezTo>
                  <a:cubicBezTo>
                    <a:pt x="803198" y="1165641"/>
                    <a:pt x="845013" y="1180214"/>
                    <a:pt x="878350" y="1167070"/>
                  </a:cubicBezTo>
                  <a:cubicBezTo>
                    <a:pt x="909554" y="1156063"/>
                    <a:pt x="925928" y="1121844"/>
                    <a:pt x="914921" y="1090640"/>
                  </a:cubicBezTo>
                  <a:cubicBezTo>
                    <a:pt x="914205" y="1088609"/>
                    <a:pt x="913380" y="1086619"/>
                    <a:pt x="912449" y="1084678"/>
                  </a:cubicBezTo>
                  <a:cubicBezTo>
                    <a:pt x="889304" y="1039625"/>
                    <a:pt x="798721" y="1027528"/>
                    <a:pt x="754144" y="1034862"/>
                  </a:cubicBezTo>
                  <a:cubicBezTo>
                    <a:pt x="750811" y="1035339"/>
                    <a:pt x="705567" y="1048198"/>
                    <a:pt x="694232" y="1052007"/>
                  </a:cubicBezTo>
                  <a:cubicBezTo>
                    <a:pt x="717092" y="1026290"/>
                    <a:pt x="740047" y="1000858"/>
                    <a:pt x="763764" y="976665"/>
                  </a:cubicBezTo>
                  <a:cubicBezTo>
                    <a:pt x="795560" y="943900"/>
                    <a:pt x="829445" y="913228"/>
                    <a:pt x="865206" y="884844"/>
                  </a:cubicBezTo>
                  <a:cubicBezTo>
                    <a:pt x="867015" y="887511"/>
                    <a:pt x="914736" y="958853"/>
                    <a:pt x="947883" y="979236"/>
                  </a:cubicBezTo>
                  <a:cubicBezTo>
                    <a:pt x="976458" y="996858"/>
                    <a:pt x="1018272" y="1011336"/>
                    <a:pt x="1051610" y="998286"/>
                  </a:cubicBezTo>
                  <a:cubicBezTo>
                    <a:pt x="1082814" y="987280"/>
                    <a:pt x="1099188" y="953061"/>
                    <a:pt x="1088181" y="921857"/>
                  </a:cubicBezTo>
                  <a:cubicBezTo>
                    <a:pt x="1087465" y="919826"/>
                    <a:pt x="1086640" y="917836"/>
                    <a:pt x="1085709" y="915895"/>
                  </a:cubicBezTo>
                  <a:cubicBezTo>
                    <a:pt x="1062564" y="870842"/>
                    <a:pt x="971981" y="858745"/>
                    <a:pt x="927404" y="866175"/>
                  </a:cubicBezTo>
                  <a:cubicBezTo>
                    <a:pt x="924451" y="866175"/>
                    <a:pt x="890066" y="876366"/>
                    <a:pt x="873778" y="881319"/>
                  </a:cubicBezTo>
                  <a:lnTo>
                    <a:pt x="872445" y="878748"/>
                  </a:lnTo>
                  <a:cubicBezTo>
                    <a:pt x="909238" y="851162"/>
                    <a:pt x="948414" y="826904"/>
                    <a:pt x="989507" y="806262"/>
                  </a:cubicBezTo>
                  <a:cubicBezTo>
                    <a:pt x="1011986" y="794642"/>
                    <a:pt x="1034084" y="784831"/>
                    <a:pt x="1056182" y="775687"/>
                  </a:cubicBezTo>
                  <a:cubicBezTo>
                    <a:pt x="1063707" y="789879"/>
                    <a:pt x="1098854" y="854364"/>
                    <a:pt x="1126667" y="875986"/>
                  </a:cubicBezTo>
                  <a:cubicBezTo>
                    <a:pt x="1154480" y="897607"/>
                    <a:pt x="1193342" y="915705"/>
                    <a:pt x="1227632" y="906370"/>
                  </a:cubicBezTo>
                  <a:cubicBezTo>
                    <a:pt x="1259857" y="898858"/>
                    <a:pt x="1279889" y="866644"/>
                    <a:pt x="1272377" y="834420"/>
                  </a:cubicBezTo>
                  <a:cubicBezTo>
                    <a:pt x="1271891" y="832338"/>
                    <a:pt x="1271295" y="830283"/>
                    <a:pt x="1270590" y="828265"/>
                  </a:cubicBezTo>
                  <a:cubicBezTo>
                    <a:pt x="1252492" y="780640"/>
                    <a:pt x="1163910" y="758923"/>
                    <a:pt x="1118761" y="761590"/>
                  </a:cubicBezTo>
                  <a:cubicBezTo>
                    <a:pt x="1116285" y="761590"/>
                    <a:pt x="1091425" y="765877"/>
                    <a:pt x="1073422" y="769020"/>
                  </a:cubicBezTo>
                  <a:cubicBezTo>
                    <a:pt x="1082947" y="765115"/>
                    <a:pt x="1093425" y="760828"/>
                    <a:pt x="1102950" y="757209"/>
                  </a:cubicBezTo>
                  <a:cubicBezTo>
                    <a:pt x="1138764" y="743588"/>
                    <a:pt x="1172292" y="733301"/>
                    <a:pt x="1202200" y="724443"/>
                  </a:cubicBezTo>
                  <a:cubicBezTo>
                    <a:pt x="1219155" y="719490"/>
                    <a:pt x="1234680" y="714918"/>
                    <a:pt x="1249159" y="711679"/>
                  </a:cubicBezTo>
                  <a:cubicBezTo>
                    <a:pt x="1263827" y="721776"/>
                    <a:pt x="1323358" y="761686"/>
                    <a:pt x="1357458" y="767877"/>
                  </a:cubicBezTo>
                  <a:cubicBezTo>
                    <a:pt x="1391557" y="774068"/>
                    <a:pt x="1434705" y="772544"/>
                    <a:pt x="1460995" y="748350"/>
                  </a:cubicBezTo>
                  <a:cubicBezTo>
                    <a:pt x="1486133" y="726835"/>
                    <a:pt x="1489070" y="689015"/>
                    <a:pt x="1467555" y="663876"/>
                  </a:cubicBezTo>
                  <a:cubicBezTo>
                    <a:pt x="1466152" y="662237"/>
                    <a:pt x="1464661" y="660675"/>
                    <a:pt x="1463090" y="659196"/>
                  </a:cubicBezTo>
                  <a:cubicBezTo>
                    <a:pt x="1424990" y="625573"/>
                    <a:pt x="1336503" y="646909"/>
                    <a:pt x="1297545" y="669769"/>
                  </a:cubicBezTo>
                  <a:cubicBezTo>
                    <a:pt x="1294117" y="671769"/>
                    <a:pt x="1245063" y="708822"/>
                    <a:pt x="1245825" y="709393"/>
                  </a:cubicBezTo>
                  <a:lnTo>
                    <a:pt x="1246682" y="709965"/>
                  </a:lnTo>
                  <a:cubicBezTo>
                    <a:pt x="1232680" y="713203"/>
                    <a:pt x="1217631" y="716918"/>
                    <a:pt x="1201248" y="721204"/>
                  </a:cubicBezTo>
                  <a:cubicBezTo>
                    <a:pt x="1171244" y="729491"/>
                    <a:pt x="1137240" y="739111"/>
                    <a:pt x="1101045" y="751970"/>
                  </a:cubicBezTo>
                  <a:cubicBezTo>
                    <a:pt x="1061869" y="765619"/>
                    <a:pt x="1023514" y="781520"/>
                    <a:pt x="986173" y="799595"/>
                  </a:cubicBezTo>
                  <a:cubicBezTo>
                    <a:pt x="944268" y="819523"/>
                    <a:pt x="904203" y="843109"/>
                    <a:pt x="866444" y="870080"/>
                  </a:cubicBezTo>
                  <a:lnTo>
                    <a:pt x="865206" y="871128"/>
                  </a:lnTo>
                  <a:cubicBezTo>
                    <a:pt x="873969" y="859221"/>
                    <a:pt x="897591" y="825122"/>
                    <a:pt x="899115" y="822265"/>
                  </a:cubicBezTo>
                  <a:cubicBezTo>
                    <a:pt x="920451" y="782355"/>
                    <a:pt x="938262" y="692820"/>
                    <a:pt x="903115" y="656339"/>
                  </a:cubicBezTo>
                  <a:cubicBezTo>
                    <a:pt x="879345" y="633170"/>
                    <a:pt x="841293" y="633658"/>
                    <a:pt x="818124" y="657429"/>
                  </a:cubicBezTo>
                  <a:cubicBezTo>
                    <a:pt x="816690" y="658900"/>
                    <a:pt x="815332" y="660444"/>
                    <a:pt x="814057" y="662054"/>
                  </a:cubicBezTo>
                  <a:cubicBezTo>
                    <a:pt x="791006" y="689391"/>
                    <a:pt x="791292" y="733396"/>
                    <a:pt x="798721" y="766353"/>
                  </a:cubicBezTo>
                  <a:cubicBezTo>
                    <a:pt x="807103" y="803500"/>
                    <a:pt x="856919" y="869318"/>
                    <a:pt x="860919" y="874557"/>
                  </a:cubicBezTo>
                  <a:cubicBezTo>
                    <a:pt x="823214" y="903003"/>
                    <a:pt x="787448" y="933933"/>
                    <a:pt x="753859" y="967140"/>
                  </a:cubicBezTo>
                  <a:cubicBezTo>
                    <a:pt x="734142" y="986190"/>
                    <a:pt x="714996" y="1006383"/>
                    <a:pt x="695946" y="1026671"/>
                  </a:cubicBezTo>
                  <a:cubicBezTo>
                    <a:pt x="703281" y="1016098"/>
                    <a:pt x="709662" y="1006573"/>
                    <a:pt x="710425" y="1005144"/>
                  </a:cubicBezTo>
                  <a:cubicBezTo>
                    <a:pt x="731761" y="965330"/>
                    <a:pt x="749572" y="875700"/>
                    <a:pt x="714425" y="839314"/>
                  </a:cubicBezTo>
                  <a:cubicBezTo>
                    <a:pt x="690861" y="816160"/>
                    <a:pt x="652988" y="816492"/>
                    <a:pt x="629834" y="840056"/>
                  </a:cubicBezTo>
                  <a:cubicBezTo>
                    <a:pt x="628286" y="841632"/>
                    <a:pt x="626826" y="843292"/>
                    <a:pt x="625461" y="845029"/>
                  </a:cubicBezTo>
                  <a:cubicBezTo>
                    <a:pt x="602316" y="872271"/>
                    <a:pt x="602602" y="916276"/>
                    <a:pt x="610031" y="949233"/>
                  </a:cubicBezTo>
                  <a:cubicBezTo>
                    <a:pt x="617461" y="982189"/>
                    <a:pt x="658989" y="1039720"/>
                    <a:pt x="670134" y="1054579"/>
                  </a:cubicBezTo>
                  <a:lnTo>
                    <a:pt x="648417" y="1078106"/>
                  </a:lnTo>
                  <a:cubicBezTo>
                    <a:pt x="613936" y="1116206"/>
                    <a:pt x="579742" y="1153830"/>
                    <a:pt x="544975" y="1189929"/>
                  </a:cubicBezTo>
                  <a:cubicBezTo>
                    <a:pt x="532783" y="1202693"/>
                    <a:pt x="520210" y="1214790"/>
                    <a:pt x="507733" y="1226982"/>
                  </a:cubicBezTo>
                  <a:cubicBezTo>
                    <a:pt x="514210" y="1217457"/>
                    <a:pt x="519639" y="1209646"/>
                    <a:pt x="520305" y="1207932"/>
                  </a:cubicBezTo>
                  <a:cubicBezTo>
                    <a:pt x="541642" y="1168117"/>
                    <a:pt x="559453" y="1078487"/>
                    <a:pt x="524306" y="1042102"/>
                  </a:cubicBezTo>
                  <a:cubicBezTo>
                    <a:pt x="500637" y="1018904"/>
                    <a:pt x="462644" y="1019287"/>
                    <a:pt x="439447" y="1042956"/>
                  </a:cubicBezTo>
                  <a:cubicBezTo>
                    <a:pt x="437964" y="1044469"/>
                    <a:pt x="436562" y="1046060"/>
                    <a:pt x="435247" y="1047721"/>
                  </a:cubicBezTo>
                  <a:cubicBezTo>
                    <a:pt x="412197" y="1075058"/>
                    <a:pt x="412483" y="1119063"/>
                    <a:pt x="419912" y="1152020"/>
                  </a:cubicBezTo>
                  <a:cubicBezTo>
                    <a:pt x="427342" y="1184977"/>
                    <a:pt x="464775" y="1236888"/>
                    <a:pt x="478014" y="1254699"/>
                  </a:cubicBezTo>
                  <a:cubicBezTo>
                    <a:pt x="464870" y="1266701"/>
                    <a:pt x="451726" y="1278798"/>
                    <a:pt x="438390" y="1289942"/>
                  </a:cubicBezTo>
                  <a:cubicBezTo>
                    <a:pt x="428865" y="1297276"/>
                    <a:pt x="420769" y="1304991"/>
                    <a:pt x="411054" y="1311945"/>
                  </a:cubicBezTo>
                  <a:lnTo>
                    <a:pt x="382955" y="1332709"/>
                  </a:lnTo>
                  <a:cubicBezTo>
                    <a:pt x="364667" y="1345378"/>
                    <a:pt x="345808" y="1358427"/>
                    <a:pt x="327615" y="1370333"/>
                  </a:cubicBezTo>
                  <a:cubicBezTo>
                    <a:pt x="314946" y="1378620"/>
                    <a:pt x="302850" y="1386335"/>
                    <a:pt x="290562" y="1394145"/>
                  </a:cubicBezTo>
                  <a:cubicBezTo>
                    <a:pt x="302945" y="1381572"/>
                    <a:pt x="326567" y="1356522"/>
                    <a:pt x="328662" y="1354236"/>
                  </a:cubicBezTo>
                  <a:cubicBezTo>
                    <a:pt x="351316" y="1321518"/>
                    <a:pt x="365219" y="1283547"/>
                    <a:pt x="369048" y="1243936"/>
                  </a:cubicBezTo>
                  <a:cubicBezTo>
                    <a:pt x="371739" y="1240415"/>
                    <a:pt x="374099" y="1236652"/>
                    <a:pt x="376097" y="1232697"/>
                  </a:cubicBezTo>
                  <a:cubicBezTo>
                    <a:pt x="391821" y="1203524"/>
                    <a:pt x="380919" y="1167127"/>
                    <a:pt x="351746" y="1151402"/>
                  </a:cubicBezTo>
                  <a:cubicBezTo>
                    <a:pt x="349879" y="1150396"/>
                    <a:pt x="347960" y="1149489"/>
                    <a:pt x="345998" y="1148686"/>
                  </a:cubicBezTo>
                  <a:cubicBezTo>
                    <a:pt x="298373" y="1130874"/>
                    <a:pt x="223411" y="1182691"/>
                    <a:pt x="195312" y="1218124"/>
                  </a:cubicBezTo>
                  <a:cubicBezTo>
                    <a:pt x="193598" y="1220219"/>
                    <a:pt x="178168" y="1244889"/>
                    <a:pt x="168643" y="1260605"/>
                  </a:cubicBezTo>
                  <a:cubicBezTo>
                    <a:pt x="172834" y="1250508"/>
                    <a:pt x="177025" y="1240793"/>
                    <a:pt x="181215" y="1230316"/>
                  </a:cubicBezTo>
                  <a:cubicBezTo>
                    <a:pt x="189597" y="1209741"/>
                    <a:pt x="197408" y="1188977"/>
                    <a:pt x="205790" y="1166593"/>
                  </a:cubicBezTo>
                  <a:cubicBezTo>
                    <a:pt x="209505" y="1155640"/>
                    <a:pt x="213315" y="1144591"/>
                    <a:pt x="217029" y="1133446"/>
                  </a:cubicBezTo>
                  <a:cubicBezTo>
                    <a:pt x="220744" y="1122302"/>
                    <a:pt x="223792" y="1110396"/>
                    <a:pt x="227317" y="1098775"/>
                  </a:cubicBezTo>
                  <a:cubicBezTo>
                    <a:pt x="234841" y="1071534"/>
                    <a:pt x="241128" y="1043721"/>
                    <a:pt x="246843" y="1015431"/>
                  </a:cubicBezTo>
                  <a:cubicBezTo>
                    <a:pt x="264845" y="1022766"/>
                    <a:pt x="329329" y="1047816"/>
                    <a:pt x="363238" y="1046673"/>
                  </a:cubicBezTo>
                  <a:cubicBezTo>
                    <a:pt x="397147" y="1045531"/>
                    <a:pt x="439438" y="1034672"/>
                    <a:pt x="460298" y="1005430"/>
                  </a:cubicBezTo>
                  <a:cubicBezTo>
                    <a:pt x="480245" y="979030"/>
                    <a:pt x="475013" y="941458"/>
                    <a:pt x="448613" y="921511"/>
                  </a:cubicBezTo>
                  <a:cubicBezTo>
                    <a:pt x="446891" y="920210"/>
                    <a:pt x="445100" y="919003"/>
                    <a:pt x="443248" y="917895"/>
                  </a:cubicBezTo>
                  <a:cubicBezTo>
                    <a:pt x="399147" y="893035"/>
                    <a:pt x="316947" y="932945"/>
                    <a:pt x="283800" y="963615"/>
                  </a:cubicBezTo>
                  <a:cubicBezTo>
                    <a:pt x="281704" y="965616"/>
                    <a:pt x="260368" y="990286"/>
                    <a:pt x="248938" y="1004097"/>
                  </a:cubicBezTo>
                  <a:cubicBezTo>
                    <a:pt x="252177" y="987142"/>
                    <a:pt x="255606" y="970188"/>
                    <a:pt x="258463" y="952852"/>
                  </a:cubicBezTo>
                  <a:cubicBezTo>
                    <a:pt x="266464" y="902846"/>
                    <a:pt x="273036" y="852078"/>
                    <a:pt x="279894" y="801405"/>
                  </a:cubicBezTo>
                  <a:cubicBezTo>
                    <a:pt x="281895" y="785879"/>
                    <a:pt x="284181" y="770448"/>
                    <a:pt x="286371" y="755018"/>
                  </a:cubicBezTo>
                  <a:cubicBezTo>
                    <a:pt x="292753" y="757685"/>
                    <a:pt x="368763" y="789117"/>
                    <a:pt x="406768" y="787784"/>
                  </a:cubicBezTo>
                  <a:cubicBezTo>
                    <a:pt x="440486" y="786641"/>
                    <a:pt x="482968" y="775782"/>
                    <a:pt x="503732" y="746541"/>
                  </a:cubicBezTo>
                  <a:cubicBezTo>
                    <a:pt x="523701" y="720157"/>
                    <a:pt x="518500" y="682581"/>
                    <a:pt x="492116" y="662612"/>
                  </a:cubicBezTo>
                  <a:cubicBezTo>
                    <a:pt x="490403" y="661315"/>
                    <a:pt x="488620" y="660111"/>
                    <a:pt x="486777" y="659006"/>
                  </a:cubicBezTo>
                  <a:cubicBezTo>
                    <a:pt x="442581" y="634241"/>
                    <a:pt x="360381" y="674056"/>
                    <a:pt x="327234" y="704821"/>
                  </a:cubicBezTo>
                  <a:cubicBezTo>
                    <a:pt x="324757" y="707107"/>
                    <a:pt x="294087" y="742921"/>
                    <a:pt x="286752" y="752446"/>
                  </a:cubicBezTo>
                  <a:cubicBezTo>
                    <a:pt x="291610" y="718442"/>
                    <a:pt x="296277" y="684533"/>
                    <a:pt x="303135" y="651291"/>
                  </a:cubicBezTo>
                  <a:cubicBezTo>
                    <a:pt x="311679" y="606376"/>
                    <a:pt x="323101" y="562057"/>
                    <a:pt x="337330" y="518608"/>
                  </a:cubicBezTo>
                  <a:cubicBezTo>
                    <a:pt x="340283" y="519846"/>
                    <a:pt x="419436" y="553088"/>
                    <a:pt x="458393" y="551754"/>
                  </a:cubicBezTo>
                  <a:cubicBezTo>
                    <a:pt x="492111" y="550516"/>
                    <a:pt x="534593" y="539753"/>
                    <a:pt x="555358" y="510511"/>
                  </a:cubicBezTo>
                  <a:cubicBezTo>
                    <a:pt x="575347" y="484077"/>
                    <a:pt x="570124" y="446444"/>
                    <a:pt x="543690" y="426454"/>
                  </a:cubicBezTo>
                  <a:cubicBezTo>
                    <a:pt x="541992" y="425170"/>
                    <a:pt x="540227" y="423977"/>
                    <a:pt x="538403" y="422881"/>
                  </a:cubicBezTo>
                  <a:cubicBezTo>
                    <a:pt x="494207" y="398116"/>
                    <a:pt x="412102" y="437931"/>
                    <a:pt x="378859" y="468696"/>
                  </a:cubicBezTo>
                  <a:cubicBezTo>
                    <a:pt x="376669" y="470697"/>
                    <a:pt x="353332" y="497843"/>
                    <a:pt x="342474" y="510987"/>
                  </a:cubicBezTo>
                  <a:lnTo>
                    <a:pt x="339997" y="509559"/>
                  </a:lnTo>
                  <a:cubicBezTo>
                    <a:pt x="355277" y="466280"/>
                    <a:pt x="374403" y="424456"/>
                    <a:pt x="397147" y="384591"/>
                  </a:cubicBezTo>
                  <a:cubicBezTo>
                    <a:pt x="409530" y="362493"/>
                    <a:pt x="422484" y="342014"/>
                    <a:pt x="435247" y="322392"/>
                  </a:cubicBezTo>
                  <a:cubicBezTo>
                    <a:pt x="449344" y="330108"/>
                    <a:pt x="514210" y="364493"/>
                    <a:pt x="549547" y="367255"/>
                  </a:cubicBezTo>
                  <a:cubicBezTo>
                    <a:pt x="583266" y="369732"/>
                    <a:pt x="626795" y="363636"/>
                    <a:pt x="650512" y="336870"/>
                  </a:cubicBezTo>
                  <a:cubicBezTo>
                    <a:pt x="673235" y="312817"/>
                    <a:pt x="672156" y="274898"/>
                    <a:pt x="648103" y="252176"/>
                  </a:cubicBezTo>
                  <a:cubicBezTo>
                    <a:pt x="646538" y="250697"/>
                    <a:pt x="644893" y="249304"/>
                    <a:pt x="643178" y="248002"/>
                  </a:cubicBezTo>
                  <a:cubicBezTo>
                    <a:pt x="602030" y="218475"/>
                    <a:pt x="516019" y="249050"/>
                    <a:pt x="479634" y="276006"/>
                  </a:cubicBezTo>
                  <a:cubicBezTo>
                    <a:pt x="477729" y="277435"/>
                    <a:pt x="459250" y="294484"/>
                    <a:pt x="446010" y="307152"/>
                  </a:cubicBezTo>
                  <a:cubicBezTo>
                    <a:pt x="452011" y="298389"/>
                    <a:pt x="458107" y="289245"/>
                    <a:pt x="464108" y="280959"/>
                  </a:cubicBezTo>
                  <a:cubicBezTo>
                    <a:pt x="486396" y="249907"/>
                    <a:pt x="508780" y="222761"/>
                    <a:pt x="528687" y="198853"/>
                  </a:cubicBezTo>
                  <a:cubicBezTo>
                    <a:pt x="540213" y="185423"/>
                    <a:pt x="550881" y="173421"/>
                    <a:pt x="560882" y="162372"/>
                  </a:cubicBezTo>
                  <a:cubicBezTo>
                    <a:pt x="578694" y="162372"/>
                    <a:pt x="650417" y="163135"/>
                    <a:pt x="682230" y="149514"/>
                  </a:cubicBezTo>
                  <a:cubicBezTo>
                    <a:pt x="714044" y="135893"/>
                    <a:pt x="748905" y="110747"/>
                    <a:pt x="757859" y="76076"/>
                  </a:cubicBezTo>
                  <a:cubicBezTo>
                    <a:pt x="766949" y="44260"/>
                    <a:pt x="748526" y="11100"/>
                    <a:pt x="716710" y="2010"/>
                  </a:cubicBezTo>
                  <a:cubicBezTo>
                    <a:pt x="714580" y="1402"/>
                    <a:pt x="712418" y="912"/>
                    <a:pt x="710234" y="543"/>
                  </a:cubicBezTo>
                  <a:cubicBezTo>
                    <a:pt x="660133" y="-6696"/>
                    <a:pt x="597839" y="60169"/>
                    <a:pt x="577932" y="100746"/>
                  </a:cubicBezTo>
                  <a:cubicBezTo>
                    <a:pt x="576217" y="104270"/>
                    <a:pt x="555738" y="162277"/>
                    <a:pt x="556596" y="162277"/>
                  </a:cubicBezTo>
                  <a:lnTo>
                    <a:pt x="557739" y="162277"/>
                  </a:lnTo>
                  <a:cubicBezTo>
                    <a:pt x="548214" y="172755"/>
                    <a:pt x="537260" y="184089"/>
                    <a:pt x="526020" y="196758"/>
                  </a:cubicBezTo>
                  <a:cubicBezTo>
                    <a:pt x="505542" y="220189"/>
                    <a:pt x="482491" y="246954"/>
                    <a:pt x="459345" y="277625"/>
                  </a:cubicBezTo>
                  <a:cubicBezTo>
                    <a:pt x="434103" y="310503"/>
                    <a:pt x="410791" y="344819"/>
                    <a:pt x="389527" y="380400"/>
                  </a:cubicBezTo>
                  <a:cubicBezTo>
                    <a:pt x="365581" y="420139"/>
                    <a:pt x="345213" y="461928"/>
                    <a:pt x="328662" y="505272"/>
                  </a:cubicBezTo>
                  <a:lnTo>
                    <a:pt x="328091" y="506892"/>
                  </a:lnTo>
                  <a:cubicBezTo>
                    <a:pt x="328948" y="492033"/>
                    <a:pt x="329710" y="450599"/>
                    <a:pt x="329425" y="447360"/>
                  </a:cubicBezTo>
                  <a:cubicBezTo>
                    <a:pt x="325234" y="402307"/>
                    <a:pt x="290658" y="317820"/>
                    <a:pt x="241223" y="306867"/>
                  </a:cubicBezTo>
                  <a:cubicBezTo>
                    <a:pt x="208734" y="300596"/>
                    <a:pt x="177313" y="321850"/>
                    <a:pt x="171042" y="354339"/>
                  </a:cubicBezTo>
                  <a:cubicBezTo>
                    <a:pt x="170637" y="356437"/>
                    <a:pt x="170345" y="358554"/>
                    <a:pt x="170167" y="360683"/>
                  </a:cubicBezTo>
                  <a:cubicBezTo>
                    <a:pt x="166452" y="396211"/>
                    <a:pt x="190931" y="432787"/>
                    <a:pt x="215315" y="456123"/>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2" name="Group 31">
            <a:extLst>
              <a:ext uri="{FF2B5EF4-FFF2-40B4-BE49-F238E27FC236}">
                <a16:creationId xmlns="" xmlns:a16="http://schemas.microsoft.com/office/drawing/2014/main" id="{48C22EE4-8DA6-4857-9F5B-8A19A4A103D2}"/>
              </a:ext>
            </a:extLst>
          </p:cNvPr>
          <p:cNvGrpSpPr/>
          <p:nvPr/>
        </p:nvGrpSpPr>
        <p:grpSpPr>
          <a:xfrm>
            <a:off x="382861" y="2173550"/>
            <a:ext cx="566008" cy="700116"/>
            <a:chOff x="4557440" y="902542"/>
            <a:chExt cx="1766107" cy="2184562"/>
          </a:xfrm>
          <a:solidFill>
            <a:schemeClr val="tx1"/>
          </a:solidFill>
        </p:grpSpPr>
        <p:sp>
          <p:nvSpPr>
            <p:cNvPr id="33" name="Freeform: Shape 32">
              <a:extLst>
                <a:ext uri="{FF2B5EF4-FFF2-40B4-BE49-F238E27FC236}">
                  <a16:creationId xmlns="" xmlns:a16="http://schemas.microsoft.com/office/drawing/2014/main" id="{8F087927-3696-41A4-9DD9-CA242B006C3E}"/>
                </a:ext>
              </a:extLst>
            </p:cNvPr>
            <p:cNvSpPr/>
            <p:nvPr/>
          </p:nvSpPr>
          <p:spPr>
            <a:xfrm flipV="1">
              <a:off x="4557440" y="902542"/>
              <a:ext cx="1766107" cy="2184562"/>
            </a:xfrm>
            <a:custGeom>
              <a:avLst/>
              <a:gdLst>
                <a:gd name="connsiteX0" fmla="*/ 752867 w 1766107"/>
                <a:gd name="connsiteY0" fmla="*/ 2175203 h 2184562"/>
                <a:gd name="connsiteX1" fmla="*/ 625518 w 1766107"/>
                <a:gd name="connsiteY1" fmla="*/ 1957175 h 2184562"/>
                <a:gd name="connsiteX2" fmla="*/ 634852 w 1766107"/>
                <a:gd name="connsiteY2" fmla="*/ 1922504 h 2184562"/>
                <a:gd name="connsiteX3" fmla="*/ 542174 w 1766107"/>
                <a:gd name="connsiteY3" fmla="*/ 1922504 h 2184562"/>
                <a:gd name="connsiteX4" fmla="*/ 448829 w 1766107"/>
                <a:gd name="connsiteY4" fmla="*/ 1922504 h 2184562"/>
                <a:gd name="connsiteX5" fmla="*/ 429493 w 1766107"/>
                <a:gd name="connsiteY5" fmla="*/ 1903169 h 2184562"/>
                <a:gd name="connsiteX6" fmla="*/ 410157 w 1766107"/>
                <a:gd name="connsiteY6" fmla="*/ 1799822 h 2184562"/>
                <a:gd name="connsiteX7" fmla="*/ 410157 w 1766107"/>
                <a:gd name="connsiteY7" fmla="*/ 1715812 h 2184562"/>
                <a:gd name="connsiteX8" fmla="*/ 326147 w 1766107"/>
                <a:gd name="connsiteY8" fmla="*/ 1715812 h 2184562"/>
                <a:gd name="connsiteX9" fmla="*/ 222801 w 1766107"/>
                <a:gd name="connsiteY9" fmla="*/ 1696476 h 2184562"/>
                <a:gd name="connsiteX10" fmla="*/ 210132 w 1766107"/>
                <a:gd name="connsiteY10" fmla="*/ 1601798 h 2184562"/>
                <a:gd name="connsiteX11" fmla="*/ 444162 w 1766107"/>
                <a:gd name="connsiteY11" fmla="*/ 1356434 h 2184562"/>
                <a:gd name="connsiteX12" fmla="*/ 598848 w 1766107"/>
                <a:gd name="connsiteY12" fmla="*/ 1349099 h 2184562"/>
                <a:gd name="connsiteX13" fmla="*/ 723530 w 1766107"/>
                <a:gd name="connsiteY13" fmla="*/ 1349099 h 2184562"/>
                <a:gd name="connsiteX14" fmla="*/ 723530 w 1766107"/>
                <a:gd name="connsiteY14" fmla="*/ 1281758 h 2184562"/>
                <a:gd name="connsiteX15" fmla="*/ 723530 w 1766107"/>
                <a:gd name="connsiteY15" fmla="*/ 1215083 h 2184562"/>
                <a:gd name="connsiteX16" fmla="*/ 698860 w 1766107"/>
                <a:gd name="connsiteY16" fmla="*/ 1205081 h 2184562"/>
                <a:gd name="connsiteX17" fmla="*/ 266806 w 1766107"/>
                <a:gd name="connsiteY17" fmla="*/ 683016 h 2184562"/>
                <a:gd name="connsiteX18" fmla="*/ 256805 w 1766107"/>
                <a:gd name="connsiteY18" fmla="*/ 364976 h 2184562"/>
                <a:gd name="connsiteX19" fmla="*/ 256805 w 1766107"/>
                <a:gd name="connsiteY19" fmla="*/ 102277 h 2184562"/>
                <a:gd name="connsiteX20" fmla="*/ 143457 w 1766107"/>
                <a:gd name="connsiteY20" fmla="*/ 102277 h 2184562"/>
                <a:gd name="connsiteX21" fmla="*/ 13441 w 1766107"/>
                <a:gd name="connsiteY21" fmla="*/ 85608 h 2184562"/>
                <a:gd name="connsiteX22" fmla="*/ 38111 w 1766107"/>
                <a:gd name="connsiteY22" fmla="*/ -1070 h 2184562"/>
                <a:gd name="connsiteX23" fmla="*/ 895551 w 1766107"/>
                <a:gd name="connsiteY23" fmla="*/ -3070 h 2184562"/>
                <a:gd name="connsiteX24" fmla="*/ 1738323 w 1766107"/>
                <a:gd name="connsiteY24" fmla="*/ -1070 h 2184562"/>
                <a:gd name="connsiteX25" fmla="*/ 1750992 w 1766107"/>
                <a:gd name="connsiteY25" fmla="*/ 14932 h 2184562"/>
                <a:gd name="connsiteX26" fmla="*/ 1748325 w 1766107"/>
                <a:gd name="connsiteY26" fmla="*/ 87608 h 2184562"/>
                <a:gd name="connsiteX27" fmla="*/ 1672315 w 1766107"/>
                <a:gd name="connsiteY27" fmla="*/ 102277 h 2184562"/>
                <a:gd name="connsiteX28" fmla="*/ 1611641 w 1766107"/>
                <a:gd name="connsiteY28" fmla="*/ 102277 h 2184562"/>
                <a:gd name="connsiteX29" fmla="*/ 1608974 w 1766107"/>
                <a:gd name="connsiteY29" fmla="*/ 387646 h 2184562"/>
                <a:gd name="connsiteX30" fmla="*/ 1588971 w 1766107"/>
                <a:gd name="connsiteY30" fmla="*/ 736356 h 2184562"/>
                <a:gd name="connsiteX31" fmla="*/ 1408282 w 1766107"/>
                <a:gd name="connsiteY31" fmla="*/ 1049729 h 2184562"/>
                <a:gd name="connsiteX32" fmla="*/ 1192255 w 1766107"/>
                <a:gd name="connsiteY32" fmla="*/ 1194413 h 2184562"/>
                <a:gd name="connsiteX33" fmla="*/ 1143582 w 1766107"/>
                <a:gd name="connsiteY33" fmla="*/ 1212416 h 2184562"/>
                <a:gd name="connsiteX34" fmla="*/ 1143582 w 1766107"/>
                <a:gd name="connsiteY34" fmla="*/ 1281091 h 2184562"/>
                <a:gd name="connsiteX35" fmla="*/ 1143582 w 1766107"/>
                <a:gd name="connsiteY35" fmla="*/ 1349099 h 2184562"/>
                <a:gd name="connsiteX36" fmla="*/ 1268931 w 1766107"/>
                <a:gd name="connsiteY36" fmla="*/ 1349099 h 2184562"/>
                <a:gd name="connsiteX37" fmla="*/ 1490292 w 1766107"/>
                <a:gd name="connsiteY37" fmla="*/ 1382437 h 2184562"/>
                <a:gd name="connsiteX38" fmla="*/ 1659647 w 1766107"/>
                <a:gd name="connsiteY38" fmla="*/ 1644470 h 2184562"/>
                <a:gd name="connsiteX39" fmla="*/ 1641645 w 1766107"/>
                <a:gd name="connsiteY39" fmla="*/ 1699810 h 2184562"/>
                <a:gd name="connsiteX40" fmla="*/ 1540299 w 1766107"/>
                <a:gd name="connsiteY40" fmla="*/ 1715812 h 2184562"/>
                <a:gd name="connsiteX41" fmla="*/ 1458288 w 1766107"/>
                <a:gd name="connsiteY41" fmla="*/ 1715812 h 2184562"/>
                <a:gd name="connsiteX42" fmla="*/ 1455621 w 1766107"/>
                <a:gd name="connsiteY42" fmla="*/ 1803156 h 2184562"/>
                <a:gd name="connsiteX43" fmla="*/ 1434952 w 1766107"/>
                <a:gd name="connsiteY43" fmla="*/ 1906502 h 2184562"/>
                <a:gd name="connsiteX44" fmla="*/ 1323605 w 1766107"/>
                <a:gd name="connsiteY44" fmla="*/ 1922504 h 2184562"/>
                <a:gd name="connsiteX45" fmla="*/ 1230260 w 1766107"/>
                <a:gd name="connsiteY45" fmla="*/ 1922504 h 2184562"/>
                <a:gd name="connsiteX46" fmla="*/ 1236927 w 1766107"/>
                <a:gd name="connsiteY46" fmla="*/ 1939840 h 2184562"/>
                <a:gd name="connsiteX47" fmla="*/ 1235594 w 1766107"/>
                <a:gd name="connsiteY47" fmla="*/ 2056521 h 2184562"/>
                <a:gd name="connsiteX48" fmla="*/ 1100244 w 1766107"/>
                <a:gd name="connsiteY48" fmla="*/ 2176536 h 2184562"/>
                <a:gd name="connsiteX49" fmla="*/ 968227 w 1766107"/>
                <a:gd name="connsiteY49" fmla="*/ 2153200 h 2184562"/>
                <a:gd name="connsiteX50" fmla="*/ 930889 w 1766107"/>
                <a:gd name="connsiteY50" fmla="*/ 2130530 h 2184562"/>
                <a:gd name="connsiteX51" fmla="*/ 908886 w 1766107"/>
                <a:gd name="connsiteY51" fmla="*/ 2146532 h 2184562"/>
                <a:gd name="connsiteX52" fmla="*/ 752867 w 1766107"/>
                <a:gd name="connsiteY52" fmla="*/ 2175203 h 2184562"/>
                <a:gd name="connsiteX53" fmla="*/ 836877 w 1766107"/>
                <a:gd name="connsiteY53" fmla="*/ 2065856 h 2184562"/>
                <a:gd name="connsiteX54" fmla="*/ 876882 w 1766107"/>
                <a:gd name="connsiteY54" fmla="*/ 1997180 h 2184562"/>
                <a:gd name="connsiteX55" fmla="*/ 760201 w 1766107"/>
                <a:gd name="connsiteY55" fmla="*/ 1937173 h 2184562"/>
                <a:gd name="connsiteX56" fmla="*/ 762868 w 1766107"/>
                <a:gd name="connsiteY56" fmla="*/ 2060522 h 2184562"/>
                <a:gd name="connsiteX57" fmla="*/ 836877 w 1766107"/>
                <a:gd name="connsiteY57" fmla="*/ 2065856 h 2184562"/>
                <a:gd name="connsiteX58" fmla="*/ 1096910 w 1766107"/>
                <a:gd name="connsiteY58" fmla="*/ 2065856 h 2184562"/>
                <a:gd name="connsiteX59" fmla="*/ 1136915 w 1766107"/>
                <a:gd name="connsiteY59" fmla="*/ 1997180 h 2184562"/>
                <a:gd name="connsiteX60" fmla="*/ 1114245 w 1766107"/>
                <a:gd name="connsiteY60" fmla="*/ 1945174 h 2184562"/>
                <a:gd name="connsiteX61" fmla="*/ 1064239 w 1766107"/>
                <a:gd name="connsiteY61" fmla="*/ 1922504 h 2184562"/>
                <a:gd name="connsiteX62" fmla="*/ 987563 w 1766107"/>
                <a:gd name="connsiteY62" fmla="*/ 1983179 h 2184562"/>
                <a:gd name="connsiteX63" fmla="*/ 1024901 w 1766107"/>
                <a:gd name="connsiteY63" fmla="*/ 2062522 h 2184562"/>
                <a:gd name="connsiteX64" fmla="*/ 1096910 w 1766107"/>
                <a:gd name="connsiteY64" fmla="*/ 2065856 h 2184562"/>
                <a:gd name="connsiteX65" fmla="*/ 1343607 w 1766107"/>
                <a:gd name="connsiteY65" fmla="*/ 1765818 h 2184562"/>
                <a:gd name="connsiteX66" fmla="*/ 1343607 w 1766107"/>
                <a:gd name="connsiteY66" fmla="*/ 1715812 h 2184562"/>
                <a:gd name="connsiteX67" fmla="*/ 930222 w 1766107"/>
                <a:gd name="connsiteY67" fmla="*/ 1715812 h 2184562"/>
                <a:gd name="connsiteX68" fmla="*/ 516837 w 1766107"/>
                <a:gd name="connsiteY68" fmla="*/ 1715812 h 2184562"/>
                <a:gd name="connsiteX69" fmla="*/ 516837 w 1766107"/>
                <a:gd name="connsiteY69" fmla="*/ 1765818 h 2184562"/>
                <a:gd name="connsiteX70" fmla="*/ 516837 w 1766107"/>
                <a:gd name="connsiteY70" fmla="*/ 1815824 h 2184562"/>
                <a:gd name="connsiteX71" fmla="*/ 930222 w 1766107"/>
                <a:gd name="connsiteY71" fmla="*/ 1815824 h 2184562"/>
                <a:gd name="connsiteX72" fmla="*/ 1343607 w 1766107"/>
                <a:gd name="connsiteY72" fmla="*/ 1815824 h 2184562"/>
                <a:gd name="connsiteX73" fmla="*/ 1343607 w 1766107"/>
                <a:gd name="connsiteY73" fmla="*/ 1765818 h 2184562"/>
                <a:gd name="connsiteX74" fmla="*/ 1543632 w 1766107"/>
                <a:gd name="connsiteY74" fmla="*/ 1599131 h 2184562"/>
                <a:gd name="connsiteX75" fmla="*/ 1440953 w 1766107"/>
                <a:gd name="connsiteY75" fmla="*/ 1477115 h 2184562"/>
                <a:gd name="connsiteX76" fmla="*/ 1406949 w 1766107"/>
                <a:gd name="connsiteY76" fmla="*/ 1459113 h 2184562"/>
                <a:gd name="connsiteX77" fmla="*/ 944224 w 1766107"/>
                <a:gd name="connsiteY77" fmla="*/ 1457113 h 2184562"/>
                <a:gd name="connsiteX78" fmla="*/ 383487 w 1766107"/>
                <a:gd name="connsiteY78" fmla="*/ 1507119 h 2184562"/>
                <a:gd name="connsiteX79" fmla="*/ 323480 w 1766107"/>
                <a:gd name="connsiteY79" fmla="*/ 1592463 h 2184562"/>
                <a:gd name="connsiteX80" fmla="*/ 316812 w 1766107"/>
                <a:gd name="connsiteY80" fmla="*/ 1609132 h 2184562"/>
                <a:gd name="connsiteX81" fmla="*/ 930222 w 1766107"/>
                <a:gd name="connsiteY81" fmla="*/ 1609132 h 2184562"/>
                <a:gd name="connsiteX82" fmla="*/ 1543632 w 1766107"/>
                <a:gd name="connsiteY82" fmla="*/ 1599131 h 2184562"/>
                <a:gd name="connsiteX83" fmla="*/ 1036902 w 1766107"/>
                <a:gd name="connsiteY83" fmla="*/ 1296426 h 2184562"/>
                <a:gd name="connsiteX84" fmla="*/ 1036902 w 1766107"/>
                <a:gd name="connsiteY84" fmla="*/ 1244420 h 2184562"/>
                <a:gd name="connsiteX85" fmla="*/ 933556 w 1766107"/>
                <a:gd name="connsiteY85" fmla="*/ 1244420 h 2184562"/>
                <a:gd name="connsiteX86" fmla="*/ 830210 w 1766107"/>
                <a:gd name="connsiteY86" fmla="*/ 1245086 h 2184562"/>
                <a:gd name="connsiteX87" fmla="*/ 830210 w 1766107"/>
                <a:gd name="connsiteY87" fmla="*/ 1297093 h 2184562"/>
                <a:gd name="connsiteX88" fmla="*/ 830210 w 1766107"/>
                <a:gd name="connsiteY88" fmla="*/ 1349099 h 2184562"/>
                <a:gd name="connsiteX89" fmla="*/ 933556 w 1766107"/>
                <a:gd name="connsiteY89" fmla="*/ 1349099 h 2184562"/>
                <a:gd name="connsiteX90" fmla="*/ 1036902 w 1766107"/>
                <a:gd name="connsiteY90" fmla="*/ 1349099 h 2184562"/>
                <a:gd name="connsiteX91" fmla="*/ 1036902 w 1766107"/>
                <a:gd name="connsiteY91" fmla="*/ 1296426 h 2184562"/>
                <a:gd name="connsiteX92" fmla="*/ 1056905 w 1766107"/>
                <a:gd name="connsiteY92" fmla="*/ 1125071 h 2184562"/>
                <a:gd name="connsiteX93" fmla="*/ 1484958 w 1766107"/>
                <a:gd name="connsiteY93" fmla="*/ 712353 h 2184562"/>
                <a:gd name="connsiteX94" fmla="*/ 1502294 w 1766107"/>
                <a:gd name="connsiteY94" fmla="*/ 380978 h 2184562"/>
                <a:gd name="connsiteX95" fmla="*/ 1504294 w 1766107"/>
                <a:gd name="connsiteY95" fmla="*/ 102277 h 2184562"/>
                <a:gd name="connsiteX96" fmla="*/ 933556 w 1766107"/>
                <a:gd name="connsiteY96" fmla="*/ 102277 h 2184562"/>
                <a:gd name="connsiteX97" fmla="*/ 362818 w 1766107"/>
                <a:gd name="connsiteY97" fmla="*/ 102277 h 2184562"/>
                <a:gd name="connsiteX98" fmla="*/ 364818 w 1766107"/>
                <a:gd name="connsiteY98" fmla="*/ 387646 h 2184562"/>
                <a:gd name="connsiteX99" fmla="*/ 382154 w 1766107"/>
                <a:gd name="connsiteY99" fmla="*/ 721021 h 2184562"/>
                <a:gd name="connsiteX100" fmla="*/ 1056905 w 1766107"/>
                <a:gd name="connsiteY100" fmla="*/ 1125071 h 218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766107" h="2184562">
                  <a:moveTo>
                    <a:pt x="752867" y="2175203"/>
                  </a:moveTo>
                  <a:cubicBezTo>
                    <a:pt x="662189" y="2149199"/>
                    <a:pt x="602848" y="2046520"/>
                    <a:pt x="625518" y="1957175"/>
                  </a:cubicBezTo>
                  <a:lnTo>
                    <a:pt x="634852" y="1922504"/>
                  </a:lnTo>
                  <a:lnTo>
                    <a:pt x="542174" y="1922504"/>
                  </a:lnTo>
                  <a:lnTo>
                    <a:pt x="448829" y="1922504"/>
                  </a:lnTo>
                  <a:lnTo>
                    <a:pt x="429493" y="1903169"/>
                  </a:lnTo>
                  <a:cubicBezTo>
                    <a:pt x="410157" y="1883833"/>
                    <a:pt x="410157" y="1883166"/>
                    <a:pt x="410157" y="1799822"/>
                  </a:cubicBezTo>
                  <a:lnTo>
                    <a:pt x="410157" y="1715812"/>
                  </a:lnTo>
                  <a:lnTo>
                    <a:pt x="326147" y="1715812"/>
                  </a:lnTo>
                  <a:cubicBezTo>
                    <a:pt x="242803" y="1715812"/>
                    <a:pt x="242136" y="1715812"/>
                    <a:pt x="222801" y="1696476"/>
                  </a:cubicBezTo>
                  <a:cubicBezTo>
                    <a:pt x="201465" y="1674473"/>
                    <a:pt x="199464" y="1659138"/>
                    <a:pt x="210132" y="1601798"/>
                  </a:cubicBezTo>
                  <a:cubicBezTo>
                    <a:pt x="232135" y="1486450"/>
                    <a:pt x="331481" y="1382437"/>
                    <a:pt x="444162" y="1356434"/>
                  </a:cubicBezTo>
                  <a:cubicBezTo>
                    <a:pt x="460164" y="1352433"/>
                    <a:pt x="529506" y="1349099"/>
                    <a:pt x="598848" y="1349099"/>
                  </a:cubicBezTo>
                  <a:lnTo>
                    <a:pt x="723530" y="1349099"/>
                  </a:lnTo>
                  <a:lnTo>
                    <a:pt x="723530" y="1281758"/>
                  </a:lnTo>
                  <a:lnTo>
                    <a:pt x="723530" y="1215083"/>
                  </a:lnTo>
                  <a:lnTo>
                    <a:pt x="698860" y="1205081"/>
                  </a:lnTo>
                  <a:cubicBezTo>
                    <a:pt x="467498" y="1113737"/>
                    <a:pt x="308145" y="921712"/>
                    <a:pt x="266806" y="683016"/>
                  </a:cubicBezTo>
                  <a:cubicBezTo>
                    <a:pt x="258805" y="640344"/>
                    <a:pt x="256805" y="565668"/>
                    <a:pt x="256805" y="364976"/>
                  </a:cubicBezTo>
                  <a:lnTo>
                    <a:pt x="256805" y="102277"/>
                  </a:lnTo>
                  <a:lnTo>
                    <a:pt x="143457" y="102277"/>
                  </a:lnTo>
                  <a:cubicBezTo>
                    <a:pt x="31443" y="102277"/>
                    <a:pt x="29443" y="102277"/>
                    <a:pt x="13441" y="85608"/>
                  </a:cubicBezTo>
                  <a:cubicBezTo>
                    <a:pt x="-16563" y="56271"/>
                    <a:pt x="-2561" y="8932"/>
                    <a:pt x="38111" y="-1070"/>
                  </a:cubicBezTo>
                  <a:cubicBezTo>
                    <a:pt x="46779" y="-3070"/>
                    <a:pt x="432827" y="-3737"/>
                    <a:pt x="895551" y="-3070"/>
                  </a:cubicBezTo>
                  <a:lnTo>
                    <a:pt x="1738323" y="-1070"/>
                  </a:lnTo>
                  <a:lnTo>
                    <a:pt x="1750992" y="14932"/>
                  </a:lnTo>
                  <a:cubicBezTo>
                    <a:pt x="1768327" y="36268"/>
                    <a:pt x="1767660" y="69606"/>
                    <a:pt x="1748325" y="87608"/>
                  </a:cubicBezTo>
                  <a:cubicBezTo>
                    <a:pt x="1734990" y="100276"/>
                    <a:pt x="1724988" y="102277"/>
                    <a:pt x="1672315" y="102277"/>
                  </a:cubicBezTo>
                  <a:lnTo>
                    <a:pt x="1611641" y="102277"/>
                  </a:lnTo>
                  <a:lnTo>
                    <a:pt x="1608974" y="387646"/>
                  </a:lnTo>
                  <a:cubicBezTo>
                    <a:pt x="1606307" y="669681"/>
                    <a:pt x="1606307" y="673015"/>
                    <a:pt x="1588971" y="736356"/>
                  </a:cubicBezTo>
                  <a:cubicBezTo>
                    <a:pt x="1556301" y="858371"/>
                    <a:pt x="1496293" y="961717"/>
                    <a:pt x="1408282" y="1049729"/>
                  </a:cubicBezTo>
                  <a:cubicBezTo>
                    <a:pt x="1350275" y="1107069"/>
                    <a:pt x="1256930" y="1169744"/>
                    <a:pt x="1192255" y="1194413"/>
                  </a:cubicBezTo>
                  <a:lnTo>
                    <a:pt x="1143582" y="1212416"/>
                  </a:lnTo>
                  <a:lnTo>
                    <a:pt x="1143582" y="1281091"/>
                  </a:lnTo>
                  <a:lnTo>
                    <a:pt x="1143582" y="1349099"/>
                  </a:lnTo>
                  <a:lnTo>
                    <a:pt x="1268931" y="1349099"/>
                  </a:lnTo>
                  <a:cubicBezTo>
                    <a:pt x="1400948" y="1349099"/>
                    <a:pt x="1435619" y="1354433"/>
                    <a:pt x="1490292" y="1382437"/>
                  </a:cubicBezTo>
                  <a:cubicBezTo>
                    <a:pt x="1588305" y="1432443"/>
                    <a:pt x="1657647" y="1539123"/>
                    <a:pt x="1659647" y="1644470"/>
                  </a:cubicBezTo>
                  <a:cubicBezTo>
                    <a:pt x="1660314" y="1679807"/>
                    <a:pt x="1658313" y="1685141"/>
                    <a:pt x="1641645" y="1699810"/>
                  </a:cubicBezTo>
                  <a:cubicBezTo>
                    <a:pt x="1624309" y="1715145"/>
                    <a:pt x="1618308" y="1715812"/>
                    <a:pt x="1540299" y="1715812"/>
                  </a:cubicBezTo>
                  <a:lnTo>
                    <a:pt x="1458288" y="1715812"/>
                  </a:lnTo>
                  <a:lnTo>
                    <a:pt x="1455621" y="1803156"/>
                  </a:lnTo>
                  <a:cubicBezTo>
                    <a:pt x="1453621" y="1889167"/>
                    <a:pt x="1453621" y="1890500"/>
                    <a:pt x="1434952" y="1906502"/>
                  </a:cubicBezTo>
                  <a:cubicBezTo>
                    <a:pt x="1416950" y="1921838"/>
                    <a:pt x="1411616" y="1922504"/>
                    <a:pt x="1323605" y="1922504"/>
                  </a:cubicBezTo>
                  <a:lnTo>
                    <a:pt x="1230260" y="1922504"/>
                  </a:lnTo>
                  <a:lnTo>
                    <a:pt x="1236927" y="1939840"/>
                  </a:lnTo>
                  <a:cubicBezTo>
                    <a:pt x="1246262" y="1963176"/>
                    <a:pt x="1245595" y="2029184"/>
                    <a:pt x="1235594" y="2056521"/>
                  </a:cubicBezTo>
                  <a:cubicBezTo>
                    <a:pt x="1214925" y="2117195"/>
                    <a:pt x="1164252" y="2161868"/>
                    <a:pt x="1100244" y="2176536"/>
                  </a:cubicBezTo>
                  <a:cubicBezTo>
                    <a:pt x="1052904" y="2187204"/>
                    <a:pt x="1012899" y="2179870"/>
                    <a:pt x="968227" y="2153200"/>
                  </a:cubicBezTo>
                  <a:lnTo>
                    <a:pt x="930889" y="2130530"/>
                  </a:lnTo>
                  <a:lnTo>
                    <a:pt x="908886" y="2146532"/>
                  </a:lnTo>
                  <a:cubicBezTo>
                    <a:pt x="867548" y="2177203"/>
                    <a:pt x="801540" y="2189204"/>
                    <a:pt x="752867" y="2175203"/>
                  </a:cubicBezTo>
                  <a:close/>
                  <a:moveTo>
                    <a:pt x="836877" y="2065856"/>
                  </a:moveTo>
                  <a:cubicBezTo>
                    <a:pt x="864881" y="2051854"/>
                    <a:pt x="876882" y="2030518"/>
                    <a:pt x="876882" y="1997180"/>
                  </a:cubicBezTo>
                  <a:cubicBezTo>
                    <a:pt x="876882" y="1936506"/>
                    <a:pt x="806874" y="1900502"/>
                    <a:pt x="760201" y="1937173"/>
                  </a:cubicBezTo>
                  <a:cubicBezTo>
                    <a:pt x="716862" y="1971177"/>
                    <a:pt x="717529" y="2030518"/>
                    <a:pt x="762868" y="2060522"/>
                  </a:cubicBezTo>
                  <a:cubicBezTo>
                    <a:pt x="788871" y="2078524"/>
                    <a:pt x="810207" y="2079857"/>
                    <a:pt x="836877" y="2065856"/>
                  </a:cubicBezTo>
                  <a:close/>
                  <a:moveTo>
                    <a:pt x="1096910" y="2065856"/>
                  </a:moveTo>
                  <a:cubicBezTo>
                    <a:pt x="1124913" y="2051854"/>
                    <a:pt x="1136915" y="2030518"/>
                    <a:pt x="1136915" y="1997180"/>
                  </a:cubicBezTo>
                  <a:cubicBezTo>
                    <a:pt x="1136915" y="1972511"/>
                    <a:pt x="1132914" y="1963843"/>
                    <a:pt x="1114245" y="1945174"/>
                  </a:cubicBezTo>
                  <a:cubicBezTo>
                    <a:pt x="1095576" y="1926505"/>
                    <a:pt x="1086242" y="1922504"/>
                    <a:pt x="1064239" y="1922504"/>
                  </a:cubicBezTo>
                  <a:cubicBezTo>
                    <a:pt x="1031568" y="1922504"/>
                    <a:pt x="994230" y="1951841"/>
                    <a:pt x="987563" y="1983179"/>
                  </a:cubicBezTo>
                  <a:cubicBezTo>
                    <a:pt x="982229" y="2011182"/>
                    <a:pt x="998231" y="2046520"/>
                    <a:pt x="1024901" y="2062522"/>
                  </a:cubicBezTo>
                  <a:cubicBezTo>
                    <a:pt x="1050904" y="2078524"/>
                    <a:pt x="1070907" y="2079191"/>
                    <a:pt x="1096910" y="2065856"/>
                  </a:cubicBezTo>
                  <a:close/>
                  <a:moveTo>
                    <a:pt x="1343607" y="1765818"/>
                  </a:moveTo>
                  <a:lnTo>
                    <a:pt x="1343607" y="1715812"/>
                  </a:lnTo>
                  <a:lnTo>
                    <a:pt x="930222" y="1715812"/>
                  </a:lnTo>
                  <a:lnTo>
                    <a:pt x="516837" y="1715812"/>
                  </a:lnTo>
                  <a:lnTo>
                    <a:pt x="516837" y="1765818"/>
                  </a:lnTo>
                  <a:lnTo>
                    <a:pt x="516837" y="1815824"/>
                  </a:lnTo>
                  <a:lnTo>
                    <a:pt x="930222" y="1815824"/>
                  </a:lnTo>
                  <a:lnTo>
                    <a:pt x="1343607" y="1815824"/>
                  </a:lnTo>
                  <a:lnTo>
                    <a:pt x="1343607" y="1765818"/>
                  </a:lnTo>
                  <a:close/>
                  <a:moveTo>
                    <a:pt x="1543632" y="1599131"/>
                  </a:moveTo>
                  <a:cubicBezTo>
                    <a:pt x="1543632" y="1566460"/>
                    <a:pt x="1489626" y="1502452"/>
                    <a:pt x="1440953" y="1477115"/>
                  </a:cubicBezTo>
                  <a:lnTo>
                    <a:pt x="1406949" y="1459113"/>
                  </a:lnTo>
                  <a:lnTo>
                    <a:pt x="944224" y="1457113"/>
                  </a:lnTo>
                  <a:cubicBezTo>
                    <a:pt x="420825" y="1455113"/>
                    <a:pt x="443495" y="1453112"/>
                    <a:pt x="383487" y="1507119"/>
                  </a:cubicBezTo>
                  <a:cubicBezTo>
                    <a:pt x="350817" y="1536456"/>
                    <a:pt x="337482" y="1555792"/>
                    <a:pt x="323480" y="1592463"/>
                  </a:cubicBezTo>
                  <a:lnTo>
                    <a:pt x="316812" y="1609132"/>
                  </a:lnTo>
                  <a:lnTo>
                    <a:pt x="930222" y="1609132"/>
                  </a:lnTo>
                  <a:cubicBezTo>
                    <a:pt x="1479624" y="1609132"/>
                    <a:pt x="1543632" y="1607798"/>
                    <a:pt x="1543632" y="1599131"/>
                  </a:cubicBezTo>
                  <a:close/>
                  <a:moveTo>
                    <a:pt x="1036902" y="1296426"/>
                  </a:moveTo>
                  <a:lnTo>
                    <a:pt x="1036902" y="1244420"/>
                  </a:lnTo>
                  <a:lnTo>
                    <a:pt x="933556" y="1244420"/>
                  </a:lnTo>
                  <a:lnTo>
                    <a:pt x="830210" y="1245086"/>
                  </a:lnTo>
                  <a:lnTo>
                    <a:pt x="830210" y="1297093"/>
                  </a:lnTo>
                  <a:lnTo>
                    <a:pt x="830210" y="1349099"/>
                  </a:lnTo>
                  <a:lnTo>
                    <a:pt x="933556" y="1349099"/>
                  </a:lnTo>
                  <a:lnTo>
                    <a:pt x="1036902" y="1349099"/>
                  </a:lnTo>
                  <a:lnTo>
                    <a:pt x="1036902" y="1296426"/>
                  </a:lnTo>
                  <a:close/>
                  <a:moveTo>
                    <a:pt x="1056905" y="1125071"/>
                  </a:moveTo>
                  <a:cubicBezTo>
                    <a:pt x="1263597" y="1079066"/>
                    <a:pt x="1427618" y="921046"/>
                    <a:pt x="1484958" y="712353"/>
                  </a:cubicBezTo>
                  <a:cubicBezTo>
                    <a:pt x="1498960" y="662347"/>
                    <a:pt x="1499627" y="641677"/>
                    <a:pt x="1502294" y="380978"/>
                  </a:cubicBezTo>
                  <a:lnTo>
                    <a:pt x="1504294" y="102277"/>
                  </a:lnTo>
                  <a:lnTo>
                    <a:pt x="933556" y="102277"/>
                  </a:lnTo>
                  <a:lnTo>
                    <a:pt x="362818" y="102277"/>
                  </a:lnTo>
                  <a:lnTo>
                    <a:pt x="364818" y="387646"/>
                  </a:lnTo>
                  <a:cubicBezTo>
                    <a:pt x="367485" y="658346"/>
                    <a:pt x="368152" y="675015"/>
                    <a:pt x="382154" y="721021"/>
                  </a:cubicBezTo>
                  <a:cubicBezTo>
                    <a:pt x="472165" y="1017724"/>
                    <a:pt x="760201" y="1190413"/>
                    <a:pt x="1056905" y="112507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 xmlns:a16="http://schemas.microsoft.com/office/drawing/2014/main" id="{2449AE04-0568-4792-A30D-A7FDF9039A1F}"/>
                </a:ext>
              </a:extLst>
            </p:cNvPr>
            <p:cNvSpPr/>
            <p:nvPr/>
          </p:nvSpPr>
          <p:spPr>
            <a:xfrm flipV="1">
              <a:off x="5130642" y="2097763"/>
              <a:ext cx="726302" cy="728673"/>
            </a:xfrm>
            <a:custGeom>
              <a:avLst/>
              <a:gdLst>
                <a:gd name="connsiteX0" fmla="*/ 302276 w 726302"/>
                <a:gd name="connsiteY0" fmla="*/ 722489 h 728673"/>
                <a:gd name="connsiteX1" fmla="*/ 104918 w 726302"/>
                <a:gd name="connsiteY1" fmla="*/ 620476 h 728673"/>
                <a:gd name="connsiteX2" fmla="*/ 10239 w 726302"/>
                <a:gd name="connsiteY2" fmla="*/ 463790 h 728673"/>
                <a:gd name="connsiteX3" fmla="*/ 15573 w 726302"/>
                <a:gd name="connsiteY3" fmla="*/ 239095 h 728673"/>
                <a:gd name="connsiteX4" fmla="*/ 479631 w 726302"/>
                <a:gd name="connsiteY4" fmla="*/ 18401 h 728673"/>
                <a:gd name="connsiteX5" fmla="*/ 624983 w 726302"/>
                <a:gd name="connsiteY5" fmla="*/ 609808 h 728673"/>
                <a:gd name="connsiteX6" fmla="*/ 478964 w 726302"/>
                <a:gd name="connsiteY6" fmla="*/ 705820 h 728673"/>
                <a:gd name="connsiteX7" fmla="*/ 302276 w 726302"/>
                <a:gd name="connsiteY7" fmla="*/ 722489 h 728673"/>
                <a:gd name="connsiteX8" fmla="*/ 445627 w 726302"/>
                <a:gd name="connsiteY8" fmla="*/ 605141 h 728673"/>
                <a:gd name="connsiteX9" fmla="*/ 541639 w 726302"/>
                <a:gd name="connsiteY9" fmla="*/ 539800 h 728673"/>
                <a:gd name="connsiteX10" fmla="*/ 438293 w 726302"/>
                <a:gd name="connsiteY10" fmla="*/ 471791 h 728673"/>
                <a:gd name="connsiteX11" fmla="*/ 324278 w 726302"/>
                <a:gd name="connsiteY11" fmla="*/ 399782 h 728673"/>
                <a:gd name="connsiteX12" fmla="*/ 357616 w 726302"/>
                <a:gd name="connsiteY12" fmla="*/ 309104 h 728673"/>
                <a:gd name="connsiteX13" fmla="*/ 486965 w 726302"/>
                <a:gd name="connsiteY13" fmla="*/ 375779 h 728673"/>
                <a:gd name="connsiteX14" fmla="*/ 606314 w 726302"/>
                <a:gd name="connsiteY14" fmla="*/ 435787 h 728673"/>
                <a:gd name="connsiteX15" fmla="*/ 613648 w 726302"/>
                <a:gd name="connsiteY15" fmla="*/ 363778 h 728673"/>
                <a:gd name="connsiteX16" fmla="*/ 592312 w 726302"/>
                <a:gd name="connsiteY16" fmla="*/ 254431 h 728673"/>
                <a:gd name="connsiteX17" fmla="*/ 405622 w 726302"/>
                <a:gd name="connsiteY17" fmla="*/ 109079 h 728673"/>
                <a:gd name="connsiteX18" fmla="*/ 124253 w 726302"/>
                <a:gd name="connsiteY18" fmla="*/ 255764 h 728673"/>
                <a:gd name="connsiteX19" fmla="*/ 106918 w 726302"/>
                <a:gd name="connsiteY19" fmla="*/ 362444 h 728673"/>
                <a:gd name="connsiteX20" fmla="*/ 126254 w 726302"/>
                <a:gd name="connsiteY20" fmla="*/ 472458 h 728673"/>
                <a:gd name="connsiteX21" fmla="*/ 445627 w 726302"/>
                <a:gd name="connsiteY21" fmla="*/ 605141 h 7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6302" h="728673">
                  <a:moveTo>
                    <a:pt x="302276" y="722489"/>
                  </a:moveTo>
                  <a:cubicBezTo>
                    <a:pt x="222932" y="708487"/>
                    <a:pt x="164258" y="677817"/>
                    <a:pt x="104918" y="620476"/>
                  </a:cubicBezTo>
                  <a:cubicBezTo>
                    <a:pt x="59579" y="576471"/>
                    <a:pt x="28908" y="525131"/>
                    <a:pt x="10239" y="463790"/>
                  </a:cubicBezTo>
                  <a:cubicBezTo>
                    <a:pt x="-9097" y="400449"/>
                    <a:pt x="-6430" y="300436"/>
                    <a:pt x="15573" y="239095"/>
                  </a:cubicBezTo>
                  <a:cubicBezTo>
                    <a:pt x="83582" y="51739"/>
                    <a:pt x="294941" y="-48941"/>
                    <a:pt x="479631" y="18401"/>
                  </a:cubicBezTo>
                  <a:cubicBezTo>
                    <a:pt x="728996" y="108412"/>
                    <a:pt x="804338" y="416451"/>
                    <a:pt x="624983" y="609808"/>
                  </a:cubicBezTo>
                  <a:cubicBezTo>
                    <a:pt x="581644" y="656481"/>
                    <a:pt x="537638" y="685818"/>
                    <a:pt x="478964" y="705820"/>
                  </a:cubicBezTo>
                  <a:cubicBezTo>
                    <a:pt x="427625" y="723823"/>
                    <a:pt x="348948" y="731157"/>
                    <a:pt x="302276" y="722489"/>
                  </a:cubicBezTo>
                  <a:close/>
                  <a:moveTo>
                    <a:pt x="445627" y="605141"/>
                  </a:moveTo>
                  <a:cubicBezTo>
                    <a:pt x="480965" y="592473"/>
                    <a:pt x="544973" y="549801"/>
                    <a:pt x="541639" y="539800"/>
                  </a:cubicBezTo>
                  <a:cubicBezTo>
                    <a:pt x="540305" y="535799"/>
                    <a:pt x="493633" y="505129"/>
                    <a:pt x="438293" y="471791"/>
                  </a:cubicBezTo>
                  <a:cubicBezTo>
                    <a:pt x="382286" y="438454"/>
                    <a:pt x="330946" y="405783"/>
                    <a:pt x="324278" y="399782"/>
                  </a:cubicBezTo>
                  <a:cubicBezTo>
                    <a:pt x="289607" y="367778"/>
                    <a:pt x="310943" y="309771"/>
                    <a:pt x="357616" y="309104"/>
                  </a:cubicBezTo>
                  <a:cubicBezTo>
                    <a:pt x="368284" y="309104"/>
                    <a:pt x="420290" y="335774"/>
                    <a:pt x="486965" y="375779"/>
                  </a:cubicBezTo>
                  <a:cubicBezTo>
                    <a:pt x="567642" y="424452"/>
                    <a:pt x="600980" y="441121"/>
                    <a:pt x="606314" y="435787"/>
                  </a:cubicBezTo>
                  <a:cubicBezTo>
                    <a:pt x="610314" y="431786"/>
                    <a:pt x="613648" y="401782"/>
                    <a:pt x="613648" y="363778"/>
                  </a:cubicBezTo>
                  <a:cubicBezTo>
                    <a:pt x="613648" y="305104"/>
                    <a:pt x="611648" y="295102"/>
                    <a:pt x="592312" y="254431"/>
                  </a:cubicBezTo>
                  <a:cubicBezTo>
                    <a:pt x="554974" y="175754"/>
                    <a:pt x="490966" y="125748"/>
                    <a:pt x="405622" y="109079"/>
                  </a:cubicBezTo>
                  <a:cubicBezTo>
                    <a:pt x="292274" y="86410"/>
                    <a:pt x="175593" y="147751"/>
                    <a:pt x="124253" y="255764"/>
                  </a:cubicBezTo>
                  <a:cubicBezTo>
                    <a:pt x="108918" y="287768"/>
                    <a:pt x="106918" y="301103"/>
                    <a:pt x="106918" y="362444"/>
                  </a:cubicBezTo>
                  <a:cubicBezTo>
                    <a:pt x="106918" y="426452"/>
                    <a:pt x="108918" y="435787"/>
                    <a:pt x="126254" y="472458"/>
                  </a:cubicBezTo>
                  <a:cubicBezTo>
                    <a:pt x="184261" y="591139"/>
                    <a:pt x="322278" y="648480"/>
                    <a:pt x="445627" y="60514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 xmlns:a16="http://schemas.microsoft.com/office/drawing/2014/main" id="{56498D35-0A58-4B5F-8DDB-BC9B1640C053}"/>
                </a:ext>
              </a:extLst>
            </p:cNvPr>
            <p:cNvSpPr/>
            <p:nvPr/>
          </p:nvSpPr>
          <p:spPr>
            <a:xfrm flipV="1">
              <a:off x="4970267" y="2828156"/>
              <a:ext cx="106680" cy="100012"/>
            </a:xfrm>
            <a:custGeom>
              <a:avLst/>
              <a:gdLst>
                <a:gd name="connsiteX0" fmla="*/ -2106 w 106680"/>
                <a:gd name="connsiteY0" fmla="*/ 48144 h 100012"/>
                <a:gd name="connsiteX1" fmla="*/ -2106 w 106680"/>
                <a:gd name="connsiteY1" fmla="*/ -1863 h 100012"/>
                <a:gd name="connsiteX2" fmla="*/ 51234 w 106680"/>
                <a:gd name="connsiteY2" fmla="*/ -1863 h 100012"/>
                <a:gd name="connsiteX3" fmla="*/ 104574 w 106680"/>
                <a:gd name="connsiteY3" fmla="*/ -1863 h 100012"/>
                <a:gd name="connsiteX4" fmla="*/ 104574 w 106680"/>
                <a:gd name="connsiteY4" fmla="*/ 48144 h 100012"/>
                <a:gd name="connsiteX5" fmla="*/ 104574 w 106680"/>
                <a:gd name="connsiteY5" fmla="*/ 98150 h 100012"/>
                <a:gd name="connsiteX6" fmla="*/ 51234 w 106680"/>
                <a:gd name="connsiteY6" fmla="*/ 98150 h 100012"/>
                <a:gd name="connsiteX7" fmla="*/ -2106 w 106680"/>
                <a:gd name="connsiteY7" fmla="*/ 98150 h 100012"/>
                <a:gd name="connsiteX8" fmla="*/ -2106 w 106680"/>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 h="100012">
                  <a:moveTo>
                    <a:pt x="-2106" y="48144"/>
                  </a:moveTo>
                  <a:lnTo>
                    <a:pt x="-2106" y="-1863"/>
                  </a:lnTo>
                  <a:lnTo>
                    <a:pt x="51234" y="-1863"/>
                  </a:lnTo>
                  <a:lnTo>
                    <a:pt x="104574" y="-1863"/>
                  </a:lnTo>
                  <a:lnTo>
                    <a:pt x="104574" y="48144"/>
                  </a:lnTo>
                  <a:lnTo>
                    <a:pt x="104574" y="98150"/>
                  </a:lnTo>
                  <a:lnTo>
                    <a:pt x="51234" y="98150"/>
                  </a:lnTo>
                  <a:lnTo>
                    <a:pt x="-2106" y="98150"/>
                  </a:lnTo>
                  <a:lnTo>
                    <a:pt x="-2106"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 xmlns:a16="http://schemas.microsoft.com/office/drawing/2014/main" id="{7FD7FBF5-AFD4-4284-A783-67E2599038A2}"/>
                </a:ext>
              </a:extLst>
            </p:cNvPr>
            <p:cNvSpPr/>
            <p:nvPr/>
          </p:nvSpPr>
          <p:spPr>
            <a:xfrm flipV="1">
              <a:off x="5130287" y="2828156"/>
              <a:ext cx="100012" cy="100012"/>
            </a:xfrm>
            <a:custGeom>
              <a:avLst/>
              <a:gdLst>
                <a:gd name="connsiteX0" fmla="*/ -2318 w 100012"/>
                <a:gd name="connsiteY0" fmla="*/ 48144 h 100012"/>
                <a:gd name="connsiteX1" fmla="*/ -2318 w 100012"/>
                <a:gd name="connsiteY1" fmla="*/ -1863 h 100012"/>
                <a:gd name="connsiteX2" fmla="*/ 47689 w 100012"/>
                <a:gd name="connsiteY2" fmla="*/ -1863 h 100012"/>
                <a:gd name="connsiteX3" fmla="*/ 97695 w 100012"/>
                <a:gd name="connsiteY3" fmla="*/ -1863 h 100012"/>
                <a:gd name="connsiteX4" fmla="*/ 97695 w 100012"/>
                <a:gd name="connsiteY4" fmla="*/ 48144 h 100012"/>
                <a:gd name="connsiteX5" fmla="*/ 97695 w 100012"/>
                <a:gd name="connsiteY5" fmla="*/ 98150 h 100012"/>
                <a:gd name="connsiteX6" fmla="*/ 47689 w 100012"/>
                <a:gd name="connsiteY6" fmla="*/ 98150 h 100012"/>
                <a:gd name="connsiteX7" fmla="*/ -2318 w 100012"/>
                <a:gd name="connsiteY7" fmla="*/ 98150 h 100012"/>
                <a:gd name="connsiteX8" fmla="*/ -2318 w 100012"/>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2" h="100012">
                  <a:moveTo>
                    <a:pt x="-2318" y="48144"/>
                  </a:moveTo>
                  <a:lnTo>
                    <a:pt x="-2318" y="-1863"/>
                  </a:lnTo>
                  <a:lnTo>
                    <a:pt x="47689" y="-1863"/>
                  </a:lnTo>
                  <a:lnTo>
                    <a:pt x="97695" y="-1863"/>
                  </a:lnTo>
                  <a:lnTo>
                    <a:pt x="97695" y="48144"/>
                  </a:lnTo>
                  <a:lnTo>
                    <a:pt x="97695" y="98150"/>
                  </a:lnTo>
                  <a:lnTo>
                    <a:pt x="47689" y="98150"/>
                  </a:lnTo>
                  <a:lnTo>
                    <a:pt x="-2318" y="98150"/>
                  </a:lnTo>
                  <a:lnTo>
                    <a:pt x="-2318"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 name="TextBox 36">
            <a:extLst>
              <a:ext uri="{FF2B5EF4-FFF2-40B4-BE49-F238E27FC236}">
                <a16:creationId xmlns="" xmlns:a16="http://schemas.microsoft.com/office/drawing/2014/main" id="{48CEC225-36F9-4ED4-ADE7-64D3EF423A12}"/>
              </a:ext>
            </a:extLst>
          </p:cNvPr>
          <p:cNvSpPr txBox="1"/>
          <p:nvPr/>
        </p:nvSpPr>
        <p:spPr>
          <a:xfrm>
            <a:off x="-309501" y="3017747"/>
            <a:ext cx="204451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9Slide07 IcielBaliho Script" pitchFamily="2" charset="-93"/>
                <a:ea typeface="+mn-ea"/>
                <a:cs typeface="#9Slide03 Arima Madurai Black" panose="00000A00000000000000" pitchFamily="2" charset="-93"/>
              </a:rPr>
              <a:t>ĐO KHỐI LƯỢNG</a:t>
            </a:r>
          </a:p>
        </p:txBody>
      </p:sp>
      <p:sp>
        <p:nvSpPr>
          <p:cNvPr id="38" name="TextBox 37">
            <a:extLst>
              <a:ext uri="{FF2B5EF4-FFF2-40B4-BE49-F238E27FC236}">
                <a16:creationId xmlns="" xmlns:a16="http://schemas.microsoft.com/office/drawing/2014/main" id="{88FFCA0E-BD09-45A3-B60A-2DA625FC1906}"/>
              </a:ext>
            </a:extLst>
          </p:cNvPr>
          <p:cNvSpPr txBox="1"/>
          <p:nvPr/>
        </p:nvSpPr>
        <p:spPr>
          <a:xfrm>
            <a:off x="-152481" y="3964479"/>
            <a:ext cx="1617865" cy="71173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Đơn</a:t>
            </a:r>
            <a:r>
              <a:rPr kumimoji="0" lang="en-US" sz="14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4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vị</a:t>
            </a:r>
            <a:r>
              <a:rPr kumimoji="0" lang="en-US" sz="14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 </a:t>
            </a:r>
            <a:r>
              <a:rPr kumimoji="0" lang="en-US" sz="14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dụng</a:t>
            </a:r>
            <a:r>
              <a:rPr kumimoji="0" lang="en-US" sz="14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4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cụ</a:t>
            </a:r>
            <a:endParaRPr kumimoji="0" lang="en-US" sz="14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 </a:t>
            </a:r>
            <a:r>
              <a:rPr kumimoji="0" lang="en-US" sz="14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cách</a:t>
            </a:r>
            <a:r>
              <a:rPr kumimoji="0" lang="en-US" sz="14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1400" b="0" i="0" u="none" strike="noStrike" kern="1200" cap="none" spc="0" normalizeH="0" baseline="0" noProof="0" dirty="0" err="1">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rPr>
              <a:t>thức</a:t>
            </a:r>
            <a:endParaRPr kumimoji="0" lang="en-US" sz="1400" b="0" i="0" u="none" strike="noStrike" kern="1200" cap="none" spc="0" normalizeH="0" baseline="0" noProof="0" dirty="0">
              <a:ln>
                <a:noFill/>
              </a:ln>
              <a:solidFill>
                <a:prstClr val="black"/>
              </a:solidFill>
              <a:effectLst/>
              <a:uLnTx/>
              <a:uFillTx/>
              <a:latin typeface="#9Slide03 Arima Madurai Black" panose="00000A00000000000000" pitchFamily="2" charset="-93"/>
              <a:ea typeface="+mn-ea"/>
              <a:cs typeface="#9Slide03 Arima Madurai Black" panose="00000A00000000000000" pitchFamily="2" charset="-93"/>
            </a:endParaRPr>
          </a:p>
        </p:txBody>
      </p:sp>
      <p:sp>
        <p:nvSpPr>
          <p:cNvPr id="40" name="Freeform 5">
            <a:extLst>
              <a:ext uri="{FF2B5EF4-FFF2-40B4-BE49-F238E27FC236}">
                <a16:creationId xmlns="" xmlns:a16="http://schemas.microsoft.com/office/drawing/2014/main" id="{64D82DD3-5057-4573-B419-44E1B3D6587F}"/>
              </a:ext>
            </a:extLst>
          </p:cNvPr>
          <p:cNvSpPr>
            <a:spLocks/>
          </p:cNvSpPr>
          <p:nvPr/>
        </p:nvSpPr>
        <p:spPr bwMode="auto">
          <a:xfrm>
            <a:off x="6283569" y="1062154"/>
            <a:ext cx="1180441" cy="1183423"/>
          </a:xfrm>
          <a:custGeom>
            <a:avLst/>
            <a:gdLst>
              <a:gd name="T0" fmla="*/ 0 w 4035"/>
              <a:gd name="T1" fmla="*/ 0 h 4034"/>
              <a:gd name="T2" fmla="*/ 4035 w 4035"/>
              <a:gd name="T3" fmla="*/ 4034 h 4034"/>
              <a:gd name="T4" fmla="*/ 0 w 4035"/>
              <a:gd name="T5" fmla="*/ 4034 h 4034"/>
              <a:gd name="T6" fmla="*/ 0 w 4035"/>
              <a:gd name="T7" fmla="*/ 0 h 4034"/>
            </a:gdLst>
            <a:ahLst/>
            <a:cxnLst>
              <a:cxn ang="0">
                <a:pos x="T0" y="T1"/>
              </a:cxn>
              <a:cxn ang="0">
                <a:pos x="T2" y="T3"/>
              </a:cxn>
              <a:cxn ang="0">
                <a:pos x="T4" y="T5"/>
              </a:cxn>
              <a:cxn ang="0">
                <a:pos x="T6" y="T7"/>
              </a:cxn>
            </a:cxnLst>
            <a:rect l="0" t="0" r="r" b="b"/>
            <a:pathLst>
              <a:path w="4035" h="4034">
                <a:moveTo>
                  <a:pt x="0" y="0"/>
                </a:moveTo>
                <a:cubicBezTo>
                  <a:pt x="2228" y="0"/>
                  <a:pt x="4035" y="1806"/>
                  <a:pt x="4035" y="4034"/>
                </a:cubicBezTo>
                <a:lnTo>
                  <a:pt x="0" y="4034"/>
                </a:lnTo>
                <a:lnTo>
                  <a:pt x="0" y="0"/>
                </a:lnTo>
                <a:close/>
              </a:path>
            </a:pathLst>
          </a:custGeom>
          <a:solidFill>
            <a:srgbClr val="F7931F">
              <a:lumMod val="75000"/>
            </a:srgbClr>
          </a:solidFill>
          <a:ln w="0">
            <a:noFill/>
            <a:prstDash val="solid"/>
            <a:round/>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01</a:t>
            </a:r>
          </a:p>
        </p:txBody>
      </p:sp>
      <p:grpSp>
        <p:nvGrpSpPr>
          <p:cNvPr id="11" name="Group 10">
            <a:extLst>
              <a:ext uri="{FF2B5EF4-FFF2-40B4-BE49-F238E27FC236}">
                <a16:creationId xmlns="" xmlns:a16="http://schemas.microsoft.com/office/drawing/2014/main" id="{C6FAC13D-1329-4345-8892-4DB316B54C2F}"/>
              </a:ext>
            </a:extLst>
          </p:cNvPr>
          <p:cNvGrpSpPr/>
          <p:nvPr/>
        </p:nvGrpSpPr>
        <p:grpSpPr>
          <a:xfrm>
            <a:off x="5103130" y="1062154"/>
            <a:ext cx="1180441" cy="2366846"/>
            <a:chOff x="5103130" y="1062154"/>
            <a:chExt cx="1180441" cy="2366846"/>
          </a:xfrm>
        </p:grpSpPr>
        <p:sp>
          <p:nvSpPr>
            <p:cNvPr id="41" name="Freeform 9">
              <a:extLst>
                <a:ext uri="{FF2B5EF4-FFF2-40B4-BE49-F238E27FC236}">
                  <a16:creationId xmlns="" xmlns:a16="http://schemas.microsoft.com/office/drawing/2014/main" id="{5262BEDE-8F08-4335-B9F3-0BE41D5A91D3}"/>
                </a:ext>
              </a:extLst>
            </p:cNvPr>
            <p:cNvSpPr>
              <a:spLocks/>
            </p:cNvSpPr>
            <p:nvPr/>
          </p:nvSpPr>
          <p:spPr bwMode="auto">
            <a:xfrm>
              <a:off x="5103130" y="2245577"/>
              <a:ext cx="1180441" cy="1183423"/>
            </a:xfrm>
            <a:custGeom>
              <a:avLst/>
              <a:gdLst>
                <a:gd name="T0" fmla="*/ 4034 w 4034"/>
                <a:gd name="T1" fmla="*/ 4034 h 4034"/>
                <a:gd name="T2" fmla="*/ 0 w 4034"/>
                <a:gd name="T3" fmla="*/ 0 h 4034"/>
                <a:gd name="T4" fmla="*/ 4034 w 4034"/>
                <a:gd name="T5" fmla="*/ 0 h 4034"/>
                <a:gd name="T6" fmla="*/ 4034 w 4034"/>
                <a:gd name="T7" fmla="*/ 4034 h 4034"/>
              </a:gdLst>
              <a:ahLst/>
              <a:cxnLst>
                <a:cxn ang="0">
                  <a:pos x="T0" y="T1"/>
                </a:cxn>
                <a:cxn ang="0">
                  <a:pos x="T2" y="T3"/>
                </a:cxn>
                <a:cxn ang="0">
                  <a:pos x="T4" y="T5"/>
                </a:cxn>
                <a:cxn ang="0">
                  <a:pos x="T6" y="T7"/>
                </a:cxn>
              </a:cxnLst>
              <a:rect l="0" t="0" r="r" b="b"/>
              <a:pathLst>
                <a:path w="4034" h="4034">
                  <a:moveTo>
                    <a:pt x="4034" y="4034"/>
                  </a:moveTo>
                  <a:cubicBezTo>
                    <a:pt x="1806" y="4034"/>
                    <a:pt x="0" y="2228"/>
                    <a:pt x="0" y="0"/>
                  </a:cubicBezTo>
                  <a:lnTo>
                    <a:pt x="4034" y="0"/>
                  </a:lnTo>
                  <a:lnTo>
                    <a:pt x="4034" y="4034"/>
                  </a:lnTo>
                  <a:close/>
                </a:path>
              </a:pathLst>
            </a:custGeom>
            <a:solidFill>
              <a:srgbClr val="F7931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 name="Freeform 11">
              <a:extLst>
                <a:ext uri="{FF2B5EF4-FFF2-40B4-BE49-F238E27FC236}">
                  <a16:creationId xmlns="" xmlns:a16="http://schemas.microsoft.com/office/drawing/2014/main" id="{833BC37E-8945-4B54-9838-9A017F56C0F0}"/>
                </a:ext>
              </a:extLst>
            </p:cNvPr>
            <p:cNvSpPr>
              <a:spLocks/>
            </p:cNvSpPr>
            <p:nvPr/>
          </p:nvSpPr>
          <p:spPr bwMode="auto">
            <a:xfrm>
              <a:off x="5103130" y="1062154"/>
              <a:ext cx="1180441" cy="1183423"/>
            </a:xfrm>
            <a:custGeom>
              <a:avLst/>
              <a:gdLst>
                <a:gd name="T0" fmla="*/ 0 w 4034"/>
                <a:gd name="T1" fmla="*/ 4034 h 4034"/>
                <a:gd name="T2" fmla="*/ 4034 w 4034"/>
                <a:gd name="T3" fmla="*/ 0 h 4034"/>
                <a:gd name="T4" fmla="*/ 4034 w 4034"/>
                <a:gd name="T5" fmla="*/ 4034 h 4034"/>
                <a:gd name="T6" fmla="*/ 0 w 4034"/>
                <a:gd name="T7" fmla="*/ 4034 h 4034"/>
              </a:gdLst>
              <a:ahLst/>
              <a:cxnLst>
                <a:cxn ang="0">
                  <a:pos x="T0" y="T1"/>
                </a:cxn>
                <a:cxn ang="0">
                  <a:pos x="T2" y="T3"/>
                </a:cxn>
                <a:cxn ang="0">
                  <a:pos x="T4" y="T5"/>
                </a:cxn>
                <a:cxn ang="0">
                  <a:pos x="T6" y="T7"/>
                </a:cxn>
              </a:cxnLst>
              <a:rect l="0" t="0" r="r" b="b"/>
              <a:pathLst>
                <a:path w="4034" h="4034">
                  <a:moveTo>
                    <a:pt x="0" y="4034"/>
                  </a:moveTo>
                  <a:cubicBezTo>
                    <a:pt x="0" y="1806"/>
                    <a:pt x="1806" y="0"/>
                    <a:pt x="4034" y="0"/>
                  </a:cubicBezTo>
                  <a:lnTo>
                    <a:pt x="4034" y="4034"/>
                  </a:lnTo>
                  <a:lnTo>
                    <a:pt x="0" y="4034"/>
                  </a:lnTo>
                  <a:close/>
                </a:path>
              </a:pathLst>
            </a:custGeom>
            <a:solidFill>
              <a:srgbClr val="F7931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14" name="Group 13">
            <a:extLst>
              <a:ext uri="{FF2B5EF4-FFF2-40B4-BE49-F238E27FC236}">
                <a16:creationId xmlns="" xmlns:a16="http://schemas.microsoft.com/office/drawing/2014/main" id="{C3069174-5BF2-4D75-AF56-0B0580DCAF75}"/>
              </a:ext>
            </a:extLst>
          </p:cNvPr>
          <p:cNvGrpSpPr/>
          <p:nvPr/>
        </p:nvGrpSpPr>
        <p:grpSpPr>
          <a:xfrm>
            <a:off x="6283569" y="3429000"/>
            <a:ext cx="1180441" cy="2366845"/>
            <a:chOff x="6283569" y="3429000"/>
            <a:chExt cx="1180441" cy="2366845"/>
          </a:xfrm>
        </p:grpSpPr>
        <p:sp>
          <p:nvSpPr>
            <p:cNvPr id="43" name="Freeform 5">
              <a:extLst>
                <a:ext uri="{FF2B5EF4-FFF2-40B4-BE49-F238E27FC236}">
                  <a16:creationId xmlns="" xmlns:a16="http://schemas.microsoft.com/office/drawing/2014/main" id="{2BA03895-8310-43A7-A524-E10CE3730A45}"/>
                </a:ext>
              </a:extLst>
            </p:cNvPr>
            <p:cNvSpPr>
              <a:spLocks/>
            </p:cNvSpPr>
            <p:nvPr/>
          </p:nvSpPr>
          <p:spPr bwMode="auto">
            <a:xfrm>
              <a:off x="6283569" y="3429000"/>
              <a:ext cx="1180441" cy="1183423"/>
            </a:xfrm>
            <a:custGeom>
              <a:avLst/>
              <a:gdLst>
                <a:gd name="T0" fmla="*/ 0 w 4035"/>
                <a:gd name="T1" fmla="*/ 0 h 4034"/>
                <a:gd name="T2" fmla="*/ 4035 w 4035"/>
                <a:gd name="T3" fmla="*/ 4034 h 4034"/>
                <a:gd name="T4" fmla="*/ 0 w 4035"/>
                <a:gd name="T5" fmla="*/ 4034 h 4034"/>
                <a:gd name="T6" fmla="*/ 0 w 4035"/>
                <a:gd name="T7" fmla="*/ 0 h 4034"/>
              </a:gdLst>
              <a:ahLst/>
              <a:cxnLst>
                <a:cxn ang="0">
                  <a:pos x="T0" y="T1"/>
                </a:cxn>
                <a:cxn ang="0">
                  <a:pos x="T2" y="T3"/>
                </a:cxn>
                <a:cxn ang="0">
                  <a:pos x="T4" y="T5"/>
                </a:cxn>
                <a:cxn ang="0">
                  <a:pos x="T6" y="T7"/>
                </a:cxn>
              </a:cxnLst>
              <a:rect l="0" t="0" r="r" b="b"/>
              <a:pathLst>
                <a:path w="4035" h="4034">
                  <a:moveTo>
                    <a:pt x="0" y="0"/>
                  </a:moveTo>
                  <a:cubicBezTo>
                    <a:pt x="2228" y="0"/>
                    <a:pt x="4035" y="1806"/>
                    <a:pt x="4035" y="4034"/>
                  </a:cubicBezTo>
                  <a:lnTo>
                    <a:pt x="0" y="4034"/>
                  </a:lnTo>
                  <a:lnTo>
                    <a:pt x="0" y="0"/>
                  </a:lnTo>
                  <a:close/>
                </a:path>
              </a:pathLst>
            </a:custGeom>
            <a:solidFill>
              <a:srgbClr val="D54C4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4" name="Freeform 7">
              <a:extLst>
                <a:ext uri="{FF2B5EF4-FFF2-40B4-BE49-F238E27FC236}">
                  <a16:creationId xmlns="" xmlns:a16="http://schemas.microsoft.com/office/drawing/2014/main" id="{85B7379D-36E9-42F6-B318-A06A691E7129}"/>
                </a:ext>
              </a:extLst>
            </p:cNvPr>
            <p:cNvSpPr>
              <a:spLocks/>
            </p:cNvSpPr>
            <p:nvPr/>
          </p:nvSpPr>
          <p:spPr bwMode="auto">
            <a:xfrm>
              <a:off x="6283569" y="4612422"/>
              <a:ext cx="1180441" cy="1183423"/>
            </a:xfrm>
            <a:custGeom>
              <a:avLst/>
              <a:gdLst>
                <a:gd name="T0" fmla="*/ 4035 w 4035"/>
                <a:gd name="T1" fmla="*/ 0 h 4034"/>
                <a:gd name="T2" fmla="*/ 0 w 4035"/>
                <a:gd name="T3" fmla="*/ 4034 h 4034"/>
                <a:gd name="T4" fmla="*/ 0 w 4035"/>
                <a:gd name="T5" fmla="*/ 0 h 4034"/>
                <a:gd name="T6" fmla="*/ 4035 w 4035"/>
                <a:gd name="T7" fmla="*/ 0 h 4034"/>
              </a:gdLst>
              <a:ahLst/>
              <a:cxnLst>
                <a:cxn ang="0">
                  <a:pos x="T0" y="T1"/>
                </a:cxn>
                <a:cxn ang="0">
                  <a:pos x="T2" y="T3"/>
                </a:cxn>
                <a:cxn ang="0">
                  <a:pos x="T4" y="T5"/>
                </a:cxn>
                <a:cxn ang="0">
                  <a:pos x="T6" y="T7"/>
                </a:cxn>
              </a:cxnLst>
              <a:rect l="0" t="0" r="r" b="b"/>
              <a:pathLst>
                <a:path w="4035" h="4034">
                  <a:moveTo>
                    <a:pt x="4035" y="0"/>
                  </a:moveTo>
                  <a:cubicBezTo>
                    <a:pt x="4035" y="2228"/>
                    <a:pt x="2228" y="4034"/>
                    <a:pt x="0" y="4034"/>
                  </a:cubicBezTo>
                  <a:lnTo>
                    <a:pt x="0" y="0"/>
                  </a:lnTo>
                  <a:lnTo>
                    <a:pt x="4035" y="0"/>
                  </a:lnTo>
                  <a:close/>
                </a:path>
              </a:pathLst>
            </a:custGeom>
            <a:solidFill>
              <a:srgbClr val="D54C4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45" name="Freeform 9">
            <a:extLst>
              <a:ext uri="{FF2B5EF4-FFF2-40B4-BE49-F238E27FC236}">
                <a16:creationId xmlns="" xmlns:a16="http://schemas.microsoft.com/office/drawing/2014/main" id="{5BA6A17A-4155-4251-9BEA-0C145CF6FFB4}"/>
              </a:ext>
            </a:extLst>
          </p:cNvPr>
          <p:cNvSpPr>
            <a:spLocks/>
          </p:cNvSpPr>
          <p:nvPr/>
        </p:nvSpPr>
        <p:spPr bwMode="auto">
          <a:xfrm>
            <a:off x="5103130" y="4612422"/>
            <a:ext cx="1180441" cy="1183423"/>
          </a:xfrm>
          <a:custGeom>
            <a:avLst/>
            <a:gdLst>
              <a:gd name="T0" fmla="*/ 4034 w 4034"/>
              <a:gd name="T1" fmla="*/ 4034 h 4034"/>
              <a:gd name="T2" fmla="*/ 0 w 4034"/>
              <a:gd name="T3" fmla="*/ 0 h 4034"/>
              <a:gd name="T4" fmla="*/ 4034 w 4034"/>
              <a:gd name="T5" fmla="*/ 0 h 4034"/>
              <a:gd name="T6" fmla="*/ 4034 w 4034"/>
              <a:gd name="T7" fmla="*/ 4034 h 4034"/>
            </a:gdLst>
            <a:ahLst/>
            <a:cxnLst>
              <a:cxn ang="0">
                <a:pos x="T0" y="T1"/>
              </a:cxn>
              <a:cxn ang="0">
                <a:pos x="T2" y="T3"/>
              </a:cxn>
              <a:cxn ang="0">
                <a:pos x="T4" y="T5"/>
              </a:cxn>
              <a:cxn ang="0">
                <a:pos x="T6" y="T7"/>
              </a:cxn>
            </a:cxnLst>
            <a:rect l="0" t="0" r="r" b="b"/>
            <a:pathLst>
              <a:path w="4034" h="4034">
                <a:moveTo>
                  <a:pt x="4034" y="4034"/>
                </a:moveTo>
                <a:cubicBezTo>
                  <a:pt x="1806" y="4034"/>
                  <a:pt x="0" y="2228"/>
                  <a:pt x="0" y="0"/>
                </a:cubicBezTo>
                <a:lnTo>
                  <a:pt x="4034" y="0"/>
                </a:lnTo>
                <a:lnTo>
                  <a:pt x="4034" y="4034"/>
                </a:lnTo>
                <a:close/>
              </a:path>
            </a:pathLst>
          </a:custGeom>
          <a:solidFill>
            <a:srgbClr val="8D2828"/>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03</a:t>
            </a:r>
          </a:p>
        </p:txBody>
      </p:sp>
      <p:sp>
        <p:nvSpPr>
          <p:cNvPr id="47" name="Freeform 7">
            <a:extLst>
              <a:ext uri="{FF2B5EF4-FFF2-40B4-BE49-F238E27FC236}">
                <a16:creationId xmlns="" xmlns:a16="http://schemas.microsoft.com/office/drawing/2014/main" id="{69532722-7BF3-421A-9C6D-9FF5ED8C1B84}"/>
              </a:ext>
            </a:extLst>
          </p:cNvPr>
          <p:cNvSpPr>
            <a:spLocks/>
          </p:cNvSpPr>
          <p:nvPr/>
        </p:nvSpPr>
        <p:spPr bwMode="auto">
          <a:xfrm>
            <a:off x="7464008" y="3429000"/>
            <a:ext cx="1180441" cy="1183423"/>
          </a:xfrm>
          <a:custGeom>
            <a:avLst/>
            <a:gdLst>
              <a:gd name="T0" fmla="*/ 4035 w 4035"/>
              <a:gd name="T1" fmla="*/ 0 h 4034"/>
              <a:gd name="T2" fmla="*/ 0 w 4035"/>
              <a:gd name="T3" fmla="*/ 4034 h 4034"/>
              <a:gd name="T4" fmla="*/ 0 w 4035"/>
              <a:gd name="T5" fmla="*/ 0 h 4034"/>
              <a:gd name="T6" fmla="*/ 4035 w 4035"/>
              <a:gd name="T7" fmla="*/ 0 h 4034"/>
            </a:gdLst>
            <a:ahLst/>
            <a:cxnLst>
              <a:cxn ang="0">
                <a:pos x="T0" y="T1"/>
              </a:cxn>
              <a:cxn ang="0">
                <a:pos x="T2" y="T3"/>
              </a:cxn>
              <a:cxn ang="0">
                <a:pos x="T4" y="T5"/>
              </a:cxn>
              <a:cxn ang="0">
                <a:pos x="T6" y="T7"/>
              </a:cxn>
            </a:cxnLst>
            <a:rect l="0" t="0" r="r" b="b"/>
            <a:pathLst>
              <a:path w="4035" h="4034">
                <a:moveTo>
                  <a:pt x="4035" y="0"/>
                </a:moveTo>
                <a:cubicBezTo>
                  <a:pt x="4035" y="2228"/>
                  <a:pt x="2228" y="4034"/>
                  <a:pt x="0" y="4034"/>
                </a:cubicBezTo>
                <a:lnTo>
                  <a:pt x="0" y="0"/>
                </a:lnTo>
                <a:lnTo>
                  <a:pt x="4035" y="0"/>
                </a:lnTo>
                <a:close/>
              </a:path>
            </a:pathLst>
          </a:custGeom>
          <a:solidFill>
            <a:srgbClr val="4CC1EF">
              <a:lumMod val="7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02</a:t>
            </a:r>
          </a:p>
        </p:txBody>
      </p:sp>
      <p:grpSp>
        <p:nvGrpSpPr>
          <p:cNvPr id="13" name="Group 12">
            <a:extLst>
              <a:ext uri="{FF2B5EF4-FFF2-40B4-BE49-F238E27FC236}">
                <a16:creationId xmlns="" xmlns:a16="http://schemas.microsoft.com/office/drawing/2014/main" id="{C78AECEC-EB36-4A23-A28C-C72C70EFE710}"/>
              </a:ext>
            </a:extLst>
          </p:cNvPr>
          <p:cNvGrpSpPr/>
          <p:nvPr/>
        </p:nvGrpSpPr>
        <p:grpSpPr>
          <a:xfrm>
            <a:off x="6283569" y="2245577"/>
            <a:ext cx="2360880" cy="1183423"/>
            <a:chOff x="6283569" y="2245577"/>
            <a:chExt cx="2360880" cy="1183423"/>
          </a:xfrm>
        </p:grpSpPr>
        <p:sp>
          <p:nvSpPr>
            <p:cNvPr id="46" name="Freeform 5">
              <a:extLst>
                <a:ext uri="{FF2B5EF4-FFF2-40B4-BE49-F238E27FC236}">
                  <a16:creationId xmlns="" xmlns:a16="http://schemas.microsoft.com/office/drawing/2014/main" id="{DE54567C-0405-4AB8-8982-00AA9EB6C08A}"/>
                </a:ext>
              </a:extLst>
            </p:cNvPr>
            <p:cNvSpPr>
              <a:spLocks/>
            </p:cNvSpPr>
            <p:nvPr/>
          </p:nvSpPr>
          <p:spPr bwMode="auto">
            <a:xfrm>
              <a:off x="7464008" y="2245577"/>
              <a:ext cx="1180441" cy="1183423"/>
            </a:xfrm>
            <a:custGeom>
              <a:avLst/>
              <a:gdLst>
                <a:gd name="T0" fmla="*/ 0 w 4035"/>
                <a:gd name="T1" fmla="*/ 0 h 4034"/>
                <a:gd name="T2" fmla="*/ 4035 w 4035"/>
                <a:gd name="T3" fmla="*/ 4034 h 4034"/>
                <a:gd name="T4" fmla="*/ 0 w 4035"/>
                <a:gd name="T5" fmla="*/ 4034 h 4034"/>
                <a:gd name="T6" fmla="*/ 0 w 4035"/>
                <a:gd name="T7" fmla="*/ 0 h 4034"/>
              </a:gdLst>
              <a:ahLst/>
              <a:cxnLst>
                <a:cxn ang="0">
                  <a:pos x="T0" y="T1"/>
                </a:cxn>
                <a:cxn ang="0">
                  <a:pos x="T2" y="T3"/>
                </a:cxn>
                <a:cxn ang="0">
                  <a:pos x="T4" y="T5"/>
                </a:cxn>
                <a:cxn ang="0">
                  <a:pos x="T6" y="T7"/>
                </a:cxn>
              </a:cxnLst>
              <a:rect l="0" t="0" r="r" b="b"/>
              <a:pathLst>
                <a:path w="4035" h="4034">
                  <a:moveTo>
                    <a:pt x="0" y="0"/>
                  </a:moveTo>
                  <a:cubicBezTo>
                    <a:pt x="2228" y="0"/>
                    <a:pt x="4035" y="1806"/>
                    <a:pt x="4035" y="4034"/>
                  </a:cubicBezTo>
                  <a:lnTo>
                    <a:pt x="0" y="4034"/>
                  </a:lnTo>
                  <a:lnTo>
                    <a:pt x="0" y="0"/>
                  </a:lnTo>
                  <a:close/>
                </a:path>
              </a:pathLst>
            </a:custGeom>
            <a:solidFill>
              <a:srgbClr val="4CC1E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8" name="Freeform 11">
              <a:extLst>
                <a:ext uri="{FF2B5EF4-FFF2-40B4-BE49-F238E27FC236}">
                  <a16:creationId xmlns="" xmlns:a16="http://schemas.microsoft.com/office/drawing/2014/main" id="{08F57AC6-4238-4D13-B6B6-F92AB006D2A1}"/>
                </a:ext>
              </a:extLst>
            </p:cNvPr>
            <p:cNvSpPr>
              <a:spLocks/>
            </p:cNvSpPr>
            <p:nvPr/>
          </p:nvSpPr>
          <p:spPr bwMode="auto">
            <a:xfrm>
              <a:off x="6283569" y="2245577"/>
              <a:ext cx="1180441" cy="1183423"/>
            </a:xfrm>
            <a:custGeom>
              <a:avLst/>
              <a:gdLst>
                <a:gd name="T0" fmla="*/ 0 w 4034"/>
                <a:gd name="T1" fmla="*/ 4034 h 4034"/>
                <a:gd name="T2" fmla="*/ 4034 w 4034"/>
                <a:gd name="T3" fmla="*/ 0 h 4034"/>
                <a:gd name="T4" fmla="*/ 4034 w 4034"/>
                <a:gd name="T5" fmla="*/ 4034 h 4034"/>
                <a:gd name="T6" fmla="*/ 0 w 4034"/>
                <a:gd name="T7" fmla="*/ 4034 h 4034"/>
              </a:gdLst>
              <a:ahLst/>
              <a:cxnLst>
                <a:cxn ang="0">
                  <a:pos x="T0" y="T1"/>
                </a:cxn>
                <a:cxn ang="0">
                  <a:pos x="T2" y="T3"/>
                </a:cxn>
                <a:cxn ang="0">
                  <a:pos x="T4" y="T5"/>
                </a:cxn>
                <a:cxn ang="0">
                  <a:pos x="T6" y="T7"/>
                </a:cxn>
              </a:cxnLst>
              <a:rect l="0" t="0" r="r" b="b"/>
              <a:pathLst>
                <a:path w="4034" h="4034">
                  <a:moveTo>
                    <a:pt x="0" y="4034"/>
                  </a:moveTo>
                  <a:cubicBezTo>
                    <a:pt x="0" y="1806"/>
                    <a:pt x="1806" y="0"/>
                    <a:pt x="4034" y="0"/>
                  </a:cubicBezTo>
                  <a:lnTo>
                    <a:pt x="4034" y="4034"/>
                  </a:lnTo>
                  <a:lnTo>
                    <a:pt x="0" y="4034"/>
                  </a:lnTo>
                  <a:close/>
                </a:path>
              </a:pathLst>
            </a:custGeom>
            <a:solidFill>
              <a:srgbClr val="4CC1E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oup 14">
            <a:extLst>
              <a:ext uri="{FF2B5EF4-FFF2-40B4-BE49-F238E27FC236}">
                <a16:creationId xmlns="" xmlns:a16="http://schemas.microsoft.com/office/drawing/2014/main" id="{953791A5-EADA-4A8A-B790-BBD5D75FE9C6}"/>
              </a:ext>
            </a:extLst>
          </p:cNvPr>
          <p:cNvGrpSpPr/>
          <p:nvPr/>
        </p:nvGrpSpPr>
        <p:grpSpPr>
          <a:xfrm>
            <a:off x="3922688" y="3429000"/>
            <a:ext cx="2360880" cy="1183423"/>
            <a:chOff x="3922688" y="3429000"/>
            <a:chExt cx="2360880" cy="1183423"/>
          </a:xfrm>
        </p:grpSpPr>
        <p:sp>
          <p:nvSpPr>
            <p:cNvPr id="49" name="Freeform 7">
              <a:extLst>
                <a:ext uri="{FF2B5EF4-FFF2-40B4-BE49-F238E27FC236}">
                  <a16:creationId xmlns="" xmlns:a16="http://schemas.microsoft.com/office/drawing/2014/main" id="{799ED8A9-3593-455E-8FE7-6688A27BE1B0}"/>
                </a:ext>
              </a:extLst>
            </p:cNvPr>
            <p:cNvSpPr>
              <a:spLocks/>
            </p:cNvSpPr>
            <p:nvPr/>
          </p:nvSpPr>
          <p:spPr bwMode="auto">
            <a:xfrm>
              <a:off x="5103127" y="3429000"/>
              <a:ext cx="1180441" cy="1183423"/>
            </a:xfrm>
            <a:custGeom>
              <a:avLst/>
              <a:gdLst>
                <a:gd name="T0" fmla="*/ 4035 w 4035"/>
                <a:gd name="T1" fmla="*/ 0 h 4034"/>
                <a:gd name="T2" fmla="*/ 0 w 4035"/>
                <a:gd name="T3" fmla="*/ 4034 h 4034"/>
                <a:gd name="T4" fmla="*/ 0 w 4035"/>
                <a:gd name="T5" fmla="*/ 0 h 4034"/>
                <a:gd name="T6" fmla="*/ 4035 w 4035"/>
                <a:gd name="T7" fmla="*/ 0 h 4034"/>
              </a:gdLst>
              <a:ahLst/>
              <a:cxnLst>
                <a:cxn ang="0">
                  <a:pos x="T0" y="T1"/>
                </a:cxn>
                <a:cxn ang="0">
                  <a:pos x="T2" y="T3"/>
                </a:cxn>
                <a:cxn ang="0">
                  <a:pos x="T4" y="T5"/>
                </a:cxn>
                <a:cxn ang="0">
                  <a:pos x="T6" y="T7"/>
                </a:cxn>
              </a:cxnLst>
              <a:rect l="0" t="0" r="r" b="b"/>
              <a:pathLst>
                <a:path w="4035" h="4034">
                  <a:moveTo>
                    <a:pt x="4035" y="0"/>
                  </a:moveTo>
                  <a:cubicBezTo>
                    <a:pt x="4035" y="2228"/>
                    <a:pt x="2228" y="4034"/>
                    <a:pt x="0" y="4034"/>
                  </a:cubicBezTo>
                  <a:lnTo>
                    <a:pt x="0" y="0"/>
                  </a:lnTo>
                  <a:lnTo>
                    <a:pt x="4035" y="0"/>
                  </a:lnTo>
                  <a:close/>
                </a:path>
              </a:pathLst>
            </a:custGeom>
            <a:solidFill>
              <a:srgbClr val="A2B969"/>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0" name="Freeform 9">
              <a:extLst>
                <a:ext uri="{FF2B5EF4-FFF2-40B4-BE49-F238E27FC236}">
                  <a16:creationId xmlns="" xmlns:a16="http://schemas.microsoft.com/office/drawing/2014/main" id="{E071E4E9-D0F4-4400-9E34-58D8070D9FAE}"/>
                </a:ext>
              </a:extLst>
            </p:cNvPr>
            <p:cNvSpPr>
              <a:spLocks/>
            </p:cNvSpPr>
            <p:nvPr/>
          </p:nvSpPr>
          <p:spPr bwMode="auto">
            <a:xfrm>
              <a:off x="3922688" y="3429000"/>
              <a:ext cx="1180441" cy="1183423"/>
            </a:xfrm>
            <a:custGeom>
              <a:avLst/>
              <a:gdLst>
                <a:gd name="T0" fmla="*/ 4034 w 4034"/>
                <a:gd name="T1" fmla="*/ 4034 h 4034"/>
                <a:gd name="T2" fmla="*/ 0 w 4034"/>
                <a:gd name="T3" fmla="*/ 0 h 4034"/>
                <a:gd name="T4" fmla="*/ 4034 w 4034"/>
                <a:gd name="T5" fmla="*/ 0 h 4034"/>
                <a:gd name="T6" fmla="*/ 4034 w 4034"/>
                <a:gd name="T7" fmla="*/ 4034 h 4034"/>
              </a:gdLst>
              <a:ahLst/>
              <a:cxnLst>
                <a:cxn ang="0">
                  <a:pos x="T0" y="T1"/>
                </a:cxn>
                <a:cxn ang="0">
                  <a:pos x="T2" y="T3"/>
                </a:cxn>
                <a:cxn ang="0">
                  <a:pos x="T4" y="T5"/>
                </a:cxn>
                <a:cxn ang="0">
                  <a:pos x="T6" y="T7"/>
                </a:cxn>
              </a:cxnLst>
              <a:rect l="0" t="0" r="r" b="b"/>
              <a:pathLst>
                <a:path w="4034" h="4034">
                  <a:moveTo>
                    <a:pt x="4034" y="4034"/>
                  </a:moveTo>
                  <a:cubicBezTo>
                    <a:pt x="1806" y="4034"/>
                    <a:pt x="0" y="2228"/>
                    <a:pt x="0" y="0"/>
                  </a:cubicBezTo>
                  <a:lnTo>
                    <a:pt x="4034" y="0"/>
                  </a:lnTo>
                  <a:lnTo>
                    <a:pt x="4034" y="4034"/>
                  </a:lnTo>
                  <a:close/>
                </a:path>
              </a:pathLst>
            </a:custGeom>
            <a:solidFill>
              <a:srgbClr val="A2B969"/>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51" name="Freeform 11">
            <a:extLst>
              <a:ext uri="{FF2B5EF4-FFF2-40B4-BE49-F238E27FC236}">
                <a16:creationId xmlns="" xmlns:a16="http://schemas.microsoft.com/office/drawing/2014/main" id="{4A34BA9F-7892-4165-A04E-4AD3BE9BE713}"/>
              </a:ext>
            </a:extLst>
          </p:cNvPr>
          <p:cNvSpPr>
            <a:spLocks/>
          </p:cNvSpPr>
          <p:nvPr/>
        </p:nvSpPr>
        <p:spPr bwMode="auto">
          <a:xfrm>
            <a:off x="3922688" y="2245577"/>
            <a:ext cx="1180441" cy="1183423"/>
          </a:xfrm>
          <a:custGeom>
            <a:avLst/>
            <a:gdLst>
              <a:gd name="T0" fmla="*/ 0 w 4034"/>
              <a:gd name="T1" fmla="*/ 4034 h 4034"/>
              <a:gd name="T2" fmla="*/ 4034 w 4034"/>
              <a:gd name="T3" fmla="*/ 0 h 4034"/>
              <a:gd name="T4" fmla="*/ 4034 w 4034"/>
              <a:gd name="T5" fmla="*/ 4034 h 4034"/>
              <a:gd name="T6" fmla="*/ 0 w 4034"/>
              <a:gd name="T7" fmla="*/ 4034 h 4034"/>
            </a:gdLst>
            <a:ahLst/>
            <a:cxnLst>
              <a:cxn ang="0">
                <a:pos x="T0" y="T1"/>
              </a:cxn>
              <a:cxn ang="0">
                <a:pos x="T2" y="T3"/>
              </a:cxn>
              <a:cxn ang="0">
                <a:pos x="T4" y="T5"/>
              </a:cxn>
              <a:cxn ang="0">
                <a:pos x="T6" y="T7"/>
              </a:cxn>
            </a:cxnLst>
            <a:rect l="0" t="0" r="r" b="b"/>
            <a:pathLst>
              <a:path w="4034" h="4034">
                <a:moveTo>
                  <a:pt x="0" y="4034"/>
                </a:moveTo>
                <a:cubicBezTo>
                  <a:pt x="0" y="1806"/>
                  <a:pt x="1806" y="0"/>
                  <a:pt x="4034" y="0"/>
                </a:cubicBezTo>
                <a:lnTo>
                  <a:pt x="4034" y="4034"/>
                </a:lnTo>
                <a:lnTo>
                  <a:pt x="0" y="4034"/>
                </a:lnTo>
                <a:close/>
              </a:path>
            </a:pathLst>
          </a:custGeom>
          <a:solidFill>
            <a:srgbClr val="A2B969">
              <a:lumMod val="75000"/>
            </a:srgbClr>
          </a:solidFill>
          <a:ln w="0">
            <a:noFill/>
            <a:prstDash val="solid"/>
            <a:round/>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04</a:t>
            </a:r>
          </a:p>
        </p:txBody>
      </p:sp>
      <p:sp>
        <p:nvSpPr>
          <p:cNvPr id="52" name="Freeform: Shape 51">
            <a:extLst>
              <a:ext uri="{FF2B5EF4-FFF2-40B4-BE49-F238E27FC236}">
                <a16:creationId xmlns="" xmlns:a16="http://schemas.microsoft.com/office/drawing/2014/main" id="{953D0CC1-6C52-4005-87E1-9FE622BC72B6}"/>
              </a:ext>
            </a:extLst>
          </p:cNvPr>
          <p:cNvSpPr>
            <a:spLocks/>
          </p:cNvSpPr>
          <p:nvPr/>
        </p:nvSpPr>
        <p:spPr bwMode="auto">
          <a:xfrm>
            <a:off x="6208129" y="4612422"/>
            <a:ext cx="75441" cy="1183423"/>
          </a:xfrm>
          <a:custGeom>
            <a:avLst/>
            <a:gdLst>
              <a:gd name="connsiteX0" fmla="*/ 66802 w 67796"/>
              <a:gd name="connsiteY0" fmla="*/ 0 h 1063496"/>
              <a:gd name="connsiteX1" fmla="*/ 67796 w 67796"/>
              <a:gd name="connsiteY1" fmla="*/ 0 h 1063496"/>
              <a:gd name="connsiteX2" fmla="*/ 67796 w 67796"/>
              <a:gd name="connsiteY2" fmla="*/ 1063496 h 1063496"/>
              <a:gd name="connsiteX3" fmla="*/ 0 w 67796"/>
              <a:gd name="connsiteY3" fmla="*/ 1056645 h 1063496"/>
            </a:gdLst>
            <a:ahLst/>
            <a:cxnLst>
              <a:cxn ang="0">
                <a:pos x="connsiteX0" y="connsiteY0"/>
              </a:cxn>
              <a:cxn ang="0">
                <a:pos x="connsiteX1" y="connsiteY1"/>
              </a:cxn>
              <a:cxn ang="0">
                <a:pos x="connsiteX2" y="connsiteY2"/>
              </a:cxn>
              <a:cxn ang="0">
                <a:pos x="connsiteX3" y="connsiteY3"/>
              </a:cxn>
            </a:cxnLst>
            <a:rect l="l" t="t" r="r" b="b"/>
            <a:pathLst>
              <a:path w="67796" h="1063496">
                <a:moveTo>
                  <a:pt x="66802" y="0"/>
                </a:moveTo>
                <a:lnTo>
                  <a:pt x="67796" y="0"/>
                </a:lnTo>
                <a:lnTo>
                  <a:pt x="67796" y="1063496"/>
                </a:lnTo>
                <a:lnTo>
                  <a:pt x="0" y="1056645"/>
                </a:lnTo>
                <a:close/>
              </a:path>
            </a:pathLst>
          </a:custGeom>
          <a:solidFill>
            <a:sysClr val="windowText" lastClr="000000">
              <a:alpha val="16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Freeform: Shape 52">
            <a:extLst>
              <a:ext uri="{FF2B5EF4-FFF2-40B4-BE49-F238E27FC236}">
                <a16:creationId xmlns="" xmlns:a16="http://schemas.microsoft.com/office/drawing/2014/main" id="{B6EB22E3-5D28-4E32-8F53-AEE483A97BFE}"/>
              </a:ext>
            </a:extLst>
          </p:cNvPr>
          <p:cNvSpPr>
            <a:spLocks/>
          </p:cNvSpPr>
          <p:nvPr/>
        </p:nvSpPr>
        <p:spPr bwMode="auto">
          <a:xfrm>
            <a:off x="7464008" y="3429001"/>
            <a:ext cx="1180441" cy="78872"/>
          </a:xfrm>
          <a:custGeom>
            <a:avLst/>
            <a:gdLst>
              <a:gd name="connsiteX0" fmla="*/ 0 w 1060816"/>
              <a:gd name="connsiteY0" fmla="*/ 0 h 70879"/>
              <a:gd name="connsiteX1" fmla="*/ 1060816 w 1060816"/>
              <a:gd name="connsiteY1" fmla="*/ 0 h 70879"/>
              <a:gd name="connsiteX2" fmla="*/ 1053688 w 1060816"/>
              <a:gd name="connsiteY2" fmla="*/ 70879 h 70879"/>
              <a:gd name="connsiteX3" fmla="*/ 0 w 1060816"/>
              <a:gd name="connsiteY3" fmla="*/ 4264 h 70879"/>
            </a:gdLst>
            <a:ahLst/>
            <a:cxnLst>
              <a:cxn ang="0">
                <a:pos x="connsiteX0" y="connsiteY0"/>
              </a:cxn>
              <a:cxn ang="0">
                <a:pos x="connsiteX1" y="connsiteY1"/>
              </a:cxn>
              <a:cxn ang="0">
                <a:pos x="connsiteX2" y="connsiteY2"/>
              </a:cxn>
              <a:cxn ang="0">
                <a:pos x="connsiteX3" y="connsiteY3"/>
              </a:cxn>
            </a:cxnLst>
            <a:rect l="l" t="t" r="r" b="b"/>
            <a:pathLst>
              <a:path w="1060816" h="70879">
                <a:moveTo>
                  <a:pt x="0" y="0"/>
                </a:moveTo>
                <a:lnTo>
                  <a:pt x="1060816" y="0"/>
                </a:lnTo>
                <a:lnTo>
                  <a:pt x="1053688" y="70879"/>
                </a:lnTo>
                <a:lnTo>
                  <a:pt x="0" y="4264"/>
                </a:lnTo>
                <a:close/>
              </a:path>
            </a:pathLst>
          </a:custGeom>
          <a:solidFill>
            <a:sysClr val="windowText" lastClr="000000">
              <a:alpha val="16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Freeform: Shape 53">
            <a:extLst>
              <a:ext uri="{FF2B5EF4-FFF2-40B4-BE49-F238E27FC236}">
                <a16:creationId xmlns="" xmlns:a16="http://schemas.microsoft.com/office/drawing/2014/main" id="{32915ED0-B878-4BA7-B7CB-3B9CFC3F0F43}"/>
              </a:ext>
            </a:extLst>
          </p:cNvPr>
          <p:cNvSpPr/>
          <p:nvPr/>
        </p:nvSpPr>
        <p:spPr>
          <a:xfrm rot="217047">
            <a:off x="3923908" y="3390352"/>
            <a:ext cx="1178089" cy="75888"/>
          </a:xfrm>
          <a:custGeom>
            <a:avLst/>
            <a:gdLst>
              <a:gd name="connsiteX0" fmla="*/ 2530 w 1058703"/>
              <a:gd name="connsiteY0" fmla="*/ 0 h 68198"/>
              <a:gd name="connsiteX1" fmla="*/ 1058623 w 1058703"/>
              <a:gd name="connsiteY1" fmla="*/ 0 h 68198"/>
              <a:gd name="connsiteX2" fmla="*/ 1058703 w 1058703"/>
              <a:gd name="connsiteY2" fmla="*/ 1266 h 68198"/>
              <a:gd name="connsiteX3" fmla="*/ 0 w 1058703"/>
              <a:gd name="connsiteY3" fmla="*/ 68198 h 68198"/>
            </a:gdLst>
            <a:ahLst/>
            <a:cxnLst>
              <a:cxn ang="0">
                <a:pos x="connsiteX0" y="connsiteY0"/>
              </a:cxn>
              <a:cxn ang="0">
                <a:pos x="connsiteX1" y="connsiteY1"/>
              </a:cxn>
              <a:cxn ang="0">
                <a:pos x="connsiteX2" y="connsiteY2"/>
              </a:cxn>
              <a:cxn ang="0">
                <a:pos x="connsiteX3" y="connsiteY3"/>
              </a:cxn>
            </a:cxnLst>
            <a:rect l="l" t="t" r="r" b="b"/>
            <a:pathLst>
              <a:path w="1058703" h="68198">
                <a:moveTo>
                  <a:pt x="2530" y="0"/>
                </a:moveTo>
                <a:lnTo>
                  <a:pt x="1058623" y="0"/>
                </a:lnTo>
                <a:lnTo>
                  <a:pt x="1058703" y="1266"/>
                </a:lnTo>
                <a:lnTo>
                  <a:pt x="0" y="68198"/>
                </a:lnTo>
                <a:close/>
              </a:path>
            </a:pathLst>
          </a:custGeom>
          <a:solidFill>
            <a:sysClr val="windowText" lastClr="000000">
              <a:alpha val="16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Shape 54">
            <a:extLst>
              <a:ext uri="{FF2B5EF4-FFF2-40B4-BE49-F238E27FC236}">
                <a16:creationId xmlns="" xmlns:a16="http://schemas.microsoft.com/office/drawing/2014/main" id="{BAA5BAEB-DE29-4058-A92B-EFF3594FD2F7}"/>
              </a:ext>
            </a:extLst>
          </p:cNvPr>
          <p:cNvSpPr/>
          <p:nvPr/>
        </p:nvSpPr>
        <p:spPr>
          <a:xfrm rot="5617047">
            <a:off x="5694993" y="1614696"/>
            <a:ext cx="1177152" cy="74421"/>
          </a:xfrm>
          <a:custGeom>
            <a:avLst/>
            <a:gdLst>
              <a:gd name="connsiteX0" fmla="*/ 0 w 1057861"/>
              <a:gd name="connsiteY0" fmla="*/ 66879 h 66879"/>
              <a:gd name="connsiteX1" fmla="*/ 2516 w 1057861"/>
              <a:gd name="connsiteY1" fmla="*/ 0 h 66879"/>
              <a:gd name="connsiteX2" fmla="*/ 1057861 w 1057861"/>
              <a:gd name="connsiteY2" fmla="*/ 0 h 66879"/>
            </a:gdLst>
            <a:ahLst/>
            <a:cxnLst>
              <a:cxn ang="0">
                <a:pos x="connsiteX0" y="connsiteY0"/>
              </a:cxn>
              <a:cxn ang="0">
                <a:pos x="connsiteX1" y="connsiteY1"/>
              </a:cxn>
              <a:cxn ang="0">
                <a:pos x="connsiteX2" y="connsiteY2"/>
              </a:cxn>
            </a:cxnLst>
            <a:rect l="l" t="t" r="r" b="b"/>
            <a:pathLst>
              <a:path w="1057861" h="66879">
                <a:moveTo>
                  <a:pt x="0" y="66879"/>
                </a:moveTo>
                <a:lnTo>
                  <a:pt x="2516" y="0"/>
                </a:lnTo>
                <a:lnTo>
                  <a:pt x="1057861" y="0"/>
                </a:lnTo>
                <a:close/>
              </a:path>
            </a:pathLst>
          </a:custGeom>
          <a:solidFill>
            <a:sysClr val="windowText" lastClr="000000">
              <a:alpha val="16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6" name="Graphic 55" descr="Venn diagram">
            <a:hlinkClick r:id="" action="ppaction://noaction"/>
            <a:extLst>
              <a:ext uri="{FF2B5EF4-FFF2-40B4-BE49-F238E27FC236}">
                <a16:creationId xmlns="" xmlns:a16="http://schemas.microsoft.com/office/drawing/2014/main" id="{FEACFE56-6C6A-4F77-84E6-A24F0A38E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506676" y="2459995"/>
            <a:ext cx="746737" cy="746737"/>
          </a:xfrm>
          <a:prstGeom prst="rect">
            <a:avLst/>
          </a:prstGeom>
        </p:spPr>
      </p:pic>
      <p:pic>
        <p:nvPicPr>
          <p:cNvPr id="57" name="Graphic 56" descr="Atom">
            <a:hlinkClick r:id="" action="ppaction://noaction"/>
            <a:extLst>
              <a:ext uri="{FF2B5EF4-FFF2-40B4-BE49-F238E27FC236}">
                <a16:creationId xmlns="" xmlns:a16="http://schemas.microsoft.com/office/drawing/2014/main" id="{03305B79-530D-4449-BE93-63A0F012FEC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510506" y="2637425"/>
            <a:ext cx="792970" cy="792970"/>
          </a:xfrm>
          <a:prstGeom prst="rect">
            <a:avLst/>
          </a:prstGeom>
        </p:spPr>
      </p:pic>
      <p:pic>
        <p:nvPicPr>
          <p:cNvPr id="58" name="Graphic 57" descr="Users">
            <a:hlinkClick r:id="rId6" action="ppaction://hlinksldjump"/>
            <a:extLst>
              <a:ext uri="{FF2B5EF4-FFF2-40B4-BE49-F238E27FC236}">
                <a16:creationId xmlns="" xmlns:a16="http://schemas.microsoft.com/office/drawing/2014/main" id="{F8619B4E-3BD6-46C0-8AA5-04BC1574EE8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6343272" y="3646890"/>
            <a:ext cx="725743" cy="725743"/>
          </a:xfrm>
          <a:prstGeom prst="rect">
            <a:avLst/>
          </a:prstGeom>
        </p:spPr>
      </p:pic>
      <p:pic>
        <p:nvPicPr>
          <p:cNvPr id="59" name="Graphic 58" descr="City">
            <a:hlinkClick r:id="" action="ppaction://noaction"/>
            <a:extLst>
              <a:ext uri="{FF2B5EF4-FFF2-40B4-BE49-F238E27FC236}">
                <a16:creationId xmlns="" xmlns:a16="http://schemas.microsoft.com/office/drawing/2014/main" id="{2F65FF0A-9ABD-4A7E-9FB7-BF881F441F3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5383300" y="3403817"/>
            <a:ext cx="712699" cy="712699"/>
          </a:xfrm>
          <a:prstGeom prst="rect">
            <a:avLst/>
          </a:prstGeom>
        </p:spPr>
      </p:pic>
      <p:sp>
        <p:nvSpPr>
          <p:cNvPr id="177" name="TextBox 176">
            <a:extLst>
              <a:ext uri="{FF2B5EF4-FFF2-40B4-BE49-F238E27FC236}">
                <a16:creationId xmlns="" xmlns:a16="http://schemas.microsoft.com/office/drawing/2014/main" id="{839532F7-BB34-46C8-BA47-40120E52E7CF}"/>
              </a:ext>
            </a:extLst>
          </p:cNvPr>
          <p:cNvSpPr txBox="1"/>
          <p:nvPr/>
        </p:nvSpPr>
        <p:spPr>
          <a:xfrm>
            <a:off x="5250747" y="1503222"/>
            <a:ext cx="1088926"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ĐƠN VỊ</a:t>
            </a:r>
          </a:p>
        </p:txBody>
      </p:sp>
      <p:sp>
        <p:nvSpPr>
          <p:cNvPr id="178" name="TextBox 177">
            <a:extLst>
              <a:ext uri="{FF2B5EF4-FFF2-40B4-BE49-F238E27FC236}">
                <a16:creationId xmlns="" xmlns:a16="http://schemas.microsoft.com/office/drawing/2014/main" id="{CD12CFE6-E05F-4703-8B01-41AB91EC09C8}"/>
              </a:ext>
            </a:extLst>
          </p:cNvPr>
          <p:cNvSpPr txBox="1"/>
          <p:nvPr/>
        </p:nvSpPr>
        <p:spPr>
          <a:xfrm>
            <a:off x="3960743" y="3482223"/>
            <a:ext cx="1502211"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VẬN DỤNG</a:t>
            </a:r>
          </a:p>
        </p:txBody>
      </p:sp>
      <p:sp>
        <p:nvSpPr>
          <p:cNvPr id="179" name="TextBox 178">
            <a:extLst>
              <a:ext uri="{FF2B5EF4-FFF2-40B4-BE49-F238E27FC236}">
                <a16:creationId xmlns="" xmlns:a16="http://schemas.microsoft.com/office/drawing/2014/main" id="{A1066742-D390-4EDF-9A3D-14597C944B4C}"/>
              </a:ext>
            </a:extLst>
          </p:cNvPr>
          <p:cNvSpPr txBox="1"/>
          <p:nvPr/>
        </p:nvSpPr>
        <p:spPr>
          <a:xfrm>
            <a:off x="6067275" y="4478685"/>
            <a:ext cx="1400326"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THỰC HÀNH</a:t>
            </a:r>
          </a:p>
        </p:txBody>
      </p:sp>
      <p:sp>
        <p:nvSpPr>
          <p:cNvPr id="181" name="TextBox 180">
            <a:extLst>
              <a:ext uri="{FF2B5EF4-FFF2-40B4-BE49-F238E27FC236}">
                <a16:creationId xmlns="" xmlns:a16="http://schemas.microsoft.com/office/drawing/2014/main" id="{C6CA6B39-F5CE-434B-BCE8-00AB452D9F32}"/>
              </a:ext>
            </a:extLst>
          </p:cNvPr>
          <p:cNvSpPr txBox="1"/>
          <p:nvPr/>
        </p:nvSpPr>
        <p:spPr>
          <a:xfrm>
            <a:off x="7263200" y="2548320"/>
            <a:ext cx="1259476"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DỤNG CỤ</a:t>
            </a:r>
          </a:p>
        </p:txBody>
      </p:sp>
    </p:spTree>
    <p:extLst>
      <p:ext uri="{BB962C8B-B14F-4D97-AF65-F5344CB8AC3E}">
        <p14:creationId xmlns:p14="http://schemas.microsoft.com/office/powerpoint/2010/main" val="176147818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750"/>
                                        <p:tgtEl>
                                          <p:spTgt spid="1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750"/>
                                        <p:tgtEl>
                                          <p:spTgt spid="40"/>
                                        </p:tgtEl>
                                      </p:cBhvr>
                                    </p:animEffect>
                                  </p:childTnLst>
                                </p:cTn>
                              </p:par>
                              <p:par>
                                <p:cTn id="11" presetID="22" presetClass="entr" presetSubtype="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750"/>
                                        <p:tgtEl>
                                          <p:spTgt spid="13"/>
                                        </p:tgtEl>
                                      </p:cBhvr>
                                    </p:animEffect>
                                  </p:childTnLst>
                                </p:cTn>
                              </p:par>
                              <p:par>
                                <p:cTn id="14" presetID="22" presetClass="entr" presetSubtype="1" fill="hold" grpId="0" nodeType="withEffect">
                                  <p:stCondLst>
                                    <p:cond delay="500"/>
                                  </p:stCondLst>
                                  <p:childTnLst>
                                    <p:set>
                                      <p:cBhvr>
                                        <p:cTn id="15" dur="1" fill="hold">
                                          <p:stCondLst>
                                            <p:cond delay="0"/>
                                          </p:stCondLst>
                                        </p:cTn>
                                        <p:tgtEl>
                                          <p:spTgt spid="47"/>
                                        </p:tgtEl>
                                        <p:attrNameLst>
                                          <p:attrName>style.visibility</p:attrName>
                                        </p:attrNameLst>
                                      </p:cBhvr>
                                      <p:to>
                                        <p:strVal val="visible"/>
                                      </p:to>
                                    </p:set>
                                    <p:animEffect transition="in" filter="wipe(up)">
                                      <p:cBhvr>
                                        <p:cTn id="16" dur="750"/>
                                        <p:tgtEl>
                                          <p:spTgt spid="47"/>
                                        </p:tgtEl>
                                      </p:cBhvr>
                                    </p:animEffect>
                                  </p:childTnLst>
                                </p:cTn>
                              </p:par>
                              <p:par>
                                <p:cTn id="17" presetID="22" presetClass="entr" presetSubtype="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750"/>
                                        <p:tgtEl>
                                          <p:spTgt spid="14"/>
                                        </p:tgtEl>
                                      </p:cBhvr>
                                    </p:animEffect>
                                  </p:childTnLst>
                                </p:cTn>
                              </p:par>
                              <p:par>
                                <p:cTn id="20" presetID="22" presetClass="entr" presetSubtype="2" fill="hold" grpId="0" nodeType="withEffect">
                                  <p:stCondLst>
                                    <p:cond delay="500"/>
                                  </p:stCondLst>
                                  <p:childTnLst>
                                    <p:set>
                                      <p:cBhvr>
                                        <p:cTn id="21" dur="1" fill="hold">
                                          <p:stCondLst>
                                            <p:cond delay="0"/>
                                          </p:stCondLst>
                                        </p:cTn>
                                        <p:tgtEl>
                                          <p:spTgt spid="45"/>
                                        </p:tgtEl>
                                        <p:attrNameLst>
                                          <p:attrName>style.visibility</p:attrName>
                                        </p:attrNameLst>
                                      </p:cBhvr>
                                      <p:to>
                                        <p:strVal val="visible"/>
                                      </p:to>
                                    </p:set>
                                    <p:animEffect transition="in" filter="wipe(right)">
                                      <p:cBhvr>
                                        <p:cTn id="22" dur="750"/>
                                        <p:tgtEl>
                                          <p:spTgt spid="45"/>
                                        </p:tgtEl>
                                      </p:cBhvr>
                                    </p:animEffect>
                                  </p:childTnLst>
                                </p:cTn>
                              </p:par>
                              <p:par>
                                <p:cTn id="23" presetID="22" presetClass="entr" presetSubtype="2"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750"/>
                                        <p:tgtEl>
                                          <p:spTgt spid="15"/>
                                        </p:tgtEl>
                                      </p:cBhvr>
                                    </p:animEffect>
                                  </p:childTnLst>
                                </p:cTn>
                              </p:par>
                              <p:par>
                                <p:cTn id="26" presetID="22" presetClass="entr" presetSubtype="4" fill="hold" grpId="0" nodeType="withEffect">
                                  <p:stCondLst>
                                    <p:cond delay="50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750"/>
                                        <p:tgtEl>
                                          <p:spTgt spid="51"/>
                                        </p:tgtEl>
                                      </p:cBhvr>
                                    </p:animEffect>
                                  </p:childTnLst>
                                </p:cTn>
                              </p:par>
                            </p:childTnLst>
                          </p:cTn>
                        </p:par>
                        <p:par>
                          <p:cTn id="29" fill="hold">
                            <p:stCondLst>
                              <p:cond delay="1250"/>
                            </p:stCondLst>
                            <p:childTnLst>
                              <p:par>
                                <p:cTn id="30" presetID="53" presetClass="entr" presetSubtype="16" fill="hold" nodeType="after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p:cTn id="32" dur="500" fill="hold"/>
                                        <p:tgtEl>
                                          <p:spTgt spid="56"/>
                                        </p:tgtEl>
                                        <p:attrNameLst>
                                          <p:attrName>ppt_w</p:attrName>
                                        </p:attrNameLst>
                                      </p:cBhvr>
                                      <p:tavLst>
                                        <p:tav tm="0">
                                          <p:val>
                                            <p:fltVal val="0"/>
                                          </p:val>
                                        </p:tav>
                                        <p:tav tm="100000">
                                          <p:val>
                                            <p:strVal val="#ppt_w"/>
                                          </p:val>
                                        </p:tav>
                                      </p:tavLst>
                                    </p:anim>
                                    <p:anim calcmode="lin" valueType="num">
                                      <p:cBhvr>
                                        <p:cTn id="33" dur="500" fill="hold"/>
                                        <p:tgtEl>
                                          <p:spTgt spid="56"/>
                                        </p:tgtEl>
                                        <p:attrNameLst>
                                          <p:attrName>ppt_h</p:attrName>
                                        </p:attrNameLst>
                                      </p:cBhvr>
                                      <p:tavLst>
                                        <p:tav tm="0">
                                          <p:val>
                                            <p:fltVal val="0"/>
                                          </p:val>
                                        </p:tav>
                                        <p:tav tm="100000">
                                          <p:val>
                                            <p:strVal val="#ppt_h"/>
                                          </p:val>
                                        </p:tav>
                                      </p:tavLst>
                                    </p:anim>
                                    <p:animEffect transition="in" filter="fade">
                                      <p:cBhvr>
                                        <p:cTn id="34" dur="500"/>
                                        <p:tgtEl>
                                          <p:spTgt spid="5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77"/>
                                        </p:tgtEl>
                                        <p:attrNameLst>
                                          <p:attrName>style.visibility</p:attrName>
                                        </p:attrNameLst>
                                      </p:cBhvr>
                                      <p:to>
                                        <p:strVal val="visible"/>
                                      </p:to>
                                    </p:set>
                                    <p:anim calcmode="lin" valueType="num">
                                      <p:cBhvr>
                                        <p:cTn id="37" dur="500" fill="hold"/>
                                        <p:tgtEl>
                                          <p:spTgt spid="177"/>
                                        </p:tgtEl>
                                        <p:attrNameLst>
                                          <p:attrName>ppt_w</p:attrName>
                                        </p:attrNameLst>
                                      </p:cBhvr>
                                      <p:tavLst>
                                        <p:tav tm="0">
                                          <p:val>
                                            <p:fltVal val="0"/>
                                          </p:val>
                                        </p:tav>
                                        <p:tav tm="100000">
                                          <p:val>
                                            <p:strVal val="#ppt_w"/>
                                          </p:val>
                                        </p:tav>
                                      </p:tavLst>
                                    </p:anim>
                                    <p:anim calcmode="lin" valueType="num">
                                      <p:cBhvr>
                                        <p:cTn id="38" dur="500" fill="hold"/>
                                        <p:tgtEl>
                                          <p:spTgt spid="177"/>
                                        </p:tgtEl>
                                        <p:attrNameLst>
                                          <p:attrName>ppt_h</p:attrName>
                                        </p:attrNameLst>
                                      </p:cBhvr>
                                      <p:tavLst>
                                        <p:tav tm="0">
                                          <p:val>
                                            <p:fltVal val="0"/>
                                          </p:val>
                                        </p:tav>
                                        <p:tav tm="100000">
                                          <p:val>
                                            <p:strVal val="#ppt_h"/>
                                          </p:val>
                                        </p:tav>
                                      </p:tavLst>
                                    </p:anim>
                                    <p:animEffect transition="in" filter="fade">
                                      <p:cBhvr>
                                        <p:cTn id="39" dur="500"/>
                                        <p:tgtEl>
                                          <p:spTgt spid="177"/>
                                        </p:tgtEl>
                                      </p:cBhvr>
                                    </p:animEffect>
                                  </p:childTnLst>
                                </p:cTn>
                              </p:par>
                              <p:par>
                                <p:cTn id="40" presetID="53" presetClass="entr" presetSubtype="16" fill="hold" nodeType="withEffect">
                                  <p:stCondLst>
                                    <p:cond delay="25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par>
                                <p:cTn id="45" presetID="53" presetClass="entr" presetSubtype="16" fill="hold" grpId="0" nodeType="withEffect">
                                  <p:stCondLst>
                                    <p:cond delay="250"/>
                                  </p:stCondLst>
                                  <p:childTnLst>
                                    <p:set>
                                      <p:cBhvr>
                                        <p:cTn id="46" dur="1" fill="hold">
                                          <p:stCondLst>
                                            <p:cond delay="0"/>
                                          </p:stCondLst>
                                        </p:cTn>
                                        <p:tgtEl>
                                          <p:spTgt spid="181"/>
                                        </p:tgtEl>
                                        <p:attrNameLst>
                                          <p:attrName>style.visibility</p:attrName>
                                        </p:attrNameLst>
                                      </p:cBhvr>
                                      <p:to>
                                        <p:strVal val="visible"/>
                                      </p:to>
                                    </p:set>
                                    <p:anim calcmode="lin" valueType="num">
                                      <p:cBhvr>
                                        <p:cTn id="47" dur="500" fill="hold"/>
                                        <p:tgtEl>
                                          <p:spTgt spid="181"/>
                                        </p:tgtEl>
                                        <p:attrNameLst>
                                          <p:attrName>ppt_w</p:attrName>
                                        </p:attrNameLst>
                                      </p:cBhvr>
                                      <p:tavLst>
                                        <p:tav tm="0">
                                          <p:val>
                                            <p:fltVal val="0"/>
                                          </p:val>
                                        </p:tav>
                                        <p:tav tm="100000">
                                          <p:val>
                                            <p:strVal val="#ppt_w"/>
                                          </p:val>
                                        </p:tav>
                                      </p:tavLst>
                                    </p:anim>
                                    <p:anim calcmode="lin" valueType="num">
                                      <p:cBhvr>
                                        <p:cTn id="48" dur="500" fill="hold"/>
                                        <p:tgtEl>
                                          <p:spTgt spid="181"/>
                                        </p:tgtEl>
                                        <p:attrNameLst>
                                          <p:attrName>ppt_h</p:attrName>
                                        </p:attrNameLst>
                                      </p:cBhvr>
                                      <p:tavLst>
                                        <p:tav tm="0">
                                          <p:val>
                                            <p:fltVal val="0"/>
                                          </p:val>
                                        </p:tav>
                                        <p:tav tm="100000">
                                          <p:val>
                                            <p:strVal val="#ppt_h"/>
                                          </p:val>
                                        </p:tav>
                                      </p:tavLst>
                                    </p:anim>
                                    <p:animEffect transition="in" filter="fade">
                                      <p:cBhvr>
                                        <p:cTn id="49" dur="500"/>
                                        <p:tgtEl>
                                          <p:spTgt spid="181"/>
                                        </p:tgtEl>
                                      </p:cBhvr>
                                    </p:animEffect>
                                  </p:childTnLst>
                                </p:cTn>
                              </p:par>
                              <p:par>
                                <p:cTn id="50" presetID="53" presetClass="entr" presetSubtype="16" fill="hold" nodeType="withEffect">
                                  <p:stCondLst>
                                    <p:cond delay="500"/>
                                  </p:stCondLst>
                                  <p:childTnLst>
                                    <p:set>
                                      <p:cBhvr>
                                        <p:cTn id="51" dur="1" fill="hold">
                                          <p:stCondLst>
                                            <p:cond delay="0"/>
                                          </p:stCondLst>
                                        </p:cTn>
                                        <p:tgtEl>
                                          <p:spTgt spid="58"/>
                                        </p:tgtEl>
                                        <p:attrNameLst>
                                          <p:attrName>style.visibility</p:attrName>
                                        </p:attrNameLst>
                                      </p:cBhvr>
                                      <p:to>
                                        <p:strVal val="visible"/>
                                      </p:to>
                                    </p:set>
                                    <p:anim calcmode="lin" valueType="num">
                                      <p:cBhvr>
                                        <p:cTn id="52" dur="500" fill="hold"/>
                                        <p:tgtEl>
                                          <p:spTgt spid="58"/>
                                        </p:tgtEl>
                                        <p:attrNameLst>
                                          <p:attrName>ppt_w</p:attrName>
                                        </p:attrNameLst>
                                      </p:cBhvr>
                                      <p:tavLst>
                                        <p:tav tm="0">
                                          <p:val>
                                            <p:fltVal val="0"/>
                                          </p:val>
                                        </p:tav>
                                        <p:tav tm="100000">
                                          <p:val>
                                            <p:strVal val="#ppt_w"/>
                                          </p:val>
                                        </p:tav>
                                      </p:tavLst>
                                    </p:anim>
                                    <p:anim calcmode="lin" valueType="num">
                                      <p:cBhvr>
                                        <p:cTn id="53" dur="500" fill="hold"/>
                                        <p:tgtEl>
                                          <p:spTgt spid="58"/>
                                        </p:tgtEl>
                                        <p:attrNameLst>
                                          <p:attrName>ppt_h</p:attrName>
                                        </p:attrNameLst>
                                      </p:cBhvr>
                                      <p:tavLst>
                                        <p:tav tm="0">
                                          <p:val>
                                            <p:fltVal val="0"/>
                                          </p:val>
                                        </p:tav>
                                        <p:tav tm="100000">
                                          <p:val>
                                            <p:strVal val="#ppt_h"/>
                                          </p:val>
                                        </p:tav>
                                      </p:tavLst>
                                    </p:anim>
                                    <p:animEffect transition="in" filter="fade">
                                      <p:cBhvr>
                                        <p:cTn id="54" dur="500"/>
                                        <p:tgtEl>
                                          <p:spTgt spid="58"/>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179"/>
                                        </p:tgtEl>
                                        <p:attrNameLst>
                                          <p:attrName>style.visibility</p:attrName>
                                        </p:attrNameLst>
                                      </p:cBhvr>
                                      <p:to>
                                        <p:strVal val="visible"/>
                                      </p:to>
                                    </p:set>
                                    <p:anim calcmode="lin" valueType="num">
                                      <p:cBhvr>
                                        <p:cTn id="57" dur="500" fill="hold"/>
                                        <p:tgtEl>
                                          <p:spTgt spid="179"/>
                                        </p:tgtEl>
                                        <p:attrNameLst>
                                          <p:attrName>ppt_w</p:attrName>
                                        </p:attrNameLst>
                                      </p:cBhvr>
                                      <p:tavLst>
                                        <p:tav tm="0">
                                          <p:val>
                                            <p:fltVal val="0"/>
                                          </p:val>
                                        </p:tav>
                                        <p:tav tm="100000">
                                          <p:val>
                                            <p:strVal val="#ppt_w"/>
                                          </p:val>
                                        </p:tav>
                                      </p:tavLst>
                                    </p:anim>
                                    <p:anim calcmode="lin" valueType="num">
                                      <p:cBhvr>
                                        <p:cTn id="58" dur="500" fill="hold"/>
                                        <p:tgtEl>
                                          <p:spTgt spid="179"/>
                                        </p:tgtEl>
                                        <p:attrNameLst>
                                          <p:attrName>ppt_h</p:attrName>
                                        </p:attrNameLst>
                                      </p:cBhvr>
                                      <p:tavLst>
                                        <p:tav tm="0">
                                          <p:val>
                                            <p:fltVal val="0"/>
                                          </p:val>
                                        </p:tav>
                                        <p:tav tm="100000">
                                          <p:val>
                                            <p:strVal val="#ppt_h"/>
                                          </p:val>
                                        </p:tav>
                                      </p:tavLst>
                                    </p:anim>
                                    <p:animEffect transition="in" filter="fade">
                                      <p:cBhvr>
                                        <p:cTn id="59" dur="500"/>
                                        <p:tgtEl>
                                          <p:spTgt spid="179"/>
                                        </p:tgtEl>
                                      </p:cBhvr>
                                    </p:animEffect>
                                  </p:childTnLst>
                                </p:cTn>
                              </p:par>
                              <p:par>
                                <p:cTn id="60" presetID="53" presetClass="entr" presetSubtype="16" fill="hold" nodeType="withEffect">
                                  <p:stCondLst>
                                    <p:cond delay="750"/>
                                  </p:stCondLst>
                                  <p:childTnLst>
                                    <p:set>
                                      <p:cBhvr>
                                        <p:cTn id="61" dur="1" fill="hold">
                                          <p:stCondLst>
                                            <p:cond delay="0"/>
                                          </p:stCondLst>
                                        </p:cTn>
                                        <p:tgtEl>
                                          <p:spTgt spid="59"/>
                                        </p:tgtEl>
                                        <p:attrNameLst>
                                          <p:attrName>style.visibility</p:attrName>
                                        </p:attrNameLst>
                                      </p:cBhvr>
                                      <p:to>
                                        <p:strVal val="visible"/>
                                      </p:to>
                                    </p:set>
                                    <p:anim calcmode="lin" valueType="num">
                                      <p:cBhvr>
                                        <p:cTn id="62" dur="500" fill="hold"/>
                                        <p:tgtEl>
                                          <p:spTgt spid="59"/>
                                        </p:tgtEl>
                                        <p:attrNameLst>
                                          <p:attrName>ppt_w</p:attrName>
                                        </p:attrNameLst>
                                      </p:cBhvr>
                                      <p:tavLst>
                                        <p:tav tm="0">
                                          <p:val>
                                            <p:fltVal val="0"/>
                                          </p:val>
                                        </p:tav>
                                        <p:tav tm="100000">
                                          <p:val>
                                            <p:strVal val="#ppt_w"/>
                                          </p:val>
                                        </p:tav>
                                      </p:tavLst>
                                    </p:anim>
                                    <p:anim calcmode="lin" valueType="num">
                                      <p:cBhvr>
                                        <p:cTn id="63" dur="500" fill="hold"/>
                                        <p:tgtEl>
                                          <p:spTgt spid="59"/>
                                        </p:tgtEl>
                                        <p:attrNameLst>
                                          <p:attrName>ppt_h</p:attrName>
                                        </p:attrNameLst>
                                      </p:cBhvr>
                                      <p:tavLst>
                                        <p:tav tm="0">
                                          <p:val>
                                            <p:fltVal val="0"/>
                                          </p:val>
                                        </p:tav>
                                        <p:tav tm="100000">
                                          <p:val>
                                            <p:strVal val="#ppt_h"/>
                                          </p:val>
                                        </p:tav>
                                      </p:tavLst>
                                    </p:anim>
                                    <p:animEffect transition="in" filter="fade">
                                      <p:cBhvr>
                                        <p:cTn id="64" dur="500"/>
                                        <p:tgtEl>
                                          <p:spTgt spid="59"/>
                                        </p:tgtEl>
                                      </p:cBhvr>
                                    </p:animEffect>
                                  </p:childTnLst>
                                </p:cTn>
                              </p:par>
                              <p:par>
                                <p:cTn id="65" presetID="53" presetClass="entr" presetSubtype="16" fill="hold" grpId="0" nodeType="withEffect">
                                  <p:stCondLst>
                                    <p:cond delay="750"/>
                                  </p:stCondLst>
                                  <p:childTnLst>
                                    <p:set>
                                      <p:cBhvr>
                                        <p:cTn id="66" dur="1" fill="hold">
                                          <p:stCondLst>
                                            <p:cond delay="0"/>
                                          </p:stCondLst>
                                        </p:cTn>
                                        <p:tgtEl>
                                          <p:spTgt spid="178"/>
                                        </p:tgtEl>
                                        <p:attrNameLst>
                                          <p:attrName>style.visibility</p:attrName>
                                        </p:attrNameLst>
                                      </p:cBhvr>
                                      <p:to>
                                        <p:strVal val="visible"/>
                                      </p:to>
                                    </p:set>
                                    <p:anim calcmode="lin" valueType="num">
                                      <p:cBhvr>
                                        <p:cTn id="67" dur="500" fill="hold"/>
                                        <p:tgtEl>
                                          <p:spTgt spid="178"/>
                                        </p:tgtEl>
                                        <p:attrNameLst>
                                          <p:attrName>ppt_w</p:attrName>
                                        </p:attrNameLst>
                                      </p:cBhvr>
                                      <p:tavLst>
                                        <p:tav tm="0">
                                          <p:val>
                                            <p:fltVal val="0"/>
                                          </p:val>
                                        </p:tav>
                                        <p:tav tm="100000">
                                          <p:val>
                                            <p:strVal val="#ppt_w"/>
                                          </p:val>
                                        </p:tav>
                                      </p:tavLst>
                                    </p:anim>
                                    <p:anim calcmode="lin" valueType="num">
                                      <p:cBhvr>
                                        <p:cTn id="68" dur="500" fill="hold"/>
                                        <p:tgtEl>
                                          <p:spTgt spid="178"/>
                                        </p:tgtEl>
                                        <p:attrNameLst>
                                          <p:attrName>ppt_h</p:attrName>
                                        </p:attrNameLst>
                                      </p:cBhvr>
                                      <p:tavLst>
                                        <p:tav tm="0">
                                          <p:val>
                                            <p:fltVal val="0"/>
                                          </p:val>
                                        </p:tav>
                                        <p:tav tm="100000">
                                          <p:val>
                                            <p:strVal val="#ppt_h"/>
                                          </p:val>
                                        </p:tav>
                                      </p:tavLst>
                                    </p:anim>
                                    <p:animEffect transition="in" filter="fade">
                                      <p:cBhvr>
                                        <p:cTn id="69"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47" grpId="0" animBg="1"/>
      <p:bldP spid="51" grpId="0" animBg="1"/>
      <p:bldP spid="177" grpId="0"/>
      <p:bldP spid="178" grpId="0"/>
      <p:bldP spid="179" grpId="0"/>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C4C6D"/>
        </a:solidFill>
        <a:effectLst/>
      </p:bgPr>
    </p:bg>
    <p:spTree>
      <p:nvGrpSpPr>
        <p:cNvPr id="1" name=""/>
        <p:cNvGrpSpPr/>
        <p:nvPr/>
      </p:nvGrpSpPr>
      <p:grpSpPr>
        <a:xfrm>
          <a:off x="0" y="0"/>
          <a:ext cx="0" cy="0"/>
          <a:chOff x="0" y="0"/>
          <a:chExt cx="0" cy="0"/>
        </a:xfrm>
      </p:grpSpPr>
      <p:grpSp>
        <p:nvGrpSpPr>
          <p:cNvPr id="65" name="Graphic 15">
            <a:extLst>
              <a:ext uri="{FF2B5EF4-FFF2-40B4-BE49-F238E27FC236}">
                <a16:creationId xmlns="" xmlns:a16="http://schemas.microsoft.com/office/drawing/2014/main" id="{7617EA17-DBEF-49AA-BD1F-9F2DB7756A8A}"/>
              </a:ext>
            </a:extLst>
          </p:cNvPr>
          <p:cNvGrpSpPr/>
          <p:nvPr/>
        </p:nvGrpSpPr>
        <p:grpSpPr>
          <a:xfrm rot="18422764">
            <a:off x="-997251" y="855995"/>
            <a:ext cx="7718694" cy="7403507"/>
            <a:chOff x="5636086" y="1293343"/>
            <a:chExt cx="4242836" cy="4029784"/>
          </a:xfrm>
          <a:solidFill>
            <a:srgbClr val="E4D8DC"/>
          </a:solidFill>
        </p:grpSpPr>
        <p:sp>
          <p:nvSpPr>
            <p:cNvPr id="66" name="Freeform: Shape 65">
              <a:extLst>
                <a:ext uri="{FF2B5EF4-FFF2-40B4-BE49-F238E27FC236}">
                  <a16:creationId xmlns="" xmlns:a16="http://schemas.microsoft.com/office/drawing/2014/main" id="{314CF1CE-101A-419E-908B-11F6DDE504A5}"/>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 xmlns:a16="http://schemas.microsoft.com/office/drawing/2014/main" id="{820A37E5-DD28-42C4-B8D6-F3A961CFD6D5}"/>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Rectangle 1">
            <a:extLst>
              <a:ext uri="{FF2B5EF4-FFF2-40B4-BE49-F238E27FC236}">
                <a16:creationId xmlns="" xmlns:a16="http://schemas.microsoft.com/office/drawing/2014/main" id="{899CA955-79F3-4322-8EE1-C3C74689E971}"/>
              </a:ext>
            </a:extLst>
          </p:cNvPr>
          <p:cNvSpPr/>
          <p:nvPr/>
        </p:nvSpPr>
        <p:spPr>
          <a:xfrm>
            <a:off x="1" y="0"/>
            <a:ext cx="12192000" cy="518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 xmlns:a16="http://schemas.microsoft.com/office/drawing/2014/main" id="{97309E25-FEE5-40FC-892E-11770E87E6DE}"/>
              </a:ext>
            </a:extLst>
          </p:cNvPr>
          <p:cNvSpPr txBox="1"/>
          <p:nvPr/>
        </p:nvSpPr>
        <p:spPr>
          <a:xfrm>
            <a:off x="8831211" y="32657"/>
            <a:ext cx="348061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CHỦ ĐỀ 1: CÁC PHÉP ĐO</a:t>
            </a:r>
          </a:p>
        </p:txBody>
      </p:sp>
      <p:sp>
        <p:nvSpPr>
          <p:cNvPr id="292" name="Freeform: Shape 291">
            <a:extLst>
              <a:ext uri="{FF2B5EF4-FFF2-40B4-BE49-F238E27FC236}">
                <a16:creationId xmlns="" xmlns:a16="http://schemas.microsoft.com/office/drawing/2014/main" id="{94C23D56-D212-4389-A4E6-C28E0A955CB4}"/>
              </a:ext>
            </a:extLst>
          </p:cNvPr>
          <p:cNvSpPr/>
          <p:nvPr/>
        </p:nvSpPr>
        <p:spPr>
          <a:xfrm>
            <a:off x="598714"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FDD2B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 xmlns:a16="http://schemas.microsoft.com/office/drawing/2014/main" id="{FDCC9A04-15E6-4638-9B7F-63904B58400B}"/>
              </a:ext>
            </a:extLst>
          </p:cNvPr>
          <p:cNvGrpSpPr/>
          <p:nvPr/>
        </p:nvGrpSpPr>
        <p:grpSpPr>
          <a:xfrm>
            <a:off x="0" y="0"/>
            <a:ext cx="1027522" cy="521111"/>
            <a:chOff x="0" y="0"/>
            <a:chExt cx="1027522" cy="521111"/>
          </a:xfrm>
        </p:grpSpPr>
        <p:sp>
          <p:nvSpPr>
            <p:cNvPr id="293" name="Freeform: Shape 292">
              <a:extLst>
                <a:ext uri="{FF2B5EF4-FFF2-40B4-BE49-F238E27FC236}">
                  <a16:creationId xmlns="" xmlns:a16="http://schemas.microsoft.com/office/drawing/2014/main" id="{CB5F7F1C-F0DE-49D0-91A7-D9B199D51415}"/>
                </a:ext>
              </a:extLst>
            </p:cNvPr>
            <p:cNvSpPr/>
            <p:nvPr/>
          </p:nvSpPr>
          <p:spPr>
            <a:xfrm>
              <a:off x="631372" y="0"/>
              <a:ext cx="396150" cy="521109"/>
            </a:xfrm>
            <a:custGeom>
              <a:avLst/>
              <a:gdLst>
                <a:gd name="connsiteX0" fmla="*/ 0 w 396150"/>
                <a:gd name="connsiteY0" fmla="*/ 0 h 521109"/>
                <a:gd name="connsiteX1" fmla="*/ 396150 w 396150"/>
                <a:gd name="connsiteY1" fmla="*/ 0 h 521109"/>
                <a:gd name="connsiteX2" fmla="*/ 57103 w 396150"/>
                <a:gd name="connsiteY2" fmla="*/ 521109 h 521109"/>
                <a:gd name="connsiteX3" fmla="*/ 0 w 396150"/>
                <a:gd name="connsiteY3" fmla="*/ 521109 h 521109"/>
                <a:gd name="connsiteX4" fmla="*/ 0 w 396150"/>
                <a:gd name="connsiteY4" fmla="*/ 0 h 5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50" h="521109">
                  <a:moveTo>
                    <a:pt x="0" y="0"/>
                  </a:moveTo>
                  <a:lnTo>
                    <a:pt x="396150" y="0"/>
                  </a:lnTo>
                  <a:lnTo>
                    <a:pt x="57103" y="521109"/>
                  </a:lnTo>
                  <a:lnTo>
                    <a:pt x="0" y="521109"/>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Freeform: Shape 290">
              <a:extLst>
                <a:ext uri="{FF2B5EF4-FFF2-40B4-BE49-F238E27FC236}">
                  <a16:creationId xmlns="" xmlns:a16="http://schemas.microsoft.com/office/drawing/2014/main" id="{45AA6CA8-0CDD-45A3-981E-29F1CDD035F3}"/>
                </a:ext>
              </a:extLst>
            </p:cNvPr>
            <p:cNvSpPr/>
            <p:nvPr/>
          </p:nvSpPr>
          <p:spPr>
            <a:xfrm>
              <a:off x="0" y="1"/>
              <a:ext cx="688475" cy="521110"/>
            </a:xfrm>
            <a:custGeom>
              <a:avLst/>
              <a:gdLst>
                <a:gd name="connsiteX0" fmla="*/ 0 w 688475"/>
                <a:gd name="connsiteY0" fmla="*/ 0 h 521110"/>
                <a:gd name="connsiteX1" fmla="*/ 631372 w 688475"/>
                <a:gd name="connsiteY1" fmla="*/ 0 h 521110"/>
                <a:gd name="connsiteX2" fmla="*/ 631372 w 688475"/>
                <a:gd name="connsiteY2" fmla="*/ 521109 h 521110"/>
                <a:gd name="connsiteX3" fmla="*/ 688475 w 688475"/>
                <a:gd name="connsiteY3" fmla="*/ 521109 h 521110"/>
                <a:gd name="connsiteX4" fmla="*/ 688474 w 688475"/>
                <a:gd name="connsiteY4" fmla="*/ 521110 h 521110"/>
                <a:gd name="connsiteX5" fmla="*/ 0 w 688475"/>
                <a:gd name="connsiteY5" fmla="*/ 521110 h 521110"/>
                <a:gd name="connsiteX6" fmla="*/ 0 w 68847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75" h="521110">
                  <a:moveTo>
                    <a:pt x="0" y="0"/>
                  </a:moveTo>
                  <a:lnTo>
                    <a:pt x="631372" y="0"/>
                  </a:lnTo>
                  <a:lnTo>
                    <a:pt x="631372" y="521109"/>
                  </a:lnTo>
                  <a:lnTo>
                    <a:pt x="688475" y="521109"/>
                  </a:lnTo>
                  <a:lnTo>
                    <a:pt x="688474" y="521110"/>
                  </a:lnTo>
                  <a:lnTo>
                    <a:pt x="0" y="521110"/>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5" name="TextBox 454">
            <a:extLst>
              <a:ext uri="{FF2B5EF4-FFF2-40B4-BE49-F238E27FC236}">
                <a16:creationId xmlns="" xmlns:a16="http://schemas.microsoft.com/office/drawing/2014/main" id="{71D88DB9-F105-46EE-9C65-CFA46305BE7D}"/>
              </a:ext>
            </a:extLst>
          </p:cNvPr>
          <p:cNvSpPr txBox="1"/>
          <p:nvPr/>
        </p:nvSpPr>
        <p:spPr>
          <a:xfrm>
            <a:off x="222069" y="1539018"/>
            <a:ext cx="30807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C00000"/>
                </a:solidFill>
                <a:effectLst/>
                <a:uLnTx/>
                <a:uFillTx/>
                <a:latin typeface="#9Slide07 IcielBaliho Script" pitchFamily="2" charset="-93"/>
                <a:ea typeface="+mn-ea"/>
                <a:cs typeface="+mn-cs"/>
              </a:rPr>
              <a:t>Hoạt</a:t>
            </a:r>
            <a:r>
              <a:rPr kumimoji="0" lang="en-US" sz="3200" b="0" i="0" u="none" strike="noStrike" kern="1200" cap="none" spc="0" normalizeH="0" baseline="0" noProof="0" dirty="0">
                <a:ln>
                  <a:noFill/>
                </a:ln>
                <a:solidFill>
                  <a:srgbClr val="C00000"/>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srgbClr val="C00000"/>
                </a:solidFill>
                <a:effectLst/>
                <a:uLnTx/>
                <a:uFillTx/>
                <a:latin typeface="#9Slide07 IcielBaliho Script" pitchFamily="2" charset="-93"/>
                <a:ea typeface="+mn-ea"/>
                <a:cs typeface="+mn-cs"/>
              </a:rPr>
              <a:t>động</a:t>
            </a:r>
            <a:r>
              <a:rPr kumimoji="0" lang="en-US" sz="3200" b="0" i="0" u="none" strike="noStrike" kern="1200" cap="none" spc="0" normalizeH="0" baseline="0" noProof="0" dirty="0">
                <a:ln>
                  <a:noFill/>
                </a:ln>
                <a:solidFill>
                  <a:srgbClr val="C00000"/>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srgbClr val="C00000"/>
                </a:solidFill>
                <a:effectLst/>
                <a:uLnTx/>
                <a:uFillTx/>
                <a:latin typeface="#9Slide07 IcielBaliho Script" pitchFamily="2" charset="-93"/>
                <a:ea typeface="+mn-ea"/>
                <a:cs typeface="+mn-cs"/>
              </a:rPr>
              <a:t>cá</a:t>
            </a:r>
            <a:r>
              <a:rPr kumimoji="0" lang="en-US" sz="3200" b="0" i="0" u="none" strike="noStrike" kern="1200" cap="none" spc="0" normalizeH="0" baseline="0" noProof="0" dirty="0">
                <a:ln>
                  <a:noFill/>
                </a:ln>
                <a:solidFill>
                  <a:srgbClr val="C00000"/>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srgbClr val="C00000"/>
                </a:solidFill>
                <a:effectLst/>
                <a:uLnTx/>
                <a:uFillTx/>
                <a:latin typeface="#9Slide07 IcielBaliho Script" pitchFamily="2" charset="-93"/>
                <a:ea typeface="+mn-ea"/>
                <a:cs typeface="+mn-cs"/>
              </a:rPr>
              <a:t>nhân</a:t>
            </a:r>
            <a:endParaRPr kumimoji="0" lang="en-US" sz="3200" b="0" i="0" u="none" strike="noStrike" kern="1200" cap="none" spc="0" normalizeH="0" baseline="0" noProof="0" dirty="0">
              <a:ln>
                <a:noFill/>
              </a:ln>
              <a:solidFill>
                <a:srgbClr val="C00000"/>
              </a:solidFill>
              <a:effectLst/>
              <a:uLnTx/>
              <a:uFillTx/>
              <a:latin typeface="#9Slide07 IcielBaliho Script" pitchFamily="2" charset="-93"/>
              <a:ea typeface="+mn-ea"/>
              <a:cs typeface="+mn-cs"/>
            </a:endParaRPr>
          </a:p>
        </p:txBody>
      </p:sp>
      <p:sp>
        <p:nvSpPr>
          <p:cNvPr id="468" name="TextBox 467">
            <a:extLst>
              <a:ext uri="{FF2B5EF4-FFF2-40B4-BE49-F238E27FC236}">
                <a16:creationId xmlns="" xmlns:a16="http://schemas.microsoft.com/office/drawing/2014/main" id="{BE3A4EDB-411E-4192-8F01-3AE803F8BE1C}"/>
              </a:ext>
            </a:extLst>
          </p:cNvPr>
          <p:cNvSpPr txBox="1"/>
          <p:nvPr/>
        </p:nvSpPr>
        <p:spPr>
          <a:xfrm>
            <a:off x="4852818" y="701947"/>
            <a:ext cx="27469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9Slide07 IcielBaliho Script" pitchFamily="2" charset="-93"/>
                <a:ea typeface="+mn-ea"/>
                <a:cs typeface="#9Slide03 Arima Madurai Black" panose="00000A00000000000000" pitchFamily="2" charset="-93"/>
              </a:rPr>
              <a:t>ĐƠN VỊ</a:t>
            </a:r>
          </a:p>
        </p:txBody>
      </p:sp>
      <p:sp>
        <p:nvSpPr>
          <p:cNvPr id="306" name="Freeform: Shape 305">
            <a:extLst>
              <a:ext uri="{FF2B5EF4-FFF2-40B4-BE49-F238E27FC236}">
                <a16:creationId xmlns="" xmlns:a16="http://schemas.microsoft.com/office/drawing/2014/main" id="{1333F57C-43A8-4628-A8E9-5AA1CED92005}"/>
              </a:ext>
            </a:extLst>
          </p:cNvPr>
          <p:cNvSpPr/>
          <p:nvPr/>
        </p:nvSpPr>
        <p:spPr>
          <a:xfrm>
            <a:off x="160373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8D92A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07" name="Group 306">
            <a:extLst>
              <a:ext uri="{FF2B5EF4-FFF2-40B4-BE49-F238E27FC236}">
                <a16:creationId xmlns="" xmlns:a16="http://schemas.microsoft.com/office/drawing/2014/main" id="{73D8B466-5046-4067-B97A-0439D91FDACC}"/>
              </a:ext>
            </a:extLst>
          </p:cNvPr>
          <p:cNvGrpSpPr/>
          <p:nvPr/>
        </p:nvGrpSpPr>
        <p:grpSpPr>
          <a:xfrm>
            <a:off x="2237742" y="37071"/>
            <a:ext cx="369536" cy="457093"/>
            <a:chOff x="4557440" y="902542"/>
            <a:chExt cx="1766107" cy="2184562"/>
          </a:xfrm>
          <a:solidFill>
            <a:schemeClr val="tx1"/>
          </a:solidFill>
        </p:grpSpPr>
        <p:sp>
          <p:nvSpPr>
            <p:cNvPr id="308" name="Freeform: Shape 307">
              <a:extLst>
                <a:ext uri="{FF2B5EF4-FFF2-40B4-BE49-F238E27FC236}">
                  <a16:creationId xmlns="" xmlns:a16="http://schemas.microsoft.com/office/drawing/2014/main" id="{EF48D7B3-689B-4F2A-B625-9D73DD2A1F56}"/>
                </a:ext>
              </a:extLst>
            </p:cNvPr>
            <p:cNvSpPr/>
            <p:nvPr/>
          </p:nvSpPr>
          <p:spPr>
            <a:xfrm flipV="1">
              <a:off x="4557440" y="902542"/>
              <a:ext cx="1766107" cy="2184562"/>
            </a:xfrm>
            <a:custGeom>
              <a:avLst/>
              <a:gdLst>
                <a:gd name="connsiteX0" fmla="*/ 752867 w 1766107"/>
                <a:gd name="connsiteY0" fmla="*/ 2175203 h 2184562"/>
                <a:gd name="connsiteX1" fmla="*/ 625518 w 1766107"/>
                <a:gd name="connsiteY1" fmla="*/ 1957175 h 2184562"/>
                <a:gd name="connsiteX2" fmla="*/ 634852 w 1766107"/>
                <a:gd name="connsiteY2" fmla="*/ 1922504 h 2184562"/>
                <a:gd name="connsiteX3" fmla="*/ 542174 w 1766107"/>
                <a:gd name="connsiteY3" fmla="*/ 1922504 h 2184562"/>
                <a:gd name="connsiteX4" fmla="*/ 448829 w 1766107"/>
                <a:gd name="connsiteY4" fmla="*/ 1922504 h 2184562"/>
                <a:gd name="connsiteX5" fmla="*/ 429493 w 1766107"/>
                <a:gd name="connsiteY5" fmla="*/ 1903169 h 2184562"/>
                <a:gd name="connsiteX6" fmla="*/ 410157 w 1766107"/>
                <a:gd name="connsiteY6" fmla="*/ 1799822 h 2184562"/>
                <a:gd name="connsiteX7" fmla="*/ 410157 w 1766107"/>
                <a:gd name="connsiteY7" fmla="*/ 1715812 h 2184562"/>
                <a:gd name="connsiteX8" fmla="*/ 326147 w 1766107"/>
                <a:gd name="connsiteY8" fmla="*/ 1715812 h 2184562"/>
                <a:gd name="connsiteX9" fmla="*/ 222801 w 1766107"/>
                <a:gd name="connsiteY9" fmla="*/ 1696476 h 2184562"/>
                <a:gd name="connsiteX10" fmla="*/ 210132 w 1766107"/>
                <a:gd name="connsiteY10" fmla="*/ 1601798 h 2184562"/>
                <a:gd name="connsiteX11" fmla="*/ 444162 w 1766107"/>
                <a:gd name="connsiteY11" fmla="*/ 1356434 h 2184562"/>
                <a:gd name="connsiteX12" fmla="*/ 598848 w 1766107"/>
                <a:gd name="connsiteY12" fmla="*/ 1349099 h 2184562"/>
                <a:gd name="connsiteX13" fmla="*/ 723530 w 1766107"/>
                <a:gd name="connsiteY13" fmla="*/ 1349099 h 2184562"/>
                <a:gd name="connsiteX14" fmla="*/ 723530 w 1766107"/>
                <a:gd name="connsiteY14" fmla="*/ 1281758 h 2184562"/>
                <a:gd name="connsiteX15" fmla="*/ 723530 w 1766107"/>
                <a:gd name="connsiteY15" fmla="*/ 1215083 h 2184562"/>
                <a:gd name="connsiteX16" fmla="*/ 698860 w 1766107"/>
                <a:gd name="connsiteY16" fmla="*/ 1205081 h 2184562"/>
                <a:gd name="connsiteX17" fmla="*/ 266806 w 1766107"/>
                <a:gd name="connsiteY17" fmla="*/ 683016 h 2184562"/>
                <a:gd name="connsiteX18" fmla="*/ 256805 w 1766107"/>
                <a:gd name="connsiteY18" fmla="*/ 364976 h 2184562"/>
                <a:gd name="connsiteX19" fmla="*/ 256805 w 1766107"/>
                <a:gd name="connsiteY19" fmla="*/ 102277 h 2184562"/>
                <a:gd name="connsiteX20" fmla="*/ 143457 w 1766107"/>
                <a:gd name="connsiteY20" fmla="*/ 102277 h 2184562"/>
                <a:gd name="connsiteX21" fmla="*/ 13441 w 1766107"/>
                <a:gd name="connsiteY21" fmla="*/ 85608 h 2184562"/>
                <a:gd name="connsiteX22" fmla="*/ 38111 w 1766107"/>
                <a:gd name="connsiteY22" fmla="*/ -1070 h 2184562"/>
                <a:gd name="connsiteX23" fmla="*/ 895551 w 1766107"/>
                <a:gd name="connsiteY23" fmla="*/ -3070 h 2184562"/>
                <a:gd name="connsiteX24" fmla="*/ 1738323 w 1766107"/>
                <a:gd name="connsiteY24" fmla="*/ -1070 h 2184562"/>
                <a:gd name="connsiteX25" fmla="*/ 1750992 w 1766107"/>
                <a:gd name="connsiteY25" fmla="*/ 14932 h 2184562"/>
                <a:gd name="connsiteX26" fmla="*/ 1748325 w 1766107"/>
                <a:gd name="connsiteY26" fmla="*/ 87608 h 2184562"/>
                <a:gd name="connsiteX27" fmla="*/ 1672315 w 1766107"/>
                <a:gd name="connsiteY27" fmla="*/ 102277 h 2184562"/>
                <a:gd name="connsiteX28" fmla="*/ 1611641 w 1766107"/>
                <a:gd name="connsiteY28" fmla="*/ 102277 h 2184562"/>
                <a:gd name="connsiteX29" fmla="*/ 1608974 w 1766107"/>
                <a:gd name="connsiteY29" fmla="*/ 387646 h 2184562"/>
                <a:gd name="connsiteX30" fmla="*/ 1588971 w 1766107"/>
                <a:gd name="connsiteY30" fmla="*/ 736356 h 2184562"/>
                <a:gd name="connsiteX31" fmla="*/ 1408282 w 1766107"/>
                <a:gd name="connsiteY31" fmla="*/ 1049729 h 2184562"/>
                <a:gd name="connsiteX32" fmla="*/ 1192255 w 1766107"/>
                <a:gd name="connsiteY32" fmla="*/ 1194413 h 2184562"/>
                <a:gd name="connsiteX33" fmla="*/ 1143582 w 1766107"/>
                <a:gd name="connsiteY33" fmla="*/ 1212416 h 2184562"/>
                <a:gd name="connsiteX34" fmla="*/ 1143582 w 1766107"/>
                <a:gd name="connsiteY34" fmla="*/ 1281091 h 2184562"/>
                <a:gd name="connsiteX35" fmla="*/ 1143582 w 1766107"/>
                <a:gd name="connsiteY35" fmla="*/ 1349099 h 2184562"/>
                <a:gd name="connsiteX36" fmla="*/ 1268931 w 1766107"/>
                <a:gd name="connsiteY36" fmla="*/ 1349099 h 2184562"/>
                <a:gd name="connsiteX37" fmla="*/ 1490292 w 1766107"/>
                <a:gd name="connsiteY37" fmla="*/ 1382437 h 2184562"/>
                <a:gd name="connsiteX38" fmla="*/ 1659647 w 1766107"/>
                <a:gd name="connsiteY38" fmla="*/ 1644470 h 2184562"/>
                <a:gd name="connsiteX39" fmla="*/ 1641645 w 1766107"/>
                <a:gd name="connsiteY39" fmla="*/ 1699810 h 2184562"/>
                <a:gd name="connsiteX40" fmla="*/ 1540299 w 1766107"/>
                <a:gd name="connsiteY40" fmla="*/ 1715812 h 2184562"/>
                <a:gd name="connsiteX41" fmla="*/ 1458288 w 1766107"/>
                <a:gd name="connsiteY41" fmla="*/ 1715812 h 2184562"/>
                <a:gd name="connsiteX42" fmla="*/ 1455621 w 1766107"/>
                <a:gd name="connsiteY42" fmla="*/ 1803156 h 2184562"/>
                <a:gd name="connsiteX43" fmla="*/ 1434952 w 1766107"/>
                <a:gd name="connsiteY43" fmla="*/ 1906502 h 2184562"/>
                <a:gd name="connsiteX44" fmla="*/ 1323605 w 1766107"/>
                <a:gd name="connsiteY44" fmla="*/ 1922504 h 2184562"/>
                <a:gd name="connsiteX45" fmla="*/ 1230260 w 1766107"/>
                <a:gd name="connsiteY45" fmla="*/ 1922504 h 2184562"/>
                <a:gd name="connsiteX46" fmla="*/ 1236927 w 1766107"/>
                <a:gd name="connsiteY46" fmla="*/ 1939840 h 2184562"/>
                <a:gd name="connsiteX47" fmla="*/ 1235594 w 1766107"/>
                <a:gd name="connsiteY47" fmla="*/ 2056521 h 2184562"/>
                <a:gd name="connsiteX48" fmla="*/ 1100244 w 1766107"/>
                <a:gd name="connsiteY48" fmla="*/ 2176536 h 2184562"/>
                <a:gd name="connsiteX49" fmla="*/ 968227 w 1766107"/>
                <a:gd name="connsiteY49" fmla="*/ 2153200 h 2184562"/>
                <a:gd name="connsiteX50" fmla="*/ 930889 w 1766107"/>
                <a:gd name="connsiteY50" fmla="*/ 2130530 h 2184562"/>
                <a:gd name="connsiteX51" fmla="*/ 908886 w 1766107"/>
                <a:gd name="connsiteY51" fmla="*/ 2146532 h 2184562"/>
                <a:gd name="connsiteX52" fmla="*/ 752867 w 1766107"/>
                <a:gd name="connsiteY52" fmla="*/ 2175203 h 2184562"/>
                <a:gd name="connsiteX53" fmla="*/ 836877 w 1766107"/>
                <a:gd name="connsiteY53" fmla="*/ 2065856 h 2184562"/>
                <a:gd name="connsiteX54" fmla="*/ 876882 w 1766107"/>
                <a:gd name="connsiteY54" fmla="*/ 1997180 h 2184562"/>
                <a:gd name="connsiteX55" fmla="*/ 760201 w 1766107"/>
                <a:gd name="connsiteY55" fmla="*/ 1937173 h 2184562"/>
                <a:gd name="connsiteX56" fmla="*/ 762868 w 1766107"/>
                <a:gd name="connsiteY56" fmla="*/ 2060522 h 2184562"/>
                <a:gd name="connsiteX57" fmla="*/ 836877 w 1766107"/>
                <a:gd name="connsiteY57" fmla="*/ 2065856 h 2184562"/>
                <a:gd name="connsiteX58" fmla="*/ 1096910 w 1766107"/>
                <a:gd name="connsiteY58" fmla="*/ 2065856 h 2184562"/>
                <a:gd name="connsiteX59" fmla="*/ 1136915 w 1766107"/>
                <a:gd name="connsiteY59" fmla="*/ 1997180 h 2184562"/>
                <a:gd name="connsiteX60" fmla="*/ 1114245 w 1766107"/>
                <a:gd name="connsiteY60" fmla="*/ 1945174 h 2184562"/>
                <a:gd name="connsiteX61" fmla="*/ 1064239 w 1766107"/>
                <a:gd name="connsiteY61" fmla="*/ 1922504 h 2184562"/>
                <a:gd name="connsiteX62" fmla="*/ 987563 w 1766107"/>
                <a:gd name="connsiteY62" fmla="*/ 1983179 h 2184562"/>
                <a:gd name="connsiteX63" fmla="*/ 1024901 w 1766107"/>
                <a:gd name="connsiteY63" fmla="*/ 2062522 h 2184562"/>
                <a:gd name="connsiteX64" fmla="*/ 1096910 w 1766107"/>
                <a:gd name="connsiteY64" fmla="*/ 2065856 h 2184562"/>
                <a:gd name="connsiteX65" fmla="*/ 1343607 w 1766107"/>
                <a:gd name="connsiteY65" fmla="*/ 1765818 h 2184562"/>
                <a:gd name="connsiteX66" fmla="*/ 1343607 w 1766107"/>
                <a:gd name="connsiteY66" fmla="*/ 1715812 h 2184562"/>
                <a:gd name="connsiteX67" fmla="*/ 930222 w 1766107"/>
                <a:gd name="connsiteY67" fmla="*/ 1715812 h 2184562"/>
                <a:gd name="connsiteX68" fmla="*/ 516837 w 1766107"/>
                <a:gd name="connsiteY68" fmla="*/ 1715812 h 2184562"/>
                <a:gd name="connsiteX69" fmla="*/ 516837 w 1766107"/>
                <a:gd name="connsiteY69" fmla="*/ 1765818 h 2184562"/>
                <a:gd name="connsiteX70" fmla="*/ 516837 w 1766107"/>
                <a:gd name="connsiteY70" fmla="*/ 1815824 h 2184562"/>
                <a:gd name="connsiteX71" fmla="*/ 930222 w 1766107"/>
                <a:gd name="connsiteY71" fmla="*/ 1815824 h 2184562"/>
                <a:gd name="connsiteX72" fmla="*/ 1343607 w 1766107"/>
                <a:gd name="connsiteY72" fmla="*/ 1815824 h 2184562"/>
                <a:gd name="connsiteX73" fmla="*/ 1343607 w 1766107"/>
                <a:gd name="connsiteY73" fmla="*/ 1765818 h 2184562"/>
                <a:gd name="connsiteX74" fmla="*/ 1543632 w 1766107"/>
                <a:gd name="connsiteY74" fmla="*/ 1599131 h 2184562"/>
                <a:gd name="connsiteX75" fmla="*/ 1440953 w 1766107"/>
                <a:gd name="connsiteY75" fmla="*/ 1477115 h 2184562"/>
                <a:gd name="connsiteX76" fmla="*/ 1406949 w 1766107"/>
                <a:gd name="connsiteY76" fmla="*/ 1459113 h 2184562"/>
                <a:gd name="connsiteX77" fmla="*/ 944224 w 1766107"/>
                <a:gd name="connsiteY77" fmla="*/ 1457113 h 2184562"/>
                <a:gd name="connsiteX78" fmla="*/ 383487 w 1766107"/>
                <a:gd name="connsiteY78" fmla="*/ 1507119 h 2184562"/>
                <a:gd name="connsiteX79" fmla="*/ 323480 w 1766107"/>
                <a:gd name="connsiteY79" fmla="*/ 1592463 h 2184562"/>
                <a:gd name="connsiteX80" fmla="*/ 316812 w 1766107"/>
                <a:gd name="connsiteY80" fmla="*/ 1609132 h 2184562"/>
                <a:gd name="connsiteX81" fmla="*/ 930222 w 1766107"/>
                <a:gd name="connsiteY81" fmla="*/ 1609132 h 2184562"/>
                <a:gd name="connsiteX82" fmla="*/ 1543632 w 1766107"/>
                <a:gd name="connsiteY82" fmla="*/ 1599131 h 2184562"/>
                <a:gd name="connsiteX83" fmla="*/ 1036902 w 1766107"/>
                <a:gd name="connsiteY83" fmla="*/ 1296426 h 2184562"/>
                <a:gd name="connsiteX84" fmla="*/ 1036902 w 1766107"/>
                <a:gd name="connsiteY84" fmla="*/ 1244420 h 2184562"/>
                <a:gd name="connsiteX85" fmla="*/ 933556 w 1766107"/>
                <a:gd name="connsiteY85" fmla="*/ 1244420 h 2184562"/>
                <a:gd name="connsiteX86" fmla="*/ 830210 w 1766107"/>
                <a:gd name="connsiteY86" fmla="*/ 1245086 h 2184562"/>
                <a:gd name="connsiteX87" fmla="*/ 830210 w 1766107"/>
                <a:gd name="connsiteY87" fmla="*/ 1297093 h 2184562"/>
                <a:gd name="connsiteX88" fmla="*/ 830210 w 1766107"/>
                <a:gd name="connsiteY88" fmla="*/ 1349099 h 2184562"/>
                <a:gd name="connsiteX89" fmla="*/ 933556 w 1766107"/>
                <a:gd name="connsiteY89" fmla="*/ 1349099 h 2184562"/>
                <a:gd name="connsiteX90" fmla="*/ 1036902 w 1766107"/>
                <a:gd name="connsiteY90" fmla="*/ 1349099 h 2184562"/>
                <a:gd name="connsiteX91" fmla="*/ 1036902 w 1766107"/>
                <a:gd name="connsiteY91" fmla="*/ 1296426 h 2184562"/>
                <a:gd name="connsiteX92" fmla="*/ 1056905 w 1766107"/>
                <a:gd name="connsiteY92" fmla="*/ 1125071 h 2184562"/>
                <a:gd name="connsiteX93" fmla="*/ 1484958 w 1766107"/>
                <a:gd name="connsiteY93" fmla="*/ 712353 h 2184562"/>
                <a:gd name="connsiteX94" fmla="*/ 1502294 w 1766107"/>
                <a:gd name="connsiteY94" fmla="*/ 380978 h 2184562"/>
                <a:gd name="connsiteX95" fmla="*/ 1504294 w 1766107"/>
                <a:gd name="connsiteY95" fmla="*/ 102277 h 2184562"/>
                <a:gd name="connsiteX96" fmla="*/ 933556 w 1766107"/>
                <a:gd name="connsiteY96" fmla="*/ 102277 h 2184562"/>
                <a:gd name="connsiteX97" fmla="*/ 362818 w 1766107"/>
                <a:gd name="connsiteY97" fmla="*/ 102277 h 2184562"/>
                <a:gd name="connsiteX98" fmla="*/ 364818 w 1766107"/>
                <a:gd name="connsiteY98" fmla="*/ 387646 h 2184562"/>
                <a:gd name="connsiteX99" fmla="*/ 382154 w 1766107"/>
                <a:gd name="connsiteY99" fmla="*/ 721021 h 2184562"/>
                <a:gd name="connsiteX100" fmla="*/ 1056905 w 1766107"/>
                <a:gd name="connsiteY100" fmla="*/ 1125071 h 218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766107" h="2184562">
                  <a:moveTo>
                    <a:pt x="752867" y="2175203"/>
                  </a:moveTo>
                  <a:cubicBezTo>
                    <a:pt x="662189" y="2149199"/>
                    <a:pt x="602848" y="2046520"/>
                    <a:pt x="625518" y="1957175"/>
                  </a:cubicBezTo>
                  <a:lnTo>
                    <a:pt x="634852" y="1922504"/>
                  </a:lnTo>
                  <a:lnTo>
                    <a:pt x="542174" y="1922504"/>
                  </a:lnTo>
                  <a:lnTo>
                    <a:pt x="448829" y="1922504"/>
                  </a:lnTo>
                  <a:lnTo>
                    <a:pt x="429493" y="1903169"/>
                  </a:lnTo>
                  <a:cubicBezTo>
                    <a:pt x="410157" y="1883833"/>
                    <a:pt x="410157" y="1883166"/>
                    <a:pt x="410157" y="1799822"/>
                  </a:cubicBezTo>
                  <a:lnTo>
                    <a:pt x="410157" y="1715812"/>
                  </a:lnTo>
                  <a:lnTo>
                    <a:pt x="326147" y="1715812"/>
                  </a:lnTo>
                  <a:cubicBezTo>
                    <a:pt x="242803" y="1715812"/>
                    <a:pt x="242136" y="1715812"/>
                    <a:pt x="222801" y="1696476"/>
                  </a:cubicBezTo>
                  <a:cubicBezTo>
                    <a:pt x="201465" y="1674473"/>
                    <a:pt x="199464" y="1659138"/>
                    <a:pt x="210132" y="1601798"/>
                  </a:cubicBezTo>
                  <a:cubicBezTo>
                    <a:pt x="232135" y="1486450"/>
                    <a:pt x="331481" y="1382437"/>
                    <a:pt x="444162" y="1356434"/>
                  </a:cubicBezTo>
                  <a:cubicBezTo>
                    <a:pt x="460164" y="1352433"/>
                    <a:pt x="529506" y="1349099"/>
                    <a:pt x="598848" y="1349099"/>
                  </a:cubicBezTo>
                  <a:lnTo>
                    <a:pt x="723530" y="1349099"/>
                  </a:lnTo>
                  <a:lnTo>
                    <a:pt x="723530" y="1281758"/>
                  </a:lnTo>
                  <a:lnTo>
                    <a:pt x="723530" y="1215083"/>
                  </a:lnTo>
                  <a:lnTo>
                    <a:pt x="698860" y="1205081"/>
                  </a:lnTo>
                  <a:cubicBezTo>
                    <a:pt x="467498" y="1113737"/>
                    <a:pt x="308145" y="921712"/>
                    <a:pt x="266806" y="683016"/>
                  </a:cubicBezTo>
                  <a:cubicBezTo>
                    <a:pt x="258805" y="640344"/>
                    <a:pt x="256805" y="565668"/>
                    <a:pt x="256805" y="364976"/>
                  </a:cubicBezTo>
                  <a:lnTo>
                    <a:pt x="256805" y="102277"/>
                  </a:lnTo>
                  <a:lnTo>
                    <a:pt x="143457" y="102277"/>
                  </a:lnTo>
                  <a:cubicBezTo>
                    <a:pt x="31443" y="102277"/>
                    <a:pt x="29443" y="102277"/>
                    <a:pt x="13441" y="85608"/>
                  </a:cubicBezTo>
                  <a:cubicBezTo>
                    <a:pt x="-16563" y="56271"/>
                    <a:pt x="-2561" y="8932"/>
                    <a:pt x="38111" y="-1070"/>
                  </a:cubicBezTo>
                  <a:cubicBezTo>
                    <a:pt x="46779" y="-3070"/>
                    <a:pt x="432827" y="-3737"/>
                    <a:pt x="895551" y="-3070"/>
                  </a:cubicBezTo>
                  <a:lnTo>
                    <a:pt x="1738323" y="-1070"/>
                  </a:lnTo>
                  <a:lnTo>
                    <a:pt x="1750992" y="14932"/>
                  </a:lnTo>
                  <a:cubicBezTo>
                    <a:pt x="1768327" y="36268"/>
                    <a:pt x="1767660" y="69606"/>
                    <a:pt x="1748325" y="87608"/>
                  </a:cubicBezTo>
                  <a:cubicBezTo>
                    <a:pt x="1734990" y="100276"/>
                    <a:pt x="1724988" y="102277"/>
                    <a:pt x="1672315" y="102277"/>
                  </a:cubicBezTo>
                  <a:lnTo>
                    <a:pt x="1611641" y="102277"/>
                  </a:lnTo>
                  <a:lnTo>
                    <a:pt x="1608974" y="387646"/>
                  </a:lnTo>
                  <a:cubicBezTo>
                    <a:pt x="1606307" y="669681"/>
                    <a:pt x="1606307" y="673015"/>
                    <a:pt x="1588971" y="736356"/>
                  </a:cubicBezTo>
                  <a:cubicBezTo>
                    <a:pt x="1556301" y="858371"/>
                    <a:pt x="1496293" y="961717"/>
                    <a:pt x="1408282" y="1049729"/>
                  </a:cubicBezTo>
                  <a:cubicBezTo>
                    <a:pt x="1350275" y="1107069"/>
                    <a:pt x="1256930" y="1169744"/>
                    <a:pt x="1192255" y="1194413"/>
                  </a:cubicBezTo>
                  <a:lnTo>
                    <a:pt x="1143582" y="1212416"/>
                  </a:lnTo>
                  <a:lnTo>
                    <a:pt x="1143582" y="1281091"/>
                  </a:lnTo>
                  <a:lnTo>
                    <a:pt x="1143582" y="1349099"/>
                  </a:lnTo>
                  <a:lnTo>
                    <a:pt x="1268931" y="1349099"/>
                  </a:lnTo>
                  <a:cubicBezTo>
                    <a:pt x="1400948" y="1349099"/>
                    <a:pt x="1435619" y="1354433"/>
                    <a:pt x="1490292" y="1382437"/>
                  </a:cubicBezTo>
                  <a:cubicBezTo>
                    <a:pt x="1588305" y="1432443"/>
                    <a:pt x="1657647" y="1539123"/>
                    <a:pt x="1659647" y="1644470"/>
                  </a:cubicBezTo>
                  <a:cubicBezTo>
                    <a:pt x="1660314" y="1679807"/>
                    <a:pt x="1658313" y="1685141"/>
                    <a:pt x="1641645" y="1699810"/>
                  </a:cubicBezTo>
                  <a:cubicBezTo>
                    <a:pt x="1624309" y="1715145"/>
                    <a:pt x="1618308" y="1715812"/>
                    <a:pt x="1540299" y="1715812"/>
                  </a:cubicBezTo>
                  <a:lnTo>
                    <a:pt x="1458288" y="1715812"/>
                  </a:lnTo>
                  <a:lnTo>
                    <a:pt x="1455621" y="1803156"/>
                  </a:lnTo>
                  <a:cubicBezTo>
                    <a:pt x="1453621" y="1889167"/>
                    <a:pt x="1453621" y="1890500"/>
                    <a:pt x="1434952" y="1906502"/>
                  </a:cubicBezTo>
                  <a:cubicBezTo>
                    <a:pt x="1416950" y="1921838"/>
                    <a:pt x="1411616" y="1922504"/>
                    <a:pt x="1323605" y="1922504"/>
                  </a:cubicBezTo>
                  <a:lnTo>
                    <a:pt x="1230260" y="1922504"/>
                  </a:lnTo>
                  <a:lnTo>
                    <a:pt x="1236927" y="1939840"/>
                  </a:lnTo>
                  <a:cubicBezTo>
                    <a:pt x="1246262" y="1963176"/>
                    <a:pt x="1245595" y="2029184"/>
                    <a:pt x="1235594" y="2056521"/>
                  </a:cubicBezTo>
                  <a:cubicBezTo>
                    <a:pt x="1214925" y="2117195"/>
                    <a:pt x="1164252" y="2161868"/>
                    <a:pt x="1100244" y="2176536"/>
                  </a:cubicBezTo>
                  <a:cubicBezTo>
                    <a:pt x="1052904" y="2187204"/>
                    <a:pt x="1012899" y="2179870"/>
                    <a:pt x="968227" y="2153200"/>
                  </a:cubicBezTo>
                  <a:lnTo>
                    <a:pt x="930889" y="2130530"/>
                  </a:lnTo>
                  <a:lnTo>
                    <a:pt x="908886" y="2146532"/>
                  </a:lnTo>
                  <a:cubicBezTo>
                    <a:pt x="867548" y="2177203"/>
                    <a:pt x="801540" y="2189204"/>
                    <a:pt x="752867" y="2175203"/>
                  </a:cubicBezTo>
                  <a:close/>
                  <a:moveTo>
                    <a:pt x="836877" y="2065856"/>
                  </a:moveTo>
                  <a:cubicBezTo>
                    <a:pt x="864881" y="2051854"/>
                    <a:pt x="876882" y="2030518"/>
                    <a:pt x="876882" y="1997180"/>
                  </a:cubicBezTo>
                  <a:cubicBezTo>
                    <a:pt x="876882" y="1936506"/>
                    <a:pt x="806874" y="1900502"/>
                    <a:pt x="760201" y="1937173"/>
                  </a:cubicBezTo>
                  <a:cubicBezTo>
                    <a:pt x="716862" y="1971177"/>
                    <a:pt x="717529" y="2030518"/>
                    <a:pt x="762868" y="2060522"/>
                  </a:cubicBezTo>
                  <a:cubicBezTo>
                    <a:pt x="788871" y="2078524"/>
                    <a:pt x="810207" y="2079857"/>
                    <a:pt x="836877" y="2065856"/>
                  </a:cubicBezTo>
                  <a:close/>
                  <a:moveTo>
                    <a:pt x="1096910" y="2065856"/>
                  </a:moveTo>
                  <a:cubicBezTo>
                    <a:pt x="1124913" y="2051854"/>
                    <a:pt x="1136915" y="2030518"/>
                    <a:pt x="1136915" y="1997180"/>
                  </a:cubicBezTo>
                  <a:cubicBezTo>
                    <a:pt x="1136915" y="1972511"/>
                    <a:pt x="1132914" y="1963843"/>
                    <a:pt x="1114245" y="1945174"/>
                  </a:cubicBezTo>
                  <a:cubicBezTo>
                    <a:pt x="1095576" y="1926505"/>
                    <a:pt x="1086242" y="1922504"/>
                    <a:pt x="1064239" y="1922504"/>
                  </a:cubicBezTo>
                  <a:cubicBezTo>
                    <a:pt x="1031568" y="1922504"/>
                    <a:pt x="994230" y="1951841"/>
                    <a:pt x="987563" y="1983179"/>
                  </a:cubicBezTo>
                  <a:cubicBezTo>
                    <a:pt x="982229" y="2011182"/>
                    <a:pt x="998231" y="2046520"/>
                    <a:pt x="1024901" y="2062522"/>
                  </a:cubicBezTo>
                  <a:cubicBezTo>
                    <a:pt x="1050904" y="2078524"/>
                    <a:pt x="1070907" y="2079191"/>
                    <a:pt x="1096910" y="2065856"/>
                  </a:cubicBezTo>
                  <a:close/>
                  <a:moveTo>
                    <a:pt x="1343607" y="1765818"/>
                  </a:moveTo>
                  <a:lnTo>
                    <a:pt x="1343607" y="1715812"/>
                  </a:lnTo>
                  <a:lnTo>
                    <a:pt x="930222" y="1715812"/>
                  </a:lnTo>
                  <a:lnTo>
                    <a:pt x="516837" y="1715812"/>
                  </a:lnTo>
                  <a:lnTo>
                    <a:pt x="516837" y="1765818"/>
                  </a:lnTo>
                  <a:lnTo>
                    <a:pt x="516837" y="1815824"/>
                  </a:lnTo>
                  <a:lnTo>
                    <a:pt x="930222" y="1815824"/>
                  </a:lnTo>
                  <a:lnTo>
                    <a:pt x="1343607" y="1815824"/>
                  </a:lnTo>
                  <a:lnTo>
                    <a:pt x="1343607" y="1765818"/>
                  </a:lnTo>
                  <a:close/>
                  <a:moveTo>
                    <a:pt x="1543632" y="1599131"/>
                  </a:moveTo>
                  <a:cubicBezTo>
                    <a:pt x="1543632" y="1566460"/>
                    <a:pt x="1489626" y="1502452"/>
                    <a:pt x="1440953" y="1477115"/>
                  </a:cubicBezTo>
                  <a:lnTo>
                    <a:pt x="1406949" y="1459113"/>
                  </a:lnTo>
                  <a:lnTo>
                    <a:pt x="944224" y="1457113"/>
                  </a:lnTo>
                  <a:cubicBezTo>
                    <a:pt x="420825" y="1455113"/>
                    <a:pt x="443495" y="1453112"/>
                    <a:pt x="383487" y="1507119"/>
                  </a:cubicBezTo>
                  <a:cubicBezTo>
                    <a:pt x="350817" y="1536456"/>
                    <a:pt x="337482" y="1555792"/>
                    <a:pt x="323480" y="1592463"/>
                  </a:cubicBezTo>
                  <a:lnTo>
                    <a:pt x="316812" y="1609132"/>
                  </a:lnTo>
                  <a:lnTo>
                    <a:pt x="930222" y="1609132"/>
                  </a:lnTo>
                  <a:cubicBezTo>
                    <a:pt x="1479624" y="1609132"/>
                    <a:pt x="1543632" y="1607798"/>
                    <a:pt x="1543632" y="1599131"/>
                  </a:cubicBezTo>
                  <a:close/>
                  <a:moveTo>
                    <a:pt x="1036902" y="1296426"/>
                  </a:moveTo>
                  <a:lnTo>
                    <a:pt x="1036902" y="1244420"/>
                  </a:lnTo>
                  <a:lnTo>
                    <a:pt x="933556" y="1244420"/>
                  </a:lnTo>
                  <a:lnTo>
                    <a:pt x="830210" y="1245086"/>
                  </a:lnTo>
                  <a:lnTo>
                    <a:pt x="830210" y="1297093"/>
                  </a:lnTo>
                  <a:lnTo>
                    <a:pt x="830210" y="1349099"/>
                  </a:lnTo>
                  <a:lnTo>
                    <a:pt x="933556" y="1349099"/>
                  </a:lnTo>
                  <a:lnTo>
                    <a:pt x="1036902" y="1349099"/>
                  </a:lnTo>
                  <a:lnTo>
                    <a:pt x="1036902" y="1296426"/>
                  </a:lnTo>
                  <a:close/>
                  <a:moveTo>
                    <a:pt x="1056905" y="1125071"/>
                  </a:moveTo>
                  <a:cubicBezTo>
                    <a:pt x="1263597" y="1079066"/>
                    <a:pt x="1427618" y="921046"/>
                    <a:pt x="1484958" y="712353"/>
                  </a:cubicBezTo>
                  <a:cubicBezTo>
                    <a:pt x="1498960" y="662347"/>
                    <a:pt x="1499627" y="641677"/>
                    <a:pt x="1502294" y="380978"/>
                  </a:cubicBezTo>
                  <a:lnTo>
                    <a:pt x="1504294" y="102277"/>
                  </a:lnTo>
                  <a:lnTo>
                    <a:pt x="933556" y="102277"/>
                  </a:lnTo>
                  <a:lnTo>
                    <a:pt x="362818" y="102277"/>
                  </a:lnTo>
                  <a:lnTo>
                    <a:pt x="364818" y="387646"/>
                  </a:lnTo>
                  <a:cubicBezTo>
                    <a:pt x="367485" y="658346"/>
                    <a:pt x="368152" y="675015"/>
                    <a:pt x="382154" y="721021"/>
                  </a:cubicBezTo>
                  <a:cubicBezTo>
                    <a:pt x="472165" y="1017724"/>
                    <a:pt x="760201" y="1190413"/>
                    <a:pt x="1056905" y="112507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 xmlns:a16="http://schemas.microsoft.com/office/drawing/2014/main" id="{4C3E7B5B-4D14-4381-84DF-21554B5BF022}"/>
                </a:ext>
              </a:extLst>
            </p:cNvPr>
            <p:cNvSpPr/>
            <p:nvPr/>
          </p:nvSpPr>
          <p:spPr>
            <a:xfrm flipV="1">
              <a:off x="5130642" y="2097763"/>
              <a:ext cx="726302" cy="728673"/>
            </a:xfrm>
            <a:custGeom>
              <a:avLst/>
              <a:gdLst>
                <a:gd name="connsiteX0" fmla="*/ 302276 w 726302"/>
                <a:gd name="connsiteY0" fmla="*/ 722489 h 728673"/>
                <a:gd name="connsiteX1" fmla="*/ 104918 w 726302"/>
                <a:gd name="connsiteY1" fmla="*/ 620476 h 728673"/>
                <a:gd name="connsiteX2" fmla="*/ 10239 w 726302"/>
                <a:gd name="connsiteY2" fmla="*/ 463790 h 728673"/>
                <a:gd name="connsiteX3" fmla="*/ 15573 w 726302"/>
                <a:gd name="connsiteY3" fmla="*/ 239095 h 728673"/>
                <a:gd name="connsiteX4" fmla="*/ 479631 w 726302"/>
                <a:gd name="connsiteY4" fmla="*/ 18401 h 728673"/>
                <a:gd name="connsiteX5" fmla="*/ 624983 w 726302"/>
                <a:gd name="connsiteY5" fmla="*/ 609808 h 728673"/>
                <a:gd name="connsiteX6" fmla="*/ 478964 w 726302"/>
                <a:gd name="connsiteY6" fmla="*/ 705820 h 728673"/>
                <a:gd name="connsiteX7" fmla="*/ 302276 w 726302"/>
                <a:gd name="connsiteY7" fmla="*/ 722489 h 728673"/>
                <a:gd name="connsiteX8" fmla="*/ 445627 w 726302"/>
                <a:gd name="connsiteY8" fmla="*/ 605141 h 728673"/>
                <a:gd name="connsiteX9" fmla="*/ 541639 w 726302"/>
                <a:gd name="connsiteY9" fmla="*/ 539800 h 728673"/>
                <a:gd name="connsiteX10" fmla="*/ 438293 w 726302"/>
                <a:gd name="connsiteY10" fmla="*/ 471791 h 728673"/>
                <a:gd name="connsiteX11" fmla="*/ 324278 w 726302"/>
                <a:gd name="connsiteY11" fmla="*/ 399782 h 728673"/>
                <a:gd name="connsiteX12" fmla="*/ 357616 w 726302"/>
                <a:gd name="connsiteY12" fmla="*/ 309104 h 728673"/>
                <a:gd name="connsiteX13" fmla="*/ 486965 w 726302"/>
                <a:gd name="connsiteY13" fmla="*/ 375779 h 728673"/>
                <a:gd name="connsiteX14" fmla="*/ 606314 w 726302"/>
                <a:gd name="connsiteY14" fmla="*/ 435787 h 728673"/>
                <a:gd name="connsiteX15" fmla="*/ 613648 w 726302"/>
                <a:gd name="connsiteY15" fmla="*/ 363778 h 728673"/>
                <a:gd name="connsiteX16" fmla="*/ 592312 w 726302"/>
                <a:gd name="connsiteY16" fmla="*/ 254431 h 728673"/>
                <a:gd name="connsiteX17" fmla="*/ 405622 w 726302"/>
                <a:gd name="connsiteY17" fmla="*/ 109079 h 728673"/>
                <a:gd name="connsiteX18" fmla="*/ 124253 w 726302"/>
                <a:gd name="connsiteY18" fmla="*/ 255764 h 728673"/>
                <a:gd name="connsiteX19" fmla="*/ 106918 w 726302"/>
                <a:gd name="connsiteY19" fmla="*/ 362444 h 728673"/>
                <a:gd name="connsiteX20" fmla="*/ 126254 w 726302"/>
                <a:gd name="connsiteY20" fmla="*/ 472458 h 728673"/>
                <a:gd name="connsiteX21" fmla="*/ 445627 w 726302"/>
                <a:gd name="connsiteY21" fmla="*/ 605141 h 7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6302" h="728673">
                  <a:moveTo>
                    <a:pt x="302276" y="722489"/>
                  </a:moveTo>
                  <a:cubicBezTo>
                    <a:pt x="222932" y="708487"/>
                    <a:pt x="164258" y="677817"/>
                    <a:pt x="104918" y="620476"/>
                  </a:cubicBezTo>
                  <a:cubicBezTo>
                    <a:pt x="59579" y="576471"/>
                    <a:pt x="28908" y="525131"/>
                    <a:pt x="10239" y="463790"/>
                  </a:cubicBezTo>
                  <a:cubicBezTo>
                    <a:pt x="-9097" y="400449"/>
                    <a:pt x="-6430" y="300436"/>
                    <a:pt x="15573" y="239095"/>
                  </a:cubicBezTo>
                  <a:cubicBezTo>
                    <a:pt x="83582" y="51739"/>
                    <a:pt x="294941" y="-48941"/>
                    <a:pt x="479631" y="18401"/>
                  </a:cubicBezTo>
                  <a:cubicBezTo>
                    <a:pt x="728996" y="108412"/>
                    <a:pt x="804338" y="416451"/>
                    <a:pt x="624983" y="609808"/>
                  </a:cubicBezTo>
                  <a:cubicBezTo>
                    <a:pt x="581644" y="656481"/>
                    <a:pt x="537638" y="685818"/>
                    <a:pt x="478964" y="705820"/>
                  </a:cubicBezTo>
                  <a:cubicBezTo>
                    <a:pt x="427625" y="723823"/>
                    <a:pt x="348948" y="731157"/>
                    <a:pt x="302276" y="722489"/>
                  </a:cubicBezTo>
                  <a:close/>
                  <a:moveTo>
                    <a:pt x="445627" y="605141"/>
                  </a:moveTo>
                  <a:cubicBezTo>
                    <a:pt x="480965" y="592473"/>
                    <a:pt x="544973" y="549801"/>
                    <a:pt x="541639" y="539800"/>
                  </a:cubicBezTo>
                  <a:cubicBezTo>
                    <a:pt x="540305" y="535799"/>
                    <a:pt x="493633" y="505129"/>
                    <a:pt x="438293" y="471791"/>
                  </a:cubicBezTo>
                  <a:cubicBezTo>
                    <a:pt x="382286" y="438454"/>
                    <a:pt x="330946" y="405783"/>
                    <a:pt x="324278" y="399782"/>
                  </a:cubicBezTo>
                  <a:cubicBezTo>
                    <a:pt x="289607" y="367778"/>
                    <a:pt x="310943" y="309771"/>
                    <a:pt x="357616" y="309104"/>
                  </a:cubicBezTo>
                  <a:cubicBezTo>
                    <a:pt x="368284" y="309104"/>
                    <a:pt x="420290" y="335774"/>
                    <a:pt x="486965" y="375779"/>
                  </a:cubicBezTo>
                  <a:cubicBezTo>
                    <a:pt x="567642" y="424452"/>
                    <a:pt x="600980" y="441121"/>
                    <a:pt x="606314" y="435787"/>
                  </a:cubicBezTo>
                  <a:cubicBezTo>
                    <a:pt x="610314" y="431786"/>
                    <a:pt x="613648" y="401782"/>
                    <a:pt x="613648" y="363778"/>
                  </a:cubicBezTo>
                  <a:cubicBezTo>
                    <a:pt x="613648" y="305104"/>
                    <a:pt x="611648" y="295102"/>
                    <a:pt x="592312" y="254431"/>
                  </a:cubicBezTo>
                  <a:cubicBezTo>
                    <a:pt x="554974" y="175754"/>
                    <a:pt x="490966" y="125748"/>
                    <a:pt x="405622" y="109079"/>
                  </a:cubicBezTo>
                  <a:cubicBezTo>
                    <a:pt x="292274" y="86410"/>
                    <a:pt x="175593" y="147751"/>
                    <a:pt x="124253" y="255764"/>
                  </a:cubicBezTo>
                  <a:cubicBezTo>
                    <a:pt x="108918" y="287768"/>
                    <a:pt x="106918" y="301103"/>
                    <a:pt x="106918" y="362444"/>
                  </a:cubicBezTo>
                  <a:cubicBezTo>
                    <a:pt x="106918" y="426452"/>
                    <a:pt x="108918" y="435787"/>
                    <a:pt x="126254" y="472458"/>
                  </a:cubicBezTo>
                  <a:cubicBezTo>
                    <a:pt x="184261" y="591139"/>
                    <a:pt x="322278" y="648480"/>
                    <a:pt x="445627" y="60514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 xmlns:a16="http://schemas.microsoft.com/office/drawing/2014/main" id="{1BD5F8A9-1706-4507-9E16-57AEC3894652}"/>
                </a:ext>
              </a:extLst>
            </p:cNvPr>
            <p:cNvSpPr/>
            <p:nvPr/>
          </p:nvSpPr>
          <p:spPr>
            <a:xfrm flipV="1">
              <a:off x="4970267" y="2828156"/>
              <a:ext cx="106680" cy="100012"/>
            </a:xfrm>
            <a:custGeom>
              <a:avLst/>
              <a:gdLst>
                <a:gd name="connsiteX0" fmla="*/ -2106 w 106680"/>
                <a:gd name="connsiteY0" fmla="*/ 48144 h 100012"/>
                <a:gd name="connsiteX1" fmla="*/ -2106 w 106680"/>
                <a:gd name="connsiteY1" fmla="*/ -1863 h 100012"/>
                <a:gd name="connsiteX2" fmla="*/ 51234 w 106680"/>
                <a:gd name="connsiteY2" fmla="*/ -1863 h 100012"/>
                <a:gd name="connsiteX3" fmla="*/ 104574 w 106680"/>
                <a:gd name="connsiteY3" fmla="*/ -1863 h 100012"/>
                <a:gd name="connsiteX4" fmla="*/ 104574 w 106680"/>
                <a:gd name="connsiteY4" fmla="*/ 48144 h 100012"/>
                <a:gd name="connsiteX5" fmla="*/ 104574 w 106680"/>
                <a:gd name="connsiteY5" fmla="*/ 98150 h 100012"/>
                <a:gd name="connsiteX6" fmla="*/ 51234 w 106680"/>
                <a:gd name="connsiteY6" fmla="*/ 98150 h 100012"/>
                <a:gd name="connsiteX7" fmla="*/ -2106 w 106680"/>
                <a:gd name="connsiteY7" fmla="*/ 98150 h 100012"/>
                <a:gd name="connsiteX8" fmla="*/ -2106 w 106680"/>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 h="100012">
                  <a:moveTo>
                    <a:pt x="-2106" y="48144"/>
                  </a:moveTo>
                  <a:lnTo>
                    <a:pt x="-2106" y="-1863"/>
                  </a:lnTo>
                  <a:lnTo>
                    <a:pt x="51234" y="-1863"/>
                  </a:lnTo>
                  <a:lnTo>
                    <a:pt x="104574" y="-1863"/>
                  </a:lnTo>
                  <a:lnTo>
                    <a:pt x="104574" y="48144"/>
                  </a:lnTo>
                  <a:lnTo>
                    <a:pt x="104574" y="98150"/>
                  </a:lnTo>
                  <a:lnTo>
                    <a:pt x="51234" y="98150"/>
                  </a:lnTo>
                  <a:lnTo>
                    <a:pt x="-2106" y="98150"/>
                  </a:lnTo>
                  <a:lnTo>
                    <a:pt x="-2106"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 xmlns:a16="http://schemas.microsoft.com/office/drawing/2014/main" id="{F75255E1-1C15-485F-A6DC-604ACC50BFE2}"/>
                </a:ext>
              </a:extLst>
            </p:cNvPr>
            <p:cNvSpPr/>
            <p:nvPr/>
          </p:nvSpPr>
          <p:spPr>
            <a:xfrm flipV="1">
              <a:off x="5130287" y="2828156"/>
              <a:ext cx="100012" cy="100012"/>
            </a:xfrm>
            <a:custGeom>
              <a:avLst/>
              <a:gdLst>
                <a:gd name="connsiteX0" fmla="*/ -2318 w 100012"/>
                <a:gd name="connsiteY0" fmla="*/ 48144 h 100012"/>
                <a:gd name="connsiteX1" fmla="*/ -2318 w 100012"/>
                <a:gd name="connsiteY1" fmla="*/ -1863 h 100012"/>
                <a:gd name="connsiteX2" fmla="*/ 47689 w 100012"/>
                <a:gd name="connsiteY2" fmla="*/ -1863 h 100012"/>
                <a:gd name="connsiteX3" fmla="*/ 97695 w 100012"/>
                <a:gd name="connsiteY3" fmla="*/ -1863 h 100012"/>
                <a:gd name="connsiteX4" fmla="*/ 97695 w 100012"/>
                <a:gd name="connsiteY4" fmla="*/ 48144 h 100012"/>
                <a:gd name="connsiteX5" fmla="*/ 97695 w 100012"/>
                <a:gd name="connsiteY5" fmla="*/ 98150 h 100012"/>
                <a:gd name="connsiteX6" fmla="*/ 47689 w 100012"/>
                <a:gd name="connsiteY6" fmla="*/ 98150 h 100012"/>
                <a:gd name="connsiteX7" fmla="*/ -2318 w 100012"/>
                <a:gd name="connsiteY7" fmla="*/ 98150 h 100012"/>
                <a:gd name="connsiteX8" fmla="*/ -2318 w 100012"/>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2" h="100012">
                  <a:moveTo>
                    <a:pt x="-2318" y="48144"/>
                  </a:moveTo>
                  <a:lnTo>
                    <a:pt x="-2318" y="-1863"/>
                  </a:lnTo>
                  <a:lnTo>
                    <a:pt x="47689" y="-1863"/>
                  </a:lnTo>
                  <a:lnTo>
                    <a:pt x="97695" y="-1863"/>
                  </a:lnTo>
                  <a:lnTo>
                    <a:pt x="97695" y="48144"/>
                  </a:lnTo>
                  <a:lnTo>
                    <a:pt x="97695" y="98150"/>
                  </a:lnTo>
                  <a:lnTo>
                    <a:pt x="47689" y="98150"/>
                  </a:lnTo>
                  <a:lnTo>
                    <a:pt x="-2318" y="98150"/>
                  </a:lnTo>
                  <a:lnTo>
                    <a:pt x="-2318"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2" name="TextBox 311">
            <a:extLst>
              <a:ext uri="{FF2B5EF4-FFF2-40B4-BE49-F238E27FC236}">
                <a16:creationId xmlns="" xmlns:a16="http://schemas.microsoft.com/office/drawing/2014/main" id="{71F4E54F-5F77-4652-A8E2-90E658068D88}"/>
              </a:ext>
            </a:extLst>
          </p:cNvPr>
          <p:cNvSpPr txBox="1"/>
          <p:nvPr/>
        </p:nvSpPr>
        <p:spPr>
          <a:xfrm>
            <a:off x="130630" y="2349840"/>
            <a:ext cx="6278879" cy="6001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Liệt</a:t>
            </a:r>
            <a:r>
              <a:rPr kumimoji="0" lang="en-US" sz="2400" b="0" i="0" u="none" strike="noStrike" kern="1200" cap="none" spc="0" normalizeH="0" baseline="0" noProof="0" dirty="0">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kê</a:t>
            </a:r>
            <a:r>
              <a:rPr kumimoji="0" lang="en-US" sz="2400" b="0" i="0" u="none" strike="noStrike" kern="1200" cap="none" spc="0" normalizeH="0" baseline="0" noProof="0" dirty="0">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các</a:t>
            </a:r>
            <a:r>
              <a:rPr kumimoji="0" lang="en-US" sz="2400" b="0" i="0" u="none" strike="noStrike" kern="1200" cap="none" spc="0" normalizeH="0" baseline="0" noProof="0" dirty="0">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đơn</a:t>
            </a:r>
            <a:r>
              <a:rPr kumimoji="0" lang="en-US" sz="2400" b="0" i="0" u="none" strike="noStrike" kern="1200" cap="none" spc="0" normalizeH="0" baseline="0" noProof="0" dirty="0">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vị</a:t>
            </a:r>
            <a:r>
              <a:rPr kumimoji="0" lang="en-US" sz="2400" b="0" i="0" u="none" strike="noStrike" kern="1200" cap="none" spc="0" normalizeH="0" baseline="0" noProof="0" dirty="0">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đo</a:t>
            </a:r>
            <a:r>
              <a:rPr kumimoji="0" lang="en-US" sz="2400" b="0" i="0" u="none" strike="noStrike" kern="1200" cap="none" spc="0" normalizeH="0" baseline="0" noProof="0" dirty="0">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khối</a:t>
            </a:r>
            <a:r>
              <a:rPr kumimoji="0" lang="en-US" sz="2400" b="0" i="0" u="none" strike="noStrike" kern="1200" cap="none" spc="0" normalizeH="0" noProof="0" dirty="0">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noProof="0" dirty="0" err="1">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lượng</a:t>
            </a:r>
            <a:r>
              <a:rPr kumimoji="0" lang="en-US" sz="2400" b="0" i="0" u="none" strike="noStrike" kern="1200" cap="none" spc="0" normalizeH="0" noProof="0" dirty="0">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đã</a:t>
            </a:r>
            <a:r>
              <a:rPr kumimoji="0" lang="en-US" sz="2400" b="0" i="0" u="none" strike="noStrike" kern="1200" cap="none" spc="0" normalizeH="0" baseline="0" noProof="0" dirty="0">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biết</a:t>
            </a:r>
            <a:r>
              <a:rPr kumimoji="0" lang="en-US" sz="2400" b="0" i="0" u="none" strike="noStrike" kern="1200" cap="none" spc="0" normalizeH="0" baseline="0" noProof="0" dirty="0">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a:t>
            </a:r>
          </a:p>
        </p:txBody>
      </p:sp>
      <p:sp>
        <p:nvSpPr>
          <p:cNvPr id="313" name="TextBox 312">
            <a:extLst>
              <a:ext uri="{FF2B5EF4-FFF2-40B4-BE49-F238E27FC236}">
                <a16:creationId xmlns="" xmlns:a16="http://schemas.microsoft.com/office/drawing/2014/main" id="{79F56A88-04E0-489C-92CB-EFC2DF8EFD45}"/>
              </a:ext>
            </a:extLst>
          </p:cNvPr>
          <p:cNvSpPr txBox="1"/>
          <p:nvPr/>
        </p:nvSpPr>
        <p:spPr>
          <a:xfrm>
            <a:off x="0" y="3287274"/>
            <a:ext cx="30807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C00000"/>
                </a:solidFill>
                <a:effectLst/>
                <a:uLnTx/>
                <a:uFillTx/>
                <a:latin typeface="#9Slide07 IcielBaliho Script" pitchFamily="2" charset="-93"/>
                <a:ea typeface="+mn-ea"/>
                <a:cs typeface="+mn-cs"/>
              </a:rPr>
              <a:t>Hoạt</a:t>
            </a:r>
            <a:r>
              <a:rPr kumimoji="0" lang="en-US" sz="3200" b="0" i="0" u="none" strike="noStrike" kern="1200" cap="none" spc="0" normalizeH="0" baseline="0" noProof="0" dirty="0">
                <a:ln>
                  <a:noFill/>
                </a:ln>
                <a:solidFill>
                  <a:srgbClr val="C00000"/>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srgbClr val="C00000"/>
                </a:solidFill>
                <a:effectLst/>
                <a:uLnTx/>
                <a:uFillTx/>
                <a:latin typeface="#9Slide07 IcielBaliho Script" pitchFamily="2" charset="-93"/>
                <a:ea typeface="+mn-ea"/>
                <a:cs typeface="+mn-cs"/>
              </a:rPr>
              <a:t>động</a:t>
            </a:r>
            <a:r>
              <a:rPr kumimoji="0" lang="en-US" sz="3200" b="0" i="0" u="none" strike="noStrike" kern="1200" cap="none" spc="0" normalizeH="0" baseline="0" noProof="0" dirty="0">
                <a:ln>
                  <a:noFill/>
                </a:ln>
                <a:solidFill>
                  <a:srgbClr val="C00000"/>
                </a:solidFill>
                <a:effectLst/>
                <a:uLnTx/>
                <a:uFillTx/>
                <a:latin typeface="#9Slide07 IcielBaliho Script" pitchFamily="2" charset="-93"/>
                <a:ea typeface="+mn-ea"/>
                <a:cs typeface="+mn-cs"/>
              </a:rPr>
              <a:t> </a:t>
            </a:r>
            <a:r>
              <a:rPr kumimoji="0" lang="en-US" sz="3200" b="0" i="0" u="none" strike="noStrike" kern="1200" cap="none" spc="0" normalizeH="0" baseline="0" noProof="0" dirty="0" err="1">
                <a:ln>
                  <a:noFill/>
                </a:ln>
                <a:solidFill>
                  <a:srgbClr val="C00000"/>
                </a:solidFill>
                <a:effectLst/>
                <a:uLnTx/>
                <a:uFillTx/>
                <a:latin typeface="#9Slide07 IcielBaliho Script" pitchFamily="2" charset="-93"/>
                <a:ea typeface="+mn-ea"/>
                <a:cs typeface="+mn-cs"/>
              </a:rPr>
              <a:t>nhóm</a:t>
            </a:r>
            <a:endParaRPr kumimoji="0" lang="en-US" sz="3200" b="0" i="0" u="none" strike="noStrike" kern="1200" cap="none" spc="0" normalizeH="0" baseline="0" noProof="0" dirty="0">
              <a:ln>
                <a:noFill/>
              </a:ln>
              <a:solidFill>
                <a:srgbClr val="C00000"/>
              </a:solidFill>
              <a:effectLst/>
              <a:uLnTx/>
              <a:uFillTx/>
              <a:latin typeface="#9Slide07 IcielBaliho Script" pitchFamily="2" charset="-93"/>
              <a:ea typeface="+mn-ea"/>
              <a:cs typeface="+mn-cs"/>
            </a:endParaRPr>
          </a:p>
        </p:txBody>
      </p:sp>
      <p:sp>
        <p:nvSpPr>
          <p:cNvPr id="314" name="TextBox 313">
            <a:extLst>
              <a:ext uri="{FF2B5EF4-FFF2-40B4-BE49-F238E27FC236}">
                <a16:creationId xmlns="" xmlns:a16="http://schemas.microsoft.com/office/drawing/2014/main" id="{F901F4FB-802C-4E6F-89B6-B998A959B283}"/>
              </a:ext>
            </a:extLst>
          </p:cNvPr>
          <p:cNvSpPr txBox="1"/>
          <p:nvPr/>
        </p:nvSpPr>
        <p:spPr>
          <a:xfrm>
            <a:off x="248194" y="4071258"/>
            <a:ext cx="6923315" cy="600164"/>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Tổng</a:t>
            </a:r>
            <a:r>
              <a:rPr kumimoji="0" lang="en-US" sz="2400" b="0" i="0" u="none" strike="noStrike" kern="1200" cap="none" spc="0" normalizeH="0" baseline="0" noProof="0" dirty="0">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hợp</a:t>
            </a:r>
            <a:r>
              <a:rPr kumimoji="0" lang="en-US" sz="2400" b="0" i="0" u="none" strike="noStrike" kern="1200" cap="none" spc="0" normalizeH="0" baseline="0" noProof="0" dirty="0">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 ý </a:t>
            </a:r>
            <a:r>
              <a:rPr kumimoji="0" lang="en-US" sz="2400" b="0" i="0" u="none" strike="noStrike" kern="1200" cap="none" spc="0" normalizeH="0" baseline="0" noProof="0" dirty="0" err="1">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kiến</a:t>
            </a:r>
            <a:r>
              <a:rPr kumimoji="0" lang="en-US" sz="2400" b="0" i="0" u="none" strike="noStrike" kern="1200" cap="none" spc="0" normalizeH="0" baseline="0" noProof="0" dirty="0">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cá</a:t>
            </a:r>
            <a:r>
              <a:rPr kumimoji="0" lang="en-US" sz="2400" b="0" i="0" u="none" strike="noStrike" kern="1200" cap="none" spc="0" normalizeH="0" baseline="0" noProof="0" dirty="0">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nhân</a:t>
            </a:r>
            <a:r>
              <a:rPr kumimoji="0" lang="en-US" sz="2400" b="0" i="0" u="none" strike="noStrike" kern="1200" cap="none" spc="0" normalizeH="0" baseline="0" noProof="0" dirty="0">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thành</a:t>
            </a:r>
            <a:r>
              <a:rPr kumimoji="0" lang="en-US" sz="2400" b="0" i="0" u="none" strike="noStrike" kern="1200" cap="none" spc="0" normalizeH="0" baseline="0" noProof="0" dirty="0">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sản</a:t>
            </a:r>
            <a:r>
              <a:rPr kumimoji="0" lang="en-US" sz="2400" b="0" i="0" u="none" strike="noStrike" kern="1200" cap="none" spc="0" normalizeH="0" baseline="0" noProof="0" dirty="0">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phẩm</a:t>
            </a:r>
            <a:r>
              <a:rPr kumimoji="0" lang="en-US" sz="2400" b="0" i="0" u="none" strike="noStrike" kern="1200" cap="none" spc="0" normalizeH="0" baseline="0" noProof="0" dirty="0">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nhóm</a:t>
            </a:r>
            <a:endParaRPr kumimoji="0" lang="en-US" sz="2400" b="0" i="0" u="none" strike="noStrike" kern="1200" cap="none" spc="0" normalizeH="0" baseline="0" noProof="0" dirty="0">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endParaRPr>
          </a:p>
        </p:txBody>
      </p:sp>
      <p:sp>
        <p:nvSpPr>
          <p:cNvPr id="315" name="TextBox 314">
            <a:extLst>
              <a:ext uri="{FF2B5EF4-FFF2-40B4-BE49-F238E27FC236}">
                <a16:creationId xmlns="" xmlns:a16="http://schemas.microsoft.com/office/drawing/2014/main" id="{9878A25D-3ABD-4D54-86F8-8A35EC243995}"/>
              </a:ext>
            </a:extLst>
          </p:cNvPr>
          <p:cNvSpPr txBox="1"/>
          <p:nvPr/>
        </p:nvSpPr>
        <p:spPr>
          <a:xfrm>
            <a:off x="648788" y="4881155"/>
            <a:ext cx="4931230" cy="60016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Hình</a:t>
            </a:r>
            <a:r>
              <a:rPr kumimoji="0" lang="en-US" sz="2400" b="0" i="0" u="none" strike="noStrike" kern="1200" cap="none" spc="0" normalizeH="0" baseline="0" noProof="0" dirty="0">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thành</a:t>
            </a:r>
            <a:r>
              <a:rPr kumimoji="0" lang="en-US" sz="2400" b="0" i="0" u="none" strike="noStrike" kern="1200" cap="none" spc="0" normalizeH="0" baseline="0" noProof="0" dirty="0">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phòng</a:t>
            </a:r>
            <a:r>
              <a:rPr kumimoji="0" lang="en-US" sz="2400" b="0" i="0" u="none" strike="noStrike" kern="1200" cap="none" spc="0" normalizeH="0" baseline="0" noProof="0" dirty="0">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tranh</a:t>
            </a:r>
            <a:r>
              <a:rPr kumimoji="0" lang="en-US" sz="2400" b="0" i="0" u="none" strike="noStrike" kern="1200" cap="none" spc="0" normalizeH="0" baseline="0" noProof="0" dirty="0">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a:t>
            </a:r>
          </a:p>
        </p:txBody>
      </p:sp>
      <p:sp>
        <p:nvSpPr>
          <p:cNvPr id="316" name="TextBox 315">
            <a:extLst>
              <a:ext uri="{FF2B5EF4-FFF2-40B4-BE49-F238E27FC236}">
                <a16:creationId xmlns="" xmlns:a16="http://schemas.microsoft.com/office/drawing/2014/main" id="{C6556D93-7E70-455D-87FE-5D14F904E9B8}"/>
              </a:ext>
            </a:extLst>
          </p:cNvPr>
          <p:cNvSpPr txBox="1"/>
          <p:nvPr/>
        </p:nvSpPr>
        <p:spPr>
          <a:xfrm>
            <a:off x="674914" y="5664927"/>
            <a:ext cx="4931230" cy="60016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Tổng</a:t>
            </a:r>
            <a:r>
              <a:rPr kumimoji="0" lang="en-US" sz="2400" b="0" i="0" u="none" strike="noStrike" kern="1200" cap="none" spc="0" normalizeH="0" baseline="0" noProof="0" dirty="0">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hợp</a:t>
            </a:r>
            <a:r>
              <a:rPr kumimoji="0" lang="en-US" sz="2400" b="0" i="0" u="none" strike="noStrike" kern="1200" cap="none" spc="0" normalizeH="0" baseline="0" noProof="0" dirty="0">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kết</a:t>
            </a:r>
            <a:r>
              <a:rPr kumimoji="0" lang="en-US" sz="2400" b="0" i="0" u="none" strike="noStrike" kern="1200" cap="none" spc="0" normalizeH="0" baseline="0" noProof="0" dirty="0">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rPr>
              <a:t>quả</a:t>
            </a:r>
            <a:endParaRPr kumimoji="0" lang="en-US" sz="2400" b="0" i="0" u="none" strike="noStrike" kern="1200" cap="none" spc="0" normalizeH="0" baseline="0" noProof="0" dirty="0">
              <a:ln>
                <a:noFill/>
              </a:ln>
              <a:solidFill>
                <a:srgbClr val="002060"/>
              </a:solidFill>
              <a:effectLst/>
              <a:uLnTx/>
              <a:uFillTx/>
              <a:latin typeface="#9Slide03 Arima Madurai Bold" panose="00000800000000000000" pitchFamily="2" charset="-93"/>
              <a:ea typeface="+mn-ea"/>
              <a:cs typeface="#9Slide03 Arima Madurai Bold" panose="00000800000000000000" pitchFamily="2" charset="-93"/>
            </a:endParaRPr>
          </a:p>
        </p:txBody>
      </p:sp>
      <p:grpSp>
        <p:nvGrpSpPr>
          <p:cNvPr id="68" name="Group 67">
            <a:extLst>
              <a:ext uri="{FF2B5EF4-FFF2-40B4-BE49-F238E27FC236}">
                <a16:creationId xmlns="" xmlns:a16="http://schemas.microsoft.com/office/drawing/2014/main" id="{EB544F95-5B5B-4C8C-AFF2-0978A7A29FD4}"/>
              </a:ext>
            </a:extLst>
          </p:cNvPr>
          <p:cNvGrpSpPr/>
          <p:nvPr/>
        </p:nvGrpSpPr>
        <p:grpSpPr>
          <a:xfrm>
            <a:off x="7642089" y="1704147"/>
            <a:ext cx="3659031" cy="4218979"/>
            <a:chOff x="7750439" y="1400770"/>
            <a:chExt cx="3659031" cy="4218979"/>
          </a:xfrm>
        </p:grpSpPr>
        <p:grpSp>
          <p:nvGrpSpPr>
            <p:cNvPr id="69" name="Graphic 15">
              <a:extLst>
                <a:ext uri="{FF2B5EF4-FFF2-40B4-BE49-F238E27FC236}">
                  <a16:creationId xmlns="" xmlns:a16="http://schemas.microsoft.com/office/drawing/2014/main" id="{DDBBFEC8-586C-465D-BF2A-B80B9C5027A6}"/>
                </a:ext>
              </a:extLst>
            </p:cNvPr>
            <p:cNvGrpSpPr/>
            <p:nvPr/>
          </p:nvGrpSpPr>
          <p:grpSpPr>
            <a:xfrm>
              <a:off x="8225011" y="2140201"/>
              <a:ext cx="3184459" cy="2957959"/>
              <a:chOff x="6438741" y="1948815"/>
              <a:chExt cx="3184459" cy="2957959"/>
            </a:xfrm>
            <a:solidFill>
              <a:srgbClr val="9C9C9C"/>
            </a:solidFill>
          </p:grpSpPr>
          <p:sp>
            <p:nvSpPr>
              <p:cNvPr id="118" name="Freeform: Shape 117">
                <a:extLst>
                  <a:ext uri="{FF2B5EF4-FFF2-40B4-BE49-F238E27FC236}">
                    <a16:creationId xmlns="" xmlns:a16="http://schemas.microsoft.com/office/drawing/2014/main" id="{846680EE-2AB2-4D58-90C5-C5B81FE4A052}"/>
                  </a:ext>
                </a:extLst>
              </p:cNvPr>
              <p:cNvSpPr/>
              <p:nvPr/>
            </p:nvSpPr>
            <p:spPr>
              <a:xfrm>
                <a:off x="6447834" y="4368571"/>
                <a:ext cx="181180" cy="99535"/>
              </a:xfrm>
              <a:custGeom>
                <a:avLst/>
                <a:gdLst>
                  <a:gd name="connsiteX0" fmla="*/ 101932 w 181180"/>
                  <a:gd name="connsiteY0" fmla="*/ 92815 h 99535"/>
                  <a:gd name="connsiteX1" fmla="*/ 181180 w 181180"/>
                  <a:gd name="connsiteY1" fmla="*/ 36617 h 99535"/>
                  <a:gd name="connsiteX2" fmla="*/ 137651 w 181180"/>
                  <a:gd name="connsiteY2" fmla="*/ 11757 h 99535"/>
                  <a:gd name="connsiteX3" fmla="*/ 10111 w 181180"/>
                  <a:gd name="connsiteY3" fmla="*/ 20615 h 99535"/>
                  <a:gd name="connsiteX4" fmla="*/ 17417 w 181180"/>
                  <a:gd name="connsiteY4" fmla="*/ 85671 h 99535"/>
                  <a:gd name="connsiteX5" fmla="*/ 20969 w 181180"/>
                  <a:gd name="connsiteY5" fmla="*/ 88243 h 99535"/>
                  <a:gd name="connsiteX6" fmla="*/ 101932 w 181180"/>
                  <a:gd name="connsiteY6" fmla="*/ 92815 h 9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180" h="99535">
                    <a:moveTo>
                      <a:pt x="101932" y="92815"/>
                    </a:moveTo>
                    <a:cubicBezTo>
                      <a:pt x="130507" y="83290"/>
                      <a:pt x="181180" y="36713"/>
                      <a:pt x="181180" y="36617"/>
                    </a:cubicBezTo>
                    <a:cubicBezTo>
                      <a:pt x="181180" y="36522"/>
                      <a:pt x="140413" y="12900"/>
                      <a:pt x="137651" y="11757"/>
                    </a:cubicBezTo>
                    <a:cubicBezTo>
                      <a:pt x="105551" y="-1768"/>
                      <a:pt x="35543" y="-9007"/>
                      <a:pt x="10111" y="20615"/>
                    </a:cubicBezTo>
                    <a:cubicBezTo>
                      <a:pt x="-5834" y="40599"/>
                      <a:pt x="-2567" y="69726"/>
                      <a:pt x="17417" y="85671"/>
                    </a:cubicBezTo>
                    <a:cubicBezTo>
                      <a:pt x="18560" y="86586"/>
                      <a:pt x="19741" y="87443"/>
                      <a:pt x="20969" y="88243"/>
                    </a:cubicBezTo>
                    <a:cubicBezTo>
                      <a:pt x="43448" y="104245"/>
                      <a:pt x="77167" y="100816"/>
                      <a:pt x="101932" y="92815"/>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 xmlns:a16="http://schemas.microsoft.com/office/drawing/2014/main" id="{CA1A9FD8-852B-429B-BAED-C76EFF4E1504}"/>
                  </a:ext>
                </a:extLst>
              </p:cNvPr>
              <p:cNvSpPr/>
              <p:nvPr/>
            </p:nvSpPr>
            <p:spPr>
              <a:xfrm>
                <a:off x="6911216" y="3903047"/>
                <a:ext cx="166345" cy="115460"/>
              </a:xfrm>
              <a:custGeom>
                <a:avLst/>
                <a:gdLst>
                  <a:gd name="connsiteX0" fmla="*/ 166330 w 166345"/>
                  <a:gd name="connsiteY0" fmla="*/ 109330 h 115460"/>
                  <a:gd name="connsiteX1" fmla="*/ 143661 w 166345"/>
                  <a:gd name="connsiteY1" fmla="*/ 64562 h 115460"/>
                  <a:gd name="connsiteX2" fmla="*/ 32409 w 166345"/>
                  <a:gd name="connsiteY2" fmla="*/ 1602 h 115460"/>
                  <a:gd name="connsiteX3" fmla="*/ 2148 w 166345"/>
                  <a:gd name="connsiteY3" fmla="*/ 59657 h 115460"/>
                  <a:gd name="connsiteX4" fmla="*/ 3834 w 166345"/>
                  <a:gd name="connsiteY4" fmla="*/ 64181 h 115460"/>
                  <a:gd name="connsiteX5" fmla="*/ 69175 w 166345"/>
                  <a:gd name="connsiteY5" fmla="*/ 112473 h 115460"/>
                  <a:gd name="connsiteX6" fmla="*/ 166330 w 166345"/>
                  <a:gd name="connsiteY6" fmla="*/ 109330 h 11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45" h="115460">
                    <a:moveTo>
                      <a:pt x="166330" y="109330"/>
                    </a:moveTo>
                    <a:cubicBezTo>
                      <a:pt x="166997" y="109330"/>
                      <a:pt x="145375" y="67134"/>
                      <a:pt x="143661" y="64562"/>
                    </a:cubicBezTo>
                    <a:cubicBezTo>
                      <a:pt x="124611" y="35987"/>
                      <a:pt x="69937" y="-9066"/>
                      <a:pt x="32409" y="1602"/>
                    </a:cubicBezTo>
                    <a:cubicBezTo>
                      <a:pt x="8025" y="9279"/>
                      <a:pt x="-5529" y="35263"/>
                      <a:pt x="2148" y="59657"/>
                    </a:cubicBezTo>
                    <a:cubicBezTo>
                      <a:pt x="2624" y="61190"/>
                      <a:pt x="3196" y="62705"/>
                      <a:pt x="3834" y="64181"/>
                    </a:cubicBezTo>
                    <a:cubicBezTo>
                      <a:pt x="14026" y="89708"/>
                      <a:pt x="44029" y="105520"/>
                      <a:pt x="69175" y="112473"/>
                    </a:cubicBezTo>
                    <a:cubicBezTo>
                      <a:pt x="98703" y="120664"/>
                      <a:pt x="166235" y="109425"/>
                      <a:pt x="166330" y="109330"/>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 xmlns:a16="http://schemas.microsoft.com/office/drawing/2014/main" id="{62657ADC-C564-40E2-A95F-1DC63CD850D7}"/>
                  </a:ext>
                </a:extLst>
              </p:cNvPr>
              <p:cNvSpPr/>
              <p:nvPr/>
            </p:nvSpPr>
            <p:spPr>
              <a:xfrm>
                <a:off x="6438741" y="3682852"/>
                <a:ext cx="1099156" cy="1223922"/>
              </a:xfrm>
              <a:custGeom>
                <a:avLst/>
                <a:gdLst>
                  <a:gd name="connsiteX0" fmla="*/ 260472 w 1099156"/>
                  <a:gd name="connsiteY0" fmla="*/ 911027 h 1223922"/>
                  <a:gd name="connsiteX1" fmla="*/ 321622 w 1099156"/>
                  <a:gd name="connsiteY1" fmla="*/ 836827 h 1223922"/>
                  <a:gd name="connsiteX2" fmla="*/ 417444 w 1099156"/>
                  <a:gd name="connsiteY2" fmla="*/ 888833 h 1223922"/>
                  <a:gd name="connsiteX3" fmla="*/ 476118 w 1099156"/>
                  <a:gd name="connsiteY3" fmla="*/ 914455 h 1223922"/>
                  <a:gd name="connsiteX4" fmla="*/ 457068 w 1099156"/>
                  <a:gd name="connsiteY4" fmla="*/ 909788 h 1223922"/>
                  <a:gd name="connsiteX5" fmla="*/ 336386 w 1099156"/>
                  <a:gd name="connsiteY5" fmla="*/ 951984 h 1223922"/>
                  <a:gd name="connsiteX6" fmla="*/ 360122 w 1099156"/>
                  <a:gd name="connsiteY6" fmla="*/ 1012848 h 1223922"/>
                  <a:gd name="connsiteX7" fmla="*/ 364961 w 1099156"/>
                  <a:gd name="connsiteY7" fmla="*/ 1014658 h 1223922"/>
                  <a:gd name="connsiteX8" fmla="*/ 444304 w 1099156"/>
                  <a:gd name="connsiteY8" fmla="*/ 997418 h 1223922"/>
                  <a:gd name="connsiteX9" fmla="*/ 503931 w 1099156"/>
                  <a:gd name="connsiteY9" fmla="*/ 925409 h 1223922"/>
                  <a:gd name="connsiteX10" fmla="*/ 526791 w 1099156"/>
                  <a:gd name="connsiteY10" fmla="*/ 934934 h 1223922"/>
                  <a:gd name="connsiteX11" fmla="*/ 635566 w 1099156"/>
                  <a:gd name="connsiteY11" fmla="*/ 979130 h 1223922"/>
                  <a:gd name="connsiteX12" fmla="*/ 672333 w 1099156"/>
                  <a:gd name="connsiteY12" fmla="*/ 995894 h 1223922"/>
                  <a:gd name="connsiteX13" fmla="*/ 655474 w 1099156"/>
                  <a:gd name="connsiteY13" fmla="*/ 991989 h 1223922"/>
                  <a:gd name="connsiteX14" fmla="*/ 534792 w 1099156"/>
                  <a:gd name="connsiteY14" fmla="*/ 1034185 h 1223922"/>
                  <a:gd name="connsiteX15" fmla="*/ 558462 w 1099156"/>
                  <a:gd name="connsiteY15" fmla="*/ 1094935 h 1223922"/>
                  <a:gd name="connsiteX16" fmla="*/ 563367 w 1099156"/>
                  <a:gd name="connsiteY16" fmla="*/ 1096764 h 1223922"/>
                  <a:gd name="connsiteX17" fmla="*/ 642710 w 1099156"/>
                  <a:gd name="connsiteY17" fmla="*/ 1079524 h 1223922"/>
                  <a:gd name="connsiteX18" fmla="*/ 701003 w 1099156"/>
                  <a:gd name="connsiteY18" fmla="*/ 1009801 h 1223922"/>
                  <a:gd name="connsiteX19" fmla="*/ 737103 w 1099156"/>
                  <a:gd name="connsiteY19" fmla="*/ 1028851 h 1223922"/>
                  <a:gd name="connsiteX20" fmla="*/ 760439 w 1099156"/>
                  <a:gd name="connsiteY20" fmla="*/ 1042567 h 1223922"/>
                  <a:gd name="connsiteX21" fmla="*/ 783109 w 1099156"/>
                  <a:gd name="connsiteY21" fmla="*/ 1057140 h 1223922"/>
                  <a:gd name="connsiteX22" fmla="*/ 825209 w 1099156"/>
                  <a:gd name="connsiteY22" fmla="*/ 1086858 h 1223922"/>
                  <a:gd name="connsiteX23" fmla="*/ 852451 w 1099156"/>
                  <a:gd name="connsiteY23" fmla="*/ 1107051 h 1223922"/>
                  <a:gd name="connsiteX24" fmla="*/ 813398 w 1099156"/>
                  <a:gd name="connsiteY24" fmla="*/ 1090763 h 1223922"/>
                  <a:gd name="connsiteX25" fmla="*/ 687763 w 1099156"/>
                  <a:gd name="connsiteY25" fmla="*/ 1114195 h 1223922"/>
                  <a:gd name="connsiteX26" fmla="*/ 701765 w 1099156"/>
                  <a:gd name="connsiteY26" fmla="*/ 1177869 h 1223922"/>
                  <a:gd name="connsiteX27" fmla="*/ 706242 w 1099156"/>
                  <a:gd name="connsiteY27" fmla="*/ 1180394 h 1223922"/>
                  <a:gd name="connsiteX28" fmla="*/ 787300 w 1099156"/>
                  <a:gd name="connsiteY28" fmla="*/ 1175345 h 1223922"/>
                  <a:gd name="connsiteX29" fmla="*/ 858547 w 1099156"/>
                  <a:gd name="connsiteY29" fmla="*/ 1111623 h 1223922"/>
                  <a:gd name="connsiteX30" fmla="*/ 900838 w 1099156"/>
                  <a:gd name="connsiteY30" fmla="*/ 1144294 h 1223922"/>
                  <a:gd name="connsiteX31" fmla="*/ 996088 w 1099156"/>
                  <a:gd name="connsiteY31" fmla="*/ 1223923 h 1223922"/>
                  <a:gd name="connsiteX32" fmla="*/ 1015138 w 1099156"/>
                  <a:gd name="connsiteY32" fmla="*/ 1206587 h 1223922"/>
                  <a:gd name="connsiteX33" fmla="*/ 914458 w 1099156"/>
                  <a:gd name="connsiteY33" fmla="*/ 1126006 h 1223922"/>
                  <a:gd name="connsiteX34" fmla="*/ 866833 w 1099156"/>
                  <a:gd name="connsiteY34" fmla="*/ 1090763 h 1223922"/>
                  <a:gd name="connsiteX35" fmla="*/ 890074 w 1099156"/>
                  <a:gd name="connsiteY35" fmla="*/ 1036566 h 1223922"/>
                  <a:gd name="connsiteX36" fmla="*/ 981514 w 1099156"/>
                  <a:gd name="connsiteY36" fmla="*/ 1022373 h 1223922"/>
                  <a:gd name="connsiteX37" fmla="*/ 998755 w 1099156"/>
                  <a:gd name="connsiteY37" fmla="*/ 1072952 h 1223922"/>
                  <a:gd name="connsiteX38" fmla="*/ 1033807 w 1099156"/>
                  <a:gd name="connsiteY38" fmla="*/ 1190204 h 1223922"/>
                  <a:gd name="connsiteX39" fmla="*/ 1055143 w 1099156"/>
                  <a:gd name="connsiteY39" fmla="*/ 1171154 h 1223922"/>
                  <a:gd name="connsiteX40" fmla="*/ 1020662 w 1099156"/>
                  <a:gd name="connsiteY40" fmla="*/ 1065331 h 1223922"/>
                  <a:gd name="connsiteX41" fmla="*/ 1000088 w 1099156"/>
                  <a:gd name="connsiteY41" fmla="*/ 1009610 h 1223922"/>
                  <a:gd name="connsiteX42" fmla="*/ 1076288 w 1099156"/>
                  <a:gd name="connsiteY42" fmla="*/ 951794 h 1223922"/>
                  <a:gd name="connsiteX43" fmla="*/ 1096672 w 1099156"/>
                  <a:gd name="connsiteY43" fmla="*/ 873117 h 1223922"/>
                  <a:gd name="connsiteX44" fmla="*/ 1039703 w 1099156"/>
                  <a:gd name="connsiteY44" fmla="*/ 840865 h 1223922"/>
                  <a:gd name="connsiteX45" fmla="*/ 1035235 w 1099156"/>
                  <a:gd name="connsiteY45" fmla="*/ 842351 h 1223922"/>
                  <a:gd name="connsiteX46" fmla="*/ 988182 w 1099156"/>
                  <a:gd name="connsiteY46" fmla="*/ 961223 h 1223922"/>
                  <a:gd name="connsiteX47" fmla="*/ 995992 w 1099156"/>
                  <a:gd name="connsiteY47" fmla="*/ 999323 h 1223922"/>
                  <a:gd name="connsiteX48" fmla="*/ 986467 w 1099156"/>
                  <a:gd name="connsiteY48" fmla="*/ 975796 h 1223922"/>
                  <a:gd name="connsiteX49" fmla="*/ 966274 w 1099156"/>
                  <a:gd name="connsiteY49" fmla="*/ 927123 h 1223922"/>
                  <a:gd name="connsiteX50" fmla="*/ 954844 w 1099156"/>
                  <a:gd name="connsiteY50" fmla="*/ 902740 h 1223922"/>
                  <a:gd name="connsiteX51" fmla="*/ 942081 w 1099156"/>
                  <a:gd name="connsiteY51" fmla="*/ 877879 h 1223922"/>
                  <a:gd name="connsiteX52" fmla="*/ 908648 w 1099156"/>
                  <a:gd name="connsiteY52" fmla="*/ 820729 h 1223922"/>
                  <a:gd name="connsiteX53" fmla="*/ 990182 w 1099156"/>
                  <a:gd name="connsiteY53" fmla="*/ 776152 h 1223922"/>
                  <a:gd name="connsiteX54" fmla="*/ 1022186 w 1099156"/>
                  <a:gd name="connsiteY54" fmla="*/ 701572 h 1223922"/>
                  <a:gd name="connsiteX55" fmla="*/ 971142 w 1099156"/>
                  <a:gd name="connsiteY55" fmla="*/ 661005 h 1223922"/>
                  <a:gd name="connsiteX56" fmla="*/ 966179 w 1099156"/>
                  <a:gd name="connsiteY56" fmla="*/ 661852 h 1223922"/>
                  <a:gd name="connsiteX57" fmla="*/ 901695 w 1099156"/>
                  <a:gd name="connsiteY57" fmla="*/ 772247 h 1223922"/>
                  <a:gd name="connsiteX58" fmla="*/ 903790 w 1099156"/>
                  <a:gd name="connsiteY58" fmla="*/ 813300 h 1223922"/>
                  <a:gd name="connsiteX59" fmla="*/ 881788 w 1099156"/>
                  <a:gd name="connsiteY59" fmla="*/ 779677 h 1223922"/>
                  <a:gd name="connsiteX60" fmla="*/ 813112 w 1099156"/>
                  <a:gd name="connsiteY60" fmla="*/ 683950 h 1223922"/>
                  <a:gd name="connsiteX61" fmla="*/ 792062 w 1099156"/>
                  <a:gd name="connsiteY61" fmla="*/ 654613 h 1223922"/>
                  <a:gd name="connsiteX62" fmla="*/ 876549 w 1099156"/>
                  <a:gd name="connsiteY62" fmla="*/ 608894 h 1223922"/>
                  <a:gd name="connsiteX63" fmla="*/ 908648 w 1099156"/>
                  <a:gd name="connsiteY63" fmla="*/ 534217 h 1223922"/>
                  <a:gd name="connsiteX64" fmla="*/ 857423 w 1099156"/>
                  <a:gd name="connsiteY64" fmla="*/ 493660 h 1223922"/>
                  <a:gd name="connsiteX65" fmla="*/ 852546 w 1099156"/>
                  <a:gd name="connsiteY65" fmla="*/ 494498 h 1223922"/>
                  <a:gd name="connsiteX66" fmla="*/ 788062 w 1099156"/>
                  <a:gd name="connsiteY66" fmla="*/ 604893 h 1223922"/>
                  <a:gd name="connsiteX67" fmla="*/ 790729 w 1099156"/>
                  <a:gd name="connsiteY67" fmla="*/ 652518 h 1223922"/>
                  <a:gd name="connsiteX68" fmla="*/ 746056 w 1099156"/>
                  <a:gd name="connsiteY68" fmla="*/ 587367 h 1223922"/>
                  <a:gd name="connsiteX69" fmla="*/ 694431 w 1099156"/>
                  <a:gd name="connsiteY69" fmla="*/ 495451 h 1223922"/>
                  <a:gd name="connsiteX70" fmla="*/ 779394 w 1099156"/>
                  <a:gd name="connsiteY70" fmla="*/ 449445 h 1223922"/>
                  <a:gd name="connsiteX71" fmla="*/ 811493 w 1099156"/>
                  <a:gd name="connsiteY71" fmla="*/ 374864 h 1223922"/>
                  <a:gd name="connsiteX72" fmla="*/ 760449 w 1099156"/>
                  <a:gd name="connsiteY72" fmla="*/ 334297 h 1223922"/>
                  <a:gd name="connsiteX73" fmla="*/ 755486 w 1099156"/>
                  <a:gd name="connsiteY73" fmla="*/ 335145 h 1223922"/>
                  <a:gd name="connsiteX74" fmla="*/ 691002 w 1099156"/>
                  <a:gd name="connsiteY74" fmla="*/ 445540 h 1223922"/>
                  <a:gd name="connsiteX75" fmla="*/ 693193 w 1099156"/>
                  <a:gd name="connsiteY75" fmla="*/ 488402 h 1223922"/>
                  <a:gd name="connsiteX76" fmla="*/ 691097 w 1099156"/>
                  <a:gd name="connsiteY76" fmla="*/ 488973 h 1223922"/>
                  <a:gd name="connsiteX77" fmla="*/ 656617 w 1099156"/>
                  <a:gd name="connsiteY77" fmla="*/ 388675 h 1223922"/>
                  <a:gd name="connsiteX78" fmla="*/ 644996 w 1099156"/>
                  <a:gd name="connsiteY78" fmla="*/ 333621 h 1223922"/>
                  <a:gd name="connsiteX79" fmla="*/ 732436 w 1099156"/>
                  <a:gd name="connsiteY79" fmla="*/ 297807 h 1223922"/>
                  <a:gd name="connsiteX80" fmla="*/ 772536 w 1099156"/>
                  <a:gd name="connsiteY80" fmla="*/ 227131 h 1223922"/>
                  <a:gd name="connsiteX81" fmla="*/ 725863 w 1099156"/>
                  <a:gd name="connsiteY81" fmla="*/ 181221 h 1223922"/>
                  <a:gd name="connsiteX82" fmla="*/ 721101 w 1099156"/>
                  <a:gd name="connsiteY82" fmla="*/ 181506 h 1223922"/>
                  <a:gd name="connsiteX83" fmla="*/ 644901 w 1099156"/>
                  <a:gd name="connsiteY83" fmla="*/ 284186 h 1223922"/>
                  <a:gd name="connsiteX84" fmla="*/ 642710 w 1099156"/>
                  <a:gd name="connsiteY84" fmla="*/ 319429 h 1223922"/>
                  <a:gd name="connsiteX85" fmla="*/ 638900 w 1099156"/>
                  <a:gd name="connsiteY85" fmla="*/ 295235 h 1223922"/>
                  <a:gd name="connsiteX86" fmla="*/ 631185 w 1099156"/>
                  <a:gd name="connsiteY86" fmla="*/ 215130 h 1223922"/>
                  <a:gd name="connsiteX87" fmla="*/ 629756 w 1099156"/>
                  <a:gd name="connsiteY87" fmla="*/ 177601 h 1223922"/>
                  <a:gd name="connsiteX88" fmla="*/ 690430 w 1099156"/>
                  <a:gd name="connsiteY88" fmla="*/ 105878 h 1223922"/>
                  <a:gd name="connsiteX89" fmla="*/ 693478 w 1099156"/>
                  <a:gd name="connsiteY89" fmla="*/ 24725 h 1223922"/>
                  <a:gd name="connsiteX90" fmla="*/ 631099 w 1099156"/>
                  <a:gd name="connsiteY90" fmla="*/ 5304 h 1223922"/>
                  <a:gd name="connsiteX91" fmla="*/ 626803 w 1099156"/>
                  <a:gd name="connsiteY91" fmla="*/ 7866 h 1223922"/>
                  <a:gd name="connsiteX92" fmla="*/ 606420 w 1099156"/>
                  <a:gd name="connsiteY92" fmla="*/ 134167 h 1223922"/>
                  <a:gd name="connsiteX93" fmla="*/ 627280 w 1099156"/>
                  <a:gd name="connsiteY93" fmla="*/ 179792 h 1223922"/>
                  <a:gd name="connsiteX94" fmla="*/ 627851 w 1099156"/>
                  <a:gd name="connsiteY94" fmla="*/ 179221 h 1223922"/>
                  <a:gd name="connsiteX95" fmla="*/ 628613 w 1099156"/>
                  <a:gd name="connsiteY95" fmla="*/ 215225 h 1223922"/>
                  <a:gd name="connsiteX96" fmla="*/ 634519 w 1099156"/>
                  <a:gd name="connsiteY96" fmla="*/ 295806 h 1223922"/>
                  <a:gd name="connsiteX97" fmla="*/ 650330 w 1099156"/>
                  <a:gd name="connsiteY97" fmla="*/ 390104 h 1223922"/>
                  <a:gd name="connsiteX98" fmla="*/ 682906 w 1099156"/>
                  <a:gd name="connsiteY98" fmla="*/ 492117 h 1223922"/>
                  <a:gd name="connsiteX99" fmla="*/ 683477 w 1099156"/>
                  <a:gd name="connsiteY99" fmla="*/ 493260 h 1223922"/>
                  <a:gd name="connsiteX100" fmla="*/ 652521 w 1099156"/>
                  <a:gd name="connsiteY100" fmla="*/ 459446 h 1223922"/>
                  <a:gd name="connsiteX101" fmla="*/ 528696 w 1099156"/>
                  <a:gd name="connsiteY101" fmla="*/ 428109 h 1223922"/>
                  <a:gd name="connsiteX102" fmla="*/ 514761 w 1099156"/>
                  <a:gd name="connsiteY102" fmla="*/ 491803 h 1223922"/>
                  <a:gd name="connsiteX103" fmla="*/ 517742 w 1099156"/>
                  <a:gd name="connsiteY103" fmla="*/ 495927 h 1223922"/>
                  <a:gd name="connsiteX104" fmla="*/ 593466 w 1099156"/>
                  <a:gd name="connsiteY104" fmla="*/ 525359 h 1223922"/>
                  <a:gd name="connsiteX105" fmla="*/ 685382 w 1099156"/>
                  <a:gd name="connsiteY105" fmla="*/ 496784 h 1223922"/>
                  <a:gd name="connsiteX106" fmla="*/ 736627 w 1099156"/>
                  <a:gd name="connsiteY106" fmla="*/ 593082 h 1223922"/>
                  <a:gd name="connsiteX107" fmla="*/ 771393 w 1099156"/>
                  <a:gd name="connsiteY107" fmla="*/ 646708 h 1223922"/>
                  <a:gd name="connsiteX108" fmla="*/ 757772 w 1099156"/>
                  <a:gd name="connsiteY108" fmla="*/ 632134 h 1223922"/>
                  <a:gd name="connsiteX109" fmla="*/ 633947 w 1099156"/>
                  <a:gd name="connsiteY109" fmla="*/ 600797 h 1223922"/>
                  <a:gd name="connsiteX110" fmla="*/ 620012 w 1099156"/>
                  <a:gd name="connsiteY110" fmla="*/ 664491 h 1223922"/>
                  <a:gd name="connsiteX111" fmla="*/ 622993 w 1099156"/>
                  <a:gd name="connsiteY111" fmla="*/ 668615 h 1223922"/>
                  <a:gd name="connsiteX112" fmla="*/ 698717 w 1099156"/>
                  <a:gd name="connsiteY112" fmla="*/ 698047 h 1223922"/>
                  <a:gd name="connsiteX113" fmla="*/ 788062 w 1099156"/>
                  <a:gd name="connsiteY113" fmla="*/ 670901 h 1223922"/>
                  <a:gd name="connsiteX114" fmla="*/ 802063 w 1099156"/>
                  <a:gd name="connsiteY114" fmla="*/ 691285 h 1223922"/>
                  <a:gd name="connsiteX115" fmla="*/ 868738 w 1099156"/>
                  <a:gd name="connsiteY115" fmla="*/ 788059 h 1223922"/>
                  <a:gd name="connsiteX116" fmla="*/ 890170 w 1099156"/>
                  <a:gd name="connsiteY116" fmla="*/ 822348 h 1223922"/>
                  <a:gd name="connsiteX117" fmla="*/ 878359 w 1099156"/>
                  <a:gd name="connsiteY117" fmla="*/ 809776 h 1223922"/>
                  <a:gd name="connsiteX118" fmla="*/ 754534 w 1099156"/>
                  <a:gd name="connsiteY118" fmla="*/ 778438 h 1223922"/>
                  <a:gd name="connsiteX119" fmla="*/ 740703 w 1099156"/>
                  <a:gd name="connsiteY119" fmla="*/ 842151 h 1223922"/>
                  <a:gd name="connsiteX120" fmla="*/ 743675 w 1099156"/>
                  <a:gd name="connsiteY120" fmla="*/ 846256 h 1223922"/>
                  <a:gd name="connsiteX121" fmla="*/ 819304 w 1099156"/>
                  <a:gd name="connsiteY121" fmla="*/ 875689 h 1223922"/>
                  <a:gd name="connsiteX122" fmla="*/ 906362 w 1099156"/>
                  <a:gd name="connsiteY122" fmla="*/ 849590 h 1223922"/>
                  <a:gd name="connsiteX123" fmla="*/ 926079 w 1099156"/>
                  <a:gd name="connsiteY123" fmla="*/ 885309 h 1223922"/>
                  <a:gd name="connsiteX124" fmla="*/ 937890 w 1099156"/>
                  <a:gd name="connsiteY124" fmla="*/ 909598 h 1223922"/>
                  <a:gd name="connsiteX125" fmla="*/ 948748 w 1099156"/>
                  <a:gd name="connsiteY125" fmla="*/ 934267 h 1223922"/>
                  <a:gd name="connsiteX126" fmla="*/ 967798 w 1099156"/>
                  <a:gd name="connsiteY126" fmla="*/ 982369 h 1223922"/>
                  <a:gd name="connsiteX127" fmla="*/ 979324 w 1099156"/>
                  <a:gd name="connsiteY127" fmla="*/ 1014182 h 1223922"/>
                  <a:gd name="connsiteX128" fmla="*/ 955797 w 1099156"/>
                  <a:gd name="connsiteY128" fmla="*/ 979035 h 1223922"/>
                  <a:gd name="connsiteX129" fmla="*/ 879597 w 1099156"/>
                  <a:gd name="connsiteY129" fmla="*/ 929886 h 1223922"/>
                  <a:gd name="connsiteX130" fmla="*/ 872358 w 1099156"/>
                  <a:gd name="connsiteY130" fmla="*/ 922647 h 1223922"/>
                  <a:gd name="connsiteX131" fmla="*/ 807169 w 1099156"/>
                  <a:gd name="connsiteY131" fmla="*/ 927000 h 1223922"/>
                  <a:gd name="connsiteX132" fmla="*/ 804159 w 1099156"/>
                  <a:gd name="connsiteY132" fmla="*/ 930838 h 1223922"/>
                  <a:gd name="connsiteX133" fmla="*/ 830543 w 1099156"/>
                  <a:gd name="connsiteY133" fmla="*/ 1055997 h 1223922"/>
                  <a:gd name="connsiteX134" fmla="*/ 857880 w 1099156"/>
                  <a:gd name="connsiteY134" fmla="*/ 1083238 h 1223922"/>
                  <a:gd name="connsiteX135" fmla="*/ 836353 w 1099156"/>
                  <a:gd name="connsiteY135" fmla="*/ 1069237 h 1223922"/>
                  <a:gd name="connsiteX136" fmla="*/ 792729 w 1099156"/>
                  <a:gd name="connsiteY136" fmla="*/ 1039804 h 1223922"/>
                  <a:gd name="connsiteX137" fmla="*/ 769774 w 1099156"/>
                  <a:gd name="connsiteY137" fmla="*/ 1025707 h 1223922"/>
                  <a:gd name="connsiteX138" fmla="*/ 745390 w 1099156"/>
                  <a:gd name="connsiteY138" fmla="*/ 1012087 h 1223922"/>
                  <a:gd name="connsiteX139" fmla="*/ 686239 w 1099156"/>
                  <a:gd name="connsiteY139" fmla="*/ 983512 h 1223922"/>
                  <a:gd name="connsiteX140" fmla="*/ 729578 w 1099156"/>
                  <a:gd name="connsiteY140" fmla="*/ 901406 h 1223922"/>
                  <a:gd name="connsiteX141" fmla="*/ 715195 w 1099156"/>
                  <a:gd name="connsiteY141" fmla="*/ 821491 h 1223922"/>
                  <a:gd name="connsiteX142" fmla="*/ 650101 w 1099156"/>
                  <a:gd name="connsiteY142" fmla="*/ 815938 h 1223922"/>
                  <a:gd name="connsiteX143" fmla="*/ 646520 w 1099156"/>
                  <a:gd name="connsiteY143" fmla="*/ 819301 h 1223922"/>
                  <a:gd name="connsiteX144" fmla="*/ 653569 w 1099156"/>
                  <a:gd name="connsiteY144" fmla="*/ 946936 h 1223922"/>
                  <a:gd name="connsiteX145" fmla="*/ 678048 w 1099156"/>
                  <a:gd name="connsiteY145" fmla="*/ 979987 h 1223922"/>
                  <a:gd name="connsiteX146" fmla="*/ 641186 w 1099156"/>
                  <a:gd name="connsiteY146" fmla="*/ 964176 h 1223922"/>
                  <a:gd name="connsiteX147" fmla="*/ 531077 w 1099156"/>
                  <a:gd name="connsiteY147" fmla="*/ 922171 h 1223922"/>
                  <a:gd name="connsiteX148" fmla="*/ 497263 w 1099156"/>
                  <a:gd name="connsiteY148" fmla="*/ 909312 h 1223922"/>
                  <a:gd name="connsiteX149" fmla="*/ 542507 w 1099156"/>
                  <a:gd name="connsiteY149" fmla="*/ 824539 h 1223922"/>
                  <a:gd name="connsiteX150" fmla="*/ 528124 w 1099156"/>
                  <a:gd name="connsiteY150" fmla="*/ 744625 h 1223922"/>
                  <a:gd name="connsiteX151" fmla="*/ 463030 w 1099156"/>
                  <a:gd name="connsiteY151" fmla="*/ 739072 h 1223922"/>
                  <a:gd name="connsiteX152" fmla="*/ 459449 w 1099156"/>
                  <a:gd name="connsiteY152" fmla="*/ 742434 h 1223922"/>
                  <a:gd name="connsiteX153" fmla="*/ 466593 w 1099156"/>
                  <a:gd name="connsiteY153" fmla="*/ 870069 h 1223922"/>
                  <a:gd name="connsiteX154" fmla="*/ 495168 w 1099156"/>
                  <a:gd name="connsiteY154" fmla="*/ 908169 h 1223922"/>
                  <a:gd name="connsiteX155" fmla="*/ 421921 w 1099156"/>
                  <a:gd name="connsiteY155" fmla="*/ 878546 h 1223922"/>
                  <a:gd name="connsiteX156" fmla="*/ 328195 w 1099156"/>
                  <a:gd name="connsiteY156" fmla="*/ 830350 h 1223922"/>
                  <a:gd name="connsiteX157" fmla="*/ 373724 w 1099156"/>
                  <a:gd name="connsiteY157" fmla="*/ 745101 h 1223922"/>
                  <a:gd name="connsiteX158" fmla="*/ 359341 w 1099156"/>
                  <a:gd name="connsiteY158" fmla="*/ 665186 h 1223922"/>
                  <a:gd name="connsiteX159" fmla="*/ 294247 w 1099156"/>
                  <a:gd name="connsiteY159" fmla="*/ 659633 h 1223922"/>
                  <a:gd name="connsiteX160" fmla="*/ 290666 w 1099156"/>
                  <a:gd name="connsiteY160" fmla="*/ 662995 h 1223922"/>
                  <a:gd name="connsiteX161" fmla="*/ 297715 w 1099156"/>
                  <a:gd name="connsiteY161" fmla="*/ 790630 h 1223922"/>
                  <a:gd name="connsiteX162" fmla="*/ 323337 w 1099156"/>
                  <a:gd name="connsiteY162" fmla="*/ 825206 h 1223922"/>
                  <a:gd name="connsiteX163" fmla="*/ 321813 w 1099156"/>
                  <a:gd name="connsiteY163" fmla="*/ 826825 h 1223922"/>
                  <a:gd name="connsiteX164" fmla="*/ 237802 w 1099156"/>
                  <a:gd name="connsiteY164" fmla="*/ 762151 h 1223922"/>
                  <a:gd name="connsiteX165" fmla="*/ 197607 w 1099156"/>
                  <a:gd name="connsiteY165" fmla="*/ 722622 h 1223922"/>
                  <a:gd name="connsiteX166" fmla="*/ 250852 w 1099156"/>
                  <a:gd name="connsiteY166" fmla="*/ 644517 h 1223922"/>
                  <a:gd name="connsiteX167" fmla="*/ 245327 w 1099156"/>
                  <a:gd name="connsiteY167" fmla="*/ 563554 h 1223922"/>
                  <a:gd name="connsiteX168" fmla="*/ 181052 w 1099156"/>
                  <a:gd name="connsiteY168" fmla="*/ 551143 h 1223922"/>
                  <a:gd name="connsiteX169" fmla="*/ 177223 w 1099156"/>
                  <a:gd name="connsiteY169" fmla="*/ 554029 h 1223922"/>
                  <a:gd name="connsiteX170" fmla="*/ 170270 w 1099156"/>
                  <a:gd name="connsiteY170" fmla="*/ 681760 h 1223922"/>
                  <a:gd name="connsiteX171" fmla="*/ 187987 w 1099156"/>
                  <a:gd name="connsiteY171" fmla="*/ 712335 h 1223922"/>
                  <a:gd name="connsiteX172" fmla="*/ 171413 w 1099156"/>
                  <a:gd name="connsiteY172" fmla="*/ 694333 h 1223922"/>
                  <a:gd name="connsiteX173" fmla="*/ 120835 w 1099156"/>
                  <a:gd name="connsiteY173" fmla="*/ 631658 h 1223922"/>
                  <a:gd name="connsiteX174" fmla="*/ 98833 w 1099156"/>
                  <a:gd name="connsiteY174" fmla="*/ 601273 h 1223922"/>
                  <a:gd name="connsiteX175" fmla="*/ 109977 w 1099156"/>
                  <a:gd name="connsiteY175" fmla="*/ 507928 h 1223922"/>
                  <a:gd name="connsiteX176" fmla="*/ 67686 w 1099156"/>
                  <a:gd name="connsiteY176" fmla="*/ 438586 h 1223922"/>
                  <a:gd name="connsiteX177" fmla="*/ 5078 w 1099156"/>
                  <a:gd name="connsiteY177" fmla="*/ 456770 h 1223922"/>
                  <a:gd name="connsiteX178" fmla="*/ 2916 w 1099156"/>
                  <a:gd name="connsiteY178" fmla="*/ 461256 h 1223922"/>
                  <a:gd name="connsiteX179" fmla="*/ 55494 w 1099156"/>
                  <a:gd name="connsiteY179" fmla="*/ 577747 h 1223922"/>
                  <a:gd name="connsiteX180" fmla="*/ 98071 w 1099156"/>
                  <a:gd name="connsiteY180" fmla="*/ 604321 h 1223922"/>
                  <a:gd name="connsiteX181" fmla="*/ 98071 w 1099156"/>
                  <a:gd name="connsiteY181" fmla="*/ 603464 h 1223922"/>
                  <a:gd name="connsiteX182" fmla="*/ 118549 w 1099156"/>
                  <a:gd name="connsiteY182" fmla="*/ 633182 h 1223922"/>
                  <a:gd name="connsiteX183" fmla="*/ 167984 w 1099156"/>
                  <a:gd name="connsiteY183" fmla="*/ 697095 h 1223922"/>
                  <a:gd name="connsiteX184" fmla="*/ 233230 w 1099156"/>
                  <a:gd name="connsiteY184" fmla="*/ 767104 h 1223922"/>
                  <a:gd name="connsiteX185" fmla="*/ 316574 w 1099156"/>
                  <a:gd name="connsiteY185" fmla="*/ 833779 h 1223922"/>
                  <a:gd name="connsiteX186" fmla="*/ 317717 w 1099156"/>
                  <a:gd name="connsiteY186" fmla="*/ 834445 h 1223922"/>
                  <a:gd name="connsiteX187" fmla="*/ 273235 w 1099156"/>
                  <a:gd name="connsiteY187" fmla="*/ 823301 h 1223922"/>
                  <a:gd name="connsiteX188" fmla="*/ 152554 w 1099156"/>
                  <a:gd name="connsiteY188" fmla="*/ 865497 h 1223922"/>
                  <a:gd name="connsiteX189" fmla="*/ 176290 w 1099156"/>
                  <a:gd name="connsiteY189" fmla="*/ 926362 h 1223922"/>
                  <a:gd name="connsiteX190" fmla="*/ 181129 w 1099156"/>
                  <a:gd name="connsiteY190" fmla="*/ 928171 h 1223922"/>
                  <a:gd name="connsiteX191" fmla="*/ 260472 w 1099156"/>
                  <a:gd name="connsiteY191" fmla="*/ 911027 h 122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099156" h="1223922">
                    <a:moveTo>
                      <a:pt x="260472" y="911027"/>
                    </a:moveTo>
                    <a:cubicBezTo>
                      <a:pt x="285046" y="894929"/>
                      <a:pt x="318955" y="841113"/>
                      <a:pt x="321622" y="836827"/>
                    </a:cubicBezTo>
                    <a:cubicBezTo>
                      <a:pt x="352369" y="856286"/>
                      <a:pt x="384373" y="873660"/>
                      <a:pt x="417444" y="888833"/>
                    </a:cubicBezTo>
                    <a:cubicBezTo>
                      <a:pt x="436494" y="897787"/>
                      <a:pt x="456306" y="906264"/>
                      <a:pt x="476118" y="914455"/>
                    </a:cubicBezTo>
                    <a:cubicBezTo>
                      <a:pt x="466593" y="911979"/>
                      <a:pt x="457925" y="909979"/>
                      <a:pt x="457068" y="909788"/>
                    </a:cubicBezTo>
                    <a:cubicBezTo>
                      <a:pt x="422492" y="905216"/>
                      <a:pt x="353055" y="916741"/>
                      <a:pt x="336386" y="951984"/>
                    </a:cubicBezTo>
                    <a:cubicBezTo>
                      <a:pt x="326137" y="975349"/>
                      <a:pt x="336758" y="1002600"/>
                      <a:pt x="360122" y="1012848"/>
                    </a:cubicBezTo>
                    <a:cubicBezTo>
                      <a:pt x="361704" y="1013544"/>
                      <a:pt x="363313" y="1014144"/>
                      <a:pt x="364961" y="1014658"/>
                    </a:cubicBezTo>
                    <a:cubicBezTo>
                      <a:pt x="390869" y="1024183"/>
                      <a:pt x="422111" y="1011706"/>
                      <a:pt x="444304" y="997418"/>
                    </a:cubicBezTo>
                    <a:cubicBezTo>
                      <a:pt x="466498" y="983131"/>
                      <a:pt x="496216" y="937506"/>
                      <a:pt x="503931" y="925409"/>
                    </a:cubicBezTo>
                    <a:lnTo>
                      <a:pt x="526791" y="934934"/>
                    </a:lnTo>
                    <a:cubicBezTo>
                      <a:pt x="563462" y="949507"/>
                      <a:pt x="600038" y="963509"/>
                      <a:pt x="635566" y="979130"/>
                    </a:cubicBezTo>
                    <a:cubicBezTo>
                      <a:pt x="648044" y="984464"/>
                      <a:pt x="660141" y="990274"/>
                      <a:pt x="672333" y="995894"/>
                    </a:cubicBezTo>
                    <a:cubicBezTo>
                      <a:pt x="663760" y="993798"/>
                      <a:pt x="656617" y="992084"/>
                      <a:pt x="655474" y="991989"/>
                    </a:cubicBezTo>
                    <a:cubicBezTo>
                      <a:pt x="620898" y="987417"/>
                      <a:pt x="551556" y="998942"/>
                      <a:pt x="534792" y="1034185"/>
                    </a:cubicBezTo>
                    <a:cubicBezTo>
                      <a:pt x="524552" y="1057492"/>
                      <a:pt x="535144" y="1084696"/>
                      <a:pt x="558462" y="1094935"/>
                    </a:cubicBezTo>
                    <a:cubicBezTo>
                      <a:pt x="560062" y="1095640"/>
                      <a:pt x="561700" y="1096250"/>
                      <a:pt x="563367" y="1096764"/>
                    </a:cubicBezTo>
                    <a:cubicBezTo>
                      <a:pt x="589370" y="1106289"/>
                      <a:pt x="620993" y="1093811"/>
                      <a:pt x="642710" y="1079524"/>
                    </a:cubicBezTo>
                    <a:cubicBezTo>
                      <a:pt x="664427" y="1065236"/>
                      <a:pt x="691669" y="1024088"/>
                      <a:pt x="701003" y="1009801"/>
                    </a:cubicBezTo>
                    <a:cubicBezTo>
                      <a:pt x="713195" y="1015992"/>
                      <a:pt x="725482" y="1022183"/>
                      <a:pt x="737103" y="1028851"/>
                    </a:cubicBezTo>
                    <a:cubicBezTo>
                      <a:pt x="744913" y="1033518"/>
                      <a:pt x="752819" y="1037423"/>
                      <a:pt x="760439" y="1042567"/>
                    </a:cubicBezTo>
                    <a:lnTo>
                      <a:pt x="783109" y="1057140"/>
                    </a:lnTo>
                    <a:cubicBezTo>
                      <a:pt x="797110" y="1066665"/>
                      <a:pt x="811684" y="1076952"/>
                      <a:pt x="825209" y="1086858"/>
                    </a:cubicBezTo>
                    <a:cubicBezTo>
                      <a:pt x="834734" y="1093716"/>
                      <a:pt x="843497" y="1100383"/>
                      <a:pt x="852451" y="1107051"/>
                    </a:cubicBezTo>
                    <a:cubicBezTo>
                      <a:pt x="840068" y="1101622"/>
                      <a:pt x="815589" y="1091335"/>
                      <a:pt x="813398" y="1090763"/>
                    </a:cubicBezTo>
                    <a:cubicBezTo>
                      <a:pt x="779965" y="1081238"/>
                      <a:pt x="709576" y="1081905"/>
                      <a:pt x="687763" y="1114195"/>
                    </a:cubicBezTo>
                    <a:cubicBezTo>
                      <a:pt x="674047" y="1135645"/>
                      <a:pt x="680315" y="1164153"/>
                      <a:pt x="701765" y="1177869"/>
                    </a:cubicBezTo>
                    <a:cubicBezTo>
                      <a:pt x="703213" y="1178793"/>
                      <a:pt x="704708" y="1179641"/>
                      <a:pt x="706242" y="1180394"/>
                    </a:cubicBezTo>
                    <a:cubicBezTo>
                      <a:pt x="730435" y="1193443"/>
                      <a:pt x="763392" y="1186204"/>
                      <a:pt x="787300" y="1175345"/>
                    </a:cubicBezTo>
                    <a:cubicBezTo>
                      <a:pt x="813303" y="1163439"/>
                      <a:pt x="853975" y="1117433"/>
                      <a:pt x="858547" y="1111623"/>
                    </a:cubicBezTo>
                    <a:cubicBezTo>
                      <a:pt x="873310" y="1122767"/>
                      <a:pt x="887598" y="1133721"/>
                      <a:pt x="900838" y="1144294"/>
                    </a:cubicBezTo>
                    <a:cubicBezTo>
                      <a:pt x="939509" y="1174869"/>
                      <a:pt x="971704" y="1202396"/>
                      <a:pt x="996088" y="1223923"/>
                    </a:cubicBezTo>
                    <a:lnTo>
                      <a:pt x="1015138" y="1206587"/>
                    </a:lnTo>
                    <a:cubicBezTo>
                      <a:pt x="989611" y="1185061"/>
                      <a:pt x="955511" y="1157057"/>
                      <a:pt x="914458" y="1126006"/>
                    </a:cubicBezTo>
                    <a:cubicBezTo>
                      <a:pt x="899504" y="1114671"/>
                      <a:pt x="883312" y="1102765"/>
                      <a:pt x="866833" y="1090763"/>
                    </a:cubicBezTo>
                    <a:cubicBezTo>
                      <a:pt x="875625" y="1073161"/>
                      <a:pt x="883388" y="1055063"/>
                      <a:pt x="890074" y="1036566"/>
                    </a:cubicBezTo>
                    <a:cubicBezTo>
                      <a:pt x="919316" y="1039519"/>
                      <a:pt x="974371" y="1024374"/>
                      <a:pt x="981514" y="1022373"/>
                    </a:cubicBezTo>
                    <a:cubicBezTo>
                      <a:pt x="987706" y="1039804"/>
                      <a:pt x="993516" y="1056854"/>
                      <a:pt x="998755" y="1072952"/>
                    </a:cubicBezTo>
                    <a:cubicBezTo>
                      <a:pt x="1013804" y="1118957"/>
                      <a:pt x="1025329" y="1158677"/>
                      <a:pt x="1033807" y="1190204"/>
                    </a:cubicBezTo>
                    <a:lnTo>
                      <a:pt x="1055143" y="1171154"/>
                    </a:lnTo>
                    <a:cubicBezTo>
                      <a:pt x="1046284" y="1141722"/>
                      <a:pt x="1034854" y="1105813"/>
                      <a:pt x="1020662" y="1065331"/>
                    </a:cubicBezTo>
                    <a:cubicBezTo>
                      <a:pt x="1014471" y="1047615"/>
                      <a:pt x="1007518" y="1028851"/>
                      <a:pt x="1000088" y="1009610"/>
                    </a:cubicBezTo>
                    <a:cubicBezTo>
                      <a:pt x="1006660" y="1005895"/>
                      <a:pt x="1059619" y="975034"/>
                      <a:pt x="1076288" y="951794"/>
                    </a:cubicBezTo>
                    <a:cubicBezTo>
                      <a:pt x="1091433" y="930648"/>
                      <a:pt x="1104863" y="899501"/>
                      <a:pt x="1096672" y="873117"/>
                    </a:cubicBezTo>
                    <a:cubicBezTo>
                      <a:pt x="1089842" y="848476"/>
                      <a:pt x="1064334" y="834036"/>
                      <a:pt x="1039703" y="840865"/>
                    </a:cubicBezTo>
                    <a:cubicBezTo>
                      <a:pt x="1038188" y="841284"/>
                      <a:pt x="1036702" y="841780"/>
                      <a:pt x="1035235" y="842351"/>
                    </a:cubicBezTo>
                    <a:cubicBezTo>
                      <a:pt x="999326" y="857686"/>
                      <a:pt x="985039" y="926552"/>
                      <a:pt x="988182" y="961223"/>
                    </a:cubicBezTo>
                    <a:cubicBezTo>
                      <a:pt x="988182" y="963319"/>
                      <a:pt x="992944" y="985321"/>
                      <a:pt x="995992" y="999323"/>
                    </a:cubicBezTo>
                    <a:cubicBezTo>
                      <a:pt x="992944" y="991417"/>
                      <a:pt x="990087" y="983797"/>
                      <a:pt x="986467" y="975796"/>
                    </a:cubicBezTo>
                    <a:cubicBezTo>
                      <a:pt x="980181" y="959794"/>
                      <a:pt x="973418" y="944078"/>
                      <a:pt x="966274" y="927123"/>
                    </a:cubicBezTo>
                    <a:cubicBezTo>
                      <a:pt x="962464" y="919027"/>
                      <a:pt x="958750" y="910931"/>
                      <a:pt x="954844" y="902740"/>
                    </a:cubicBezTo>
                    <a:cubicBezTo>
                      <a:pt x="950939" y="894548"/>
                      <a:pt x="946367" y="886261"/>
                      <a:pt x="942081" y="877879"/>
                    </a:cubicBezTo>
                    <a:cubicBezTo>
                      <a:pt x="931889" y="858829"/>
                      <a:pt x="920554" y="839779"/>
                      <a:pt x="908648" y="820729"/>
                    </a:cubicBezTo>
                    <a:cubicBezTo>
                      <a:pt x="922650" y="815205"/>
                      <a:pt x="971894" y="794821"/>
                      <a:pt x="990182" y="776152"/>
                    </a:cubicBezTo>
                    <a:cubicBezTo>
                      <a:pt x="1008470" y="757483"/>
                      <a:pt x="1026377" y="728527"/>
                      <a:pt x="1022186" y="701572"/>
                    </a:cubicBezTo>
                    <a:cubicBezTo>
                      <a:pt x="1019291" y="676273"/>
                      <a:pt x="996440" y="658119"/>
                      <a:pt x="971142" y="661005"/>
                    </a:cubicBezTo>
                    <a:cubicBezTo>
                      <a:pt x="969475" y="661195"/>
                      <a:pt x="967817" y="661481"/>
                      <a:pt x="966179" y="661852"/>
                    </a:cubicBezTo>
                    <a:cubicBezTo>
                      <a:pt x="928079" y="671377"/>
                      <a:pt x="903790" y="737481"/>
                      <a:pt x="901695" y="772247"/>
                    </a:cubicBezTo>
                    <a:cubicBezTo>
                      <a:pt x="901695" y="774343"/>
                      <a:pt x="902838" y="799489"/>
                      <a:pt x="903790" y="813300"/>
                    </a:cubicBezTo>
                    <a:cubicBezTo>
                      <a:pt x="896551" y="802060"/>
                      <a:pt x="889408" y="790821"/>
                      <a:pt x="881788" y="779677"/>
                    </a:cubicBezTo>
                    <a:cubicBezTo>
                      <a:pt x="859690" y="747577"/>
                      <a:pt x="836258" y="715764"/>
                      <a:pt x="813112" y="683950"/>
                    </a:cubicBezTo>
                    <a:cubicBezTo>
                      <a:pt x="805969" y="674425"/>
                      <a:pt x="799015" y="664424"/>
                      <a:pt x="792062" y="654613"/>
                    </a:cubicBezTo>
                    <a:cubicBezTo>
                      <a:pt x="797015" y="652708"/>
                      <a:pt x="856070" y="629753"/>
                      <a:pt x="876549" y="608894"/>
                    </a:cubicBezTo>
                    <a:cubicBezTo>
                      <a:pt x="894742" y="589844"/>
                      <a:pt x="912744" y="561269"/>
                      <a:pt x="908648" y="534217"/>
                    </a:cubicBezTo>
                    <a:cubicBezTo>
                      <a:pt x="905705" y="508871"/>
                      <a:pt x="882769" y="490717"/>
                      <a:pt x="857423" y="493660"/>
                    </a:cubicBezTo>
                    <a:cubicBezTo>
                      <a:pt x="855784" y="493851"/>
                      <a:pt x="854156" y="494136"/>
                      <a:pt x="852546" y="494498"/>
                    </a:cubicBezTo>
                    <a:cubicBezTo>
                      <a:pt x="814446" y="504023"/>
                      <a:pt x="790157" y="570127"/>
                      <a:pt x="788062" y="604893"/>
                    </a:cubicBezTo>
                    <a:cubicBezTo>
                      <a:pt x="788062" y="607560"/>
                      <a:pt x="789776" y="643660"/>
                      <a:pt x="790729" y="652518"/>
                    </a:cubicBezTo>
                    <a:cubicBezTo>
                      <a:pt x="775298" y="630896"/>
                      <a:pt x="760153" y="609274"/>
                      <a:pt x="746056" y="587367"/>
                    </a:cubicBezTo>
                    <a:cubicBezTo>
                      <a:pt x="726835" y="557906"/>
                      <a:pt x="709595" y="527197"/>
                      <a:pt x="694431" y="495451"/>
                    </a:cubicBezTo>
                    <a:cubicBezTo>
                      <a:pt x="696717" y="494593"/>
                      <a:pt x="758439" y="470876"/>
                      <a:pt x="779394" y="449445"/>
                    </a:cubicBezTo>
                    <a:cubicBezTo>
                      <a:pt x="797587" y="430395"/>
                      <a:pt x="815589" y="401820"/>
                      <a:pt x="811493" y="374864"/>
                    </a:cubicBezTo>
                    <a:cubicBezTo>
                      <a:pt x="808597" y="349566"/>
                      <a:pt x="785747" y="331411"/>
                      <a:pt x="760449" y="334297"/>
                    </a:cubicBezTo>
                    <a:cubicBezTo>
                      <a:pt x="758782" y="334488"/>
                      <a:pt x="757124" y="334773"/>
                      <a:pt x="755486" y="335145"/>
                    </a:cubicBezTo>
                    <a:cubicBezTo>
                      <a:pt x="717386" y="344670"/>
                      <a:pt x="693097" y="410773"/>
                      <a:pt x="691002" y="445540"/>
                    </a:cubicBezTo>
                    <a:cubicBezTo>
                      <a:pt x="691002" y="447826"/>
                      <a:pt x="692240" y="475353"/>
                      <a:pt x="693193" y="488402"/>
                    </a:cubicBezTo>
                    <a:lnTo>
                      <a:pt x="691097" y="488973"/>
                    </a:lnTo>
                    <a:cubicBezTo>
                      <a:pt x="676610" y="456646"/>
                      <a:pt x="665065" y="423080"/>
                      <a:pt x="656617" y="388675"/>
                    </a:cubicBezTo>
                    <a:cubicBezTo>
                      <a:pt x="651759" y="369625"/>
                      <a:pt x="648139" y="351433"/>
                      <a:pt x="644996" y="333621"/>
                    </a:cubicBezTo>
                    <a:cubicBezTo>
                      <a:pt x="656902" y="330382"/>
                      <a:pt x="711671" y="315047"/>
                      <a:pt x="732436" y="297807"/>
                    </a:cubicBezTo>
                    <a:cubicBezTo>
                      <a:pt x="753200" y="280567"/>
                      <a:pt x="773584" y="254659"/>
                      <a:pt x="772536" y="227131"/>
                    </a:cubicBezTo>
                    <a:cubicBezTo>
                      <a:pt x="772326" y="201566"/>
                      <a:pt x="751428" y="181011"/>
                      <a:pt x="725863" y="181221"/>
                    </a:cubicBezTo>
                    <a:cubicBezTo>
                      <a:pt x="724273" y="181230"/>
                      <a:pt x="722682" y="181326"/>
                      <a:pt x="721101" y="181506"/>
                    </a:cubicBezTo>
                    <a:cubicBezTo>
                      <a:pt x="682525" y="186936"/>
                      <a:pt x="650806" y="249801"/>
                      <a:pt x="644901" y="284186"/>
                    </a:cubicBezTo>
                    <a:cubicBezTo>
                      <a:pt x="644901" y="285996"/>
                      <a:pt x="643377" y="305331"/>
                      <a:pt x="642710" y="319429"/>
                    </a:cubicBezTo>
                    <a:cubicBezTo>
                      <a:pt x="641472" y="311332"/>
                      <a:pt x="639948" y="303046"/>
                      <a:pt x="638900" y="295235"/>
                    </a:cubicBezTo>
                    <a:cubicBezTo>
                      <a:pt x="634804" y="265993"/>
                      <a:pt x="632804" y="239038"/>
                      <a:pt x="631185" y="215130"/>
                    </a:cubicBezTo>
                    <a:cubicBezTo>
                      <a:pt x="630423" y="201509"/>
                      <a:pt x="630042" y="189127"/>
                      <a:pt x="629756" y="177601"/>
                    </a:cubicBezTo>
                    <a:cubicBezTo>
                      <a:pt x="639757" y="168076"/>
                      <a:pt x="679953" y="129976"/>
                      <a:pt x="690430" y="105878"/>
                    </a:cubicBezTo>
                    <a:cubicBezTo>
                      <a:pt x="700908" y="81780"/>
                      <a:pt x="707099" y="48728"/>
                      <a:pt x="693478" y="24725"/>
                    </a:cubicBezTo>
                    <a:cubicBezTo>
                      <a:pt x="681620" y="2141"/>
                      <a:pt x="653693" y="-6555"/>
                      <a:pt x="631099" y="5304"/>
                    </a:cubicBezTo>
                    <a:cubicBezTo>
                      <a:pt x="629623" y="6075"/>
                      <a:pt x="628184" y="6932"/>
                      <a:pt x="626803" y="7866"/>
                    </a:cubicBezTo>
                    <a:cubicBezTo>
                      <a:pt x="594990" y="30535"/>
                      <a:pt x="595847" y="100925"/>
                      <a:pt x="606420" y="134167"/>
                    </a:cubicBezTo>
                    <a:cubicBezTo>
                      <a:pt x="607372" y="137025"/>
                      <a:pt x="626708" y="180268"/>
                      <a:pt x="627280" y="179792"/>
                    </a:cubicBezTo>
                    <a:lnTo>
                      <a:pt x="627851" y="179221"/>
                    </a:lnTo>
                    <a:cubicBezTo>
                      <a:pt x="627851" y="190270"/>
                      <a:pt x="627851" y="202176"/>
                      <a:pt x="628613" y="215225"/>
                    </a:cubicBezTo>
                    <a:cubicBezTo>
                      <a:pt x="629661" y="239228"/>
                      <a:pt x="630994" y="266374"/>
                      <a:pt x="634519" y="295806"/>
                    </a:cubicBezTo>
                    <a:cubicBezTo>
                      <a:pt x="637957" y="327515"/>
                      <a:pt x="643234" y="359005"/>
                      <a:pt x="650330" y="390104"/>
                    </a:cubicBezTo>
                    <a:cubicBezTo>
                      <a:pt x="658103" y="425013"/>
                      <a:pt x="669009" y="459160"/>
                      <a:pt x="682906" y="492117"/>
                    </a:cubicBezTo>
                    <a:lnTo>
                      <a:pt x="683477" y="493260"/>
                    </a:lnTo>
                    <a:cubicBezTo>
                      <a:pt x="676048" y="484592"/>
                      <a:pt x="654426" y="461065"/>
                      <a:pt x="652521" y="459446"/>
                    </a:cubicBezTo>
                    <a:cubicBezTo>
                      <a:pt x="626232" y="436586"/>
                      <a:pt x="561938" y="407916"/>
                      <a:pt x="528696" y="428109"/>
                    </a:cubicBezTo>
                    <a:cubicBezTo>
                      <a:pt x="507265" y="441853"/>
                      <a:pt x="501026" y="470362"/>
                      <a:pt x="514761" y="491803"/>
                    </a:cubicBezTo>
                    <a:cubicBezTo>
                      <a:pt x="515675" y="493231"/>
                      <a:pt x="516675" y="494603"/>
                      <a:pt x="517742" y="495927"/>
                    </a:cubicBezTo>
                    <a:cubicBezTo>
                      <a:pt x="534316" y="517930"/>
                      <a:pt x="567367" y="525264"/>
                      <a:pt x="593466" y="525359"/>
                    </a:cubicBezTo>
                    <a:cubicBezTo>
                      <a:pt x="622803" y="525359"/>
                      <a:pt x="680715" y="499165"/>
                      <a:pt x="685382" y="496784"/>
                    </a:cubicBezTo>
                    <a:cubicBezTo>
                      <a:pt x="700298" y="529988"/>
                      <a:pt x="717415" y="562164"/>
                      <a:pt x="736627" y="593082"/>
                    </a:cubicBezTo>
                    <a:cubicBezTo>
                      <a:pt x="747676" y="611084"/>
                      <a:pt x="759391" y="628991"/>
                      <a:pt x="771393" y="646708"/>
                    </a:cubicBezTo>
                    <a:cubicBezTo>
                      <a:pt x="764725" y="639469"/>
                      <a:pt x="758725" y="632992"/>
                      <a:pt x="757772" y="632134"/>
                    </a:cubicBezTo>
                    <a:cubicBezTo>
                      <a:pt x="731483" y="609370"/>
                      <a:pt x="667189" y="580604"/>
                      <a:pt x="633947" y="600797"/>
                    </a:cubicBezTo>
                    <a:cubicBezTo>
                      <a:pt x="612516" y="614542"/>
                      <a:pt x="606277" y="643050"/>
                      <a:pt x="620012" y="664491"/>
                    </a:cubicBezTo>
                    <a:cubicBezTo>
                      <a:pt x="620927" y="665920"/>
                      <a:pt x="621927" y="667291"/>
                      <a:pt x="622993" y="668615"/>
                    </a:cubicBezTo>
                    <a:cubicBezTo>
                      <a:pt x="639472" y="690713"/>
                      <a:pt x="672619" y="697952"/>
                      <a:pt x="698717" y="698047"/>
                    </a:cubicBezTo>
                    <a:cubicBezTo>
                      <a:pt x="724816" y="698143"/>
                      <a:pt x="774917" y="676711"/>
                      <a:pt x="788062" y="670901"/>
                    </a:cubicBezTo>
                    <a:cubicBezTo>
                      <a:pt x="792729" y="677664"/>
                      <a:pt x="797587" y="684522"/>
                      <a:pt x="802063" y="691285"/>
                    </a:cubicBezTo>
                    <a:cubicBezTo>
                      <a:pt x="824542" y="723574"/>
                      <a:pt x="847117" y="755864"/>
                      <a:pt x="868738" y="788059"/>
                    </a:cubicBezTo>
                    <a:cubicBezTo>
                      <a:pt x="876263" y="799489"/>
                      <a:pt x="883216" y="810919"/>
                      <a:pt x="890170" y="822348"/>
                    </a:cubicBezTo>
                    <a:cubicBezTo>
                      <a:pt x="884264" y="815872"/>
                      <a:pt x="879216" y="810538"/>
                      <a:pt x="878359" y="809776"/>
                    </a:cubicBezTo>
                    <a:cubicBezTo>
                      <a:pt x="852070" y="786915"/>
                      <a:pt x="787776" y="758245"/>
                      <a:pt x="754534" y="778438"/>
                    </a:cubicBezTo>
                    <a:cubicBezTo>
                      <a:pt x="733121" y="792211"/>
                      <a:pt x="726930" y="820739"/>
                      <a:pt x="740703" y="842151"/>
                    </a:cubicBezTo>
                    <a:cubicBezTo>
                      <a:pt x="741618" y="843570"/>
                      <a:pt x="742608" y="844942"/>
                      <a:pt x="743675" y="846256"/>
                    </a:cubicBezTo>
                    <a:cubicBezTo>
                      <a:pt x="760153" y="868259"/>
                      <a:pt x="793300" y="875594"/>
                      <a:pt x="819304" y="875689"/>
                    </a:cubicBezTo>
                    <a:cubicBezTo>
                      <a:pt x="845307" y="875784"/>
                      <a:pt x="890741" y="856639"/>
                      <a:pt x="906362" y="849590"/>
                    </a:cubicBezTo>
                    <a:cubicBezTo>
                      <a:pt x="913220" y="861496"/>
                      <a:pt x="920078" y="873403"/>
                      <a:pt x="926079" y="885309"/>
                    </a:cubicBezTo>
                    <a:cubicBezTo>
                      <a:pt x="930079" y="893500"/>
                      <a:pt x="934461" y="901120"/>
                      <a:pt x="937890" y="909598"/>
                    </a:cubicBezTo>
                    <a:cubicBezTo>
                      <a:pt x="941319" y="918075"/>
                      <a:pt x="945224" y="926171"/>
                      <a:pt x="948748" y="934267"/>
                    </a:cubicBezTo>
                    <a:cubicBezTo>
                      <a:pt x="955130" y="950269"/>
                      <a:pt x="961702" y="966652"/>
                      <a:pt x="967798" y="982369"/>
                    </a:cubicBezTo>
                    <a:cubicBezTo>
                      <a:pt x="971894" y="993227"/>
                      <a:pt x="975609" y="1003705"/>
                      <a:pt x="979324" y="1014182"/>
                    </a:cubicBezTo>
                    <a:cubicBezTo>
                      <a:pt x="972085" y="1002752"/>
                      <a:pt x="957226" y="980749"/>
                      <a:pt x="955797" y="979035"/>
                    </a:cubicBezTo>
                    <a:cubicBezTo>
                      <a:pt x="935042" y="956375"/>
                      <a:pt x="908801" y="939449"/>
                      <a:pt x="879597" y="929886"/>
                    </a:cubicBezTo>
                    <a:cubicBezTo>
                      <a:pt x="877425" y="927238"/>
                      <a:pt x="875006" y="924819"/>
                      <a:pt x="872358" y="922647"/>
                    </a:cubicBezTo>
                    <a:cubicBezTo>
                      <a:pt x="853156" y="905845"/>
                      <a:pt x="823971" y="907797"/>
                      <a:pt x="807169" y="927000"/>
                    </a:cubicBezTo>
                    <a:cubicBezTo>
                      <a:pt x="806102" y="928229"/>
                      <a:pt x="805092" y="929505"/>
                      <a:pt x="804159" y="930838"/>
                    </a:cubicBezTo>
                    <a:cubicBezTo>
                      <a:pt x="782632" y="963414"/>
                      <a:pt x="808731" y="1028755"/>
                      <a:pt x="830543" y="1055997"/>
                    </a:cubicBezTo>
                    <a:cubicBezTo>
                      <a:pt x="831781" y="1057616"/>
                      <a:pt x="847688" y="1073428"/>
                      <a:pt x="857880" y="1083238"/>
                    </a:cubicBezTo>
                    <a:lnTo>
                      <a:pt x="836353" y="1069237"/>
                    </a:lnTo>
                    <a:cubicBezTo>
                      <a:pt x="822352" y="1059712"/>
                      <a:pt x="807778" y="1050187"/>
                      <a:pt x="792729" y="1039804"/>
                    </a:cubicBezTo>
                    <a:lnTo>
                      <a:pt x="769774" y="1025707"/>
                    </a:lnTo>
                    <a:cubicBezTo>
                      <a:pt x="762154" y="1020850"/>
                      <a:pt x="753581" y="1016659"/>
                      <a:pt x="745390" y="1012087"/>
                    </a:cubicBezTo>
                    <a:cubicBezTo>
                      <a:pt x="726340" y="1001800"/>
                      <a:pt x="706432" y="992275"/>
                      <a:pt x="686239" y="983512"/>
                    </a:cubicBezTo>
                    <a:cubicBezTo>
                      <a:pt x="694812" y="971224"/>
                      <a:pt x="724339" y="927123"/>
                      <a:pt x="729578" y="901406"/>
                    </a:cubicBezTo>
                    <a:cubicBezTo>
                      <a:pt x="734817" y="875689"/>
                      <a:pt x="733579" y="841970"/>
                      <a:pt x="715195" y="821491"/>
                    </a:cubicBezTo>
                    <a:cubicBezTo>
                      <a:pt x="698755" y="801984"/>
                      <a:pt x="669609" y="799498"/>
                      <a:pt x="650101" y="815938"/>
                    </a:cubicBezTo>
                    <a:cubicBezTo>
                      <a:pt x="648844" y="816996"/>
                      <a:pt x="647654" y="818119"/>
                      <a:pt x="646520" y="819301"/>
                    </a:cubicBezTo>
                    <a:cubicBezTo>
                      <a:pt x="620326" y="847876"/>
                      <a:pt x="636233" y="916741"/>
                      <a:pt x="653569" y="946936"/>
                    </a:cubicBezTo>
                    <a:cubicBezTo>
                      <a:pt x="654712" y="948840"/>
                      <a:pt x="669571" y="969034"/>
                      <a:pt x="678048" y="979987"/>
                    </a:cubicBezTo>
                    <a:cubicBezTo>
                      <a:pt x="665856" y="974653"/>
                      <a:pt x="653664" y="969224"/>
                      <a:pt x="641186" y="964176"/>
                    </a:cubicBezTo>
                    <a:cubicBezTo>
                      <a:pt x="604991" y="949603"/>
                      <a:pt x="567939" y="935601"/>
                      <a:pt x="531077" y="922171"/>
                    </a:cubicBezTo>
                    <a:cubicBezTo>
                      <a:pt x="519742" y="917980"/>
                      <a:pt x="508503" y="913598"/>
                      <a:pt x="497263" y="909312"/>
                    </a:cubicBezTo>
                    <a:cubicBezTo>
                      <a:pt x="500407" y="905026"/>
                      <a:pt x="536983" y="853305"/>
                      <a:pt x="542507" y="824539"/>
                    </a:cubicBezTo>
                    <a:cubicBezTo>
                      <a:pt x="547460" y="799012"/>
                      <a:pt x="546603" y="765103"/>
                      <a:pt x="528124" y="744625"/>
                    </a:cubicBezTo>
                    <a:cubicBezTo>
                      <a:pt x="511684" y="725118"/>
                      <a:pt x="482538" y="722631"/>
                      <a:pt x="463030" y="739072"/>
                    </a:cubicBezTo>
                    <a:cubicBezTo>
                      <a:pt x="461773" y="740129"/>
                      <a:pt x="460583" y="741253"/>
                      <a:pt x="459449" y="742434"/>
                    </a:cubicBezTo>
                    <a:cubicBezTo>
                      <a:pt x="433255" y="771009"/>
                      <a:pt x="449162" y="839875"/>
                      <a:pt x="466593" y="870069"/>
                    </a:cubicBezTo>
                    <a:cubicBezTo>
                      <a:pt x="467831" y="872355"/>
                      <a:pt x="489358" y="901406"/>
                      <a:pt x="495168" y="908169"/>
                    </a:cubicBezTo>
                    <a:cubicBezTo>
                      <a:pt x="470403" y="898644"/>
                      <a:pt x="445828" y="889119"/>
                      <a:pt x="421921" y="878546"/>
                    </a:cubicBezTo>
                    <a:cubicBezTo>
                      <a:pt x="389650" y="864573"/>
                      <a:pt x="358332" y="848466"/>
                      <a:pt x="328195" y="830350"/>
                    </a:cubicBezTo>
                    <a:cubicBezTo>
                      <a:pt x="329623" y="828349"/>
                      <a:pt x="368104" y="774533"/>
                      <a:pt x="373724" y="745101"/>
                    </a:cubicBezTo>
                    <a:cubicBezTo>
                      <a:pt x="378582" y="719574"/>
                      <a:pt x="377725" y="685665"/>
                      <a:pt x="359341" y="665186"/>
                    </a:cubicBezTo>
                    <a:cubicBezTo>
                      <a:pt x="342901" y="645679"/>
                      <a:pt x="313755" y="643193"/>
                      <a:pt x="294247" y="659633"/>
                    </a:cubicBezTo>
                    <a:cubicBezTo>
                      <a:pt x="292990" y="660690"/>
                      <a:pt x="291800" y="661814"/>
                      <a:pt x="290666" y="662995"/>
                    </a:cubicBezTo>
                    <a:cubicBezTo>
                      <a:pt x="264472" y="691570"/>
                      <a:pt x="280379" y="760436"/>
                      <a:pt x="297715" y="790630"/>
                    </a:cubicBezTo>
                    <a:cubicBezTo>
                      <a:pt x="298858" y="792631"/>
                      <a:pt x="315241" y="814824"/>
                      <a:pt x="323337" y="825206"/>
                    </a:cubicBezTo>
                    <a:lnTo>
                      <a:pt x="321813" y="826825"/>
                    </a:lnTo>
                    <a:cubicBezTo>
                      <a:pt x="291933" y="807813"/>
                      <a:pt x="263815" y="786173"/>
                      <a:pt x="237802" y="762151"/>
                    </a:cubicBezTo>
                    <a:cubicBezTo>
                      <a:pt x="223229" y="749102"/>
                      <a:pt x="210085" y="735862"/>
                      <a:pt x="197607" y="722622"/>
                    </a:cubicBezTo>
                    <a:cubicBezTo>
                      <a:pt x="205798" y="713097"/>
                      <a:pt x="242755" y="670520"/>
                      <a:pt x="250852" y="644517"/>
                    </a:cubicBezTo>
                    <a:cubicBezTo>
                      <a:pt x="258948" y="618514"/>
                      <a:pt x="261329" y="585843"/>
                      <a:pt x="245327" y="563554"/>
                    </a:cubicBezTo>
                    <a:cubicBezTo>
                      <a:pt x="231001" y="542380"/>
                      <a:pt x="202226" y="536818"/>
                      <a:pt x="181052" y="551143"/>
                    </a:cubicBezTo>
                    <a:cubicBezTo>
                      <a:pt x="179728" y="552039"/>
                      <a:pt x="178452" y="553001"/>
                      <a:pt x="177223" y="554029"/>
                    </a:cubicBezTo>
                    <a:cubicBezTo>
                      <a:pt x="148077" y="579937"/>
                      <a:pt x="156364" y="649851"/>
                      <a:pt x="170270" y="681760"/>
                    </a:cubicBezTo>
                    <a:cubicBezTo>
                      <a:pt x="171032" y="683474"/>
                      <a:pt x="180748" y="700238"/>
                      <a:pt x="187987" y="712335"/>
                    </a:cubicBezTo>
                    <a:cubicBezTo>
                      <a:pt x="182462" y="706334"/>
                      <a:pt x="176652" y="700238"/>
                      <a:pt x="171413" y="694333"/>
                    </a:cubicBezTo>
                    <a:cubicBezTo>
                      <a:pt x="152363" y="672235"/>
                      <a:pt x="135313" y="650803"/>
                      <a:pt x="120835" y="631658"/>
                    </a:cubicBezTo>
                    <a:cubicBezTo>
                      <a:pt x="112644" y="620704"/>
                      <a:pt x="105500" y="610703"/>
                      <a:pt x="98833" y="601273"/>
                    </a:cubicBezTo>
                    <a:cubicBezTo>
                      <a:pt x="102166" y="587938"/>
                      <a:pt x="114739" y="534122"/>
                      <a:pt x="109977" y="507928"/>
                    </a:cubicBezTo>
                    <a:cubicBezTo>
                      <a:pt x="105214" y="481735"/>
                      <a:pt x="92260" y="450778"/>
                      <a:pt x="67686" y="438586"/>
                    </a:cubicBezTo>
                    <a:cubicBezTo>
                      <a:pt x="45378" y="426318"/>
                      <a:pt x="17346" y="434462"/>
                      <a:pt x="5078" y="456770"/>
                    </a:cubicBezTo>
                    <a:cubicBezTo>
                      <a:pt x="4278" y="458227"/>
                      <a:pt x="3554" y="459722"/>
                      <a:pt x="2916" y="461256"/>
                    </a:cubicBezTo>
                    <a:cubicBezTo>
                      <a:pt x="-11086" y="497641"/>
                      <a:pt x="28443" y="555839"/>
                      <a:pt x="55494" y="577747"/>
                    </a:cubicBezTo>
                    <a:cubicBezTo>
                      <a:pt x="57875" y="579652"/>
                      <a:pt x="97880" y="604988"/>
                      <a:pt x="98071" y="604321"/>
                    </a:cubicBezTo>
                    <a:cubicBezTo>
                      <a:pt x="98090" y="604036"/>
                      <a:pt x="98090" y="603750"/>
                      <a:pt x="98071" y="603464"/>
                    </a:cubicBezTo>
                    <a:cubicBezTo>
                      <a:pt x="104262" y="612989"/>
                      <a:pt x="111025" y="622514"/>
                      <a:pt x="118549" y="633182"/>
                    </a:cubicBezTo>
                    <a:cubicBezTo>
                      <a:pt x="132646" y="652232"/>
                      <a:pt x="148839" y="674521"/>
                      <a:pt x="167984" y="697095"/>
                    </a:cubicBezTo>
                    <a:cubicBezTo>
                      <a:pt x="188377" y="721660"/>
                      <a:pt x="210161" y="745034"/>
                      <a:pt x="233230" y="767104"/>
                    </a:cubicBezTo>
                    <a:cubicBezTo>
                      <a:pt x="258996" y="791735"/>
                      <a:pt x="286885" y="814043"/>
                      <a:pt x="316574" y="833779"/>
                    </a:cubicBezTo>
                    <a:lnTo>
                      <a:pt x="317717" y="834445"/>
                    </a:lnTo>
                    <a:cubicBezTo>
                      <a:pt x="306763" y="831302"/>
                      <a:pt x="275712" y="823587"/>
                      <a:pt x="273235" y="823301"/>
                    </a:cubicBezTo>
                    <a:cubicBezTo>
                      <a:pt x="238660" y="818729"/>
                      <a:pt x="169318" y="830254"/>
                      <a:pt x="152554" y="865497"/>
                    </a:cubicBezTo>
                    <a:cubicBezTo>
                      <a:pt x="142305" y="888862"/>
                      <a:pt x="152925" y="916113"/>
                      <a:pt x="176290" y="926362"/>
                    </a:cubicBezTo>
                    <a:cubicBezTo>
                      <a:pt x="177871" y="927057"/>
                      <a:pt x="179481" y="927657"/>
                      <a:pt x="181129" y="928171"/>
                    </a:cubicBezTo>
                    <a:cubicBezTo>
                      <a:pt x="207132" y="937506"/>
                      <a:pt x="238755" y="925409"/>
                      <a:pt x="260472" y="911027"/>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 xmlns:a16="http://schemas.microsoft.com/office/drawing/2014/main" id="{2EEBD92F-29AD-4836-8DA5-F2DD20AB565B}"/>
                  </a:ext>
                </a:extLst>
              </p:cNvPr>
              <p:cNvSpPr/>
              <p:nvPr/>
            </p:nvSpPr>
            <p:spPr>
              <a:xfrm>
                <a:off x="8458198" y="2034411"/>
                <a:ext cx="138324" cy="227270"/>
              </a:xfrm>
              <a:custGeom>
                <a:avLst/>
                <a:gdLst>
                  <a:gd name="connsiteX0" fmla="*/ 23047 w 138324"/>
                  <a:gd name="connsiteY0" fmla="*/ 143165 h 227270"/>
                  <a:gd name="connsiteX1" fmla="*/ 116964 w 138324"/>
                  <a:gd name="connsiteY1" fmla="*/ 227271 h 227270"/>
                  <a:gd name="connsiteX2" fmla="*/ 136014 w 138324"/>
                  <a:gd name="connsiteY2" fmla="*/ 164977 h 227270"/>
                  <a:gd name="connsiteX3" fmla="*/ 88389 w 138324"/>
                  <a:gd name="connsiteY3" fmla="*/ 6196 h 227270"/>
                  <a:gd name="connsiteX4" fmla="*/ 8150 w 138324"/>
                  <a:gd name="connsiteY4" fmla="*/ 33418 h 227270"/>
                  <a:gd name="connsiteX5" fmla="*/ 5617 w 138324"/>
                  <a:gd name="connsiteY5" fmla="*/ 39343 h 227270"/>
                  <a:gd name="connsiteX6" fmla="*/ 23047 w 138324"/>
                  <a:gd name="connsiteY6" fmla="*/ 143165 h 22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24" h="227270">
                    <a:moveTo>
                      <a:pt x="23047" y="143165"/>
                    </a:moveTo>
                    <a:cubicBezTo>
                      <a:pt x="43431" y="177265"/>
                      <a:pt x="116869" y="227271"/>
                      <a:pt x="116964" y="227271"/>
                    </a:cubicBezTo>
                    <a:cubicBezTo>
                      <a:pt x="117059" y="227271"/>
                      <a:pt x="135252" y="168883"/>
                      <a:pt x="136014" y="164977"/>
                    </a:cubicBezTo>
                    <a:cubicBezTo>
                      <a:pt x="143824" y="120496"/>
                      <a:pt x="132775" y="29818"/>
                      <a:pt x="88389" y="6196"/>
                    </a:cubicBezTo>
                    <a:cubicBezTo>
                      <a:pt x="58719" y="-8444"/>
                      <a:pt x="22790" y="3748"/>
                      <a:pt x="8150" y="33418"/>
                    </a:cubicBezTo>
                    <a:cubicBezTo>
                      <a:pt x="7198" y="35342"/>
                      <a:pt x="6360" y="37323"/>
                      <a:pt x="5617" y="39343"/>
                    </a:cubicBezTo>
                    <a:cubicBezTo>
                      <a:pt x="-8195" y="72490"/>
                      <a:pt x="5712" y="114209"/>
                      <a:pt x="23047" y="143165"/>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 xmlns:a16="http://schemas.microsoft.com/office/drawing/2014/main" id="{9580923C-9D6C-4454-84B2-F51A57C52AF7}"/>
                  </a:ext>
                </a:extLst>
              </p:cNvPr>
              <p:cNvSpPr/>
              <p:nvPr/>
            </p:nvSpPr>
            <p:spPr>
              <a:xfrm>
                <a:off x="9169452" y="2485887"/>
                <a:ext cx="137188" cy="230246"/>
              </a:xfrm>
              <a:custGeom>
                <a:avLst/>
                <a:gdLst>
                  <a:gd name="connsiteX0" fmla="*/ 31979 w 137188"/>
                  <a:gd name="connsiteY0" fmla="*/ 230233 h 230246"/>
                  <a:gd name="connsiteX1" fmla="*/ 82176 w 137188"/>
                  <a:gd name="connsiteY1" fmla="*/ 188704 h 230246"/>
                  <a:gd name="connsiteX2" fmla="*/ 129801 w 137188"/>
                  <a:gd name="connsiteY2" fmla="*/ 29731 h 230246"/>
                  <a:gd name="connsiteX3" fmla="*/ 47857 w 137188"/>
                  <a:gd name="connsiteY3" fmla="*/ 8176 h 230246"/>
                  <a:gd name="connsiteX4" fmla="*/ 42456 w 137188"/>
                  <a:gd name="connsiteY4" fmla="*/ 11729 h 230246"/>
                  <a:gd name="connsiteX5" fmla="*/ 70 w 137188"/>
                  <a:gd name="connsiteY5" fmla="*/ 108217 h 230246"/>
                  <a:gd name="connsiteX6" fmla="*/ 31979 w 137188"/>
                  <a:gd name="connsiteY6" fmla="*/ 230233 h 23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8" h="230246">
                    <a:moveTo>
                      <a:pt x="31979" y="230233"/>
                    </a:moveTo>
                    <a:cubicBezTo>
                      <a:pt x="31979" y="231090"/>
                      <a:pt x="79604" y="191561"/>
                      <a:pt x="82176" y="188704"/>
                    </a:cubicBezTo>
                    <a:cubicBezTo>
                      <a:pt x="113322" y="155843"/>
                      <a:pt x="154089" y="74404"/>
                      <a:pt x="129801" y="29731"/>
                    </a:cubicBezTo>
                    <a:cubicBezTo>
                      <a:pt x="113122" y="1147"/>
                      <a:pt x="76442" y="-8502"/>
                      <a:pt x="47857" y="8176"/>
                    </a:cubicBezTo>
                    <a:cubicBezTo>
                      <a:pt x="46000" y="9262"/>
                      <a:pt x="44190" y="10443"/>
                      <a:pt x="42456" y="11729"/>
                    </a:cubicBezTo>
                    <a:cubicBezTo>
                      <a:pt x="13024" y="32017"/>
                      <a:pt x="1689" y="74499"/>
                      <a:pt x="70" y="108217"/>
                    </a:cubicBezTo>
                    <a:cubicBezTo>
                      <a:pt x="-1739" y="147842"/>
                      <a:pt x="31979" y="230138"/>
                      <a:pt x="31979" y="230233"/>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 xmlns:a16="http://schemas.microsoft.com/office/drawing/2014/main" id="{5D381A05-D136-49CD-89B3-D965DCA3BF8A}"/>
                  </a:ext>
                </a:extLst>
              </p:cNvPr>
              <p:cNvSpPr/>
              <p:nvPr/>
            </p:nvSpPr>
            <p:spPr>
              <a:xfrm>
                <a:off x="8141248" y="1948815"/>
                <a:ext cx="1481952" cy="1535210"/>
              </a:xfrm>
              <a:custGeom>
                <a:avLst/>
                <a:gdLst>
                  <a:gd name="connsiteX0" fmla="*/ 215315 w 1481952"/>
                  <a:gd name="connsiteY0" fmla="*/ 456123 h 1535210"/>
                  <a:gd name="connsiteX1" fmla="*/ 326948 w 1481952"/>
                  <a:gd name="connsiteY1" fmla="*/ 512035 h 1535210"/>
                  <a:gd name="connsiteX2" fmla="*/ 288848 w 1481952"/>
                  <a:gd name="connsiteY2" fmla="*/ 648338 h 1535210"/>
                  <a:gd name="connsiteX3" fmla="*/ 273322 w 1481952"/>
                  <a:gd name="connsiteY3" fmla="*/ 729967 h 1535210"/>
                  <a:gd name="connsiteX4" fmla="*/ 273322 w 1481952"/>
                  <a:gd name="connsiteY4" fmla="*/ 703964 h 1535210"/>
                  <a:gd name="connsiteX5" fmla="*/ 185121 w 1481952"/>
                  <a:gd name="connsiteY5" fmla="*/ 563470 h 1535210"/>
                  <a:gd name="connsiteX6" fmla="*/ 114864 w 1481952"/>
                  <a:gd name="connsiteY6" fmla="*/ 610829 h 1535210"/>
                  <a:gd name="connsiteX7" fmla="*/ 113969 w 1481952"/>
                  <a:gd name="connsiteY7" fmla="*/ 617286 h 1535210"/>
                  <a:gd name="connsiteX8" fmla="*/ 158736 w 1481952"/>
                  <a:gd name="connsiteY8" fmla="*/ 712536 h 1535210"/>
                  <a:gd name="connsiteX9" fmla="*/ 266940 w 1481952"/>
                  <a:gd name="connsiteY9" fmla="*/ 767305 h 1535210"/>
                  <a:gd name="connsiteX10" fmla="*/ 261797 w 1481952"/>
                  <a:gd name="connsiteY10" fmla="*/ 798833 h 1535210"/>
                  <a:gd name="connsiteX11" fmla="*/ 237222 w 1481952"/>
                  <a:gd name="connsiteY11" fmla="*/ 949233 h 1535210"/>
                  <a:gd name="connsiteX12" fmla="*/ 226554 w 1481952"/>
                  <a:gd name="connsiteY12" fmla="*/ 1000668 h 1535210"/>
                  <a:gd name="connsiteX13" fmla="*/ 226554 w 1481952"/>
                  <a:gd name="connsiteY13" fmla="*/ 978189 h 1535210"/>
                  <a:gd name="connsiteX14" fmla="*/ 138353 w 1481952"/>
                  <a:gd name="connsiteY14" fmla="*/ 837600 h 1535210"/>
                  <a:gd name="connsiteX15" fmla="*/ 68182 w 1481952"/>
                  <a:gd name="connsiteY15" fmla="*/ 885082 h 1535210"/>
                  <a:gd name="connsiteX16" fmla="*/ 67296 w 1481952"/>
                  <a:gd name="connsiteY16" fmla="*/ 891511 h 1535210"/>
                  <a:gd name="connsiteX17" fmla="*/ 111969 w 1481952"/>
                  <a:gd name="connsiteY17" fmla="*/ 986761 h 1535210"/>
                  <a:gd name="connsiteX18" fmla="*/ 216744 w 1481952"/>
                  <a:gd name="connsiteY18" fmla="*/ 1040292 h 1535210"/>
                  <a:gd name="connsiteX19" fmla="*/ 203218 w 1481952"/>
                  <a:gd name="connsiteY19" fmla="*/ 1091536 h 1535210"/>
                  <a:gd name="connsiteX20" fmla="*/ 192550 w 1481952"/>
                  <a:gd name="connsiteY20" fmla="*/ 1124969 h 1535210"/>
                  <a:gd name="connsiteX21" fmla="*/ 180549 w 1481952"/>
                  <a:gd name="connsiteY21" fmla="*/ 1157830 h 1535210"/>
                  <a:gd name="connsiteX22" fmla="*/ 155117 w 1481952"/>
                  <a:gd name="connsiteY22" fmla="*/ 1219743 h 1535210"/>
                  <a:gd name="connsiteX23" fmla="*/ 137401 w 1481952"/>
                  <a:gd name="connsiteY23" fmla="*/ 1259938 h 1535210"/>
                  <a:gd name="connsiteX24" fmla="*/ 146926 w 1481952"/>
                  <a:gd name="connsiteY24" fmla="*/ 1205932 h 1535210"/>
                  <a:gd name="connsiteX25" fmla="*/ 81012 w 1481952"/>
                  <a:gd name="connsiteY25" fmla="*/ 1053532 h 1535210"/>
                  <a:gd name="connsiteX26" fmla="*/ 4403 w 1481952"/>
                  <a:gd name="connsiteY26" fmla="*/ 1089717 h 1535210"/>
                  <a:gd name="connsiteX27" fmla="*/ 2527 w 1481952"/>
                  <a:gd name="connsiteY27" fmla="*/ 1096013 h 1535210"/>
                  <a:gd name="connsiteX28" fmla="*/ 32244 w 1481952"/>
                  <a:gd name="connsiteY28" fmla="*/ 1197073 h 1535210"/>
                  <a:gd name="connsiteX29" fmla="*/ 133495 w 1481952"/>
                  <a:gd name="connsiteY29" fmla="*/ 1268987 h 1535210"/>
                  <a:gd name="connsiteX30" fmla="*/ 104349 w 1481952"/>
                  <a:gd name="connsiteY30" fmla="*/ 1331852 h 1535210"/>
                  <a:gd name="connsiteX31" fmla="*/ 31006 w 1481952"/>
                  <a:gd name="connsiteY31" fmla="*/ 1475489 h 1535210"/>
                  <a:gd name="connsiteX32" fmla="*/ 58534 w 1481952"/>
                  <a:gd name="connsiteY32" fmla="*/ 1495111 h 1535210"/>
                  <a:gd name="connsiteX33" fmla="*/ 131495 w 1481952"/>
                  <a:gd name="connsiteY33" fmla="*/ 1344520 h 1535210"/>
                  <a:gd name="connsiteX34" fmla="*/ 162356 w 1481952"/>
                  <a:gd name="connsiteY34" fmla="*/ 1273749 h 1535210"/>
                  <a:gd name="connsiteX35" fmla="*/ 237603 w 1481952"/>
                  <a:gd name="connsiteY35" fmla="*/ 1287561 h 1535210"/>
                  <a:gd name="connsiteX36" fmla="*/ 281895 w 1481952"/>
                  <a:gd name="connsiteY36" fmla="*/ 1399194 h 1535210"/>
                  <a:gd name="connsiteX37" fmla="*/ 222840 w 1481952"/>
                  <a:gd name="connsiteY37" fmla="*/ 1435579 h 1535210"/>
                  <a:gd name="connsiteX38" fmla="*/ 84632 w 1481952"/>
                  <a:gd name="connsiteY38" fmla="*/ 1513779 h 1535210"/>
                  <a:gd name="connsiteX39" fmla="*/ 114636 w 1481952"/>
                  <a:gd name="connsiteY39" fmla="*/ 1535211 h 1535210"/>
                  <a:gd name="connsiteX40" fmla="*/ 238461 w 1481952"/>
                  <a:gd name="connsiteY40" fmla="*/ 1461202 h 1535210"/>
                  <a:gd name="connsiteX41" fmla="*/ 303135 w 1481952"/>
                  <a:gd name="connsiteY41" fmla="*/ 1419101 h 1535210"/>
                  <a:gd name="connsiteX42" fmla="*/ 398385 w 1481952"/>
                  <a:gd name="connsiteY42" fmla="*/ 1498920 h 1535210"/>
                  <a:gd name="connsiteX43" fmla="*/ 503732 w 1481952"/>
                  <a:gd name="connsiteY43" fmla="*/ 1502064 h 1535210"/>
                  <a:gd name="connsiteX44" fmla="*/ 528411 w 1481952"/>
                  <a:gd name="connsiteY44" fmla="*/ 1421149 h 1535210"/>
                  <a:gd name="connsiteX45" fmla="*/ 524973 w 1481952"/>
                  <a:gd name="connsiteY45" fmla="*/ 1415481 h 1535210"/>
                  <a:gd name="connsiteX46" fmla="*/ 360952 w 1481952"/>
                  <a:gd name="connsiteY46" fmla="*/ 1390240 h 1535210"/>
                  <a:gd name="connsiteX47" fmla="*/ 315327 w 1481952"/>
                  <a:gd name="connsiteY47" fmla="*/ 1411005 h 1535210"/>
                  <a:gd name="connsiteX48" fmla="*/ 342474 w 1481952"/>
                  <a:gd name="connsiteY48" fmla="*/ 1392621 h 1535210"/>
                  <a:gd name="connsiteX49" fmla="*/ 398195 w 1481952"/>
                  <a:gd name="connsiteY49" fmla="*/ 1353093 h 1535210"/>
                  <a:gd name="connsiteX50" fmla="*/ 425818 w 1481952"/>
                  <a:gd name="connsiteY50" fmla="*/ 1331661 h 1535210"/>
                  <a:gd name="connsiteX51" fmla="*/ 453535 w 1481952"/>
                  <a:gd name="connsiteY51" fmla="*/ 1308325 h 1535210"/>
                  <a:gd name="connsiteX52" fmla="*/ 515734 w 1481952"/>
                  <a:gd name="connsiteY52" fmla="*/ 1249651 h 1535210"/>
                  <a:gd name="connsiteX53" fmla="*/ 595648 w 1481952"/>
                  <a:gd name="connsiteY53" fmla="*/ 1339853 h 1535210"/>
                  <a:gd name="connsiteX54" fmla="*/ 699280 w 1481952"/>
                  <a:gd name="connsiteY54" fmla="*/ 1358903 h 1535210"/>
                  <a:gd name="connsiteX55" fmla="*/ 735961 w 1481952"/>
                  <a:gd name="connsiteY55" fmla="*/ 1282522 h 1535210"/>
                  <a:gd name="connsiteX56" fmla="*/ 733475 w 1481952"/>
                  <a:gd name="connsiteY56" fmla="*/ 1276512 h 1535210"/>
                  <a:gd name="connsiteX57" fmla="*/ 575169 w 1481952"/>
                  <a:gd name="connsiteY57" fmla="*/ 1226696 h 1535210"/>
                  <a:gd name="connsiteX58" fmla="*/ 523830 w 1481952"/>
                  <a:gd name="connsiteY58" fmla="*/ 1241174 h 1535210"/>
                  <a:gd name="connsiteX59" fmla="*/ 559929 w 1481952"/>
                  <a:gd name="connsiteY59" fmla="*/ 1203645 h 1535210"/>
                  <a:gd name="connsiteX60" fmla="*/ 661276 w 1481952"/>
                  <a:gd name="connsiteY60" fmla="*/ 1089345 h 1535210"/>
                  <a:gd name="connsiteX61" fmla="*/ 692327 w 1481952"/>
                  <a:gd name="connsiteY61" fmla="*/ 1054294 h 1535210"/>
                  <a:gd name="connsiteX62" fmla="*/ 774623 w 1481952"/>
                  <a:gd name="connsiteY62" fmla="*/ 1148020 h 1535210"/>
                  <a:gd name="connsiteX63" fmla="*/ 878350 w 1481952"/>
                  <a:gd name="connsiteY63" fmla="*/ 1167070 h 1535210"/>
                  <a:gd name="connsiteX64" fmla="*/ 914917 w 1481952"/>
                  <a:gd name="connsiteY64" fmla="*/ 1090641 h 1535210"/>
                  <a:gd name="connsiteX65" fmla="*/ 912450 w 1481952"/>
                  <a:gd name="connsiteY65" fmla="*/ 1084678 h 1535210"/>
                  <a:gd name="connsiteX66" fmla="*/ 754144 w 1481952"/>
                  <a:gd name="connsiteY66" fmla="*/ 1034862 h 1535210"/>
                  <a:gd name="connsiteX67" fmla="*/ 694232 w 1481952"/>
                  <a:gd name="connsiteY67" fmla="*/ 1052007 h 1535210"/>
                  <a:gd name="connsiteX68" fmla="*/ 763764 w 1481952"/>
                  <a:gd name="connsiteY68" fmla="*/ 976665 h 1535210"/>
                  <a:gd name="connsiteX69" fmla="*/ 865206 w 1481952"/>
                  <a:gd name="connsiteY69" fmla="*/ 884844 h 1535210"/>
                  <a:gd name="connsiteX70" fmla="*/ 947883 w 1481952"/>
                  <a:gd name="connsiteY70" fmla="*/ 979236 h 1535210"/>
                  <a:gd name="connsiteX71" fmla="*/ 1051610 w 1481952"/>
                  <a:gd name="connsiteY71" fmla="*/ 998286 h 1535210"/>
                  <a:gd name="connsiteX72" fmla="*/ 1088177 w 1481952"/>
                  <a:gd name="connsiteY72" fmla="*/ 921858 h 1535210"/>
                  <a:gd name="connsiteX73" fmla="*/ 1085710 w 1481952"/>
                  <a:gd name="connsiteY73" fmla="*/ 915895 h 1535210"/>
                  <a:gd name="connsiteX74" fmla="*/ 927404 w 1481952"/>
                  <a:gd name="connsiteY74" fmla="*/ 866175 h 1535210"/>
                  <a:gd name="connsiteX75" fmla="*/ 873778 w 1481952"/>
                  <a:gd name="connsiteY75" fmla="*/ 881319 h 1535210"/>
                  <a:gd name="connsiteX76" fmla="*/ 872445 w 1481952"/>
                  <a:gd name="connsiteY76" fmla="*/ 878748 h 1535210"/>
                  <a:gd name="connsiteX77" fmla="*/ 989507 w 1481952"/>
                  <a:gd name="connsiteY77" fmla="*/ 806262 h 1535210"/>
                  <a:gd name="connsiteX78" fmla="*/ 1056182 w 1481952"/>
                  <a:gd name="connsiteY78" fmla="*/ 775687 h 1535210"/>
                  <a:gd name="connsiteX79" fmla="*/ 1126667 w 1481952"/>
                  <a:gd name="connsiteY79" fmla="*/ 875986 h 1535210"/>
                  <a:gd name="connsiteX80" fmla="*/ 1227632 w 1481952"/>
                  <a:gd name="connsiteY80" fmla="*/ 906370 h 1535210"/>
                  <a:gd name="connsiteX81" fmla="*/ 1272380 w 1481952"/>
                  <a:gd name="connsiteY81" fmla="*/ 834418 h 1535210"/>
                  <a:gd name="connsiteX82" fmla="*/ 1270590 w 1481952"/>
                  <a:gd name="connsiteY82" fmla="*/ 828265 h 1535210"/>
                  <a:gd name="connsiteX83" fmla="*/ 1118761 w 1481952"/>
                  <a:gd name="connsiteY83" fmla="*/ 761590 h 1535210"/>
                  <a:gd name="connsiteX84" fmla="*/ 1073422 w 1481952"/>
                  <a:gd name="connsiteY84" fmla="*/ 769020 h 1535210"/>
                  <a:gd name="connsiteX85" fmla="*/ 1102950 w 1481952"/>
                  <a:gd name="connsiteY85" fmla="*/ 757209 h 1535210"/>
                  <a:gd name="connsiteX86" fmla="*/ 1202200 w 1481952"/>
                  <a:gd name="connsiteY86" fmla="*/ 724443 h 1535210"/>
                  <a:gd name="connsiteX87" fmla="*/ 1249159 w 1481952"/>
                  <a:gd name="connsiteY87" fmla="*/ 711679 h 1535210"/>
                  <a:gd name="connsiteX88" fmla="*/ 1357458 w 1481952"/>
                  <a:gd name="connsiteY88" fmla="*/ 767877 h 1535210"/>
                  <a:gd name="connsiteX89" fmla="*/ 1460995 w 1481952"/>
                  <a:gd name="connsiteY89" fmla="*/ 748350 h 1535210"/>
                  <a:gd name="connsiteX90" fmla="*/ 1467557 w 1481952"/>
                  <a:gd name="connsiteY90" fmla="*/ 663873 h 1535210"/>
                  <a:gd name="connsiteX91" fmla="*/ 1463090 w 1481952"/>
                  <a:gd name="connsiteY91" fmla="*/ 659196 h 1535210"/>
                  <a:gd name="connsiteX92" fmla="*/ 1297545 w 1481952"/>
                  <a:gd name="connsiteY92" fmla="*/ 669769 h 1535210"/>
                  <a:gd name="connsiteX93" fmla="*/ 1245825 w 1481952"/>
                  <a:gd name="connsiteY93" fmla="*/ 709393 h 1535210"/>
                  <a:gd name="connsiteX94" fmla="*/ 1246682 w 1481952"/>
                  <a:gd name="connsiteY94" fmla="*/ 709965 h 1535210"/>
                  <a:gd name="connsiteX95" fmla="*/ 1201248 w 1481952"/>
                  <a:gd name="connsiteY95" fmla="*/ 721204 h 1535210"/>
                  <a:gd name="connsiteX96" fmla="*/ 1101045 w 1481952"/>
                  <a:gd name="connsiteY96" fmla="*/ 751970 h 1535210"/>
                  <a:gd name="connsiteX97" fmla="*/ 986173 w 1481952"/>
                  <a:gd name="connsiteY97" fmla="*/ 799595 h 1535210"/>
                  <a:gd name="connsiteX98" fmla="*/ 866444 w 1481952"/>
                  <a:gd name="connsiteY98" fmla="*/ 870080 h 1535210"/>
                  <a:gd name="connsiteX99" fmla="*/ 865206 w 1481952"/>
                  <a:gd name="connsiteY99" fmla="*/ 871128 h 1535210"/>
                  <a:gd name="connsiteX100" fmla="*/ 899115 w 1481952"/>
                  <a:gd name="connsiteY100" fmla="*/ 822265 h 1535210"/>
                  <a:gd name="connsiteX101" fmla="*/ 903115 w 1481952"/>
                  <a:gd name="connsiteY101" fmla="*/ 656339 h 1535210"/>
                  <a:gd name="connsiteX102" fmla="*/ 818124 w 1481952"/>
                  <a:gd name="connsiteY102" fmla="*/ 657425 h 1535210"/>
                  <a:gd name="connsiteX103" fmla="*/ 814056 w 1481952"/>
                  <a:gd name="connsiteY103" fmla="*/ 662054 h 1535210"/>
                  <a:gd name="connsiteX104" fmla="*/ 798721 w 1481952"/>
                  <a:gd name="connsiteY104" fmla="*/ 766353 h 1535210"/>
                  <a:gd name="connsiteX105" fmla="*/ 860919 w 1481952"/>
                  <a:gd name="connsiteY105" fmla="*/ 874557 h 1535210"/>
                  <a:gd name="connsiteX106" fmla="*/ 753859 w 1481952"/>
                  <a:gd name="connsiteY106" fmla="*/ 967140 h 1535210"/>
                  <a:gd name="connsiteX107" fmla="*/ 695946 w 1481952"/>
                  <a:gd name="connsiteY107" fmla="*/ 1026671 h 1535210"/>
                  <a:gd name="connsiteX108" fmla="*/ 710425 w 1481952"/>
                  <a:gd name="connsiteY108" fmla="*/ 1005144 h 1535210"/>
                  <a:gd name="connsiteX109" fmla="*/ 714425 w 1481952"/>
                  <a:gd name="connsiteY109" fmla="*/ 839314 h 1535210"/>
                  <a:gd name="connsiteX110" fmla="*/ 629834 w 1481952"/>
                  <a:gd name="connsiteY110" fmla="*/ 840057 h 1535210"/>
                  <a:gd name="connsiteX111" fmla="*/ 625461 w 1481952"/>
                  <a:gd name="connsiteY111" fmla="*/ 845029 h 1535210"/>
                  <a:gd name="connsiteX112" fmla="*/ 610031 w 1481952"/>
                  <a:gd name="connsiteY112" fmla="*/ 949233 h 1535210"/>
                  <a:gd name="connsiteX113" fmla="*/ 670134 w 1481952"/>
                  <a:gd name="connsiteY113" fmla="*/ 1054579 h 1535210"/>
                  <a:gd name="connsiteX114" fmla="*/ 648417 w 1481952"/>
                  <a:gd name="connsiteY114" fmla="*/ 1078106 h 1535210"/>
                  <a:gd name="connsiteX115" fmla="*/ 544975 w 1481952"/>
                  <a:gd name="connsiteY115" fmla="*/ 1189929 h 1535210"/>
                  <a:gd name="connsiteX116" fmla="*/ 507733 w 1481952"/>
                  <a:gd name="connsiteY116" fmla="*/ 1226982 h 1535210"/>
                  <a:gd name="connsiteX117" fmla="*/ 520305 w 1481952"/>
                  <a:gd name="connsiteY117" fmla="*/ 1207932 h 1535210"/>
                  <a:gd name="connsiteX118" fmla="*/ 524306 w 1481952"/>
                  <a:gd name="connsiteY118" fmla="*/ 1042102 h 1535210"/>
                  <a:gd name="connsiteX119" fmla="*/ 439448 w 1481952"/>
                  <a:gd name="connsiteY119" fmla="*/ 1042959 h 1535210"/>
                  <a:gd name="connsiteX120" fmla="*/ 435247 w 1481952"/>
                  <a:gd name="connsiteY120" fmla="*/ 1047721 h 1535210"/>
                  <a:gd name="connsiteX121" fmla="*/ 419912 w 1481952"/>
                  <a:gd name="connsiteY121" fmla="*/ 1152020 h 1535210"/>
                  <a:gd name="connsiteX122" fmla="*/ 478014 w 1481952"/>
                  <a:gd name="connsiteY122" fmla="*/ 1254699 h 1535210"/>
                  <a:gd name="connsiteX123" fmla="*/ 438390 w 1481952"/>
                  <a:gd name="connsiteY123" fmla="*/ 1289942 h 1535210"/>
                  <a:gd name="connsiteX124" fmla="*/ 411054 w 1481952"/>
                  <a:gd name="connsiteY124" fmla="*/ 1311945 h 1535210"/>
                  <a:gd name="connsiteX125" fmla="*/ 382955 w 1481952"/>
                  <a:gd name="connsiteY125" fmla="*/ 1332709 h 1535210"/>
                  <a:gd name="connsiteX126" fmla="*/ 327615 w 1481952"/>
                  <a:gd name="connsiteY126" fmla="*/ 1370333 h 1535210"/>
                  <a:gd name="connsiteX127" fmla="*/ 290562 w 1481952"/>
                  <a:gd name="connsiteY127" fmla="*/ 1394145 h 1535210"/>
                  <a:gd name="connsiteX128" fmla="*/ 328662 w 1481952"/>
                  <a:gd name="connsiteY128" fmla="*/ 1354236 h 1535210"/>
                  <a:gd name="connsiteX129" fmla="*/ 369048 w 1481952"/>
                  <a:gd name="connsiteY129" fmla="*/ 1243936 h 1535210"/>
                  <a:gd name="connsiteX130" fmla="*/ 376097 w 1481952"/>
                  <a:gd name="connsiteY130" fmla="*/ 1232697 h 1535210"/>
                  <a:gd name="connsiteX131" fmla="*/ 351742 w 1481952"/>
                  <a:gd name="connsiteY131" fmla="*/ 1151401 h 1535210"/>
                  <a:gd name="connsiteX132" fmla="*/ 345998 w 1481952"/>
                  <a:gd name="connsiteY132" fmla="*/ 1148686 h 1535210"/>
                  <a:gd name="connsiteX133" fmla="*/ 195312 w 1481952"/>
                  <a:gd name="connsiteY133" fmla="*/ 1218124 h 1535210"/>
                  <a:gd name="connsiteX134" fmla="*/ 168643 w 1481952"/>
                  <a:gd name="connsiteY134" fmla="*/ 1260605 h 1535210"/>
                  <a:gd name="connsiteX135" fmla="*/ 181215 w 1481952"/>
                  <a:gd name="connsiteY135" fmla="*/ 1230316 h 1535210"/>
                  <a:gd name="connsiteX136" fmla="*/ 205790 w 1481952"/>
                  <a:gd name="connsiteY136" fmla="*/ 1166593 h 1535210"/>
                  <a:gd name="connsiteX137" fmla="*/ 217029 w 1481952"/>
                  <a:gd name="connsiteY137" fmla="*/ 1133446 h 1535210"/>
                  <a:gd name="connsiteX138" fmla="*/ 227317 w 1481952"/>
                  <a:gd name="connsiteY138" fmla="*/ 1098775 h 1535210"/>
                  <a:gd name="connsiteX139" fmla="*/ 246843 w 1481952"/>
                  <a:gd name="connsiteY139" fmla="*/ 1015431 h 1535210"/>
                  <a:gd name="connsiteX140" fmla="*/ 363238 w 1481952"/>
                  <a:gd name="connsiteY140" fmla="*/ 1046673 h 1535210"/>
                  <a:gd name="connsiteX141" fmla="*/ 460298 w 1481952"/>
                  <a:gd name="connsiteY141" fmla="*/ 1005430 h 1535210"/>
                  <a:gd name="connsiteX142" fmla="*/ 448611 w 1481952"/>
                  <a:gd name="connsiteY142" fmla="*/ 921515 h 1535210"/>
                  <a:gd name="connsiteX143" fmla="*/ 443248 w 1481952"/>
                  <a:gd name="connsiteY143" fmla="*/ 917895 h 1535210"/>
                  <a:gd name="connsiteX144" fmla="*/ 283800 w 1481952"/>
                  <a:gd name="connsiteY144" fmla="*/ 963615 h 1535210"/>
                  <a:gd name="connsiteX145" fmla="*/ 248938 w 1481952"/>
                  <a:gd name="connsiteY145" fmla="*/ 1004097 h 1535210"/>
                  <a:gd name="connsiteX146" fmla="*/ 258463 w 1481952"/>
                  <a:gd name="connsiteY146" fmla="*/ 952852 h 1535210"/>
                  <a:gd name="connsiteX147" fmla="*/ 279894 w 1481952"/>
                  <a:gd name="connsiteY147" fmla="*/ 801405 h 1535210"/>
                  <a:gd name="connsiteX148" fmla="*/ 286371 w 1481952"/>
                  <a:gd name="connsiteY148" fmla="*/ 755018 h 1535210"/>
                  <a:gd name="connsiteX149" fmla="*/ 406768 w 1481952"/>
                  <a:gd name="connsiteY149" fmla="*/ 787784 h 1535210"/>
                  <a:gd name="connsiteX150" fmla="*/ 503732 w 1481952"/>
                  <a:gd name="connsiteY150" fmla="*/ 746541 h 1535210"/>
                  <a:gd name="connsiteX151" fmla="*/ 492111 w 1481952"/>
                  <a:gd name="connsiteY151" fmla="*/ 662616 h 1535210"/>
                  <a:gd name="connsiteX152" fmla="*/ 486777 w 1481952"/>
                  <a:gd name="connsiteY152" fmla="*/ 659006 h 1535210"/>
                  <a:gd name="connsiteX153" fmla="*/ 327234 w 1481952"/>
                  <a:gd name="connsiteY153" fmla="*/ 704821 h 1535210"/>
                  <a:gd name="connsiteX154" fmla="*/ 286752 w 1481952"/>
                  <a:gd name="connsiteY154" fmla="*/ 752446 h 1535210"/>
                  <a:gd name="connsiteX155" fmla="*/ 303135 w 1481952"/>
                  <a:gd name="connsiteY155" fmla="*/ 651291 h 1535210"/>
                  <a:gd name="connsiteX156" fmla="*/ 337330 w 1481952"/>
                  <a:gd name="connsiteY156" fmla="*/ 518607 h 1535210"/>
                  <a:gd name="connsiteX157" fmla="*/ 458393 w 1481952"/>
                  <a:gd name="connsiteY157" fmla="*/ 551754 h 1535210"/>
                  <a:gd name="connsiteX158" fmla="*/ 555358 w 1481952"/>
                  <a:gd name="connsiteY158" fmla="*/ 510511 h 1535210"/>
                  <a:gd name="connsiteX159" fmla="*/ 543689 w 1481952"/>
                  <a:gd name="connsiteY159" fmla="*/ 426453 h 1535210"/>
                  <a:gd name="connsiteX160" fmla="*/ 538403 w 1481952"/>
                  <a:gd name="connsiteY160" fmla="*/ 422881 h 1535210"/>
                  <a:gd name="connsiteX161" fmla="*/ 378859 w 1481952"/>
                  <a:gd name="connsiteY161" fmla="*/ 468696 h 1535210"/>
                  <a:gd name="connsiteX162" fmla="*/ 342474 w 1481952"/>
                  <a:gd name="connsiteY162" fmla="*/ 510987 h 1535210"/>
                  <a:gd name="connsiteX163" fmla="*/ 339997 w 1481952"/>
                  <a:gd name="connsiteY163" fmla="*/ 509559 h 1535210"/>
                  <a:gd name="connsiteX164" fmla="*/ 397147 w 1481952"/>
                  <a:gd name="connsiteY164" fmla="*/ 384591 h 1535210"/>
                  <a:gd name="connsiteX165" fmla="*/ 435247 w 1481952"/>
                  <a:gd name="connsiteY165" fmla="*/ 322392 h 1535210"/>
                  <a:gd name="connsiteX166" fmla="*/ 549547 w 1481952"/>
                  <a:gd name="connsiteY166" fmla="*/ 367255 h 1535210"/>
                  <a:gd name="connsiteX167" fmla="*/ 650512 w 1481952"/>
                  <a:gd name="connsiteY167" fmla="*/ 336870 h 1535210"/>
                  <a:gd name="connsiteX168" fmla="*/ 648103 w 1481952"/>
                  <a:gd name="connsiteY168" fmla="*/ 252174 h 1535210"/>
                  <a:gd name="connsiteX169" fmla="*/ 643178 w 1481952"/>
                  <a:gd name="connsiteY169" fmla="*/ 248002 h 1535210"/>
                  <a:gd name="connsiteX170" fmla="*/ 479634 w 1481952"/>
                  <a:gd name="connsiteY170" fmla="*/ 276006 h 1535210"/>
                  <a:gd name="connsiteX171" fmla="*/ 446010 w 1481952"/>
                  <a:gd name="connsiteY171" fmla="*/ 307152 h 1535210"/>
                  <a:gd name="connsiteX172" fmla="*/ 464108 w 1481952"/>
                  <a:gd name="connsiteY172" fmla="*/ 280959 h 1535210"/>
                  <a:gd name="connsiteX173" fmla="*/ 528687 w 1481952"/>
                  <a:gd name="connsiteY173" fmla="*/ 198853 h 1535210"/>
                  <a:gd name="connsiteX174" fmla="*/ 560882 w 1481952"/>
                  <a:gd name="connsiteY174" fmla="*/ 162372 h 1535210"/>
                  <a:gd name="connsiteX175" fmla="*/ 682230 w 1481952"/>
                  <a:gd name="connsiteY175" fmla="*/ 149514 h 1535210"/>
                  <a:gd name="connsiteX176" fmla="*/ 757859 w 1481952"/>
                  <a:gd name="connsiteY176" fmla="*/ 76076 h 1535210"/>
                  <a:gd name="connsiteX177" fmla="*/ 716711 w 1481952"/>
                  <a:gd name="connsiteY177" fmla="*/ 2010 h 1535210"/>
                  <a:gd name="connsiteX178" fmla="*/ 710234 w 1481952"/>
                  <a:gd name="connsiteY178" fmla="*/ 543 h 1535210"/>
                  <a:gd name="connsiteX179" fmla="*/ 577932 w 1481952"/>
                  <a:gd name="connsiteY179" fmla="*/ 100746 h 1535210"/>
                  <a:gd name="connsiteX180" fmla="*/ 556596 w 1481952"/>
                  <a:gd name="connsiteY180" fmla="*/ 162277 h 1535210"/>
                  <a:gd name="connsiteX181" fmla="*/ 557739 w 1481952"/>
                  <a:gd name="connsiteY181" fmla="*/ 162277 h 1535210"/>
                  <a:gd name="connsiteX182" fmla="*/ 526020 w 1481952"/>
                  <a:gd name="connsiteY182" fmla="*/ 196758 h 1535210"/>
                  <a:gd name="connsiteX183" fmla="*/ 459345 w 1481952"/>
                  <a:gd name="connsiteY183" fmla="*/ 277625 h 1535210"/>
                  <a:gd name="connsiteX184" fmla="*/ 389527 w 1481952"/>
                  <a:gd name="connsiteY184" fmla="*/ 380400 h 1535210"/>
                  <a:gd name="connsiteX185" fmla="*/ 328662 w 1481952"/>
                  <a:gd name="connsiteY185" fmla="*/ 505273 h 1535210"/>
                  <a:gd name="connsiteX186" fmla="*/ 328091 w 1481952"/>
                  <a:gd name="connsiteY186" fmla="*/ 506892 h 1535210"/>
                  <a:gd name="connsiteX187" fmla="*/ 329425 w 1481952"/>
                  <a:gd name="connsiteY187" fmla="*/ 447360 h 1535210"/>
                  <a:gd name="connsiteX188" fmla="*/ 241223 w 1481952"/>
                  <a:gd name="connsiteY188" fmla="*/ 306867 h 1535210"/>
                  <a:gd name="connsiteX189" fmla="*/ 171043 w 1481952"/>
                  <a:gd name="connsiteY189" fmla="*/ 354339 h 1535210"/>
                  <a:gd name="connsiteX190" fmla="*/ 170167 w 1481952"/>
                  <a:gd name="connsiteY190" fmla="*/ 360683 h 1535210"/>
                  <a:gd name="connsiteX191" fmla="*/ 215315 w 1481952"/>
                  <a:gd name="connsiteY191" fmla="*/ 456123 h 153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481952" h="1535210">
                    <a:moveTo>
                      <a:pt x="215315" y="456123"/>
                    </a:moveTo>
                    <a:cubicBezTo>
                      <a:pt x="242842" y="482508"/>
                      <a:pt x="320757" y="509940"/>
                      <a:pt x="326948" y="512035"/>
                    </a:cubicBezTo>
                    <a:cubicBezTo>
                      <a:pt x="311232" y="556574"/>
                      <a:pt x="298506" y="602104"/>
                      <a:pt x="288848" y="648338"/>
                    </a:cubicBezTo>
                    <a:cubicBezTo>
                      <a:pt x="283038" y="675198"/>
                      <a:pt x="277989" y="702535"/>
                      <a:pt x="273322" y="729967"/>
                    </a:cubicBezTo>
                    <a:cubicBezTo>
                      <a:pt x="273322" y="717108"/>
                      <a:pt x="273322" y="705583"/>
                      <a:pt x="273322" y="703964"/>
                    </a:cubicBezTo>
                    <a:cubicBezTo>
                      <a:pt x="269131" y="659006"/>
                      <a:pt x="234555" y="574424"/>
                      <a:pt x="185121" y="563470"/>
                    </a:cubicBezTo>
                    <a:cubicBezTo>
                      <a:pt x="152640" y="557146"/>
                      <a:pt x="121189" y="578348"/>
                      <a:pt x="114864" y="610829"/>
                    </a:cubicBezTo>
                    <a:cubicBezTo>
                      <a:pt x="114445" y="612962"/>
                      <a:pt x="114150" y="615124"/>
                      <a:pt x="113969" y="617286"/>
                    </a:cubicBezTo>
                    <a:cubicBezTo>
                      <a:pt x="109778" y="652815"/>
                      <a:pt x="134352" y="689391"/>
                      <a:pt x="158736" y="712536"/>
                    </a:cubicBezTo>
                    <a:cubicBezTo>
                      <a:pt x="183120" y="735682"/>
                      <a:pt x="249414" y="761019"/>
                      <a:pt x="266940" y="767305"/>
                    </a:cubicBezTo>
                    <a:cubicBezTo>
                      <a:pt x="265226" y="777783"/>
                      <a:pt x="263416" y="788356"/>
                      <a:pt x="261797" y="798833"/>
                    </a:cubicBezTo>
                    <a:cubicBezTo>
                      <a:pt x="253891" y="849411"/>
                      <a:pt x="246271" y="899893"/>
                      <a:pt x="237222" y="949233"/>
                    </a:cubicBezTo>
                    <a:cubicBezTo>
                      <a:pt x="234079" y="966568"/>
                      <a:pt x="230269" y="983618"/>
                      <a:pt x="226554" y="1000668"/>
                    </a:cubicBezTo>
                    <a:cubicBezTo>
                      <a:pt x="226554" y="989238"/>
                      <a:pt x="226554" y="979617"/>
                      <a:pt x="226554" y="978189"/>
                    </a:cubicBezTo>
                    <a:cubicBezTo>
                      <a:pt x="222363" y="933136"/>
                      <a:pt x="187788" y="848649"/>
                      <a:pt x="138353" y="837600"/>
                    </a:cubicBezTo>
                    <a:cubicBezTo>
                      <a:pt x="105863" y="831332"/>
                      <a:pt x="74440" y="852592"/>
                      <a:pt x="68182" y="885082"/>
                    </a:cubicBezTo>
                    <a:cubicBezTo>
                      <a:pt x="67773" y="887206"/>
                      <a:pt x="67477" y="889349"/>
                      <a:pt x="67296" y="891511"/>
                    </a:cubicBezTo>
                    <a:cubicBezTo>
                      <a:pt x="63105" y="926944"/>
                      <a:pt x="87585" y="963520"/>
                      <a:pt x="111969" y="986761"/>
                    </a:cubicBezTo>
                    <a:cubicBezTo>
                      <a:pt x="136353" y="1010002"/>
                      <a:pt x="196265" y="1032672"/>
                      <a:pt x="216744" y="1040292"/>
                    </a:cubicBezTo>
                    <a:cubicBezTo>
                      <a:pt x="212458" y="1057627"/>
                      <a:pt x="208171" y="1074963"/>
                      <a:pt x="203218" y="1091536"/>
                    </a:cubicBezTo>
                    <a:cubicBezTo>
                      <a:pt x="199503" y="1102776"/>
                      <a:pt x="196836" y="1113825"/>
                      <a:pt x="192550" y="1124969"/>
                    </a:cubicBezTo>
                    <a:lnTo>
                      <a:pt x="180549" y="1157830"/>
                    </a:lnTo>
                    <a:cubicBezTo>
                      <a:pt x="172262" y="1178404"/>
                      <a:pt x="163785" y="1199740"/>
                      <a:pt x="155117" y="1219743"/>
                    </a:cubicBezTo>
                    <a:cubicBezTo>
                      <a:pt x="149211" y="1233554"/>
                      <a:pt x="143306" y="1246699"/>
                      <a:pt x="137401" y="1259938"/>
                    </a:cubicBezTo>
                    <a:cubicBezTo>
                      <a:pt x="140734" y="1242698"/>
                      <a:pt x="146926" y="1208789"/>
                      <a:pt x="146926" y="1205932"/>
                    </a:cubicBezTo>
                    <a:cubicBezTo>
                      <a:pt x="149593" y="1160783"/>
                      <a:pt x="127876" y="1072010"/>
                      <a:pt x="81012" y="1053532"/>
                    </a:cubicBezTo>
                    <a:cubicBezTo>
                      <a:pt x="49866" y="1042368"/>
                      <a:pt x="15566" y="1058570"/>
                      <a:pt x="4403" y="1089717"/>
                    </a:cubicBezTo>
                    <a:cubicBezTo>
                      <a:pt x="3660" y="1091784"/>
                      <a:pt x="3031" y="1093879"/>
                      <a:pt x="2527" y="1096013"/>
                    </a:cubicBezTo>
                    <a:cubicBezTo>
                      <a:pt x="-6998" y="1130398"/>
                      <a:pt x="12052" y="1170308"/>
                      <a:pt x="32244" y="1197073"/>
                    </a:cubicBezTo>
                    <a:cubicBezTo>
                      <a:pt x="54914" y="1226601"/>
                      <a:pt x="124732" y="1264320"/>
                      <a:pt x="133495" y="1268987"/>
                    </a:cubicBezTo>
                    <a:cubicBezTo>
                      <a:pt x="123970" y="1290799"/>
                      <a:pt x="113874" y="1312040"/>
                      <a:pt x="104349" y="1331852"/>
                    </a:cubicBezTo>
                    <a:cubicBezTo>
                      <a:pt x="76726" y="1389669"/>
                      <a:pt x="51199" y="1438246"/>
                      <a:pt x="31006" y="1475489"/>
                    </a:cubicBezTo>
                    <a:lnTo>
                      <a:pt x="58534" y="1495111"/>
                    </a:lnTo>
                    <a:cubicBezTo>
                      <a:pt x="78536" y="1457011"/>
                      <a:pt x="104063" y="1405480"/>
                      <a:pt x="131495" y="1344520"/>
                    </a:cubicBezTo>
                    <a:cubicBezTo>
                      <a:pt x="141592" y="1322327"/>
                      <a:pt x="151974" y="1298419"/>
                      <a:pt x="162356" y="1273749"/>
                    </a:cubicBezTo>
                    <a:cubicBezTo>
                      <a:pt x="187140" y="1279874"/>
                      <a:pt x="212267" y="1284484"/>
                      <a:pt x="237603" y="1287561"/>
                    </a:cubicBezTo>
                    <a:cubicBezTo>
                      <a:pt x="242366" y="1325661"/>
                      <a:pt x="277323" y="1390812"/>
                      <a:pt x="281895" y="1399194"/>
                    </a:cubicBezTo>
                    <a:cubicBezTo>
                      <a:pt x="261606" y="1412053"/>
                      <a:pt x="241794" y="1424340"/>
                      <a:pt x="222840" y="1435579"/>
                    </a:cubicBezTo>
                    <a:cubicBezTo>
                      <a:pt x="169023" y="1467964"/>
                      <a:pt x="121684" y="1494063"/>
                      <a:pt x="84632" y="1513779"/>
                    </a:cubicBezTo>
                    <a:lnTo>
                      <a:pt x="114636" y="1535211"/>
                    </a:lnTo>
                    <a:cubicBezTo>
                      <a:pt x="149402" y="1515589"/>
                      <a:pt x="191502" y="1490824"/>
                      <a:pt x="238461" y="1461202"/>
                    </a:cubicBezTo>
                    <a:cubicBezTo>
                      <a:pt x="259130" y="1448247"/>
                      <a:pt x="280942" y="1433960"/>
                      <a:pt x="303135" y="1419101"/>
                    </a:cubicBezTo>
                    <a:cubicBezTo>
                      <a:pt x="309708" y="1426340"/>
                      <a:pt x="364000" y="1484443"/>
                      <a:pt x="398385" y="1498920"/>
                    </a:cubicBezTo>
                    <a:cubicBezTo>
                      <a:pt x="429532" y="1511970"/>
                      <a:pt x="472776" y="1520066"/>
                      <a:pt x="503732" y="1502064"/>
                    </a:cubicBezTo>
                    <a:cubicBezTo>
                      <a:pt x="532888" y="1486538"/>
                      <a:pt x="543937" y="1450305"/>
                      <a:pt x="528411" y="1421149"/>
                    </a:cubicBezTo>
                    <a:cubicBezTo>
                      <a:pt x="527363" y="1419196"/>
                      <a:pt x="526220" y="1417310"/>
                      <a:pt x="524973" y="1415481"/>
                    </a:cubicBezTo>
                    <a:cubicBezTo>
                      <a:pt x="495255" y="1374429"/>
                      <a:pt x="404005" y="1376238"/>
                      <a:pt x="360952" y="1390240"/>
                    </a:cubicBezTo>
                    <a:cubicBezTo>
                      <a:pt x="358476" y="1391097"/>
                      <a:pt x="331901" y="1403099"/>
                      <a:pt x="315327" y="1411005"/>
                    </a:cubicBezTo>
                    <a:cubicBezTo>
                      <a:pt x="324376" y="1404909"/>
                      <a:pt x="333235" y="1399003"/>
                      <a:pt x="342474" y="1392621"/>
                    </a:cubicBezTo>
                    <a:cubicBezTo>
                      <a:pt x="360857" y="1380048"/>
                      <a:pt x="378859" y="1366999"/>
                      <a:pt x="398195" y="1353093"/>
                    </a:cubicBezTo>
                    <a:lnTo>
                      <a:pt x="425818" y="1331661"/>
                    </a:lnTo>
                    <a:cubicBezTo>
                      <a:pt x="435343" y="1324613"/>
                      <a:pt x="444201" y="1316136"/>
                      <a:pt x="453535" y="1308325"/>
                    </a:cubicBezTo>
                    <a:cubicBezTo>
                      <a:pt x="474776" y="1289847"/>
                      <a:pt x="495445" y="1270225"/>
                      <a:pt x="515734" y="1249651"/>
                    </a:cubicBezTo>
                    <a:cubicBezTo>
                      <a:pt x="526783" y="1265653"/>
                      <a:pt x="566787" y="1322136"/>
                      <a:pt x="595648" y="1339853"/>
                    </a:cubicBezTo>
                    <a:cubicBezTo>
                      <a:pt x="624509" y="1357570"/>
                      <a:pt x="666038" y="1372047"/>
                      <a:pt x="699280" y="1358903"/>
                    </a:cubicBezTo>
                    <a:cubicBezTo>
                      <a:pt x="730503" y="1347940"/>
                      <a:pt x="746924" y="1313745"/>
                      <a:pt x="735961" y="1282522"/>
                    </a:cubicBezTo>
                    <a:cubicBezTo>
                      <a:pt x="735247" y="1280474"/>
                      <a:pt x="734408" y="1278474"/>
                      <a:pt x="733475" y="1276512"/>
                    </a:cubicBezTo>
                    <a:cubicBezTo>
                      <a:pt x="710329" y="1231458"/>
                      <a:pt x="619746" y="1219362"/>
                      <a:pt x="575169" y="1226696"/>
                    </a:cubicBezTo>
                    <a:cubicBezTo>
                      <a:pt x="572407" y="1227172"/>
                      <a:pt x="540975" y="1236221"/>
                      <a:pt x="523830" y="1241174"/>
                    </a:cubicBezTo>
                    <a:cubicBezTo>
                      <a:pt x="535927" y="1228887"/>
                      <a:pt x="548119" y="1216599"/>
                      <a:pt x="559929" y="1203645"/>
                    </a:cubicBezTo>
                    <a:cubicBezTo>
                      <a:pt x="594219" y="1166498"/>
                      <a:pt x="627747" y="1127445"/>
                      <a:pt x="661276" y="1089345"/>
                    </a:cubicBezTo>
                    <a:cubicBezTo>
                      <a:pt x="671562" y="1077535"/>
                      <a:pt x="682040" y="1065914"/>
                      <a:pt x="692327" y="1054294"/>
                    </a:cubicBezTo>
                    <a:cubicBezTo>
                      <a:pt x="696232" y="1060008"/>
                      <a:pt x="742238" y="1128112"/>
                      <a:pt x="774623" y="1148020"/>
                    </a:cubicBezTo>
                    <a:cubicBezTo>
                      <a:pt x="803198" y="1165641"/>
                      <a:pt x="845013" y="1180214"/>
                      <a:pt x="878350" y="1167070"/>
                    </a:cubicBezTo>
                    <a:cubicBezTo>
                      <a:pt x="909554" y="1156059"/>
                      <a:pt x="925928" y="1121845"/>
                      <a:pt x="914917" y="1090641"/>
                    </a:cubicBezTo>
                    <a:cubicBezTo>
                      <a:pt x="914202" y="1088612"/>
                      <a:pt x="913383" y="1086621"/>
                      <a:pt x="912450" y="1084678"/>
                    </a:cubicBezTo>
                    <a:cubicBezTo>
                      <a:pt x="889304" y="1039625"/>
                      <a:pt x="798721" y="1027528"/>
                      <a:pt x="754144" y="1034862"/>
                    </a:cubicBezTo>
                    <a:cubicBezTo>
                      <a:pt x="750811" y="1035339"/>
                      <a:pt x="705567" y="1048198"/>
                      <a:pt x="694232" y="1052007"/>
                    </a:cubicBezTo>
                    <a:cubicBezTo>
                      <a:pt x="717092" y="1026290"/>
                      <a:pt x="740047" y="1000858"/>
                      <a:pt x="763764" y="976665"/>
                    </a:cubicBezTo>
                    <a:cubicBezTo>
                      <a:pt x="795559" y="943899"/>
                      <a:pt x="829449" y="913228"/>
                      <a:pt x="865206" y="884844"/>
                    </a:cubicBezTo>
                    <a:cubicBezTo>
                      <a:pt x="867015" y="887511"/>
                      <a:pt x="914736" y="958853"/>
                      <a:pt x="947883" y="979236"/>
                    </a:cubicBezTo>
                    <a:cubicBezTo>
                      <a:pt x="976458" y="996858"/>
                      <a:pt x="1018272" y="1011336"/>
                      <a:pt x="1051610" y="998286"/>
                    </a:cubicBezTo>
                    <a:cubicBezTo>
                      <a:pt x="1082814" y="987276"/>
                      <a:pt x="1099187" y="953062"/>
                      <a:pt x="1088177" y="921858"/>
                    </a:cubicBezTo>
                    <a:cubicBezTo>
                      <a:pt x="1087462" y="919829"/>
                      <a:pt x="1086643" y="917838"/>
                      <a:pt x="1085710" y="915895"/>
                    </a:cubicBezTo>
                    <a:cubicBezTo>
                      <a:pt x="1062564" y="870842"/>
                      <a:pt x="971981" y="858745"/>
                      <a:pt x="927404" y="866175"/>
                    </a:cubicBezTo>
                    <a:cubicBezTo>
                      <a:pt x="924451" y="866175"/>
                      <a:pt x="890066" y="876366"/>
                      <a:pt x="873778" y="881319"/>
                    </a:cubicBezTo>
                    <a:lnTo>
                      <a:pt x="872445" y="878748"/>
                    </a:lnTo>
                    <a:cubicBezTo>
                      <a:pt x="909240" y="851163"/>
                      <a:pt x="948416" y="826903"/>
                      <a:pt x="989507" y="806262"/>
                    </a:cubicBezTo>
                    <a:cubicBezTo>
                      <a:pt x="1011986" y="794642"/>
                      <a:pt x="1034084" y="784831"/>
                      <a:pt x="1056182" y="775687"/>
                    </a:cubicBezTo>
                    <a:cubicBezTo>
                      <a:pt x="1063707" y="789879"/>
                      <a:pt x="1098854" y="854364"/>
                      <a:pt x="1126667" y="875986"/>
                    </a:cubicBezTo>
                    <a:cubicBezTo>
                      <a:pt x="1154480" y="897607"/>
                      <a:pt x="1193342" y="915705"/>
                      <a:pt x="1227632" y="906370"/>
                    </a:cubicBezTo>
                    <a:cubicBezTo>
                      <a:pt x="1259855" y="898855"/>
                      <a:pt x="1279886" y="866641"/>
                      <a:pt x="1272380" y="834418"/>
                    </a:cubicBezTo>
                    <a:cubicBezTo>
                      <a:pt x="1271895" y="832342"/>
                      <a:pt x="1271294" y="830285"/>
                      <a:pt x="1270590" y="828265"/>
                    </a:cubicBezTo>
                    <a:cubicBezTo>
                      <a:pt x="1252492" y="780640"/>
                      <a:pt x="1163910" y="758923"/>
                      <a:pt x="1118761" y="761590"/>
                    </a:cubicBezTo>
                    <a:cubicBezTo>
                      <a:pt x="1116285" y="761590"/>
                      <a:pt x="1091425" y="765877"/>
                      <a:pt x="1073422" y="769020"/>
                    </a:cubicBezTo>
                    <a:cubicBezTo>
                      <a:pt x="1082947" y="765115"/>
                      <a:pt x="1093425" y="760828"/>
                      <a:pt x="1102950" y="757209"/>
                    </a:cubicBezTo>
                    <a:cubicBezTo>
                      <a:pt x="1138764" y="743588"/>
                      <a:pt x="1172292" y="733301"/>
                      <a:pt x="1202200" y="724443"/>
                    </a:cubicBezTo>
                    <a:cubicBezTo>
                      <a:pt x="1219155" y="719490"/>
                      <a:pt x="1234680" y="714918"/>
                      <a:pt x="1249159" y="711679"/>
                    </a:cubicBezTo>
                    <a:cubicBezTo>
                      <a:pt x="1263827" y="721776"/>
                      <a:pt x="1323358" y="761686"/>
                      <a:pt x="1357458" y="767877"/>
                    </a:cubicBezTo>
                    <a:cubicBezTo>
                      <a:pt x="1391557" y="774068"/>
                      <a:pt x="1434705" y="772544"/>
                      <a:pt x="1460995" y="748350"/>
                    </a:cubicBezTo>
                    <a:cubicBezTo>
                      <a:pt x="1486131" y="726834"/>
                      <a:pt x="1489074" y="689019"/>
                      <a:pt x="1467557" y="663873"/>
                    </a:cubicBezTo>
                    <a:cubicBezTo>
                      <a:pt x="1466147" y="662235"/>
                      <a:pt x="1464662" y="660673"/>
                      <a:pt x="1463090" y="659196"/>
                    </a:cubicBezTo>
                    <a:cubicBezTo>
                      <a:pt x="1424990" y="625573"/>
                      <a:pt x="1336503" y="646909"/>
                      <a:pt x="1297545" y="669769"/>
                    </a:cubicBezTo>
                    <a:cubicBezTo>
                      <a:pt x="1294117" y="671769"/>
                      <a:pt x="1245063" y="708822"/>
                      <a:pt x="1245825" y="709393"/>
                    </a:cubicBezTo>
                    <a:lnTo>
                      <a:pt x="1246682" y="709965"/>
                    </a:lnTo>
                    <a:cubicBezTo>
                      <a:pt x="1232680" y="713203"/>
                      <a:pt x="1217631" y="716918"/>
                      <a:pt x="1201248" y="721204"/>
                    </a:cubicBezTo>
                    <a:cubicBezTo>
                      <a:pt x="1171244" y="729491"/>
                      <a:pt x="1137240" y="739111"/>
                      <a:pt x="1101045" y="751970"/>
                    </a:cubicBezTo>
                    <a:cubicBezTo>
                      <a:pt x="1061868" y="765619"/>
                      <a:pt x="1023511" y="781517"/>
                      <a:pt x="986173" y="799595"/>
                    </a:cubicBezTo>
                    <a:cubicBezTo>
                      <a:pt x="944263" y="819521"/>
                      <a:pt x="904201" y="843105"/>
                      <a:pt x="866444" y="870080"/>
                    </a:cubicBezTo>
                    <a:lnTo>
                      <a:pt x="865206" y="871128"/>
                    </a:lnTo>
                    <a:cubicBezTo>
                      <a:pt x="873969" y="859221"/>
                      <a:pt x="897591" y="825122"/>
                      <a:pt x="899115" y="822265"/>
                    </a:cubicBezTo>
                    <a:cubicBezTo>
                      <a:pt x="920451" y="782355"/>
                      <a:pt x="938262" y="692820"/>
                      <a:pt x="903115" y="656339"/>
                    </a:cubicBezTo>
                    <a:cubicBezTo>
                      <a:pt x="879341" y="633174"/>
                      <a:pt x="841288" y="633660"/>
                      <a:pt x="818124" y="657425"/>
                    </a:cubicBezTo>
                    <a:cubicBezTo>
                      <a:pt x="816695" y="658901"/>
                      <a:pt x="815333" y="660444"/>
                      <a:pt x="814056" y="662054"/>
                    </a:cubicBezTo>
                    <a:cubicBezTo>
                      <a:pt x="791006" y="689391"/>
                      <a:pt x="791292" y="733396"/>
                      <a:pt x="798721" y="766353"/>
                    </a:cubicBezTo>
                    <a:cubicBezTo>
                      <a:pt x="807103" y="803500"/>
                      <a:pt x="856919" y="869318"/>
                      <a:pt x="860919" y="874557"/>
                    </a:cubicBezTo>
                    <a:cubicBezTo>
                      <a:pt x="823210" y="902998"/>
                      <a:pt x="787444" y="933936"/>
                      <a:pt x="753859" y="967140"/>
                    </a:cubicBezTo>
                    <a:cubicBezTo>
                      <a:pt x="734142" y="986190"/>
                      <a:pt x="714996" y="1006383"/>
                      <a:pt x="695946" y="1026671"/>
                    </a:cubicBezTo>
                    <a:cubicBezTo>
                      <a:pt x="703281" y="1016098"/>
                      <a:pt x="709662" y="1006573"/>
                      <a:pt x="710425" y="1005144"/>
                    </a:cubicBezTo>
                    <a:cubicBezTo>
                      <a:pt x="731761" y="965330"/>
                      <a:pt x="749572" y="875700"/>
                      <a:pt x="714425" y="839314"/>
                    </a:cubicBezTo>
                    <a:cubicBezTo>
                      <a:pt x="690860" y="816159"/>
                      <a:pt x="652989" y="816492"/>
                      <a:pt x="629834" y="840057"/>
                    </a:cubicBezTo>
                    <a:cubicBezTo>
                      <a:pt x="628290" y="841629"/>
                      <a:pt x="626824" y="843296"/>
                      <a:pt x="625461" y="845029"/>
                    </a:cubicBezTo>
                    <a:cubicBezTo>
                      <a:pt x="602316" y="872271"/>
                      <a:pt x="602602" y="916276"/>
                      <a:pt x="610031" y="949233"/>
                    </a:cubicBezTo>
                    <a:cubicBezTo>
                      <a:pt x="617461" y="982189"/>
                      <a:pt x="658989" y="1039720"/>
                      <a:pt x="670134" y="1054579"/>
                    </a:cubicBezTo>
                    <a:lnTo>
                      <a:pt x="648417" y="1078106"/>
                    </a:lnTo>
                    <a:cubicBezTo>
                      <a:pt x="613936" y="1116206"/>
                      <a:pt x="579742" y="1153830"/>
                      <a:pt x="544975" y="1189929"/>
                    </a:cubicBezTo>
                    <a:cubicBezTo>
                      <a:pt x="532783" y="1202693"/>
                      <a:pt x="520210" y="1214790"/>
                      <a:pt x="507733" y="1226982"/>
                    </a:cubicBezTo>
                    <a:cubicBezTo>
                      <a:pt x="514210" y="1217457"/>
                      <a:pt x="519639" y="1209646"/>
                      <a:pt x="520305" y="1207932"/>
                    </a:cubicBezTo>
                    <a:cubicBezTo>
                      <a:pt x="541642" y="1168117"/>
                      <a:pt x="559453" y="1078487"/>
                      <a:pt x="524306" y="1042102"/>
                    </a:cubicBezTo>
                    <a:cubicBezTo>
                      <a:pt x="500636" y="1018908"/>
                      <a:pt x="462641" y="1019289"/>
                      <a:pt x="439448" y="1042959"/>
                    </a:cubicBezTo>
                    <a:cubicBezTo>
                      <a:pt x="437962" y="1044473"/>
                      <a:pt x="436562" y="1046064"/>
                      <a:pt x="435247" y="1047721"/>
                    </a:cubicBezTo>
                    <a:cubicBezTo>
                      <a:pt x="412197" y="1075058"/>
                      <a:pt x="412483" y="1119063"/>
                      <a:pt x="419912" y="1152020"/>
                    </a:cubicBezTo>
                    <a:cubicBezTo>
                      <a:pt x="427342" y="1184977"/>
                      <a:pt x="464775" y="1236888"/>
                      <a:pt x="478014" y="1254699"/>
                    </a:cubicBezTo>
                    <a:cubicBezTo>
                      <a:pt x="464870" y="1266701"/>
                      <a:pt x="451726" y="1278798"/>
                      <a:pt x="438390" y="1289942"/>
                    </a:cubicBezTo>
                    <a:cubicBezTo>
                      <a:pt x="428865" y="1297276"/>
                      <a:pt x="420769" y="1304991"/>
                      <a:pt x="411054" y="1311945"/>
                    </a:cubicBezTo>
                    <a:lnTo>
                      <a:pt x="382955" y="1332709"/>
                    </a:lnTo>
                    <a:cubicBezTo>
                      <a:pt x="364667" y="1345378"/>
                      <a:pt x="345808" y="1358427"/>
                      <a:pt x="327615" y="1370333"/>
                    </a:cubicBezTo>
                    <a:cubicBezTo>
                      <a:pt x="314946" y="1378620"/>
                      <a:pt x="302850" y="1386335"/>
                      <a:pt x="290562" y="1394145"/>
                    </a:cubicBezTo>
                    <a:cubicBezTo>
                      <a:pt x="302945" y="1381572"/>
                      <a:pt x="326567" y="1356522"/>
                      <a:pt x="328662" y="1354236"/>
                    </a:cubicBezTo>
                    <a:cubicBezTo>
                      <a:pt x="351313" y="1321517"/>
                      <a:pt x="365219" y="1283551"/>
                      <a:pt x="369048" y="1243936"/>
                    </a:cubicBezTo>
                    <a:cubicBezTo>
                      <a:pt x="371735" y="1240412"/>
                      <a:pt x="374097" y="1236650"/>
                      <a:pt x="376097" y="1232697"/>
                    </a:cubicBezTo>
                    <a:cubicBezTo>
                      <a:pt x="391823" y="1203522"/>
                      <a:pt x="380917" y="1167127"/>
                      <a:pt x="351742" y="1151401"/>
                    </a:cubicBezTo>
                    <a:cubicBezTo>
                      <a:pt x="349875" y="1150391"/>
                      <a:pt x="347960" y="1149486"/>
                      <a:pt x="345998" y="1148686"/>
                    </a:cubicBezTo>
                    <a:cubicBezTo>
                      <a:pt x="298373" y="1130874"/>
                      <a:pt x="223411" y="1182691"/>
                      <a:pt x="195312" y="1218124"/>
                    </a:cubicBezTo>
                    <a:cubicBezTo>
                      <a:pt x="193598" y="1220219"/>
                      <a:pt x="178168" y="1244889"/>
                      <a:pt x="168643" y="1260605"/>
                    </a:cubicBezTo>
                    <a:cubicBezTo>
                      <a:pt x="172834" y="1250508"/>
                      <a:pt x="177025" y="1240793"/>
                      <a:pt x="181215" y="1230316"/>
                    </a:cubicBezTo>
                    <a:cubicBezTo>
                      <a:pt x="189597" y="1209741"/>
                      <a:pt x="197408" y="1188977"/>
                      <a:pt x="205790" y="1166593"/>
                    </a:cubicBezTo>
                    <a:cubicBezTo>
                      <a:pt x="209505" y="1155640"/>
                      <a:pt x="213315" y="1144591"/>
                      <a:pt x="217029" y="1133446"/>
                    </a:cubicBezTo>
                    <a:cubicBezTo>
                      <a:pt x="220744" y="1122302"/>
                      <a:pt x="223792" y="1110396"/>
                      <a:pt x="227317" y="1098775"/>
                    </a:cubicBezTo>
                    <a:cubicBezTo>
                      <a:pt x="234841" y="1071534"/>
                      <a:pt x="241128" y="1043721"/>
                      <a:pt x="246843" y="1015431"/>
                    </a:cubicBezTo>
                    <a:cubicBezTo>
                      <a:pt x="264845" y="1022766"/>
                      <a:pt x="329329" y="1047816"/>
                      <a:pt x="363238" y="1046673"/>
                    </a:cubicBezTo>
                    <a:cubicBezTo>
                      <a:pt x="397147" y="1045531"/>
                      <a:pt x="439438" y="1034672"/>
                      <a:pt x="460298" y="1005430"/>
                    </a:cubicBezTo>
                    <a:cubicBezTo>
                      <a:pt x="480243" y="979027"/>
                      <a:pt x="475014" y="941460"/>
                      <a:pt x="448611" y="921515"/>
                    </a:cubicBezTo>
                    <a:cubicBezTo>
                      <a:pt x="446887" y="920210"/>
                      <a:pt x="445096" y="919000"/>
                      <a:pt x="443248" y="917895"/>
                    </a:cubicBezTo>
                    <a:cubicBezTo>
                      <a:pt x="399147" y="893035"/>
                      <a:pt x="316947" y="932945"/>
                      <a:pt x="283800" y="963615"/>
                    </a:cubicBezTo>
                    <a:cubicBezTo>
                      <a:pt x="281704" y="965616"/>
                      <a:pt x="260368" y="990286"/>
                      <a:pt x="248938" y="1004097"/>
                    </a:cubicBezTo>
                    <a:cubicBezTo>
                      <a:pt x="252177" y="987142"/>
                      <a:pt x="255606" y="970188"/>
                      <a:pt x="258463" y="952852"/>
                    </a:cubicBezTo>
                    <a:cubicBezTo>
                      <a:pt x="266464" y="902846"/>
                      <a:pt x="273036" y="852078"/>
                      <a:pt x="279894" y="801405"/>
                    </a:cubicBezTo>
                    <a:cubicBezTo>
                      <a:pt x="281895" y="785879"/>
                      <a:pt x="284181" y="770448"/>
                      <a:pt x="286371" y="755018"/>
                    </a:cubicBezTo>
                    <a:cubicBezTo>
                      <a:pt x="292753" y="757685"/>
                      <a:pt x="368763" y="789117"/>
                      <a:pt x="406768" y="787784"/>
                    </a:cubicBezTo>
                    <a:cubicBezTo>
                      <a:pt x="440486" y="786641"/>
                      <a:pt x="482968" y="775782"/>
                      <a:pt x="503732" y="746541"/>
                    </a:cubicBezTo>
                    <a:cubicBezTo>
                      <a:pt x="523696" y="720156"/>
                      <a:pt x="518496" y="682580"/>
                      <a:pt x="492111" y="662616"/>
                    </a:cubicBezTo>
                    <a:cubicBezTo>
                      <a:pt x="490407" y="661311"/>
                      <a:pt x="488616" y="660111"/>
                      <a:pt x="486777" y="659006"/>
                    </a:cubicBezTo>
                    <a:cubicBezTo>
                      <a:pt x="442581" y="634241"/>
                      <a:pt x="360381" y="674056"/>
                      <a:pt x="327234" y="704821"/>
                    </a:cubicBezTo>
                    <a:cubicBezTo>
                      <a:pt x="324757" y="707107"/>
                      <a:pt x="294087" y="742921"/>
                      <a:pt x="286752" y="752446"/>
                    </a:cubicBezTo>
                    <a:cubicBezTo>
                      <a:pt x="291610" y="718442"/>
                      <a:pt x="296277" y="684533"/>
                      <a:pt x="303135" y="651291"/>
                    </a:cubicBezTo>
                    <a:cubicBezTo>
                      <a:pt x="311679" y="606380"/>
                      <a:pt x="323100" y="562060"/>
                      <a:pt x="337330" y="518607"/>
                    </a:cubicBezTo>
                    <a:cubicBezTo>
                      <a:pt x="340283" y="519846"/>
                      <a:pt x="419436" y="553088"/>
                      <a:pt x="458393" y="551754"/>
                    </a:cubicBezTo>
                    <a:cubicBezTo>
                      <a:pt x="492111" y="550516"/>
                      <a:pt x="534593" y="539753"/>
                      <a:pt x="555358" y="510511"/>
                    </a:cubicBezTo>
                    <a:cubicBezTo>
                      <a:pt x="575351" y="484079"/>
                      <a:pt x="570121" y="446446"/>
                      <a:pt x="543689" y="426453"/>
                    </a:cubicBezTo>
                    <a:cubicBezTo>
                      <a:pt x="541994" y="425167"/>
                      <a:pt x="540232" y="423977"/>
                      <a:pt x="538403" y="422881"/>
                    </a:cubicBezTo>
                    <a:cubicBezTo>
                      <a:pt x="494207" y="398116"/>
                      <a:pt x="412102" y="437931"/>
                      <a:pt x="378859" y="468696"/>
                    </a:cubicBezTo>
                    <a:cubicBezTo>
                      <a:pt x="376669" y="470697"/>
                      <a:pt x="353332" y="497843"/>
                      <a:pt x="342474" y="510987"/>
                    </a:cubicBezTo>
                    <a:lnTo>
                      <a:pt x="339997" y="509559"/>
                    </a:lnTo>
                    <a:cubicBezTo>
                      <a:pt x="355275" y="466277"/>
                      <a:pt x="374401" y="424453"/>
                      <a:pt x="397147" y="384591"/>
                    </a:cubicBezTo>
                    <a:cubicBezTo>
                      <a:pt x="409530" y="362493"/>
                      <a:pt x="422484" y="342014"/>
                      <a:pt x="435247" y="322392"/>
                    </a:cubicBezTo>
                    <a:cubicBezTo>
                      <a:pt x="449344" y="330108"/>
                      <a:pt x="514210" y="364493"/>
                      <a:pt x="549547" y="367255"/>
                    </a:cubicBezTo>
                    <a:cubicBezTo>
                      <a:pt x="583266" y="369732"/>
                      <a:pt x="626795" y="363636"/>
                      <a:pt x="650512" y="336870"/>
                    </a:cubicBezTo>
                    <a:cubicBezTo>
                      <a:pt x="673239" y="312820"/>
                      <a:pt x="672153" y="274901"/>
                      <a:pt x="648103" y="252174"/>
                    </a:cubicBezTo>
                    <a:cubicBezTo>
                      <a:pt x="646540" y="250698"/>
                      <a:pt x="644893" y="249307"/>
                      <a:pt x="643178" y="248002"/>
                    </a:cubicBezTo>
                    <a:cubicBezTo>
                      <a:pt x="602030" y="218475"/>
                      <a:pt x="516019" y="249050"/>
                      <a:pt x="479634" y="276006"/>
                    </a:cubicBezTo>
                    <a:cubicBezTo>
                      <a:pt x="477729" y="277435"/>
                      <a:pt x="459250" y="294484"/>
                      <a:pt x="446010" y="307152"/>
                    </a:cubicBezTo>
                    <a:cubicBezTo>
                      <a:pt x="452011" y="298389"/>
                      <a:pt x="458107" y="289245"/>
                      <a:pt x="464108" y="280959"/>
                    </a:cubicBezTo>
                    <a:cubicBezTo>
                      <a:pt x="486396" y="249907"/>
                      <a:pt x="508780" y="222761"/>
                      <a:pt x="528687" y="198853"/>
                    </a:cubicBezTo>
                    <a:cubicBezTo>
                      <a:pt x="540213" y="185423"/>
                      <a:pt x="550881" y="173421"/>
                      <a:pt x="560882" y="162372"/>
                    </a:cubicBezTo>
                    <a:cubicBezTo>
                      <a:pt x="578694" y="162372"/>
                      <a:pt x="650417" y="163135"/>
                      <a:pt x="682230" y="149514"/>
                    </a:cubicBezTo>
                    <a:cubicBezTo>
                      <a:pt x="714044" y="135893"/>
                      <a:pt x="748905" y="110747"/>
                      <a:pt x="757859" y="76076"/>
                    </a:cubicBezTo>
                    <a:cubicBezTo>
                      <a:pt x="766946" y="44262"/>
                      <a:pt x="748525" y="11096"/>
                      <a:pt x="716711" y="2010"/>
                    </a:cubicBezTo>
                    <a:cubicBezTo>
                      <a:pt x="714577" y="1400"/>
                      <a:pt x="712415" y="914"/>
                      <a:pt x="710234" y="543"/>
                    </a:cubicBezTo>
                    <a:cubicBezTo>
                      <a:pt x="660133" y="-6696"/>
                      <a:pt x="597839" y="60169"/>
                      <a:pt x="577932" y="100746"/>
                    </a:cubicBezTo>
                    <a:cubicBezTo>
                      <a:pt x="576217" y="104270"/>
                      <a:pt x="555738" y="162277"/>
                      <a:pt x="556596" y="162277"/>
                    </a:cubicBezTo>
                    <a:lnTo>
                      <a:pt x="557739" y="162277"/>
                    </a:lnTo>
                    <a:cubicBezTo>
                      <a:pt x="548214" y="172755"/>
                      <a:pt x="537260" y="184089"/>
                      <a:pt x="526020" y="196758"/>
                    </a:cubicBezTo>
                    <a:cubicBezTo>
                      <a:pt x="505542" y="220189"/>
                      <a:pt x="482491" y="246954"/>
                      <a:pt x="459345" y="277625"/>
                    </a:cubicBezTo>
                    <a:cubicBezTo>
                      <a:pt x="434104" y="310505"/>
                      <a:pt x="410787" y="344814"/>
                      <a:pt x="389527" y="380400"/>
                    </a:cubicBezTo>
                    <a:cubicBezTo>
                      <a:pt x="365581" y="420138"/>
                      <a:pt x="345217" y="461924"/>
                      <a:pt x="328662" y="505273"/>
                    </a:cubicBezTo>
                    <a:lnTo>
                      <a:pt x="328091" y="506892"/>
                    </a:lnTo>
                    <a:cubicBezTo>
                      <a:pt x="328948" y="492033"/>
                      <a:pt x="329710" y="450599"/>
                      <a:pt x="329425" y="447360"/>
                    </a:cubicBezTo>
                    <a:cubicBezTo>
                      <a:pt x="325234" y="402307"/>
                      <a:pt x="290658" y="317820"/>
                      <a:pt x="241223" y="306867"/>
                    </a:cubicBezTo>
                    <a:cubicBezTo>
                      <a:pt x="208733" y="300599"/>
                      <a:pt x="177310" y="321850"/>
                      <a:pt x="171043" y="354339"/>
                    </a:cubicBezTo>
                    <a:cubicBezTo>
                      <a:pt x="170633" y="356435"/>
                      <a:pt x="170347" y="358559"/>
                      <a:pt x="170167" y="360683"/>
                    </a:cubicBezTo>
                    <a:cubicBezTo>
                      <a:pt x="166452" y="396211"/>
                      <a:pt x="190931" y="432787"/>
                      <a:pt x="215315" y="456123"/>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0" name="Graphic 15">
              <a:extLst>
                <a:ext uri="{FF2B5EF4-FFF2-40B4-BE49-F238E27FC236}">
                  <a16:creationId xmlns="" xmlns:a16="http://schemas.microsoft.com/office/drawing/2014/main" id="{75849431-298C-4E7A-B325-D9AF1358A0E4}"/>
                </a:ext>
              </a:extLst>
            </p:cNvPr>
            <p:cNvGrpSpPr/>
            <p:nvPr/>
          </p:nvGrpSpPr>
          <p:grpSpPr>
            <a:xfrm>
              <a:off x="7750439" y="1582197"/>
              <a:ext cx="3345465" cy="3246130"/>
              <a:chOff x="5964169" y="1390811"/>
              <a:chExt cx="3345465" cy="3246130"/>
            </a:xfrm>
          </p:grpSpPr>
          <p:sp>
            <p:nvSpPr>
              <p:cNvPr id="112" name="Freeform: Shape 111">
                <a:extLst>
                  <a:ext uri="{FF2B5EF4-FFF2-40B4-BE49-F238E27FC236}">
                    <a16:creationId xmlns="" xmlns:a16="http://schemas.microsoft.com/office/drawing/2014/main" id="{17377386-09A6-40ED-BF79-C5A464F74912}"/>
                  </a:ext>
                </a:extLst>
              </p:cNvPr>
              <p:cNvSpPr/>
              <p:nvPr/>
            </p:nvSpPr>
            <p:spPr>
              <a:xfrm>
                <a:off x="8761280" y="3525173"/>
                <a:ext cx="548354" cy="841533"/>
              </a:xfrm>
              <a:custGeom>
                <a:avLst/>
                <a:gdLst>
                  <a:gd name="connsiteX0" fmla="*/ 171355 w 548354"/>
                  <a:gd name="connsiteY0" fmla="*/ 556450 h 841533"/>
                  <a:gd name="connsiteX1" fmla="*/ 171355 w 548354"/>
                  <a:gd name="connsiteY1" fmla="*/ 524542 h 841533"/>
                  <a:gd name="connsiteX2" fmla="*/ 379381 w 548354"/>
                  <a:gd name="connsiteY2" fmla="*/ 236125 h 841533"/>
                  <a:gd name="connsiteX3" fmla="*/ 276511 w 548354"/>
                  <a:gd name="connsiteY3" fmla="*/ 152210 h 841533"/>
                  <a:gd name="connsiteX4" fmla="*/ 166592 w 548354"/>
                  <a:gd name="connsiteY4" fmla="*/ 240887 h 841533"/>
                  <a:gd name="connsiteX5" fmla="*/ 166592 w 548354"/>
                  <a:gd name="connsiteY5" fmla="*/ 253937 h 841533"/>
                  <a:gd name="connsiteX6" fmla="*/ 146495 w 548354"/>
                  <a:gd name="connsiteY6" fmla="*/ 272987 h 841533"/>
                  <a:gd name="connsiteX7" fmla="*/ 20098 w 548354"/>
                  <a:gd name="connsiteY7" fmla="*/ 268224 h 841533"/>
                  <a:gd name="connsiteX8" fmla="*/ 0 w 548354"/>
                  <a:gd name="connsiteY8" fmla="*/ 254127 h 841533"/>
                  <a:gd name="connsiteX9" fmla="*/ 0 w 548354"/>
                  <a:gd name="connsiteY9" fmla="*/ 241078 h 841533"/>
                  <a:gd name="connsiteX10" fmla="*/ 280130 w 548354"/>
                  <a:gd name="connsiteY10" fmla="*/ 0 h 841533"/>
                  <a:gd name="connsiteX11" fmla="*/ 548354 w 548354"/>
                  <a:gd name="connsiteY11" fmla="*/ 230410 h 841533"/>
                  <a:gd name="connsiteX12" fmla="*/ 336804 w 548354"/>
                  <a:gd name="connsiteY12" fmla="*/ 535210 h 841533"/>
                  <a:gd name="connsiteX13" fmla="*/ 336804 w 548354"/>
                  <a:gd name="connsiteY13" fmla="*/ 556450 h 841533"/>
                  <a:gd name="connsiteX14" fmla="*/ 320955 w 548354"/>
                  <a:gd name="connsiteY14" fmla="*/ 576548 h 841533"/>
                  <a:gd name="connsiteX15" fmla="*/ 316706 w 548354"/>
                  <a:gd name="connsiteY15" fmla="*/ 576548 h 841533"/>
                  <a:gd name="connsiteX16" fmla="*/ 191453 w 548354"/>
                  <a:gd name="connsiteY16" fmla="*/ 576548 h 841533"/>
                  <a:gd name="connsiteX17" fmla="*/ 171355 w 548354"/>
                  <a:gd name="connsiteY17" fmla="*/ 560699 h 841533"/>
                  <a:gd name="connsiteX18" fmla="*/ 171355 w 548354"/>
                  <a:gd name="connsiteY18" fmla="*/ 556450 h 841533"/>
                  <a:gd name="connsiteX19" fmla="*/ 160687 w 548354"/>
                  <a:gd name="connsiteY19" fmla="*/ 746950 h 841533"/>
                  <a:gd name="connsiteX20" fmla="*/ 262319 w 548354"/>
                  <a:gd name="connsiteY20" fmla="*/ 652367 h 841533"/>
                  <a:gd name="connsiteX21" fmla="*/ 362807 w 548354"/>
                  <a:gd name="connsiteY21" fmla="*/ 746950 h 841533"/>
                  <a:gd name="connsiteX22" fmla="*/ 261176 w 548354"/>
                  <a:gd name="connsiteY22" fmla="*/ 841534 h 841533"/>
                  <a:gd name="connsiteX23" fmla="*/ 160687 w 548354"/>
                  <a:gd name="connsiteY23" fmla="*/ 746760 h 84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8354" h="841533">
                    <a:moveTo>
                      <a:pt x="171355" y="556450"/>
                    </a:moveTo>
                    <a:lnTo>
                      <a:pt x="171355" y="524542"/>
                    </a:lnTo>
                    <a:cubicBezTo>
                      <a:pt x="171355" y="360236"/>
                      <a:pt x="379381" y="353092"/>
                      <a:pt x="379381" y="236125"/>
                    </a:cubicBezTo>
                    <a:cubicBezTo>
                      <a:pt x="379381" y="185356"/>
                      <a:pt x="338042" y="152210"/>
                      <a:pt x="276511" y="152210"/>
                    </a:cubicBezTo>
                    <a:cubicBezTo>
                      <a:pt x="209169" y="152210"/>
                      <a:pt x="166592" y="188881"/>
                      <a:pt x="166592" y="240887"/>
                    </a:cubicBezTo>
                    <a:lnTo>
                      <a:pt x="166592" y="253937"/>
                    </a:lnTo>
                    <a:cubicBezTo>
                      <a:pt x="166592" y="266890"/>
                      <a:pt x="159544" y="272987"/>
                      <a:pt x="146495" y="272987"/>
                    </a:cubicBezTo>
                    <a:lnTo>
                      <a:pt x="20098" y="268224"/>
                    </a:lnTo>
                    <a:cubicBezTo>
                      <a:pt x="8287" y="268224"/>
                      <a:pt x="0" y="262319"/>
                      <a:pt x="0" y="254127"/>
                    </a:cubicBezTo>
                    <a:lnTo>
                      <a:pt x="0" y="241078"/>
                    </a:lnTo>
                    <a:cubicBezTo>
                      <a:pt x="0" y="98203"/>
                      <a:pt x="113443" y="0"/>
                      <a:pt x="280130" y="0"/>
                    </a:cubicBezTo>
                    <a:cubicBezTo>
                      <a:pt x="443198" y="0"/>
                      <a:pt x="548354" y="92202"/>
                      <a:pt x="548354" y="230410"/>
                    </a:cubicBezTo>
                    <a:cubicBezTo>
                      <a:pt x="548354" y="426625"/>
                      <a:pt x="336804" y="427863"/>
                      <a:pt x="336804" y="535210"/>
                    </a:cubicBezTo>
                    <a:lnTo>
                      <a:pt x="336804" y="556450"/>
                    </a:lnTo>
                    <a:cubicBezTo>
                      <a:pt x="337976" y="566376"/>
                      <a:pt x="330880" y="575377"/>
                      <a:pt x="320955" y="576548"/>
                    </a:cubicBezTo>
                    <a:cubicBezTo>
                      <a:pt x="319545" y="576720"/>
                      <a:pt x="318116" y="576720"/>
                      <a:pt x="316706" y="576548"/>
                    </a:cubicBezTo>
                    <a:lnTo>
                      <a:pt x="191453" y="576548"/>
                    </a:lnTo>
                    <a:cubicBezTo>
                      <a:pt x="181528" y="577720"/>
                      <a:pt x="172526" y="570624"/>
                      <a:pt x="171355" y="560699"/>
                    </a:cubicBezTo>
                    <a:cubicBezTo>
                      <a:pt x="171183" y="559289"/>
                      <a:pt x="171183" y="557860"/>
                      <a:pt x="171355" y="556450"/>
                    </a:cubicBezTo>
                    <a:close/>
                    <a:moveTo>
                      <a:pt x="160687" y="746950"/>
                    </a:moveTo>
                    <a:cubicBezTo>
                      <a:pt x="160687" y="694944"/>
                      <a:pt x="206788" y="652367"/>
                      <a:pt x="262319" y="652367"/>
                    </a:cubicBezTo>
                    <a:cubicBezTo>
                      <a:pt x="315563" y="652367"/>
                      <a:pt x="362807" y="694944"/>
                      <a:pt x="362807" y="746950"/>
                    </a:cubicBezTo>
                    <a:cubicBezTo>
                      <a:pt x="362807" y="798957"/>
                      <a:pt x="315182" y="841534"/>
                      <a:pt x="261176" y="841534"/>
                    </a:cubicBezTo>
                    <a:cubicBezTo>
                      <a:pt x="207169" y="841534"/>
                      <a:pt x="160687" y="798766"/>
                      <a:pt x="160687" y="746760"/>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 xmlns:a16="http://schemas.microsoft.com/office/drawing/2014/main" id="{A2356ED4-A5D9-4900-B2DD-EF1AAA486C2C}"/>
                  </a:ext>
                </a:extLst>
              </p:cNvPr>
              <p:cNvSpPr/>
              <p:nvPr/>
            </p:nvSpPr>
            <p:spPr>
              <a:xfrm>
                <a:off x="6286971" y="2244442"/>
                <a:ext cx="476345" cy="731071"/>
              </a:xfrm>
              <a:custGeom>
                <a:avLst/>
                <a:gdLst>
                  <a:gd name="connsiteX0" fmla="*/ 148209 w 476345"/>
                  <a:gd name="connsiteY0" fmla="*/ 483680 h 731071"/>
                  <a:gd name="connsiteX1" fmla="*/ 148209 w 476345"/>
                  <a:gd name="connsiteY1" fmla="*/ 455962 h 731071"/>
                  <a:gd name="connsiteX2" fmla="*/ 329184 w 476345"/>
                  <a:gd name="connsiteY2" fmla="*/ 205454 h 731071"/>
                  <a:gd name="connsiteX3" fmla="*/ 239935 w 476345"/>
                  <a:gd name="connsiteY3" fmla="*/ 132588 h 731071"/>
                  <a:gd name="connsiteX4" fmla="*/ 144685 w 476345"/>
                  <a:gd name="connsiteY4" fmla="*/ 209550 h 731071"/>
                  <a:gd name="connsiteX5" fmla="*/ 144685 w 476345"/>
                  <a:gd name="connsiteY5" fmla="*/ 220885 h 731071"/>
                  <a:gd name="connsiteX6" fmla="*/ 127254 w 476345"/>
                  <a:gd name="connsiteY6" fmla="*/ 237268 h 731071"/>
                  <a:gd name="connsiteX7" fmla="*/ 17431 w 476345"/>
                  <a:gd name="connsiteY7" fmla="*/ 233172 h 731071"/>
                  <a:gd name="connsiteX8" fmla="*/ 0 w 476345"/>
                  <a:gd name="connsiteY8" fmla="*/ 220885 h 731071"/>
                  <a:gd name="connsiteX9" fmla="*/ 0 w 476345"/>
                  <a:gd name="connsiteY9" fmla="*/ 209550 h 731071"/>
                  <a:gd name="connsiteX10" fmla="*/ 243268 w 476345"/>
                  <a:gd name="connsiteY10" fmla="*/ 0 h 731071"/>
                  <a:gd name="connsiteX11" fmla="*/ 476345 w 476345"/>
                  <a:gd name="connsiteY11" fmla="*/ 200025 h 731071"/>
                  <a:gd name="connsiteX12" fmla="*/ 292513 w 476345"/>
                  <a:gd name="connsiteY12" fmla="*/ 464915 h 731071"/>
                  <a:gd name="connsiteX13" fmla="*/ 292513 w 476345"/>
                  <a:gd name="connsiteY13" fmla="*/ 483394 h 731071"/>
                  <a:gd name="connsiteX14" fmla="*/ 278721 w 476345"/>
                  <a:gd name="connsiteY14" fmla="*/ 500825 h 731071"/>
                  <a:gd name="connsiteX15" fmla="*/ 275082 w 476345"/>
                  <a:gd name="connsiteY15" fmla="*/ 500825 h 731071"/>
                  <a:gd name="connsiteX16" fmla="*/ 165640 w 476345"/>
                  <a:gd name="connsiteY16" fmla="*/ 500825 h 731071"/>
                  <a:gd name="connsiteX17" fmla="*/ 148238 w 476345"/>
                  <a:gd name="connsiteY17" fmla="*/ 487004 h 731071"/>
                  <a:gd name="connsiteX18" fmla="*/ 148209 w 476345"/>
                  <a:gd name="connsiteY18" fmla="*/ 483680 h 731071"/>
                  <a:gd name="connsiteX19" fmla="*/ 138684 w 476345"/>
                  <a:gd name="connsiteY19" fmla="*/ 648938 h 731071"/>
                  <a:gd name="connsiteX20" fmla="*/ 226886 w 476345"/>
                  <a:gd name="connsiteY20" fmla="*/ 566833 h 731071"/>
                  <a:gd name="connsiteX21" fmla="*/ 314230 w 476345"/>
                  <a:gd name="connsiteY21" fmla="*/ 648938 h 731071"/>
                  <a:gd name="connsiteX22" fmla="*/ 225933 w 476345"/>
                  <a:gd name="connsiteY22" fmla="*/ 731044 h 731071"/>
                  <a:gd name="connsiteX23" fmla="*/ 138970 w 476345"/>
                  <a:gd name="connsiteY23" fmla="*/ 648938 h 7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6345" h="731071">
                    <a:moveTo>
                      <a:pt x="148209" y="483680"/>
                    </a:moveTo>
                    <a:lnTo>
                      <a:pt x="148209" y="455962"/>
                    </a:lnTo>
                    <a:cubicBezTo>
                      <a:pt x="148209" y="313087"/>
                      <a:pt x="329184" y="307086"/>
                      <a:pt x="329184" y="205454"/>
                    </a:cubicBezTo>
                    <a:cubicBezTo>
                      <a:pt x="329184" y="161258"/>
                      <a:pt x="293275" y="132588"/>
                      <a:pt x="239935" y="132588"/>
                    </a:cubicBezTo>
                    <a:cubicBezTo>
                      <a:pt x="181356" y="132588"/>
                      <a:pt x="144685" y="164402"/>
                      <a:pt x="144685" y="209550"/>
                    </a:cubicBezTo>
                    <a:lnTo>
                      <a:pt x="144685" y="220885"/>
                    </a:lnTo>
                    <a:cubicBezTo>
                      <a:pt x="144685" y="232124"/>
                      <a:pt x="138589" y="237268"/>
                      <a:pt x="127254" y="237268"/>
                    </a:cubicBezTo>
                    <a:lnTo>
                      <a:pt x="17431" y="233172"/>
                    </a:lnTo>
                    <a:cubicBezTo>
                      <a:pt x="7144" y="233172"/>
                      <a:pt x="0" y="228029"/>
                      <a:pt x="0" y="220885"/>
                    </a:cubicBezTo>
                    <a:lnTo>
                      <a:pt x="0" y="209550"/>
                    </a:lnTo>
                    <a:cubicBezTo>
                      <a:pt x="0" y="85725"/>
                      <a:pt x="98488" y="0"/>
                      <a:pt x="243268" y="0"/>
                    </a:cubicBezTo>
                    <a:cubicBezTo>
                      <a:pt x="384905" y="0"/>
                      <a:pt x="476345" y="80105"/>
                      <a:pt x="476345" y="200025"/>
                    </a:cubicBezTo>
                    <a:cubicBezTo>
                      <a:pt x="476345" y="370427"/>
                      <a:pt x="292513" y="371475"/>
                      <a:pt x="292513" y="464915"/>
                    </a:cubicBezTo>
                    <a:lnTo>
                      <a:pt x="292513" y="483394"/>
                    </a:lnTo>
                    <a:cubicBezTo>
                      <a:pt x="293522" y="492014"/>
                      <a:pt x="287341" y="499815"/>
                      <a:pt x="278721" y="500825"/>
                    </a:cubicBezTo>
                    <a:cubicBezTo>
                      <a:pt x="277511" y="500967"/>
                      <a:pt x="276292" y="500967"/>
                      <a:pt x="275082" y="500825"/>
                    </a:cubicBezTo>
                    <a:lnTo>
                      <a:pt x="165640" y="500825"/>
                    </a:lnTo>
                    <a:cubicBezTo>
                      <a:pt x="157020" y="501815"/>
                      <a:pt x="149228" y="495624"/>
                      <a:pt x="148238" y="487004"/>
                    </a:cubicBezTo>
                    <a:cubicBezTo>
                      <a:pt x="148114" y="485899"/>
                      <a:pt x="148104" y="484785"/>
                      <a:pt x="148209" y="483680"/>
                    </a:cubicBezTo>
                    <a:close/>
                    <a:moveTo>
                      <a:pt x="138684" y="648938"/>
                    </a:moveTo>
                    <a:cubicBezTo>
                      <a:pt x="138684" y="603790"/>
                      <a:pt x="178689" y="566833"/>
                      <a:pt x="226886" y="566833"/>
                    </a:cubicBezTo>
                    <a:cubicBezTo>
                      <a:pt x="273082" y="566833"/>
                      <a:pt x="314230" y="603790"/>
                      <a:pt x="314230" y="648938"/>
                    </a:cubicBezTo>
                    <a:cubicBezTo>
                      <a:pt x="314230" y="694087"/>
                      <a:pt x="273082" y="731044"/>
                      <a:pt x="225933" y="731044"/>
                    </a:cubicBezTo>
                    <a:cubicBezTo>
                      <a:pt x="179308" y="732215"/>
                      <a:pt x="140475" y="695554"/>
                      <a:pt x="138970" y="648938"/>
                    </a:cubicBezTo>
                    <a:close/>
                  </a:path>
                </a:pathLst>
              </a:custGeom>
              <a:solidFill>
                <a:srgbClr val="E4D8DC"/>
              </a:solidFill>
              <a:ln w="9525" cap="flat">
                <a:solidFill>
                  <a:srgbClr val="E4D8DC"/>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 xmlns:a16="http://schemas.microsoft.com/office/drawing/2014/main" id="{946D7A84-ECC0-4FDB-83A2-448477F043AD}"/>
                  </a:ext>
                </a:extLst>
              </p:cNvPr>
              <p:cNvSpPr/>
              <p:nvPr/>
            </p:nvSpPr>
            <p:spPr>
              <a:xfrm>
                <a:off x="8658887" y="1390811"/>
                <a:ext cx="240696" cy="369312"/>
              </a:xfrm>
              <a:custGeom>
                <a:avLst/>
                <a:gdLst>
                  <a:gd name="connsiteX0" fmla="*/ 75247 w 240696"/>
                  <a:gd name="connsiteY0" fmla="*/ 244316 h 369312"/>
                  <a:gd name="connsiteX1" fmla="*/ 75247 w 240696"/>
                  <a:gd name="connsiteY1" fmla="*/ 230315 h 369312"/>
                  <a:gd name="connsiteX2" fmla="*/ 166497 w 240696"/>
                  <a:gd name="connsiteY2" fmla="*/ 103727 h 369312"/>
                  <a:gd name="connsiteX3" fmla="*/ 121349 w 240696"/>
                  <a:gd name="connsiteY3" fmla="*/ 66866 h 369312"/>
                  <a:gd name="connsiteX4" fmla="*/ 73152 w 240696"/>
                  <a:gd name="connsiteY4" fmla="*/ 105823 h 369312"/>
                  <a:gd name="connsiteX5" fmla="*/ 73152 w 240696"/>
                  <a:gd name="connsiteY5" fmla="*/ 111538 h 369312"/>
                  <a:gd name="connsiteX6" fmla="*/ 64294 w 240696"/>
                  <a:gd name="connsiteY6" fmla="*/ 119825 h 369312"/>
                  <a:gd name="connsiteX7" fmla="*/ 8858 w 240696"/>
                  <a:gd name="connsiteY7" fmla="*/ 117729 h 369312"/>
                  <a:gd name="connsiteX8" fmla="*/ 0 w 240696"/>
                  <a:gd name="connsiteY8" fmla="*/ 111538 h 369312"/>
                  <a:gd name="connsiteX9" fmla="*/ 0 w 240696"/>
                  <a:gd name="connsiteY9" fmla="*/ 105823 h 369312"/>
                  <a:gd name="connsiteX10" fmla="*/ 122968 w 240696"/>
                  <a:gd name="connsiteY10" fmla="*/ 0 h 369312"/>
                  <a:gd name="connsiteX11" fmla="*/ 240697 w 240696"/>
                  <a:gd name="connsiteY11" fmla="*/ 101156 h 369312"/>
                  <a:gd name="connsiteX12" fmla="*/ 147828 w 240696"/>
                  <a:gd name="connsiteY12" fmla="*/ 234506 h 369312"/>
                  <a:gd name="connsiteX13" fmla="*/ 147828 w 240696"/>
                  <a:gd name="connsiteY13" fmla="*/ 244031 h 369312"/>
                  <a:gd name="connsiteX14" fmla="*/ 140894 w 240696"/>
                  <a:gd name="connsiteY14" fmla="*/ 252804 h 369312"/>
                  <a:gd name="connsiteX15" fmla="*/ 138970 w 240696"/>
                  <a:gd name="connsiteY15" fmla="*/ 252794 h 369312"/>
                  <a:gd name="connsiteX16" fmla="*/ 84011 w 240696"/>
                  <a:gd name="connsiteY16" fmla="*/ 252794 h 369312"/>
                  <a:gd name="connsiteX17" fmla="*/ 75276 w 240696"/>
                  <a:gd name="connsiteY17" fmla="*/ 246033 h 369312"/>
                  <a:gd name="connsiteX18" fmla="*/ 75247 w 240696"/>
                  <a:gd name="connsiteY18" fmla="*/ 244316 h 369312"/>
                  <a:gd name="connsiteX19" fmla="*/ 70580 w 240696"/>
                  <a:gd name="connsiteY19" fmla="*/ 327850 h 369312"/>
                  <a:gd name="connsiteX20" fmla="*/ 111909 w 240696"/>
                  <a:gd name="connsiteY20" fmla="*/ 280426 h 369312"/>
                  <a:gd name="connsiteX21" fmla="*/ 159334 w 240696"/>
                  <a:gd name="connsiteY21" fmla="*/ 321755 h 369312"/>
                  <a:gd name="connsiteX22" fmla="*/ 118005 w 240696"/>
                  <a:gd name="connsiteY22" fmla="*/ 369180 h 369312"/>
                  <a:gd name="connsiteX23" fmla="*/ 114967 w 240696"/>
                  <a:gd name="connsiteY23" fmla="*/ 369284 h 369312"/>
                  <a:gd name="connsiteX24" fmla="*/ 70590 w 240696"/>
                  <a:gd name="connsiteY24" fmla="*/ 327996 h 369312"/>
                  <a:gd name="connsiteX25" fmla="*/ 70580 w 240696"/>
                  <a:gd name="connsiteY25" fmla="*/ 327850 h 36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696" h="369312">
                    <a:moveTo>
                      <a:pt x="75247" y="244316"/>
                    </a:moveTo>
                    <a:lnTo>
                      <a:pt x="75247" y="230315"/>
                    </a:lnTo>
                    <a:cubicBezTo>
                      <a:pt x="75247" y="158210"/>
                      <a:pt x="166497" y="155067"/>
                      <a:pt x="166497" y="103727"/>
                    </a:cubicBezTo>
                    <a:cubicBezTo>
                      <a:pt x="166497" y="81439"/>
                      <a:pt x="148304" y="66866"/>
                      <a:pt x="121349" y="66866"/>
                    </a:cubicBezTo>
                    <a:cubicBezTo>
                      <a:pt x="91821" y="66866"/>
                      <a:pt x="73152" y="82963"/>
                      <a:pt x="73152" y="105823"/>
                    </a:cubicBezTo>
                    <a:lnTo>
                      <a:pt x="73152" y="111538"/>
                    </a:lnTo>
                    <a:cubicBezTo>
                      <a:pt x="73152" y="117253"/>
                      <a:pt x="70009" y="119825"/>
                      <a:pt x="64294" y="119825"/>
                    </a:cubicBezTo>
                    <a:lnTo>
                      <a:pt x="8858" y="117729"/>
                    </a:lnTo>
                    <a:cubicBezTo>
                      <a:pt x="3620" y="117729"/>
                      <a:pt x="0" y="115157"/>
                      <a:pt x="0" y="111538"/>
                    </a:cubicBezTo>
                    <a:lnTo>
                      <a:pt x="0" y="105823"/>
                    </a:lnTo>
                    <a:cubicBezTo>
                      <a:pt x="0" y="43053"/>
                      <a:pt x="49816" y="0"/>
                      <a:pt x="122968" y="0"/>
                    </a:cubicBezTo>
                    <a:cubicBezTo>
                      <a:pt x="194501" y="0"/>
                      <a:pt x="240697" y="40481"/>
                      <a:pt x="240697" y="101156"/>
                    </a:cubicBezTo>
                    <a:cubicBezTo>
                      <a:pt x="240697" y="186881"/>
                      <a:pt x="147828" y="187738"/>
                      <a:pt x="147828" y="234506"/>
                    </a:cubicBezTo>
                    <a:lnTo>
                      <a:pt x="147828" y="244031"/>
                    </a:lnTo>
                    <a:cubicBezTo>
                      <a:pt x="148333" y="248367"/>
                      <a:pt x="145237" y="252295"/>
                      <a:pt x="140894" y="252804"/>
                    </a:cubicBezTo>
                    <a:cubicBezTo>
                      <a:pt x="140256" y="252879"/>
                      <a:pt x="139608" y="252875"/>
                      <a:pt x="138970" y="252794"/>
                    </a:cubicBezTo>
                    <a:lnTo>
                      <a:pt x="84011" y="252794"/>
                    </a:lnTo>
                    <a:cubicBezTo>
                      <a:pt x="79734" y="253338"/>
                      <a:pt x="75819" y="250311"/>
                      <a:pt x="75276" y="246033"/>
                    </a:cubicBezTo>
                    <a:cubicBezTo>
                      <a:pt x="75200" y="245463"/>
                      <a:pt x="75190" y="244888"/>
                      <a:pt x="75247" y="244316"/>
                    </a:cubicBezTo>
                    <a:close/>
                    <a:moveTo>
                      <a:pt x="70580" y="327850"/>
                    </a:moveTo>
                    <a:cubicBezTo>
                      <a:pt x="68894" y="303342"/>
                      <a:pt x="87401" y="282109"/>
                      <a:pt x="111909" y="280426"/>
                    </a:cubicBezTo>
                    <a:cubicBezTo>
                      <a:pt x="136417" y="278742"/>
                      <a:pt x="157648" y="297246"/>
                      <a:pt x="159334" y="321755"/>
                    </a:cubicBezTo>
                    <a:cubicBezTo>
                      <a:pt x="161020" y="346263"/>
                      <a:pt x="142513" y="367496"/>
                      <a:pt x="118005" y="369180"/>
                    </a:cubicBezTo>
                    <a:cubicBezTo>
                      <a:pt x="116996" y="369249"/>
                      <a:pt x="115976" y="369284"/>
                      <a:pt x="114967" y="369284"/>
                    </a:cubicBezTo>
                    <a:cubicBezTo>
                      <a:pt x="91307" y="370139"/>
                      <a:pt x="71438" y="351653"/>
                      <a:pt x="70590" y="327996"/>
                    </a:cubicBezTo>
                    <a:cubicBezTo>
                      <a:pt x="70580" y="327948"/>
                      <a:pt x="70580" y="327899"/>
                      <a:pt x="70580" y="327850"/>
                    </a:cubicBezTo>
                    <a:close/>
                  </a:path>
                </a:pathLst>
              </a:custGeom>
              <a:solidFill>
                <a:srgbClr val="E4D8DC"/>
              </a:solidFill>
              <a:ln w="9525" cap="flat">
                <a:solidFill>
                  <a:srgbClr val="E4D8DC"/>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 xmlns:a16="http://schemas.microsoft.com/office/drawing/2014/main" id="{93CE5224-A342-40D7-856A-B3E144601968}"/>
                  </a:ext>
                </a:extLst>
              </p:cNvPr>
              <p:cNvSpPr/>
              <p:nvPr/>
            </p:nvSpPr>
            <p:spPr>
              <a:xfrm>
                <a:off x="5964169" y="3253615"/>
                <a:ext cx="303276" cy="465420"/>
              </a:xfrm>
              <a:custGeom>
                <a:avLst/>
                <a:gdLst>
                  <a:gd name="connsiteX0" fmla="*/ 95059 w 303276"/>
                  <a:gd name="connsiteY0" fmla="*/ 307848 h 465420"/>
                  <a:gd name="connsiteX1" fmla="*/ 95059 w 303276"/>
                  <a:gd name="connsiteY1" fmla="*/ 290227 h 465420"/>
                  <a:gd name="connsiteX2" fmla="*/ 210122 w 303276"/>
                  <a:gd name="connsiteY2" fmla="*/ 130683 h 465420"/>
                  <a:gd name="connsiteX3" fmla="*/ 152972 w 303276"/>
                  <a:gd name="connsiteY3" fmla="*/ 84296 h 465420"/>
                  <a:gd name="connsiteX4" fmla="*/ 92202 w 303276"/>
                  <a:gd name="connsiteY4" fmla="*/ 133350 h 465420"/>
                  <a:gd name="connsiteX5" fmla="*/ 92202 w 303276"/>
                  <a:gd name="connsiteY5" fmla="*/ 140494 h 465420"/>
                  <a:gd name="connsiteX6" fmla="*/ 81058 w 303276"/>
                  <a:gd name="connsiteY6" fmla="*/ 150971 h 465420"/>
                  <a:gd name="connsiteX7" fmla="*/ 11144 w 303276"/>
                  <a:gd name="connsiteY7" fmla="*/ 148400 h 465420"/>
                  <a:gd name="connsiteX8" fmla="*/ 0 w 303276"/>
                  <a:gd name="connsiteY8" fmla="*/ 140494 h 465420"/>
                  <a:gd name="connsiteX9" fmla="*/ 0 w 303276"/>
                  <a:gd name="connsiteY9" fmla="*/ 133350 h 465420"/>
                  <a:gd name="connsiteX10" fmla="*/ 154972 w 303276"/>
                  <a:gd name="connsiteY10" fmla="*/ 0 h 465420"/>
                  <a:gd name="connsiteX11" fmla="*/ 303276 w 303276"/>
                  <a:gd name="connsiteY11" fmla="*/ 127445 h 465420"/>
                  <a:gd name="connsiteX12" fmla="*/ 186309 w 303276"/>
                  <a:gd name="connsiteY12" fmla="*/ 296132 h 465420"/>
                  <a:gd name="connsiteX13" fmla="*/ 186309 w 303276"/>
                  <a:gd name="connsiteY13" fmla="*/ 307848 h 465420"/>
                  <a:gd name="connsiteX14" fmla="*/ 177599 w 303276"/>
                  <a:gd name="connsiteY14" fmla="*/ 318992 h 465420"/>
                  <a:gd name="connsiteX15" fmla="*/ 175165 w 303276"/>
                  <a:gd name="connsiteY15" fmla="*/ 318992 h 465420"/>
                  <a:gd name="connsiteX16" fmla="*/ 106013 w 303276"/>
                  <a:gd name="connsiteY16" fmla="*/ 318992 h 465420"/>
                  <a:gd name="connsiteX17" fmla="*/ 95040 w 303276"/>
                  <a:gd name="connsiteY17" fmla="*/ 310067 h 465420"/>
                  <a:gd name="connsiteX18" fmla="*/ 95059 w 303276"/>
                  <a:gd name="connsiteY18" fmla="*/ 307848 h 465420"/>
                  <a:gd name="connsiteX19" fmla="*/ 89154 w 303276"/>
                  <a:gd name="connsiteY19" fmla="*/ 413099 h 465420"/>
                  <a:gd name="connsiteX20" fmla="*/ 141323 w 303276"/>
                  <a:gd name="connsiteY20" fmla="*/ 353501 h 465420"/>
                  <a:gd name="connsiteX21" fmla="*/ 200921 w 303276"/>
                  <a:gd name="connsiteY21" fmla="*/ 405670 h 465420"/>
                  <a:gd name="connsiteX22" fmla="*/ 148752 w 303276"/>
                  <a:gd name="connsiteY22" fmla="*/ 465268 h 465420"/>
                  <a:gd name="connsiteX23" fmla="*/ 144780 w 303276"/>
                  <a:gd name="connsiteY23" fmla="*/ 465392 h 465420"/>
                  <a:gd name="connsiteX24" fmla="*/ 88964 w 303276"/>
                  <a:gd name="connsiteY24" fmla="*/ 413099 h 46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3276" h="465420">
                    <a:moveTo>
                      <a:pt x="95059" y="307848"/>
                    </a:moveTo>
                    <a:lnTo>
                      <a:pt x="95059" y="290227"/>
                    </a:lnTo>
                    <a:cubicBezTo>
                      <a:pt x="95059" y="199358"/>
                      <a:pt x="210122" y="195453"/>
                      <a:pt x="210122" y="130683"/>
                    </a:cubicBezTo>
                    <a:cubicBezTo>
                      <a:pt x="210122" y="102584"/>
                      <a:pt x="187262" y="84296"/>
                      <a:pt x="152972" y="84296"/>
                    </a:cubicBezTo>
                    <a:cubicBezTo>
                      <a:pt x="115729" y="84296"/>
                      <a:pt x="92202" y="104585"/>
                      <a:pt x="92202" y="133350"/>
                    </a:cubicBezTo>
                    <a:lnTo>
                      <a:pt x="92202" y="140494"/>
                    </a:lnTo>
                    <a:cubicBezTo>
                      <a:pt x="92202" y="147733"/>
                      <a:pt x="88297" y="150971"/>
                      <a:pt x="81058" y="150971"/>
                    </a:cubicBezTo>
                    <a:lnTo>
                      <a:pt x="11144" y="148400"/>
                    </a:lnTo>
                    <a:cubicBezTo>
                      <a:pt x="4572" y="148400"/>
                      <a:pt x="0" y="145066"/>
                      <a:pt x="0" y="140494"/>
                    </a:cubicBezTo>
                    <a:lnTo>
                      <a:pt x="0" y="133350"/>
                    </a:lnTo>
                    <a:cubicBezTo>
                      <a:pt x="0" y="54293"/>
                      <a:pt x="62770" y="0"/>
                      <a:pt x="154972" y="0"/>
                    </a:cubicBezTo>
                    <a:cubicBezTo>
                      <a:pt x="245174" y="0"/>
                      <a:pt x="303276" y="50959"/>
                      <a:pt x="303276" y="127445"/>
                    </a:cubicBezTo>
                    <a:cubicBezTo>
                      <a:pt x="303276" y="235934"/>
                      <a:pt x="186309" y="236601"/>
                      <a:pt x="186309" y="296132"/>
                    </a:cubicBezTo>
                    <a:lnTo>
                      <a:pt x="186309" y="307848"/>
                    </a:lnTo>
                    <a:cubicBezTo>
                      <a:pt x="186981" y="313334"/>
                      <a:pt x="183082" y="318316"/>
                      <a:pt x="177599" y="318992"/>
                    </a:cubicBezTo>
                    <a:cubicBezTo>
                      <a:pt x="176791" y="319088"/>
                      <a:pt x="175973" y="319088"/>
                      <a:pt x="175165" y="318992"/>
                    </a:cubicBezTo>
                    <a:lnTo>
                      <a:pt x="106013" y="318992"/>
                    </a:lnTo>
                    <a:cubicBezTo>
                      <a:pt x="100519" y="319554"/>
                      <a:pt x="95606" y="315563"/>
                      <a:pt x="95040" y="310067"/>
                    </a:cubicBezTo>
                    <a:cubicBezTo>
                      <a:pt x="94964" y="309334"/>
                      <a:pt x="94971" y="308581"/>
                      <a:pt x="95059" y="307848"/>
                    </a:cubicBezTo>
                    <a:close/>
                    <a:moveTo>
                      <a:pt x="89154" y="413099"/>
                    </a:moveTo>
                    <a:cubicBezTo>
                      <a:pt x="87102" y="382238"/>
                      <a:pt x="110460" y="355549"/>
                      <a:pt x="141323" y="353501"/>
                    </a:cubicBezTo>
                    <a:cubicBezTo>
                      <a:pt x="172187" y="351454"/>
                      <a:pt x="198871" y="374809"/>
                      <a:pt x="200921" y="405670"/>
                    </a:cubicBezTo>
                    <a:cubicBezTo>
                      <a:pt x="202973" y="436531"/>
                      <a:pt x="179616" y="463220"/>
                      <a:pt x="148752" y="465268"/>
                    </a:cubicBezTo>
                    <a:cubicBezTo>
                      <a:pt x="147430" y="465354"/>
                      <a:pt x="146105" y="465401"/>
                      <a:pt x="144780" y="465392"/>
                    </a:cubicBezTo>
                    <a:cubicBezTo>
                      <a:pt x="114931" y="466354"/>
                      <a:pt x="89947" y="442951"/>
                      <a:pt x="88964" y="413099"/>
                    </a:cubicBezTo>
                    <a:close/>
                  </a:path>
                </a:pathLst>
              </a:custGeom>
              <a:noFill/>
              <a:ln w="9525" cap="flat">
                <a:solidFill>
                  <a:srgbClr val="26323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 xmlns:a16="http://schemas.microsoft.com/office/drawing/2014/main" id="{750203CC-171E-4F7C-8163-2479DDBFF6D1}"/>
                  </a:ext>
                </a:extLst>
              </p:cNvPr>
              <p:cNvSpPr/>
              <p:nvPr/>
            </p:nvSpPr>
            <p:spPr>
              <a:xfrm>
                <a:off x="6870854" y="1705517"/>
                <a:ext cx="207549" cy="320157"/>
              </a:xfrm>
              <a:custGeom>
                <a:avLst/>
                <a:gdLst>
                  <a:gd name="connsiteX0" fmla="*/ 64675 w 207549"/>
                  <a:gd name="connsiteY0" fmla="*/ 211741 h 320157"/>
                  <a:gd name="connsiteX1" fmla="*/ 64675 w 207549"/>
                  <a:gd name="connsiteY1" fmla="*/ 199644 h 320157"/>
                  <a:gd name="connsiteX2" fmla="*/ 143827 w 207549"/>
                  <a:gd name="connsiteY2" fmla="*/ 89916 h 320157"/>
                  <a:gd name="connsiteX3" fmla="*/ 104680 w 207549"/>
                  <a:gd name="connsiteY3" fmla="*/ 58007 h 320157"/>
                  <a:gd name="connsiteX4" fmla="*/ 62865 w 207549"/>
                  <a:gd name="connsiteY4" fmla="*/ 91726 h 320157"/>
                  <a:gd name="connsiteX5" fmla="*/ 62865 w 207549"/>
                  <a:gd name="connsiteY5" fmla="*/ 96679 h 320157"/>
                  <a:gd name="connsiteX6" fmla="*/ 55245 w 207549"/>
                  <a:gd name="connsiteY6" fmla="*/ 103823 h 320157"/>
                  <a:gd name="connsiteX7" fmla="*/ 7620 w 207549"/>
                  <a:gd name="connsiteY7" fmla="*/ 102013 h 320157"/>
                  <a:gd name="connsiteX8" fmla="*/ 0 w 207549"/>
                  <a:gd name="connsiteY8" fmla="*/ 96679 h 320157"/>
                  <a:gd name="connsiteX9" fmla="*/ 0 w 207549"/>
                  <a:gd name="connsiteY9" fmla="*/ 91726 h 320157"/>
                  <a:gd name="connsiteX10" fmla="*/ 106489 w 207549"/>
                  <a:gd name="connsiteY10" fmla="*/ 0 h 320157"/>
                  <a:gd name="connsiteX11" fmla="*/ 207550 w 207549"/>
                  <a:gd name="connsiteY11" fmla="*/ 87630 h 320157"/>
                  <a:gd name="connsiteX12" fmla="*/ 127063 w 207549"/>
                  <a:gd name="connsiteY12" fmla="*/ 203644 h 320157"/>
                  <a:gd name="connsiteX13" fmla="*/ 127063 w 207549"/>
                  <a:gd name="connsiteY13" fmla="*/ 211741 h 320157"/>
                  <a:gd name="connsiteX14" fmla="*/ 121063 w 207549"/>
                  <a:gd name="connsiteY14" fmla="*/ 219361 h 320157"/>
                  <a:gd name="connsiteX15" fmla="*/ 119443 w 207549"/>
                  <a:gd name="connsiteY15" fmla="*/ 219361 h 320157"/>
                  <a:gd name="connsiteX16" fmla="*/ 71818 w 207549"/>
                  <a:gd name="connsiteY16" fmla="*/ 219361 h 320157"/>
                  <a:gd name="connsiteX17" fmla="*/ 64637 w 207549"/>
                  <a:gd name="connsiteY17" fmla="*/ 212836 h 320157"/>
                  <a:gd name="connsiteX18" fmla="*/ 64675 w 207549"/>
                  <a:gd name="connsiteY18" fmla="*/ 211741 h 320157"/>
                  <a:gd name="connsiteX19" fmla="*/ 60674 w 207549"/>
                  <a:gd name="connsiteY19" fmla="*/ 284131 h 320157"/>
                  <a:gd name="connsiteX20" fmla="*/ 96622 w 207549"/>
                  <a:gd name="connsiteY20" fmla="*/ 243992 h 320157"/>
                  <a:gd name="connsiteX21" fmla="*/ 136760 w 207549"/>
                  <a:gd name="connsiteY21" fmla="*/ 279940 h 320157"/>
                  <a:gd name="connsiteX22" fmla="*/ 100813 w 207549"/>
                  <a:gd name="connsiteY22" fmla="*/ 320078 h 320157"/>
                  <a:gd name="connsiteX23" fmla="*/ 98774 w 207549"/>
                  <a:gd name="connsiteY23" fmla="*/ 320135 h 320157"/>
                  <a:gd name="connsiteX24" fmla="*/ 60388 w 207549"/>
                  <a:gd name="connsiteY24" fmla="*/ 284321 h 32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549" h="320157">
                    <a:moveTo>
                      <a:pt x="64675" y="211741"/>
                    </a:moveTo>
                    <a:lnTo>
                      <a:pt x="64675" y="199644"/>
                    </a:lnTo>
                    <a:cubicBezTo>
                      <a:pt x="64675" y="137160"/>
                      <a:pt x="143827" y="134398"/>
                      <a:pt x="143827" y="89916"/>
                    </a:cubicBezTo>
                    <a:cubicBezTo>
                      <a:pt x="143827" y="70866"/>
                      <a:pt x="128111" y="58007"/>
                      <a:pt x="104680" y="58007"/>
                    </a:cubicBezTo>
                    <a:cubicBezTo>
                      <a:pt x="79057" y="58007"/>
                      <a:pt x="62865" y="71914"/>
                      <a:pt x="62865" y="91726"/>
                    </a:cubicBezTo>
                    <a:lnTo>
                      <a:pt x="62865" y="96679"/>
                    </a:lnTo>
                    <a:cubicBezTo>
                      <a:pt x="62865" y="101632"/>
                      <a:pt x="60198" y="103823"/>
                      <a:pt x="55245" y="103823"/>
                    </a:cubicBezTo>
                    <a:lnTo>
                      <a:pt x="7620" y="102013"/>
                    </a:lnTo>
                    <a:cubicBezTo>
                      <a:pt x="3143" y="102013"/>
                      <a:pt x="0" y="99822"/>
                      <a:pt x="0" y="96679"/>
                    </a:cubicBezTo>
                    <a:lnTo>
                      <a:pt x="0" y="91726"/>
                    </a:lnTo>
                    <a:cubicBezTo>
                      <a:pt x="0" y="37338"/>
                      <a:pt x="43148" y="0"/>
                      <a:pt x="106489" y="0"/>
                    </a:cubicBezTo>
                    <a:cubicBezTo>
                      <a:pt x="169831" y="0"/>
                      <a:pt x="207550" y="35052"/>
                      <a:pt x="207550" y="87630"/>
                    </a:cubicBezTo>
                    <a:cubicBezTo>
                      <a:pt x="207550" y="162306"/>
                      <a:pt x="127063" y="162782"/>
                      <a:pt x="127063" y="203644"/>
                    </a:cubicBezTo>
                    <a:lnTo>
                      <a:pt x="127063" y="211741"/>
                    </a:lnTo>
                    <a:cubicBezTo>
                      <a:pt x="127511" y="215503"/>
                      <a:pt x="124825" y="218913"/>
                      <a:pt x="121063" y="219361"/>
                    </a:cubicBezTo>
                    <a:cubicBezTo>
                      <a:pt x="120529" y="219427"/>
                      <a:pt x="119986" y="219427"/>
                      <a:pt x="119443" y="219361"/>
                    </a:cubicBezTo>
                    <a:lnTo>
                      <a:pt x="71818" y="219361"/>
                    </a:lnTo>
                    <a:cubicBezTo>
                      <a:pt x="68037" y="219542"/>
                      <a:pt x="64818" y="216627"/>
                      <a:pt x="64637" y="212836"/>
                    </a:cubicBezTo>
                    <a:cubicBezTo>
                      <a:pt x="64618" y="212474"/>
                      <a:pt x="64637" y="212103"/>
                      <a:pt x="64675" y="211741"/>
                    </a:cubicBezTo>
                    <a:close/>
                    <a:moveTo>
                      <a:pt x="60674" y="284131"/>
                    </a:moveTo>
                    <a:cubicBezTo>
                      <a:pt x="59512" y="263119"/>
                      <a:pt x="75609" y="245154"/>
                      <a:pt x="96622" y="243992"/>
                    </a:cubicBezTo>
                    <a:cubicBezTo>
                      <a:pt x="117634" y="242840"/>
                      <a:pt x="135598" y="258928"/>
                      <a:pt x="136760" y="279940"/>
                    </a:cubicBezTo>
                    <a:cubicBezTo>
                      <a:pt x="137912" y="300952"/>
                      <a:pt x="121825" y="318916"/>
                      <a:pt x="100813" y="320078"/>
                    </a:cubicBezTo>
                    <a:cubicBezTo>
                      <a:pt x="100136" y="320116"/>
                      <a:pt x="99450" y="320135"/>
                      <a:pt x="98774" y="320135"/>
                    </a:cubicBezTo>
                    <a:cubicBezTo>
                      <a:pt x="78286" y="320831"/>
                      <a:pt x="61112" y="304800"/>
                      <a:pt x="60388" y="284321"/>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 xmlns:a16="http://schemas.microsoft.com/office/drawing/2014/main" id="{7788BE9A-0BD0-4FBC-85BD-23ACF303468F}"/>
                  </a:ext>
                </a:extLst>
              </p:cNvPr>
              <p:cNvSpPr/>
              <p:nvPr/>
            </p:nvSpPr>
            <p:spPr>
              <a:xfrm>
                <a:off x="8280554" y="4316796"/>
                <a:ext cx="208597" cy="320145"/>
              </a:xfrm>
              <a:custGeom>
                <a:avLst/>
                <a:gdLst>
                  <a:gd name="connsiteX0" fmla="*/ 64675 w 208597"/>
                  <a:gd name="connsiteY0" fmla="*/ 211741 h 320145"/>
                  <a:gd name="connsiteX1" fmla="*/ 64675 w 208597"/>
                  <a:gd name="connsiteY1" fmla="*/ 199644 h 320145"/>
                  <a:gd name="connsiteX2" fmla="*/ 143828 w 208597"/>
                  <a:gd name="connsiteY2" fmla="*/ 89916 h 320145"/>
                  <a:gd name="connsiteX3" fmla="*/ 104680 w 208597"/>
                  <a:gd name="connsiteY3" fmla="*/ 58008 h 320145"/>
                  <a:gd name="connsiteX4" fmla="*/ 62865 w 208597"/>
                  <a:gd name="connsiteY4" fmla="*/ 91726 h 320145"/>
                  <a:gd name="connsiteX5" fmla="*/ 62865 w 208597"/>
                  <a:gd name="connsiteY5" fmla="*/ 96679 h 320145"/>
                  <a:gd name="connsiteX6" fmla="*/ 55245 w 208597"/>
                  <a:gd name="connsiteY6" fmla="*/ 103918 h 320145"/>
                  <a:gd name="connsiteX7" fmla="*/ 7620 w 208597"/>
                  <a:gd name="connsiteY7" fmla="*/ 102108 h 320145"/>
                  <a:gd name="connsiteX8" fmla="*/ 0 w 208597"/>
                  <a:gd name="connsiteY8" fmla="*/ 96679 h 320145"/>
                  <a:gd name="connsiteX9" fmla="*/ 0 w 208597"/>
                  <a:gd name="connsiteY9" fmla="*/ 91726 h 320145"/>
                  <a:gd name="connsiteX10" fmla="*/ 106490 w 208597"/>
                  <a:gd name="connsiteY10" fmla="*/ 0 h 320145"/>
                  <a:gd name="connsiteX11" fmla="*/ 208597 w 208597"/>
                  <a:gd name="connsiteY11" fmla="*/ 87725 h 320145"/>
                  <a:gd name="connsiteX12" fmla="*/ 128111 w 208597"/>
                  <a:gd name="connsiteY12" fmla="*/ 203645 h 320145"/>
                  <a:gd name="connsiteX13" fmla="*/ 128111 w 208597"/>
                  <a:gd name="connsiteY13" fmla="*/ 211741 h 320145"/>
                  <a:gd name="connsiteX14" fmla="*/ 122006 w 208597"/>
                  <a:gd name="connsiteY14" fmla="*/ 219446 h 320145"/>
                  <a:gd name="connsiteX15" fmla="*/ 120491 w 208597"/>
                  <a:gd name="connsiteY15" fmla="*/ 219456 h 320145"/>
                  <a:gd name="connsiteX16" fmla="*/ 72866 w 208597"/>
                  <a:gd name="connsiteY16" fmla="*/ 219456 h 320145"/>
                  <a:gd name="connsiteX17" fmla="*/ 64741 w 208597"/>
                  <a:gd name="connsiteY17" fmla="*/ 213922 h 320145"/>
                  <a:gd name="connsiteX18" fmla="*/ 64675 w 208597"/>
                  <a:gd name="connsiteY18" fmla="*/ 211741 h 320145"/>
                  <a:gd name="connsiteX19" fmla="*/ 60674 w 208597"/>
                  <a:gd name="connsiteY19" fmla="*/ 284131 h 320145"/>
                  <a:gd name="connsiteX20" fmla="*/ 96622 w 208597"/>
                  <a:gd name="connsiteY20" fmla="*/ 243992 h 320145"/>
                  <a:gd name="connsiteX21" fmla="*/ 136760 w 208597"/>
                  <a:gd name="connsiteY21" fmla="*/ 279940 h 320145"/>
                  <a:gd name="connsiteX22" fmla="*/ 100813 w 208597"/>
                  <a:gd name="connsiteY22" fmla="*/ 320078 h 320145"/>
                  <a:gd name="connsiteX23" fmla="*/ 98774 w 208597"/>
                  <a:gd name="connsiteY23" fmla="*/ 320135 h 320145"/>
                  <a:gd name="connsiteX24" fmla="*/ 60770 w 208597"/>
                  <a:gd name="connsiteY24" fmla="*/ 284131 h 32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8597" h="320145">
                    <a:moveTo>
                      <a:pt x="64675" y="211741"/>
                    </a:moveTo>
                    <a:lnTo>
                      <a:pt x="64675" y="199644"/>
                    </a:lnTo>
                    <a:cubicBezTo>
                      <a:pt x="64675" y="137160"/>
                      <a:pt x="143828" y="134493"/>
                      <a:pt x="143828" y="89916"/>
                    </a:cubicBezTo>
                    <a:cubicBezTo>
                      <a:pt x="143828" y="70866"/>
                      <a:pt x="128111" y="58008"/>
                      <a:pt x="104680" y="58008"/>
                    </a:cubicBezTo>
                    <a:cubicBezTo>
                      <a:pt x="79058" y="58008"/>
                      <a:pt x="62865" y="71914"/>
                      <a:pt x="62865" y="91726"/>
                    </a:cubicBezTo>
                    <a:lnTo>
                      <a:pt x="62865" y="96679"/>
                    </a:lnTo>
                    <a:cubicBezTo>
                      <a:pt x="62865" y="101632"/>
                      <a:pt x="60198" y="103918"/>
                      <a:pt x="55245" y="103918"/>
                    </a:cubicBezTo>
                    <a:lnTo>
                      <a:pt x="7620" y="102108"/>
                    </a:lnTo>
                    <a:cubicBezTo>
                      <a:pt x="3143" y="102108"/>
                      <a:pt x="0" y="99822"/>
                      <a:pt x="0" y="96679"/>
                    </a:cubicBezTo>
                    <a:lnTo>
                      <a:pt x="0" y="91726"/>
                    </a:lnTo>
                    <a:cubicBezTo>
                      <a:pt x="0" y="37338"/>
                      <a:pt x="43148" y="0"/>
                      <a:pt x="106490" y="0"/>
                    </a:cubicBezTo>
                    <a:cubicBezTo>
                      <a:pt x="169831" y="0"/>
                      <a:pt x="208597" y="35052"/>
                      <a:pt x="208597" y="87725"/>
                    </a:cubicBezTo>
                    <a:cubicBezTo>
                      <a:pt x="208597" y="162306"/>
                      <a:pt x="128111" y="162783"/>
                      <a:pt x="128111" y="203645"/>
                    </a:cubicBezTo>
                    <a:lnTo>
                      <a:pt x="128111" y="211741"/>
                    </a:lnTo>
                    <a:cubicBezTo>
                      <a:pt x="128549" y="215560"/>
                      <a:pt x="125816" y="219008"/>
                      <a:pt x="122006" y="219446"/>
                    </a:cubicBezTo>
                    <a:cubicBezTo>
                      <a:pt x="121501" y="219504"/>
                      <a:pt x="120996" y="219504"/>
                      <a:pt x="120491" y="219456"/>
                    </a:cubicBezTo>
                    <a:lnTo>
                      <a:pt x="72866" y="219456"/>
                    </a:lnTo>
                    <a:cubicBezTo>
                      <a:pt x="69094" y="220171"/>
                      <a:pt x="65456" y="217694"/>
                      <a:pt x="64741" y="213922"/>
                    </a:cubicBezTo>
                    <a:cubicBezTo>
                      <a:pt x="64608" y="213198"/>
                      <a:pt x="64579" y="212465"/>
                      <a:pt x="64675" y="211741"/>
                    </a:cubicBezTo>
                    <a:close/>
                    <a:moveTo>
                      <a:pt x="60674" y="284131"/>
                    </a:moveTo>
                    <a:cubicBezTo>
                      <a:pt x="59512" y="263119"/>
                      <a:pt x="75610" y="245155"/>
                      <a:pt x="96622" y="243992"/>
                    </a:cubicBezTo>
                    <a:cubicBezTo>
                      <a:pt x="117634" y="242840"/>
                      <a:pt x="135598" y="258928"/>
                      <a:pt x="136760" y="279940"/>
                    </a:cubicBezTo>
                    <a:cubicBezTo>
                      <a:pt x="137913" y="300952"/>
                      <a:pt x="121825" y="318916"/>
                      <a:pt x="100813" y="320078"/>
                    </a:cubicBezTo>
                    <a:cubicBezTo>
                      <a:pt x="100136" y="320116"/>
                      <a:pt x="99451" y="320135"/>
                      <a:pt x="98774" y="320135"/>
                    </a:cubicBezTo>
                    <a:cubicBezTo>
                      <a:pt x="78362" y="320612"/>
                      <a:pt x="61389" y="304533"/>
                      <a:pt x="60770" y="284131"/>
                    </a:cubicBezTo>
                    <a:close/>
                  </a:path>
                </a:pathLst>
              </a:custGeom>
              <a:noFill/>
              <a:ln w="9525" cap="flat">
                <a:solidFill>
                  <a:srgbClr val="26323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 name="Graphic 15">
              <a:extLst>
                <a:ext uri="{FF2B5EF4-FFF2-40B4-BE49-F238E27FC236}">
                  <a16:creationId xmlns="" xmlns:a16="http://schemas.microsoft.com/office/drawing/2014/main" id="{A5CC7DB8-041D-474F-859D-DD68F98F6AA5}"/>
                </a:ext>
              </a:extLst>
            </p:cNvPr>
            <p:cNvGrpSpPr/>
            <p:nvPr/>
          </p:nvGrpSpPr>
          <p:grpSpPr>
            <a:xfrm>
              <a:off x="8706368" y="2826734"/>
              <a:ext cx="1616487" cy="2793015"/>
              <a:chOff x="6920098" y="2635348"/>
              <a:chExt cx="1616487" cy="2793015"/>
            </a:xfrm>
          </p:grpSpPr>
          <p:sp>
            <p:nvSpPr>
              <p:cNvPr id="108" name="Freeform: Shape 107">
                <a:extLst>
                  <a:ext uri="{FF2B5EF4-FFF2-40B4-BE49-F238E27FC236}">
                    <a16:creationId xmlns="" xmlns:a16="http://schemas.microsoft.com/office/drawing/2014/main" id="{A4DD8EDE-28D1-4E43-B9F0-B9704B6C28BF}"/>
                  </a:ext>
                </a:extLst>
              </p:cNvPr>
              <p:cNvSpPr/>
              <p:nvPr/>
            </p:nvSpPr>
            <p:spPr>
              <a:xfrm>
                <a:off x="7393869" y="4466243"/>
                <a:ext cx="595695" cy="650271"/>
              </a:xfrm>
              <a:custGeom>
                <a:avLst/>
                <a:gdLst>
                  <a:gd name="connsiteX0" fmla="*/ 578456 w 595695"/>
                  <a:gd name="connsiteY0" fmla="*/ 279083 h 650271"/>
                  <a:gd name="connsiteX1" fmla="*/ 576360 w 595695"/>
                  <a:gd name="connsiteY1" fmla="*/ 273082 h 650271"/>
                  <a:gd name="connsiteX2" fmla="*/ 574265 w 595695"/>
                  <a:gd name="connsiteY2" fmla="*/ 266986 h 650271"/>
                  <a:gd name="connsiteX3" fmla="*/ 572169 w 595695"/>
                  <a:gd name="connsiteY3" fmla="*/ 260985 h 650271"/>
                  <a:gd name="connsiteX4" fmla="*/ 570074 w 595695"/>
                  <a:gd name="connsiteY4" fmla="*/ 254889 h 650271"/>
                  <a:gd name="connsiteX5" fmla="*/ 567978 w 595695"/>
                  <a:gd name="connsiteY5" fmla="*/ 248888 h 650271"/>
                  <a:gd name="connsiteX6" fmla="*/ 565883 w 595695"/>
                  <a:gd name="connsiteY6" fmla="*/ 242792 h 650271"/>
                  <a:gd name="connsiteX7" fmla="*/ 563787 w 595695"/>
                  <a:gd name="connsiteY7" fmla="*/ 236792 h 650271"/>
                  <a:gd name="connsiteX8" fmla="*/ 561692 w 595695"/>
                  <a:gd name="connsiteY8" fmla="*/ 230696 h 650271"/>
                  <a:gd name="connsiteX9" fmla="*/ 559596 w 595695"/>
                  <a:gd name="connsiteY9" fmla="*/ 224695 h 650271"/>
                  <a:gd name="connsiteX10" fmla="*/ 557501 w 595695"/>
                  <a:gd name="connsiteY10" fmla="*/ 218599 h 650271"/>
                  <a:gd name="connsiteX11" fmla="*/ 555405 w 595695"/>
                  <a:gd name="connsiteY11" fmla="*/ 212598 h 650271"/>
                  <a:gd name="connsiteX12" fmla="*/ 553310 w 595695"/>
                  <a:gd name="connsiteY12" fmla="*/ 206502 h 650271"/>
                  <a:gd name="connsiteX13" fmla="*/ 551309 w 595695"/>
                  <a:gd name="connsiteY13" fmla="*/ 200120 h 650271"/>
                  <a:gd name="connsiteX14" fmla="*/ 549214 w 595695"/>
                  <a:gd name="connsiteY14" fmla="*/ 194024 h 650271"/>
                  <a:gd name="connsiteX15" fmla="*/ 547023 w 595695"/>
                  <a:gd name="connsiteY15" fmla="*/ 188024 h 650271"/>
                  <a:gd name="connsiteX16" fmla="*/ 544927 w 595695"/>
                  <a:gd name="connsiteY16" fmla="*/ 181928 h 650271"/>
                  <a:gd name="connsiteX17" fmla="*/ 542832 w 595695"/>
                  <a:gd name="connsiteY17" fmla="*/ 175927 h 650271"/>
                  <a:gd name="connsiteX18" fmla="*/ 540737 w 595695"/>
                  <a:gd name="connsiteY18" fmla="*/ 169831 h 650271"/>
                  <a:gd name="connsiteX19" fmla="*/ 538641 w 595695"/>
                  <a:gd name="connsiteY19" fmla="*/ 163830 h 650271"/>
                  <a:gd name="connsiteX20" fmla="*/ 305945 w 595695"/>
                  <a:gd name="connsiteY20" fmla="*/ 0 h 650271"/>
                  <a:gd name="connsiteX21" fmla="*/ 77345 w 595695"/>
                  <a:gd name="connsiteY21" fmla="*/ 143637 h 650271"/>
                  <a:gd name="connsiteX22" fmla="*/ 74678 w 595695"/>
                  <a:gd name="connsiteY22" fmla="*/ 149447 h 650271"/>
                  <a:gd name="connsiteX23" fmla="*/ 72107 w 595695"/>
                  <a:gd name="connsiteY23" fmla="*/ 155353 h 650271"/>
                  <a:gd name="connsiteX24" fmla="*/ 69440 w 595695"/>
                  <a:gd name="connsiteY24" fmla="*/ 161163 h 650271"/>
                  <a:gd name="connsiteX25" fmla="*/ 66773 w 595695"/>
                  <a:gd name="connsiteY25" fmla="*/ 166973 h 650271"/>
                  <a:gd name="connsiteX26" fmla="*/ 64201 w 595695"/>
                  <a:gd name="connsiteY26" fmla="*/ 172784 h 650271"/>
                  <a:gd name="connsiteX27" fmla="*/ 61534 w 595695"/>
                  <a:gd name="connsiteY27" fmla="*/ 178689 h 650271"/>
                  <a:gd name="connsiteX28" fmla="*/ 58867 w 595695"/>
                  <a:gd name="connsiteY28" fmla="*/ 184499 h 650271"/>
                  <a:gd name="connsiteX29" fmla="*/ 56200 w 595695"/>
                  <a:gd name="connsiteY29" fmla="*/ 190310 h 650271"/>
                  <a:gd name="connsiteX30" fmla="*/ 53628 w 595695"/>
                  <a:gd name="connsiteY30" fmla="*/ 196120 h 650271"/>
                  <a:gd name="connsiteX31" fmla="*/ 50961 w 595695"/>
                  <a:gd name="connsiteY31" fmla="*/ 201930 h 650271"/>
                  <a:gd name="connsiteX32" fmla="*/ 48294 w 595695"/>
                  <a:gd name="connsiteY32" fmla="*/ 207740 h 650271"/>
                  <a:gd name="connsiteX33" fmla="*/ 45722 w 595695"/>
                  <a:gd name="connsiteY33" fmla="*/ 213646 h 650271"/>
                  <a:gd name="connsiteX34" fmla="*/ 43055 w 595695"/>
                  <a:gd name="connsiteY34" fmla="*/ 219456 h 650271"/>
                  <a:gd name="connsiteX35" fmla="*/ 40388 w 595695"/>
                  <a:gd name="connsiteY35" fmla="*/ 225266 h 650271"/>
                  <a:gd name="connsiteX36" fmla="*/ 37817 w 595695"/>
                  <a:gd name="connsiteY36" fmla="*/ 231077 h 650271"/>
                  <a:gd name="connsiteX37" fmla="*/ 35150 w 595695"/>
                  <a:gd name="connsiteY37" fmla="*/ 236982 h 650271"/>
                  <a:gd name="connsiteX38" fmla="*/ 32483 w 595695"/>
                  <a:gd name="connsiteY38" fmla="*/ 242792 h 650271"/>
                  <a:gd name="connsiteX39" fmla="*/ 29911 w 595695"/>
                  <a:gd name="connsiteY39" fmla="*/ 248603 h 650271"/>
                  <a:gd name="connsiteX40" fmla="*/ 27244 w 595695"/>
                  <a:gd name="connsiteY40" fmla="*/ 254413 h 650271"/>
                  <a:gd name="connsiteX41" fmla="*/ 24577 w 595695"/>
                  <a:gd name="connsiteY41" fmla="*/ 260318 h 650271"/>
                  <a:gd name="connsiteX42" fmla="*/ 2 w 595695"/>
                  <a:gd name="connsiteY42" fmla="*/ 371570 h 650271"/>
                  <a:gd name="connsiteX43" fmla="*/ 296135 w 595695"/>
                  <a:gd name="connsiteY43" fmla="*/ 650272 h 650271"/>
                  <a:gd name="connsiteX44" fmla="*/ 595696 w 595695"/>
                  <a:gd name="connsiteY44" fmla="*/ 371570 h 650271"/>
                  <a:gd name="connsiteX45" fmla="*/ 580551 w 595695"/>
                  <a:gd name="connsiteY45" fmla="*/ 285845 h 650271"/>
                  <a:gd name="connsiteX46" fmla="*/ 578456 w 595695"/>
                  <a:gd name="connsiteY46" fmla="*/ 279083 h 65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95695" h="650271">
                    <a:moveTo>
                      <a:pt x="578456" y="279083"/>
                    </a:moveTo>
                    <a:cubicBezTo>
                      <a:pt x="577789" y="277082"/>
                      <a:pt x="577122" y="275082"/>
                      <a:pt x="576360" y="273082"/>
                    </a:cubicBezTo>
                    <a:cubicBezTo>
                      <a:pt x="575598" y="271082"/>
                      <a:pt x="575027" y="268986"/>
                      <a:pt x="574265" y="266986"/>
                    </a:cubicBezTo>
                    <a:cubicBezTo>
                      <a:pt x="573502" y="264986"/>
                      <a:pt x="572931" y="262985"/>
                      <a:pt x="572169" y="260985"/>
                    </a:cubicBezTo>
                    <a:cubicBezTo>
                      <a:pt x="571407" y="258985"/>
                      <a:pt x="570836" y="256889"/>
                      <a:pt x="570074" y="254889"/>
                    </a:cubicBezTo>
                    <a:cubicBezTo>
                      <a:pt x="569312" y="252889"/>
                      <a:pt x="568740" y="250888"/>
                      <a:pt x="567978" y="248888"/>
                    </a:cubicBezTo>
                    <a:cubicBezTo>
                      <a:pt x="567216" y="246888"/>
                      <a:pt x="566644" y="244793"/>
                      <a:pt x="565883" y="242792"/>
                    </a:cubicBezTo>
                    <a:lnTo>
                      <a:pt x="563787" y="236792"/>
                    </a:lnTo>
                    <a:cubicBezTo>
                      <a:pt x="563120" y="234696"/>
                      <a:pt x="562358" y="232696"/>
                      <a:pt x="561692" y="230696"/>
                    </a:cubicBezTo>
                    <a:lnTo>
                      <a:pt x="559596" y="224695"/>
                    </a:lnTo>
                    <a:cubicBezTo>
                      <a:pt x="558929" y="222599"/>
                      <a:pt x="558167" y="220599"/>
                      <a:pt x="557501" y="218599"/>
                    </a:cubicBezTo>
                    <a:lnTo>
                      <a:pt x="555405" y="212598"/>
                    </a:lnTo>
                    <a:cubicBezTo>
                      <a:pt x="554738" y="210503"/>
                      <a:pt x="553976" y="208502"/>
                      <a:pt x="553310" y="206502"/>
                    </a:cubicBezTo>
                    <a:lnTo>
                      <a:pt x="551309" y="200120"/>
                    </a:lnTo>
                    <a:cubicBezTo>
                      <a:pt x="550643" y="198025"/>
                      <a:pt x="549881" y="196025"/>
                      <a:pt x="549214" y="194024"/>
                    </a:cubicBezTo>
                    <a:lnTo>
                      <a:pt x="547023" y="188024"/>
                    </a:lnTo>
                    <a:cubicBezTo>
                      <a:pt x="546356" y="185928"/>
                      <a:pt x="545690" y="183928"/>
                      <a:pt x="544927" y="181928"/>
                    </a:cubicBezTo>
                    <a:cubicBezTo>
                      <a:pt x="544166" y="179927"/>
                      <a:pt x="543594" y="177927"/>
                      <a:pt x="542832" y="175927"/>
                    </a:cubicBezTo>
                    <a:cubicBezTo>
                      <a:pt x="542070" y="173927"/>
                      <a:pt x="541499" y="171831"/>
                      <a:pt x="540737" y="169831"/>
                    </a:cubicBezTo>
                    <a:cubicBezTo>
                      <a:pt x="539975" y="167830"/>
                      <a:pt x="539403" y="165830"/>
                      <a:pt x="538641" y="163830"/>
                    </a:cubicBezTo>
                    <a:cubicBezTo>
                      <a:pt x="507590" y="69342"/>
                      <a:pt x="411578" y="0"/>
                      <a:pt x="305945" y="0"/>
                    </a:cubicBezTo>
                    <a:cubicBezTo>
                      <a:pt x="203552" y="0"/>
                      <a:pt x="114493" y="59627"/>
                      <a:pt x="77345" y="143637"/>
                    </a:cubicBezTo>
                    <a:cubicBezTo>
                      <a:pt x="76393" y="145542"/>
                      <a:pt x="75536" y="147542"/>
                      <a:pt x="74678" y="149447"/>
                    </a:cubicBezTo>
                    <a:lnTo>
                      <a:pt x="72107" y="155353"/>
                    </a:lnTo>
                    <a:cubicBezTo>
                      <a:pt x="71154" y="157258"/>
                      <a:pt x="70297" y="159163"/>
                      <a:pt x="69440" y="161163"/>
                    </a:cubicBezTo>
                    <a:cubicBezTo>
                      <a:pt x="68582" y="163163"/>
                      <a:pt x="67630" y="165068"/>
                      <a:pt x="66773" y="166973"/>
                    </a:cubicBezTo>
                    <a:lnTo>
                      <a:pt x="64201" y="172784"/>
                    </a:lnTo>
                    <a:cubicBezTo>
                      <a:pt x="63248" y="174784"/>
                      <a:pt x="62391" y="176689"/>
                      <a:pt x="61534" y="178689"/>
                    </a:cubicBezTo>
                    <a:cubicBezTo>
                      <a:pt x="60677" y="180689"/>
                      <a:pt x="59724" y="182499"/>
                      <a:pt x="58867" y="184499"/>
                    </a:cubicBezTo>
                    <a:cubicBezTo>
                      <a:pt x="58010" y="186500"/>
                      <a:pt x="57057" y="188309"/>
                      <a:pt x="56200" y="190310"/>
                    </a:cubicBezTo>
                    <a:lnTo>
                      <a:pt x="53628" y="196120"/>
                    </a:lnTo>
                    <a:cubicBezTo>
                      <a:pt x="52676" y="198025"/>
                      <a:pt x="51818" y="200025"/>
                      <a:pt x="50961" y="201930"/>
                    </a:cubicBezTo>
                    <a:cubicBezTo>
                      <a:pt x="50104" y="203835"/>
                      <a:pt x="49151" y="205835"/>
                      <a:pt x="48294" y="207740"/>
                    </a:cubicBezTo>
                    <a:lnTo>
                      <a:pt x="45722" y="213646"/>
                    </a:lnTo>
                    <a:cubicBezTo>
                      <a:pt x="44770" y="215551"/>
                      <a:pt x="43913" y="217456"/>
                      <a:pt x="43055" y="219456"/>
                    </a:cubicBezTo>
                    <a:cubicBezTo>
                      <a:pt x="42198" y="221456"/>
                      <a:pt x="41246" y="223361"/>
                      <a:pt x="40388" y="225266"/>
                    </a:cubicBezTo>
                    <a:lnTo>
                      <a:pt x="37817" y="231077"/>
                    </a:lnTo>
                    <a:cubicBezTo>
                      <a:pt x="36864" y="233077"/>
                      <a:pt x="36007" y="234982"/>
                      <a:pt x="35150" y="236982"/>
                    </a:cubicBezTo>
                    <a:cubicBezTo>
                      <a:pt x="34292" y="238982"/>
                      <a:pt x="33340" y="240792"/>
                      <a:pt x="32483" y="242792"/>
                    </a:cubicBezTo>
                    <a:lnTo>
                      <a:pt x="29911" y="248603"/>
                    </a:lnTo>
                    <a:cubicBezTo>
                      <a:pt x="28958" y="250508"/>
                      <a:pt x="28101" y="252508"/>
                      <a:pt x="27244" y="254413"/>
                    </a:cubicBezTo>
                    <a:cubicBezTo>
                      <a:pt x="26387" y="256318"/>
                      <a:pt x="25434" y="258318"/>
                      <a:pt x="24577" y="260318"/>
                    </a:cubicBezTo>
                    <a:cubicBezTo>
                      <a:pt x="8232" y="295123"/>
                      <a:pt x="-160" y="333127"/>
                      <a:pt x="2" y="371570"/>
                    </a:cubicBezTo>
                    <a:cubicBezTo>
                      <a:pt x="2" y="524923"/>
                      <a:pt x="132400" y="650272"/>
                      <a:pt x="296135" y="650272"/>
                    </a:cubicBezTo>
                    <a:cubicBezTo>
                      <a:pt x="456345" y="650272"/>
                      <a:pt x="595696" y="524923"/>
                      <a:pt x="595696" y="371570"/>
                    </a:cubicBezTo>
                    <a:cubicBezTo>
                      <a:pt x="595667" y="342329"/>
                      <a:pt x="590543" y="313325"/>
                      <a:pt x="580551" y="285845"/>
                    </a:cubicBezTo>
                    <a:cubicBezTo>
                      <a:pt x="579884" y="283083"/>
                      <a:pt x="579218" y="281083"/>
                      <a:pt x="578456" y="279083"/>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 xmlns:a16="http://schemas.microsoft.com/office/drawing/2014/main" id="{AB95407A-4256-4E44-A335-9D26A3299907}"/>
                  </a:ext>
                </a:extLst>
              </p:cNvPr>
              <p:cNvSpPr/>
              <p:nvPr/>
            </p:nvSpPr>
            <p:spPr>
              <a:xfrm>
                <a:off x="6920098" y="2635634"/>
                <a:ext cx="1616487" cy="1699831"/>
              </a:xfrm>
              <a:custGeom>
                <a:avLst/>
                <a:gdLst>
                  <a:gd name="connsiteX0" fmla="*/ 825627 w 1616487"/>
                  <a:gd name="connsiteY0" fmla="*/ 0 h 1699831"/>
                  <a:gd name="connsiteX1" fmla="*/ 0 w 1616487"/>
                  <a:gd name="connsiteY1" fmla="*/ 710660 h 1699831"/>
                  <a:gd name="connsiteX2" fmla="*/ 0 w 1616487"/>
                  <a:gd name="connsiteY2" fmla="*/ 748760 h 1699831"/>
                  <a:gd name="connsiteX3" fmla="*/ 18097 w 1616487"/>
                  <a:gd name="connsiteY3" fmla="*/ 779812 h 1699831"/>
                  <a:gd name="connsiteX4" fmla="*/ 24765 w 1616487"/>
                  <a:gd name="connsiteY4" fmla="*/ 785146 h 1699831"/>
                  <a:gd name="connsiteX5" fmla="*/ 31528 w 1616487"/>
                  <a:gd name="connsiteY5" fmla="*/ 790480 h 1699831"/>
                  <a:gd name="connsiteX6" fmla="*/ 38290 w 1616487"/>
                  <a:gd name="connsiteY6" fmla="*/ 795814 h 1699831"/>
                  <a:gd name="connsiteX7" fmla="*/ 45053 w 1616487"/>
                  <a:gd name="connsiteY7" fmla="*/ 801148 h 1699831"/>
                  <a:gd name="connsiteX8" fmla="*/ 51721 w 1616487"/>
                  <a:gd name="connsiteY8" fmla="*/ 806482 h 1699831"/>
                  <a:gd name="connsiteX9" fmla="*/ 58483 w 1616487"/>
                  <a:gd name="connsiteY9" fmla="*/ 811911 h 1699831"/>
                  <a:gd name="connsiteX10" fmla="*/ 65246 w 1616487"/>
                  <a:gd name="connsiteY10" fmla="*/ 817245 h 1699831"/>
                  <a:gd name="connsiteX11" fmla="*/ 72009 w 1616487"/>
                  <a:gd name="connsiteY11" fmla="*/ 822579 h 1699831"/>
                  <a:gd name="connsiteX12" fmla="*/ 78676 w 1616487"/>
                  <a:gd name="connsiteY12" fmla="*/ 827913 h 1699831"/>
                  <a:gd name="connsiteX13" fmla="*/ 86011 w 1616487"/>
                  <a:gd name="connsiteY13" fmla="*/ 833628 h 1699831"/>
                  <a:gd name="connsiteX14" fmla="*/ 92202 w 1616487"/>
                  <a:gd name="connsiteY14" fmla="*/ 838486 h 1699831"/>
                  <a:gd name="connsiteX15" fmla="*/ 98965 w 1616487"/>
                  <a:gd name="connsiteY15" fmla="*/ 843820 h 1699831"/>
                  <a:gd name="connsiteX16" fmla="*/ 105632 w 1616487"/>
                  <a:gd name="connsiteY16" fmla="*/ 849154 h 1699831"/>
                  <a:gd name="connsiteX17" fmla="*/ 112395 w 1616487"/>
                  <a:gd name="connsiteY17" fmla="*/ 854488 h 1699831"/>
                  <a:gd name="connsiteX18" fmla="*/ 119158 w 1616487"/>
                  <a:gd name="connsiteY18" fmla="*/ 859822 h 1699831"/>
                  <a:gd name="connsiteX19" fmla="*/ 125825 w 1616487"/>
                  <a:gd name="connsiteY19" fmla="*/ 865156 h 1699831"/>
                  <a:gd name="connsiteX20" fmla="*/ 132588 w 1616487"/>
                  <a:gd name="connsiteY20" fmla="*/ 870490 h 1699831"/>
                  <a:gd name="connsiteX21" fmla="*/ 139255 w 1616487"/>
                  <a:gd name="connsiteY21" fmla="*/ 875824 h 1699831"/>
                  <a:gd name="connsiteX22" fmla="*/ 146018 w 1616487"/>
                  <a:gd name="connsiteY22" fmla="*/ 881158 h 1699831"/>
                  <a:gd name="connsiteX23" fmla="*/ 152686 w 1616487"/>
                  <a:gd name="connsiteY23" fmla="*/ 886492 h 1699831"/>
                  <a:gd name="connsiteX24" fmla="*/ 192691 w 1616487"/>
                  <a:gd name="connsiteY24" fmla="*/ 900398 h 1699831"/>
                  <a:gd name="connsiteX25" fmla="*/ 499015 w 1616487"/>
                  <a:gd name="connsiteY25" fmla="*/ 911828 h 1699831"/>
                  <a:gd name="connsiteX26" fmla="*/ 547688 w 1616487"/>
                  <a:gd name="connsiteY26" fmla="*/ 866013 h 1699831"/>
                  <a:gd name="connsiteX27" fmla="*/ 547688 w 1616487"/>
                  <a:gd name="connsiteY27" fmla="*/ 834581 h 1699831"/>
                  <a:gd name="connsiteX28" fmla="*/ 814388 w 1616487"/>
                  <a:gd name="connsiteY28" fmla="*/ 619887 h 1699831"/>
                  <a:gd name="connsiteX29" fmla="*/ 1063466 w 1616487"/>
                  <a:gd name="connsiteY29" fmla="*/ 823151 h 1699831"/>
                  <a:gd name="connsiteX30" fmla="*/ 1059466 w 1616487"/>
                  <a:gd name="connsiteY30" fmla="*/ 864965 h 1699831"/>
                  <a:gd name="connsiteX31" fmla="*/ 505587 w 1616487"/>
                  <a:gd name="connsiteY31" fmla="*/ 1546574 h 1699831"/>
                  <a:gd name="connsiteX32" fmla="*/ 505587 w 1616487"/>
                  <a:gd name="connsiteY32" fmla="*/ 1640681 h 1699831"/>
                  <a:gd name="connsiteX33" fmla="*/ 564832 w 1616487"/>
                  <a:gd name="connsiteY33" fmla="*/ 1699832 h 1699831"/>
                  <a:gd name="connsiteX34" fmla="*/ 933640 w 1616487"/>
                  <a:gd name="connsiteY34" fmla="*/ 1699832 h 1699831"/>
                  <a:gd name="connsiteX35" fmla="*/ 992886 w 1616487"/>
                  <a:gd name="connsiteY35" fmla="*/ 1640681 h 1699831"/>
                  <a:gd name="connsiteX36" fmla="*/ 992886 w 1616487"/>
                  <a:gd name="connsiteY36" fmla="*/ 1577911 h 1699831"/>
                  <a:gd name="connsiteX37" fmla="*/ 1616488 w 1616487"/>
                  <a:gd name="connsiteY37" fmla="*/ 679133 h 1699831"/>
                  <a:gd name="connsiteX38" fmla="*/ 825627 w 1616487"/>
                  <a:gd name="connsiteY38" fmla="*/ 0 h 169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16487" h="1699831">
                    <a:moveTo>
                      <a:pt x="825627" y="0"/>
                    </a:moveTo>
                    <a:cubicBezTo>
                      <a:pt x="334423" y="0"/>
                      <a:pt x="0" y="289084"/>
                      <a:pt x="0" y="710660"/>
                    </a:cubicBezTo>
                    <a:lnTo>
                      <a:pt x="0" y="748760"/>
                    </a:lnTo>
                    <a:cubicBezTo>
                      <a:pt x="181" y="761562"/>
                      <a:pt x="7048" y="773344"/>
                      <a:pt x="18097" y="779812"/>
                    </a:cubicBezTo>
                    <a:cubicBezTo>
                      <a:pt x="20155" y="781793"/>
                      <a:pt x="22384" y="783574"/>
                      <a:pt x="24765" y="785146"/>
                    </a:cubicBezTo>
                    <a:cubicBezTo>
                      <a:pt x="26832" y="787156"/>
                      <a:pt x="29099" y="788937"/>
                      <a:pt x="31528" y="790480"/>
                    </a:cubicBezTo>
                    <a:cubicBezTo>
                      <a:pt x="33595" y="792490"/>
                      <a:pt x="35862" y="794271"/>
                      <a:pt x="38290" y="795814"/>
                    </a:cubicBezTo>
                    <a:cubicBezTo>
                      <a:pt x="40338" y="797842"/>
                      <a:pt x="42605" y="799633"/>
                      <a:pt x="45053" y="801148"/>
                    </a:cubicBezTo>
                    <a:cubicBezTo>
                      <a:pt x="47082" y="803158"/>
                      <a:pt x="49320" y="804939"/>
                      <a:pt x="51721" y="806482"/>
                    </a:cubicBezTo>
                    <a:cubicBezTo>
                      <a:pt x="53778" y="808520"/>
                      <a:pt x="56045" y="810339"/>
                      <a:pt x="58483" y="811911"/>
                    </a:cubicBezTo>
                    <a:cubicBezTo>
                      <a:pt x="60569" y="813892"/>
                      <a:pt x="62836" y="815673"/>
                      <a:pt x="65246" y="817245"/>
                    </a:cubicBezTo>
                    <a:cubicBezTo>
                      <a:pt x="67313" y="819245"/>
                      <a:pt x="69580" y="821036"/>
                      <a:pt x="72009" y="822579"/>
                    </a:cubicBezTo>
                    <a:cubicBezTo>
                      <a:pt x="74047" y="824579"/>
                      <a:pt x="76276" y="826370"/>
                      <a:pt x="78676" y="827913"/>
                    </a:cubicBezTo>
                    <a:cubicBezTo>
                      <a:pt x="80915" y="830066"/>
                      <a:pt x="83372" y="831990"/>
                      <a:pt x="86011" y="833628"/>
                    </a:cubicBezTo>
                    <a:cubicBezTo>
                      <a:pt x="87954" y="835400"/>
                      <a:pt x="90021" y="837019"/>
                      <a:pt x="92202" y="838486"/>
                    </a:cubicBezTo>
                    <a:cubicBezTo>
                      <a:pt x="94288" y="840467"/>
                      <a:pt x="96555" y="842248"/>
                      <a:pt x="98965" y="843820"/>
                    </a:cubicBezTo>
                    <a:cubicBezTo>
                      <a:pt x="101022" y="845801"/>
                      <a:pt x="103251" y="847582"/>
                      <a:pt x="105632" y="849154"/>
                    </a:cubicBezTo>
                    <a:cubicBezTo>
                      <a:pt x="107718" y="851135"/>
                      <a:pt x="109985" y="852916"/>
                      <a:pt x="112395" y="854488"/>
                    </a:cubicBezTo>
                    <a:cubicBezTo>
                      <a:pt x="114462" y="856488"/>
                      <a:pt x="116729" y="858279"/>
                      <a:pt x="119158" y="859822"/>
                    </a:cubicBezTo>
                    <a:cubicBezTo>
                      <a:pt x="121196" y="861822"/>
                      <a:pt x="123425" y="863613"/>
                      <a:pt x="125825" y="865156"/>
                    </a:cubicBezTo>
                    <a:cubicBezTo>
                      <a:pt x="127892" y="867156"/>
                      <a:pt x="130159" y="868947"/>
                      <a:pt x="132588" y="870490"/>
                    </a:cubicBezTo>
                    <a:cubicBezTo>
                      <a:pt x="134626" y="872490"/>
                      <a:pt x="136855" y="874281"/>
                      <a:pt x="139255" y="875824"/>
                    </a:cubicBezTo>
                    <a:cubicBezTo>
                      <a:pt x="141341" y="877805"/>
                      <a:pt x="143608" y="879586"/>
                      <a:pt x="146018" y="881158"/>
                    </a:cubicBezTo>
                    <a:cubicBezTo>
                      <a:pt x="148057" y="883158"/>
                      <a:pt x="150285" y="884949"/>
                      <a:pt x="152686" y="886492"/>
                    </a:cubicBezTo>
                    <a:cubicBezTo>
                      <a:pt x="163697" y="896179"/>
                      <a:pt x="178051" y="901170"/>
                      <a:pt x="192691" y="900398"/>
                    </a:cubicBezTo>
                    <a:lnTo>
                      <a:pt x="499015" y="911828"/>
                    </a:lnTo>
                    <a:cubicBezTo>
                      <a:pt x="530543" y="911828"/>
                      <a:pt x="547688" y="897541"/>
                      <a:pt x="547688" y="866013"/>
                    </a:cubicBezTo>
                    <a:lnTo>
                      <a:pt x="547688" y="834581"/>
                    </a:lnTo>
                    <a:cubicBezTo>
                      <a:pt x="547688" y="708565"/>
                      <a:pt x="650748" y="619887"/>
                      <a:pt x="814388" y="619887"/>
                    </a:cubicBezTo>
                    <a:cubicBezTo>
                      <a:pt x="963263" y="619887"/>
                      <a:pt x="1063466" y="699992"/>
                      <a:pt x="1063466" y="823151"/>
                    </a:cubicBezTo>
                    <a:cubicBezTo>
                      <a:pt x="1063466" y="837181"/>
                      <a:pt x="1062133" y="851183"/>
                      <a:pt x="1059466" y="864965"/>
                    </a:cubicBezTo>
                    <a:cubicBezTo>
                      <a:pt x="905732" y="1066514"/>
                      <a:pt x="505587" y="1155383"/>
                      <a:pt x="505587" y="1546574"/>
                    </a:cubicBezTo>
                    <a:lnTo>
                      <a:pt x="505587" y="1640681"/>
                    </a:lnTo>
                    <a:cubicBezTo>
                      <a:pt x="505587" y="1678781"/>
                      <a:pt x="526447" y="1699832"/>
                      <a:pt x="564832" y="1699832"/>
                    </a:cubicBezTo>
                    <a:lnTo>
                      <a:pt x="933640" y="1699832"/>
                    </a:lnTo>
                    <a:cubicBezTo>
                      <a:pt x="971740" y="1699832"/>
                      <a:pt x="992886" y="1678972"/>
                      <a:pt x="992886" y="1640681"/>
                    </a:cubicBezTo>
                    <a:lnTo>
                      <a:pt x="992886" y="1577911"/>
                    </a:lnTo>
                    <a:cubicBezTo>
                      <a:pt x="992886" y="1260919"/>
                      <a:pt x="1616488" y="1257395"/>
                      <a:pt x="1616488" y="679133"/>
                    </a:cubicBezTo>
                    <a:cubicBezTo>
                      <a:pt x="1616488" y="271653"/>
                      <a:pt x="1306354" y="0"/>
                      <a:pt x="825627" y="0"/>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 xmlns:a16="http://schemas.microsoft.com/office/drawing/2014/main" id="{ABBBC78E-BD59-4660-8FF2-246B5B41FB35}"/>
                  </a:ext>
                </a:extLst>
              </p:cNvPr>
              <p:cNvSpPr/>
              <p:nvPr/>
            </p:nvSpPr>
            <p:spPr>
              <a:xfrm>
                <a:off x="6920193" y="2635348"/>
                <a:ext cx="1616202" cy="2480690"/>
              </a:xfrm>
              <a:custGeom>
                <a:avLst/>
                <a:gdLst>
                  <a:gd name="connsiteX0" fmla="*/ 505016 w 1616202"/>
                  <a:gd name="connsiteY0" fmla="*/ 1641158 h 2480690"/>
                  <a:gd name="connsiteX1" fmla="*/ 505016 w 1616202"/>
                  <a:gd name="connsiteY1" fmla="*/ 1547051 h 2480690"/>
                  <a:gd name="connsiteX2" fmla="*/ 1118140 w 1616202"/>
                  <a:gd name="connsiteY2" fmla="*/ 697040 h 2480690"/>
                  <a:gd name="connsiteX3" fmla="*/ 815054 w 1616202"/>
                  <a:gd name="connsiteY3" fmla="*/ 449389 h 2480690"/>
                  <a:gd name="connsiteX4" fmla="*/ 491204 w 1616202"/>
                  <a:gd name="connsiteY4" fmla="*/ 710660 h 2480690"/>
                  <a:gd name="connsiteX5" fmla="*/ 491204 w 1616202"/>
                  <a:gd name="connsiteY5" fmla="*/ 748760 h 2480690"/>
                  <a:gd name="connsiteX6" fmla="*/ 431959 w 1616202"/>
                  <a:gd name="connsiteY6" fmla="*/ 804577 h 2480690"/>
                  <a:gd name="connsiteX7" fmla="*/ 59150 w 1616202"/>
                  <a:gd name="connsiteY7" fmla="*/ 790575 h 2480690"/>
                  <a:gd name="connsiteX8" fmla="*/ 0 w 1616202"/>
                  <a:gd name="connsiteY8" fmla="*/ 748760 h 2480690"/>
                  <a:gd name="connsiteX9" fmla="*/ 0 w 1616202"/>
                  <a:gd name="connsiteY9" fmla="*/ 710660 h 2480690"/>
                  <a:gd name="connsiteX10" fmla="*/ 825627 w 1616202"/>
                  <a:gd name="connsiteY10" fmla="*/ 0 h 2480690"/>
                  <a:gd name="connsiteX11" fmla="*/ 1616202 w 1616202"/>
                  <a:gd name="connsiteY11" fmla="*/ 679323 h 2480690"/>
                  <a:gd name="connsiteX12" fmla="*/ 992600 w 1616202"/>
                  <a:gd name="connsiteY12" fmla="*/ 1578102 h 2480690"/>
                  <a:gd name="connsiteX13" fmla="*/ 992600 w 1616202"/>
                  <a:gd name="connsiteY13" fmla="*/ 1640872 h 2480690"/>
                  <a:gd name="connsiteX14" fmla="*/ 933355 w 1616202"/>
                  <a:gd name="connsiteY14" fmla="*/ 1700022 h 2480690"/>
                  <a:gd name="connsiteX15" fmla="*/ 564261 w 1616202"/>
                  <a:gd name="connsiteY15" fmla="*/ 1700022 h 2480690"/>
                  <a:gd name="connsiteX16" fmla="*/ 505016 w 1616202"/>
                  <a:gd name="connsiteY16" fmla="*/ 1641158 h 2480690"/>
                  <a:gd name="connsiteX17" fmla="*/ 473678 w 1616202"/>
                  <a:gd name="connsiteY17" fmla="*/ 2202466 h 2480690"/>
                  <a:gd name="connsiteX18" fmla="*/ 773240 w 1616202"/>
                  <a:gd name="connsiteY18" fmla="*/ 1923764 h 2480690"/>
                  <a:gd name="connsiteX19" fmla="*/ 1069372 w 1616202"/>
                  <a:gd name="connsiteY19" fmla="*/ 2202466 h 2480690"/>
                  <a:gd name="connsiteX20" fmla="*/ 769811 w 1616202"/>
                  <a:gd name="connsiteY20" fmla="*/ 2480691 h 2480690"/>
                  <a:gd name="connsiteX21" fmla="*/ 473678 w 1616202"/>
                  <a:gd name="connsiteY21" fmla="*/ 2202466 h 248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16202" h="2480690">
                    <a:moveTo>
                      <a:pt x="505016" y="1641158"/>
                    </a:moveTo>
                    <a:lnTo>
                      <a:pt x="505016" y="1547051"/>
                    </a:lnTo>
                    <a:cubicBezTo>
                      <a:pt x="505016" y="1062800"/>
                      <a:pt x="1118140" y="1042226"/>
                      <a:pt x="1118140" y="697040"/>
                    </a:cubicBezTo>
                    <a:cubicBezTo>
                      <a:pt x="1118140" y="547211"/>
                      <a:pt x="996220" y="449389"/>
                      <a:pt x="815054" y="449389"/>
                    </a:cubicBezTo>
                    <a:cubicBezTo>
                      <a:pt x="616458" y="449389"/>
                      <a:pt x="491204" y="557403"/>
                      <a:pt x="491204" y="710660"/>
                    </a:cubicBezTo>
                    <a:lnTo>
                      <a:pt x="491204" y="748760"/>
                    </a:lnTo>
                    <a:cubicBezTo>
                      <a:pt x="491204" y="786860"/>
                      <a:pt x="470249" y="804577"/>
                      <a:pt x="431959" y="804577"/>
                    </a:cubicBezTo>
                    <a:lnTo>
                      <a:pt x="59150" y="790575"/>
                    </a:lnTo>
                    <a:cubicBezTo>
                      <a:pt x="24384" y="790575"/>
                      <a:pt x="0" y="773144"/>
                      <a:pt x="0" y="748760"/>
                    </a:cubicBezTo>
                    <a:lnTo>
                      <a:pt x="0" y="710660"/>
                    </a:lnTo>
                    <a:cubicBezTo>
                      <a:pt x="0" y="289084"/>
                      <a:pt x="334423" y="0"/>
                      <a:pt x="825627" y="0"/>
                    </a:cubicBezTo>
                    <a:cubicBezTo>
                      <a:pt x="1306354" y="0"/>
                      <a:pt x="1616202" y="271653"/>
                      <a:pt x="1616202" y="679323"/>
                    </a:cubicBezTo>
                    <a:cubicBezTo>
                      <a:pt x="1616202" y="1257586"/>
                      <a:pt x="992600" y="1261110"/>
                      <a:pt x="992600" y="1578102"/>
                    </a:cubicBezTo>
                    <a:lnTo>
                      <a:pt x="992600" y="1640872"/>
                    </a:lnTo>
                    <a:cubicBezTo>
                      <a:pt x="992600" y="1678972"/>
                      <a:pt x="971645" y="1700022"/>
                      <a:pt x="933355" y="1700022"/>
                    </a:cubicBezTo>
                    <a:lnTo>
                      <a:pt x="564261" y="1700022"/>
                    </a:lnTo>
                    <a:cubicBezTo>
                      <a:pt x="525875" y="1700308"/>
                      <a:pt x="505016" y="1679448"/>
                      <a:pt x="505016" y="1641158"/>
                    </a:cubicBezTo>
                    <a:close/>
                    <a:moveTo>
                      <a:pt x="473678" y="2202466"/>
                    </a:moveTo>
                    <a:cubicBezTo>
                      <a:pt x="473678" y="2049209"/>
                      <a:pt x="609505" y="1923764"/>
                      <a:pt x="773240" y="1923764"/>
                    </a:cubicBezTo>
                    <a:cubicBezTo>
                      <a:pt x="930021" y="1923764"/>
                      <a:pt x="1069372" y="2049209"/>
                      <a:pt x="1069372" y="2202466"/>
                    </a:cubicBezTo>
                    <a:cubicBezTo>
                      <a:pt x="1069372" y="2355723"/>
                      <a:pt x="929735" y="2480691"/>
                      <a:pt x="769811" y="2480691"/>
                    </a:cubicBezTo>
                    <a:cubicBezTo>
                      <a:pt x="605885" y="2480691"/>
                      <a:pt x="473678" y="2355342"/>
                      <a:pt x="473678" y="2202466"/>
                    </a:cubicBezTo>
                    <a:close/>
                  </a:path>
                </a:pathLst>
              </a:custGeom>
              <a:solidFill>
                <a:srgbClr val="E4D8DC"/>
              </a:solidFill>
              <a:ln w="9525" cap="flat">
                <a:solidFill>
                  <a:srgbClr val="E4D8DC"/>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 xmlns:a16="http://schemas.microsoft.com/office/drawing/2014/main" id="{3BECA405-D1EE-4CCD-B79A-F007375B6D15}"/>
                  </a:ext>
                </a:extLst>
              </p:cNvPr>
              <p:cNvSpPr/>
              <p:nvPr/>
            </p:nvSpPr>
            <p:spPr>
              <a:xfrm>
                <a:off x="7154604" y="5195763"/>
                <a:ext cx="1040320" cy="232600"/>
              </a:xfrm>
              <a:custGeom>
                <a:avLst/>
                <a:gdLst>
                  <a:gd name="connsiteX0" fmla="*/ 1040321 w 1040320"/>
                  <a:gd name="connsiteY0" fmla="*/ 116300 h 232600"/>
                  <a:gd name="connsiteX1" fmla="*/ 520160 w 1040320"/>
                  <a:gd name="connsiteY1" fmla="*/ 232601 h 232600"/>
                  <a:gd name="connsiteX2" fmla="*/ 0 w 1040320"/>
                  <a:gd name="connsiteY2" fmla="*/ 116300 h 232600"/>
                  <a:gd name="connsiteX3" fmla="*/ 520160 w 1040320"/>
                  <a:gd name="connsiteY3" fmla="*/ 0 h 232600"/>
                  <a:gd name="connsiteX4" fmla="*/ 1040321 w 1040320"/>
                  <a:gd name="connsiteY4" fmla="*/ 116300 h 2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320" h="232600">
                    <a:moveTo>
                      <a:pt x="1040321" y="116300"/>
                    </a:moveTo>
                    <a:cubicBezTo>
                      <a:pt x="1040321" y="180531"/>
                      <a:pt x="807437" y="232601"/>
                      <a:pt x="520160" y="232601"/>
                    </a:cubicBezTo>
                    <a:cubicBezTo>
                      <a:pt x="232884" y="232601"/>
                      <a:pt x="0" y="180531"/>
                      <a:pt x="0" y="116300"/>
                    </a:cubicBezTo>
                    <a:cubicBezTo>
                      <a:pt x="0" y="52069"/>
                      <a:pt x="232884" y="0"/>
                      <a:pt x="520160" y="0"/>
                    </a:cubicBezTo>
                    <a:cubicBezTo>
                      <a:pt x="807437" y="0"/>
                      <a:pt x="1040321" y="52070"/>
                      <a:pt x="1040321" y="116300"/>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2" name="Graphic 15">
              <a:extLst>
                <a:ext uri="{FF2B5EF4-FFF2-40B4-BE49-F238E27FC236}">
                  <a16:creationId xmlns="" xmlns:a16="http://schemas.microsoft.com/office/drawing/2014/main" id="{603EE862-0B7A-458C-A30B-8D8BC4D999A2}"/>
                </a:ext>
              </a:extLst>
            </p:cNvPr>
            <p:cNvGrpSpPr/>
            <p:nvPr/>
          </p:nvGrpSpPr>
          <p:grpSpPr>
            <a:xfrm>
              <a:off x="8927919" y="1400770"/>
              <a:ext cx="1262461" cy="2420251"/>
              <a:chOff x="7141649" y="1209384"/>
              <a:chExt cx="1262461" cy="2420251"/>
            </a:xfrm>
          </p:grpSpPr>
          <p:sp>
            <p:nvSpPr>
              <p:cNvPr id="73" name="Freeform: Shape 72">
                <a:extLst>
                  <a:ext uri="{FF2B5EF4-FFF2-40B4-BE49-F238E27FC236}">
                    <a16:creationId xmlns="" xmlns:a16="http://schemas.microsoft.com/office/drawing/2014/main" id="{1CA076F7-4BE7-4E6D-9FE4-D267D8207AD3}"/>
                  </a:ext>
                </a:extLst>
              </p:cNvPr>
              <p:cNvSpPr/>
              <p:nvPr/>
            </p:nvSpPr>
            <p:spPr>
              <a:xfrm>
                <a:off x="7141649" y="2674210"/>
                <a:ext cx="208883" cy="136838"/>
              </a:xfrm>
              <a:custGeom>
                <a:avLst/>
                <a:gdLst>
                  <a:gd name="connsiteX0" fmla="*/ 135541 w 208883"/>
                  <a:gd name="connsiteY0" fmla="*/ 0 h 136838"/>
                  <a:gd name="connsiteX1" fmla="*/ 115633 w 208883"/>
                  <a:gd name="connsiteY1" fmla="*/ 43434 h 136838"/>
                  <a:gd name="connsiteX2" fmla="*/ 0 w 208883"/>
                  <a:gd name="connsiteY2" fmla="*/ 64579 h 136838"/>
                  <a:gd name="connsiteX3" fmla="*/ 7525 w 208883"/>
                  <a:gd name="connsiteY3" fmla="*/ 135446 h 136838"/>
                  <a:gd name="connsiteX4" fmla="*/ 22384 w 208883"/>
                  <a:gd name="connsiteY4" fmla="*/ 135446 h 136838"/>
                  <a:gd name="connsiteX5" fmla="*/ 192691 w 208883"/>
                  <a:gd name="connsiteY5" fmla="*/ 91916 h 136838"/>
                  <a:gd name="connsiteX6" fmla="*/ 208883 w 208883"/>
                  <a:gd name="connsiteY6" fmla="*/ 14859 h 1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83" h="136838">
                    <a:moveTo>
                      <a:pt x="135541" y="0"/>
                    </a:moveTo>
                    <a:lnTo>
                      <a:pt x="115633" y="43434"/>
                    </a:lnTo>
                    <a:cubicBezTo>
                      <a:pt x="115633" y="43434"/>
                      <a:pt x="0" y="55912"/>
                      <a:pt x="0" y="64579"/>
                    </a:cubicBezTo>
                    <a:cubicBezTo>
                      <a:pt x="0" y="73247"/>
                      <a:pt x="1238" y="132969"/>
                      <a:pt x="7525" y="135446"/>
                    </a:cubicBezTo>
                    <a:cubicBezTo>
                      <a:pt x="12306" y="137303"/>
                      <a:pt x="17602" y="137303"/>
                      <a:pt x="22384" y="135446"/>
                    </a:cubicBezTo>
                    <a:lnTo>
                      <a:pt x="192691" y="91916"/>
                    </a:lnTo>
                    <a:lnTo>
                      <a:pt x="208883" y="14859"/>
                    </a:ln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 xmlns:a16="http://schemas.microsoft.com/office/drawing/2014/main" id="{C91746E6-6811-4C4C-8EC9-C5BE6DAF2A18}"/>
                  </a:ext>
                </a:extLst>
              </p:cNvPr>
              <p:cNvSpPr/>
              <p:nvPr/>
            </p:nvSpPr>
            <p:spPr>
              <a:xfrm>
                <a:off x="7152007" y="2734789"/>
                <a:ext cx="183475" cy="93535"/>
              </a:xfrm>
              <a:custGeom>
                <a:avLst/>
                <a:gdLst>
                  <a:gd name="connsiteX0" fmla="*/ 92798 w 183475"/>
                  <a:gd name="connsiteY0" fmla="*/ 17050 h 93535"/>
                  <a:gd name="connsiteX1" fmla="*/ 24694 w 183475"/>
                  <a:gd name="connsiteY1" fmla="*/ 62389 h 93535"/>
                  <a:gd name="connsiteX2" fmla="*/ 4882 w 183475"/>
                  <a:gd name="connsiteY2" fmla="*/ 93535 h 93535"/>
                  <a:gd name="connsiteX3" fmla="*/ 91369 w 183475"/>
                  <a:gd name="connsiteY3" fmla="*/ 60960 h 93535"/>
                  <a:gd name="connsiteX4" fmla="*/ 172141 w 183475"/>
                  <a:gd name="connsiteY4" fmla="*/ 36862 h 93535"/>
                  <a:gd name="connsiteX5" fmla="*/ 183476 w 183475"/>
                  <a:gd name="connsiteY5" fmla="*/ 0 h 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75" h="93535">
                    <a:moveTo>
                      <a:pt x="92798" y="17050"/>
                    </a:moveTo>
                    <a:cubicBezTo>
                      <a:pt x="71652" y="34376"/>
                      <a:pt x="48840" y="49558"/>
                      <a:pt x="24694" y="62389"/>
                    </a:cubicBezTo>
                    <a:cubicBezTo>
                      <a:pt x="-2833" y="74771"/>
                      <a:pt x="-3881" y="93535"/>
                      <a:pt x="4882" y="93535"/>
                    </a:cubicBezTo>
                    <a:cubicBezTo>
                      <a:pt x="13645" y="93535"/>
                      <a:pt x="91369" y="60960"/>
                      <a:pt x="91369" y="60960"/>
                    </a:cubicBezTo>
                    <a:cubicBezTo>
                      <a:pt x="91369" y="60960"/>
                      <a:pt x="161949" y="42481"/>
                      <a:pt x="172141" y="36862"/>
                    </a:cubicBezTo>
                    <a:cubicBezTo>
                      <a:pt x="182333" y="31242"/>
                      <a:pt x="183476" y="0"/>
                      <a:pt x="183476" y="0"/>
                    </a:cubicBezTo>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 xmlns:a16="http://schemas.microsoft.com/office/drawing/2014/main" id="{44E0D996-51E8-4AF6-AD9C-CCB96407F75D}"/>
                  </a:ext>
                </a:extLst>
              </p:cNvPr>
              <p:cNvSpPr/>
              <p:nvPr/>
            </p:nvSpPr>
            <p:spPr>
              <a:xfrm>
                <a:off x="7258426" y="1839629"/>
                <a:ext cx="230314" cy="865441"/>
              </a:xfrm>
              <a:custGeom>
                <a:avLst/>
                <a:gdLst>
                  <a:gd name="connsiteX0" fmla="*/ 120491 w 230314"/>
                  <a:gd name="connsiteY0" fmla="*/ 0 h 865441"/>
                  <a:gd name="connsiteX1" fmla="*/ 49435 w 230314"/>
                  <a:gd name="connsiteY1" fmla="*/ 544640 h 865441"/>
                  <a:gd name="connsiteX2" fmla="*/ 0 w 230314"/>
                  <a:gd name="connsiteY2" fmla="*/ 839533 h 865441"/>
                  <a:gd name="connsiteX3" fmla="*/ 109728 w 230314"/>
                  <a:gd name="connsiteY3" fmla="*/ 865441 h 865441"/>
                  <a:gd name="connsiteX4" fmla="*/ 191548 w 230314"/>
                  <a:gd name="connsiteY4" fmla="*/ 516636 h 865441"/>
                  <a:gd name="connsiteX5" fmla="*/ 230315 w 230314"/>
                  <a:gd name="connsiteY5" fmla="*/ 297085 h 865441"/>
                  <a:gd name="connsiteX6" fmla="*/ 120491 w 230314"/>
                  <a:gd name="connsiteY6" fmla="*/ 0 h 86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14" h="865441">
                    <a:moveTo>
                      <a:pt x="120491" y="0"/>
                    </a:moveTo>
                    <a:lnTo>
                      <a:pt x="49435" y="544640"/>
                    </a:lnTo>
                    <a:lnTo>
                      <a:pt x="0" y="839533"/>
                    </a:lnTo>
                    <a:lnTo>
                      <a:pt x="109728" y="865441"/>
                    </a:lnTo>
                    <a:lnTo>
                      <a:pt x="191548" y="516636"/>
                    </a:lnTo>
                    <a:lnTo>
                      <a:pt x="230315" y="297085"/>
                    </a:lnTo>
                    <a:lnTo>
                      <a:pt x="120491" y="0"/>
                    </a:ln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 xmlns:a16="http://schemas.microsoft.com/office/drawing/2014/main" id="{C201E481-EF86-40B2-BDD5-B1707E7CA8E8}"/>
                  </a:ext>
                </a:extLst>
              </p:cNvPr>
              <p:cNvSpPr/>
              <p:nvPr/>
            </p:nvSpPr>
            <p:spPr>
              <a:xfrm>
                <a:off x="7816972" y="1404813"/>
                <a:ext cx="137636" cy="118110"/>
              </a:xfrm>
              <a:custGeom>
                <a:avLst/>
                <a:gdLst>
                  <a:gd name="connsiteX0" fmla="*/ 135350 w 137636"/>
                  <a:gd name="connsiteY0" fmla="*/ 40481 h 118110"/>
                  <a:gd name="connsiteX1" fmla="*/ 92012 w 137636"/>
                  <a:gd name="connsiteY1" fmla="*/ 33623 h 118110"/>
                  <a:gd name="connsiteX2" fmla="*/ 3238 w 137636"/>
                  <a:gd name="connsiteY2" fmla="*/ 0 h 118110"/>
                  <a:gd name="connsiteX3" fmla="*/ 0 w 137636"/>
                  <a:gd name="connsiteY3" fmla="*/ 105442 h 118110"/>
                  <a:gd name="connsiteX4" fmla="*/ 137636 w 137636"/>
                  <a:gd name="connsiteY4" fmla="*/ 118110 h 118110"/>
                  <a:gd name="connsiteX5" fmla="*/ 135350 w 137636"/>
                  <a:gd name="connsiteY5" fmla="*/ 40481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6" h="118110">
                    <a:moveTo>
                      <a:pt x="135350" y="40481"/>
                    </a:moveTo>
                    <a:lnTo>
                      <a:pt x="92012" y="33623"/>
                    </a:lnTo>
                    <a:lnTo>
                      <a:pt x="3238" y="0"/>
                    </a:lnTo>
                    <a:lnTo>
                      <a:pt x="0" y="105442"/>
                    </a:lnTo>
                    <a:lnTo>
                      <a:pt x="137636" y="118110"/>
                    </a:lnTo>
                    <a:lnTo>
                      <a:pt x="135350" y="40481"/>
                    </a:ln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 xmlns:a16="http://schemas.microsoft.com/office/drawing/2014/main" id="{C2DE4C27-4F7C-46C5-8F71-C6BF73B5AF4F}"/>
                  </a:ext>
                </a:extLst>
              </p:cNvPr>
              <p:cNvSpPr/>
              <p:nvPr/>
            </p:nvSpPr>
            <p:spPr>
              <a:xfrm>
                <a:off x="7333999" y="3350093"/>
                <a:ext cx="232147" cy="279287"/>
              </a:xfrm>
              <a:custGeom>
                <a:avLst/>
                <a:gdLst>
                  <a:gd name="connsiteX0" fmla="*/ 111688 w 232147"/>
                  <a:gd name="connsiteY0" fmla="*/ 26586 h 279287"/>
                  <a:gd name="connsiteX1" fmla="*/ 21296 w 232147"/>
                  <a:gd name="connsiteY1" fmla="*/ 144696 h 279287"/>
                  <a:gd name="connsiteX2" fmla="*/ 42822 w 232147"/>
                  <a:gd name="connsiteY2" fmla="*/ 276045 h 279287"/>
                  <a:gd name="connsiteX3" fmla="*/ 161218 w 232147"/>
                  <a:gd name="connsiteY3" fmla="*/ 217848 h 279287"/>
                  <a:gd name="connsiteX4" fmla="*/ 195603 w 232147"/>
                  <a:gd name="connsiteY4" fmla="*/ 136123 h 279287"/>
                  <a:gd name="connsiteX5" fmla="*/ 230084 w 232147"/>
                  <a:gd name="connsiteY5" fmla="*/ 28491 h 279287"/>
                  <a:gd name="connsiteX6" fmla="*/ 111688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11688" y="26586"/>
                    </a:moveTo>
                    <a:cubicBezTo>
                      <a:pt x="79389" y="64247"/>
                      <a:pt x="49214" y="103681"/>
                      <a:pt x="21296" y="144696"/>
                    </a:cubicBezTo>
                    <a:cubicBezTo>
                      <a:pt x="-15375" y="200703"/>
                      <a:pt x="-2421" y="260901"/>
                      <a:pt x="42822" y="276045"/>
                    </a:cubicBezTo>
                    <a:cubicBezTo>
                      <a:pt x="88066" y="291190"/>
                      <a:pt x="146073" y="250137"/>
                      <a:pt x="161218" y="217848"/>
                    </a:cubicBezTo>
                    <a:cubicBezTo>
                      <a:pt x="176363" y="185558"/>
                      <a:pt x="171981" y="168413"/>
                      <a:pt x="195603" y="136123"/>
                    </a:cubicBezTo>
                    <a:cubicBezTo>
                      <a:pt x="219226" y="103833"/>
                      <a:pt x="238656" y="71544"/>
                      <a:pt x="230084" y="28491"/>
                    </a:cubicBezTo>
                    <a:cubicBezTo>
                      <a:pt x="221511" y="-14562"/>
                      <a:pt x="134929" y="-3513"/>
                      <a:pt x="111688" y="26586"/>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 xmlns:a16="http://schemas.microsoft.com/office/drawing/2014/main" id="{5D7DA134-3A4A-4938-A8A8-DC0030AEC79F}"/>
                  </a:ext>
                </a:extLst>
              </p:cNvPr>
              <p:cNvSpPr/>
              <p:nvPr/>
            </p:nvSpPr>
            <p:spPr>
              <a:xfrm>
                <a:off x="7334318" y="3503709"/>
                <a:ext cx="156518" cy="125876"/>
              </a:xfrm>
              <a:custGeom>
                <a:avLst/>
                <a:gdLst>
                  <a:gd name="connsiteX0" fmla="*/ 156518 w 156518"/>
                  <a:gd name="connsiteY0" fmla="*/ 72328 h 125876"/>
                  <a:gd name="connsiteX1" fmla="*/ 145755 w 156518"/>
                  <a:gd name="connsiteY1" fmla="*/ 51659 h 125876"/>
                  <a:gd name="connsiteX2" fmla="*/ 12405 w 156518"/>
                  <a:gd name="connsiteY2" fmla="*/ 6987 h 125876"/>
                  <a:gd name="connsiteX3" fmla="*/ 42694 w 156518"/>
                  <a:gd name="connsiteY3" fmla="*/ 122716 h 125876"/>
                  <a:gd name="connsiteX4" fmla="*/ 156518 w 156518"/>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8" h="125876">
                    <a:moveTo>
                      <a:pt x="156518" y="72328"/>
                    </a:moveTo>
                    <a:cubicBezTo>
                      <a:pt x="153470" y="65851"/>
                      <a:pt x="149946" y="58993"/>
                      <a:pt x="145755" y="51659"/>
                    </a:cubicBezTo>
                    <a:cubicBezTo>
                      <a:pt x="111179" y="-9206"/>
                      <a:pt x="50505" y="-4348"/>
                      <a:pt x="12405" y="6987"/>
                    </a:cubicBezTo>
                    <a:cubicBezTo>
                      <a:pt x="-12646" y="58136"/>
                      <a:pt x="1641" y="109000"/>
                      <a:pt x="42694" y="122716"/>
                    </a:cubicBezTo>
                    <a:cubicBezTo>
                      <a:pt x="83747" y="136432"/>
                      <a:pt x="136706" y="102903"/>
                      <a:pt x="156518" y="7232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 xmlns:a16="http://schemas.microsoft.com/office/drawing/2014/main" id="{3131586F-4834-4B5B-BD73-549793466021}"/>
                  </a:ext>
                </a:extLst>
              </p:cNvPr>
              <p:cNvSpPr/>
              <p:nvPr/>
            </p:nvSpPr>
            <p:spPr>
              <a:xfrm>
                <a:off x="7335579" y="3378869"/>
                <a:ext cx="230948" cy="250766"/>
              </a:xfrm>
              <a:custGeom>
                <a:avLst/>
                <a:gdLst>
                  <a:gd name="connsiteX0" fmla="*/ 144494 w 230948"/>
                  <a:gd name="connsiteY0" fmla="*/ 176498 h 250766"/>
                  <a:gd name="connsiteX1" fmla="*/ 47625 w 230948"/>
                  <a:gd name="connsiteY1" fmla="*/ 226028 h 250766"/>
                  <a:gd name="connsiteX2" fmla="*/ 0 w 230948"/>
                  <a:gd name="connsiteY2" fmla="*/ 196025 h 250766"/>
                  <a:gd name="connsiteX3" fmla="*/ 41624 w 230948"/>
                  <a:gd name="connsiteY3" fmla="*/ 247555 h 250766"/>
                  <a:gd name="connsiteX4" fmla="*/ 160020 w 230948"/>
                  <a:gd name="connsiteY4" fmla="*/ 189357 h 250766"/>
                  <a:gd name="connsiteX5" fmla="*/ 194405 w 230948"/>
                  <a:gd name="connsiteY5" fmla="*/ 107633 h 250766"/>
                  <a:gd name="connsiteX6" fmla="*/ 228886 w 230948"/>
                  <a:gd name="connsiteY6" fmla="*/ 0 h 250766"/>
                  <a:gd name="connsiteX7" fmla="*/ 185833 w 230948"/>
                  <a:gd name="connsiteY7" fmla="*/ 88202 h 250766"/>
                  <a:gd name="connsiteX8" fmla="*/ 144494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144494" y="176498"/>
                    </a:moveTo>
                    <a:cubicBezTo>
                      <a:pt x="131636" y="195548"/>
                      <a:pt x="114395" y="247555"/>
                      <a:pt x="47625" y="226028"/>
                    </a:cubicBezTo>
                    <a:cubicBezTo>
                      <a:pt x="29004" y="221247"/>
                      <a:pt x="12354" y="210760"/>
                      <a:pt x="0" y="196025"/>
                    </a:cubicBezTo>
                    <a:cubicBezTo>
                      <a:pt x="2943" y="219723"/>
                      <a:pt x="19079" y="239697"/>
                      <a:pt x="41624" y="247555"/>
                    </a:cubicBezTo>
                    <a:cubicBezTo>
                      <a:pt x="86773" y="262604"/>
                      <a:pt x="144875" y="221647"/>
                      <a:pt x="160020" y="189357"/>
                    </a:cubicBezTo>
                    <a:cubicBezTo>
                      <a:pt x="175165" y="157067"/>
                      <a:pt x="170783" y="139922"/>
                      <a:pt x="194405" y="107633"/>
                    </a:cubicBezTo>
                    <a:cubicBezTo>
                      <a:pt x="218027" y="75343"/>
                      <a:pt x="237458" y="43053"/>
                      <a:pt x="228886" y="0"/>
                    </a:cubicBezTo>
                    <a:cubicBezTo>
                      <a:pt x="228886" y="51626"/>
                      <a:pt x="209836" y="60198"/>
                      <a:pt x="185833" y="88202"/>
                    </a:cubicBezTo>
                    <a:cubicBezTo>
                      <a:pt x="161830" y="116205"/>
                      <a:pt x="157448" y="157067"/>
                      <a:pt x="144494" y="17649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 xmlns:a16="http://schemas.microsoft.com/office/drawing/2014/main" id="{DD432F10-173D-4377-9274-EE4F6049E685}"/>
                  </a:ext>
                </a:extLst>
              </p:cNvPr>
              <p:cNvSpPr/>
              <p:nvPr/>
            </p:nvSpPr>
            <p:spPr>
              <a:xfrm>
                <a:off x="7960451" y="3350093"/>
                <a:ext cx="232147" cy="279287"/>
              </a:xfrm>
              <a:custGeom>
                <a:avLst/>
                <a:gdLst>
                  <a:gd name="connsiteX0" fmla="*/ 120459 w 232147"/>
                  <a:gd name="connsiteY0" fmla="*/ 26586 h 279287"/>
                  <a:gd name="connsiteX1" fmla="*/ 210851 w 232147"/>
                  <a:gd name="connsiteY1" fmla="*/ 144696 h 279287"/>
                  <a:gd name="connsiteX2" fmla="*/ 189325 w 232147"/>
                  <a:gd name="connsiteY2" fmla="*/ 276045 h 279287"/>
                  <a:gd name="connsiteX3" fmla="*/ 70929 w 232147"/>
                  <a:gd name="connsiteY3" fmla="*/ 217848 h 279287"/>
                  <a:gd name="connsiteX4" fmla="*/ 36544 w 232147"/>
                  <a:gd name="connsiteY4" fmla="*/ 136123 h 279287"/>
                  <a:gd name="connsiteX5" fmla="*/ 2063 w 232147"/>
                  <a:gd name="connsiteY5" fmla="*/ 28491 h 279287"/>
                  <a:gd name="connsiteX6" fmla="*/ 120459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20459" y="26586"/>
                    </a:moveTo>
                    <a:cubicBezTo>
                      <a:pt x="152758" y="64247"/>
                      <a:pt x="182933" y="103681"/>
                      <a:pt x="210851" y="144696"/>
                    </a:cubicBezTo>
                    <a:cubicBezTo>
                      <a:pt x="247522" y="200703"/>
                      <a:pt x="234568" y="260901"/>
                      <a:pt x="189325" y="276045"/>
                    </a:cubicBezTo>
                    <a:cubicBezTo>
                      <a:pt x="144081" y="291190"/>
                      <a:pt x="86074" y="250137"/>
                      <a:pt x="70929" y="217848"/>
                    </a:cubicBezTo>
                    <a:cubicBezTo>
                      <a:pt x="55784" y="185558"/>
                      <a:pt x="60166" y="168413"/>
                      <a:pt x="36544" y="136123"/>
                    </a:cubicBezTo>
                    <a:cubicBezTo>
                      <a:pt x="12922" y="103833"/>
                      <a:pt x="-6509" y="71544"/>
                      <a:pt x="2063" y="28491"/>
                    </a:cubicBezTo>
                    <a:cubicBezTo>
                      <a:pt x="10636" y="-14562"/>
                      <a:pt x="96837" y="-3513"/>
                      <a:pt x="120459" y="26586"/>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 xmlns:a16="http://schemas.microsoft.com/office/drawing/2014/main" id="{ED94851D-1C94-4C69-9CF5-B3477B200C7B}"/>
                  </a:ext>
                </a:extLst>
              </p:cNvPr>
              <p:cNvSpPr/>
              <p:nvPr/>
            </p:nvSpPr>
            <p:spPr>
              <a:xfrm>
                <a:off x="8035856" y="3503709"/>
                <a:ext cx="156422" cy="125876"/>
              </a:xfrm>
              <a:custGeom>
                <a:avLst/>
                <a:gdLst>
                  <a:gd name="connsiteX0" fmla="*/ 0 w 156422"/>
                  <a:gd name="connsiteY0" fmla="*/ 72328 h 125876"/>
                  <a:gd name="connsiteX1" fmla="*/ 10668 w 156422"/>
                  <a:gd name="connsiteY1" fmla="*/ 51659 h 125876"/>
                  <a:gd name="connsiteX2" fmla="*/ 144018 w 156422"/>
                  <a:gd name="connsiteY2" fmla="*/ 6987 h 125876"/>
                  <a:gd name="connsiteX3" fmla="*/ 113729 w 156422"/>
                  <a:gd name="connsiteY3" fmla="*/ 122716 h 125876"/>
                  <a:gd name="connsiteX4" fmla="*/ 0 w 156422"/>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22" h="125876">
                    <a:moveTo>
                      <a:pt x="0" y="72328"/>
                    </a:moveTo>
                    <a:cubicBezTo>
                      <a:pt x="2953" y="65851"/>
                      <a:pt x="6477" y="58993"/>
                      <a:pt x="10668" y="51659"/>
                    </a:cubicBezTo>
                    <a:cubicBezTo>
                      <a:pt x="45244" y="-9206"/>
                      <a:pt x="105918" y="-4348"/>
                      <a:pt x="144018" y="6987"/>
                    </a:cubicBezTo>
                    <a:cubicBezTo>
                      <a:pt x="169069" y="58136"/>
                      <a:pt x="154781" y="109000"/>
                      <a:pt x="113729" y="122716"/>
                    </a:cubicBezTo>
                    <a:cubicBezTo>
                      <a:pt x="72676" y="136432"/>
                      <a:pt x="19717" y="102903"/>
                      <a:pt x="0" y="7232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 xmlns:a16="http://schemas.microsoft.com/office/drawing/2014/main" id="{8DFD6579-3D45-46D7-9429-2FD4AF59DAE0}"/>
                  </a:ext>
                </a:extLst>
              </p:cNvPr>
              <p:cNvSpPr/>
              <p:nvPr/>
            </p:nvSpPr>
            <p:spPr>
              <a:xfrm>
                <a:off x="7960070" y="3378869"/>
                <a:ext cx="230948" cy="250766"/>
              </a:xfrm>
              <a:custGeom>
                <a:avLst/>
                <a:gdLst>
                  <a:gd name="connsiteX0" fmla="*/ 86455 w 230948"/>
                  <a:gd name="connsiteY0" fmla="*/ 176498 h 250766"/>
                  <a:gd name="connsiteX1" fmla="*/ 183324 w 230948"/>
                  <a:gd name="connsiteY1" fmla="*/ 226028 h 250766"/>
                  <a:gd name="connsiteX2" fmla="*/ 230949 w 230948"/>
                  <a:gd name="connsiteY2" fmla="*/ 196025 h 250766"/>
                  <a:gd name="connsiteX3" fmla="*/ 189325 w 230948"/>
                  <a:gd name="connsiteY3" fmla="*/ 247555 h 250766"/>
                  <a:gd name="connsiteX4" fmla="*/ 70929 w 230948"/>
                  <a:gd name="connsiteY4" fmla="*/ 189357 h 250766"/>
                  <a:gd name="connsiteX5" fmla="*/ 36544 w 230948"/>
                  <a:gd name="connsiteY5" fmla="*/ 107633 h 250766"/>
                  <a:gd name="connsiteX6" fmla="*/ 2063 w 230948"/>
                  <a:gd name="connsiteY6" fmla="*/ 0 h 250766"/>
                  <a:gd name="connsiteX7" fmla="*/ 45116 w 230948"/>
                  <a:gd name="connsiteY7" fmla="*/ 88202 h 250766"/>
                  <a:gd name="connsiteX8" fmla="*/ 86455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86455" y="176498"/>
                    </a:moveTo>
                    <a:cubicBezTo>
                      <a:pt x="99313" y="195548"/>
                      <a:pt x="116554" y="247555"/>
                      <a:pt x="183324" y="226028"/>
                    </a:cubicBezTo>
                    <a:cubicBezTo>
                      <a:pt x="201945" y="221247"/>
                      <a:pt x="218595" y="210760"/>
                      <a:pt x="230949" y="196025"/>
                    </a:cubicBezTo>
                    <a:cubicBezTo>
                      <a:pt x="228006" y="219723"/>
                      <a:pt x="211870" y="239697"/>
                      <a:pt x="189325" y="247555"/>
                    </a:cubicBezTo>
                    <a:cubicBezTo>
                      <a:pt x="144176" y="262604"/>
                      <a:pt x="86074" y="221647"/>
                      <a:pt x="70929" y="189357"/>
                    </a:cubicBezTo>
                    <a:cubicBezTo>
                      <a:pt x="55784" y="157067"/>
                      <a:pt x="60166" y="139922"/>
                      <a:pt x="36544" y="107633"/>
                    </a:cubicBezTo>
                    <a:cubicBezTo>
                      <a:pt x="12922" y="75343"/>
                      <a:pt x="-6509" y="43053"/>
                      <a:pt x="2063" y="0"/>
                    </a:cubicBezTo>
                    <a:cubicBezTo>
                      <a:pt x="2063" y="51626"/>
                      <a:pt x="21113" y="60198"/>
                      <a:pt x="45116" y="88202"/>
                    </a:cubicBezTo>
                    <a:cubicBezTo>
                      <a:pt x="69119" y="116205"/>
                      <a:pt x="73501" y="157067"/>
                      <a:pt x="86455" y="17649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 xmlns:a16="http://schemas.microsoft.com/office/drawing/2014/main" id="{BC8F8398-8A73-439E-B289-A4827CD2564F}"/>
                  </a:ext>
                </a:extLst>
              </p:cNvPr>
              <p:cNvSpPr/>
              <p:nvPr/>
            </p:nvSpPr>
            <p:spPr>
              <a:xfrm>
                <a:off x="7351009" y="2466301"/>
                <a:ext cx="830865" cy="947323"/>
              </a:xfrm>
              <a:custGeom>
                <a:avLst/>
                <a:gdLst>
                  <a:gd name="connsiteX0" fmla="*/ 830866 w 830865"/>
                  <a:gd name="connsiteY0" fmla="*/ 167714 h 947323"/>
                  <a:gd name="connsiteX1" fmla="*/ 764191 w 830865"/>
                  <a:gd name="connsiteY1" fmla="*/ 85894 h 947323"/>
                  <a:gd name="connsiteX2" fmla="*/ 415385 w 830865"/>
                  <a:gd name="connsiteY2" fmla="*/ 6360 h 947323"/>
                  <a:gd name="connsiteX3" fmla="*/ 66675 w 830865"/>
                  <a:gd name="connsiteY3" fmla="*/ 85894 h 947323"/>
                  <a:gd name="connsiteX4" fmla="*/ 0 w 830865"/>
                  <a:gd name="connsiteY4" fmla="*/ 167714 h 947323"/>
                  <a:gd name="connsiteX5" fmla="*/ 84011 w 830865"/>
                  <a:gd name="connsiteY5" fmla="*/ 906092 h 947323"/>
                  <a:gd name="connsiteX6" fmla="*/ 142113 w 830865"/>
                  <a:gd name="connsiteY6" fmla="*/ 946954 h 947323"/>
                  <a:gd name="connsiteX7" fmla="*/ 227838 w 830865"/>
                  <a:gd name="connsiteY7" fmla="*/ 916855 h 947323"/>
                  <a:gd name="connsiteX8" fmla="*/ 251555 w 830865"/>
                  <a:gd name="connsiteY8" fmla="*/ 324876 h 947323"/>
                  <a:gd name="connsiteX9" fmla="*/ 365855 w 830865"/>
                  <a:gd name="connsiteY9" fmla="*/ 253820 h 947323"/>
                  <a:gd name="connsiteX10" fmla="*/ 389477 w 830865"/>
                  <a:gd name="connsiteY10" fmla="*/ 250486 h 947323"/>
                  <a:gd name="connsiteX11" fmla="*/ 389477 w 830865"/>
                  <a:gd name="connsiteY11" fmla="*/ 251629 h 947323"/>
                  <a:gd name="connsiteX12" fmla="*/ 441198 w 830865"/>
                  <a:gd name="connsiteY12" fmla="*/ 251629 h 947323"/>
                  <a:gd name="connsiteX13" fmla="*/ 441198 w 830865"/>
                  <a:gd name="connsiteY13" fmla="*/ 250486 h 947323"/>
                  <a:gd name="connsiteX14" fmla="*/ 464820 w 830865"/>
                  <a:gd name="connsiteY14" fmla="*/ 253820 h 947323"/>
                  <a:gd name="connsiteX15" fmla="*/ 579120 w 830865"/>
                  <a:gd name="connsiteY15" fmla="*/ 324876 h 947323"/>
                  <a:gd name="connsiteX16" fmla="*/ 602837 w 830865"/>
                  <a:gd name="connsiteY16" fmla="*/ 916855 h 947323"/>
                  <a:gd name="connsiteX17" fmla="*/ 688562 w 830865"/>
                  <a:gd name="connsiteY17" fmla="*/ 946954 h 947323"/>
                  <a:gd name="connsiteX18" fmla="*/ 746665 w 830865"/>
                  <a:gd name="connsiteY18" fmla="*/ 906092 h 947323"/>
                  <a:gd name="connsiteX19" fmla="*/ 830866 w 830865"/>
                  <a:gd name="connsiteY19" fmla="*/ 167714 h 94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0865" h="947323">
                    <a:moveTo>
                      <a:pt x="830866" y="167714"/>
                    </a:moveTo>
                    <a:cubicBezTo>
                      <a:pt x="830866" y="128947"/>
                      <a:pt x="764191" y="85894"/>
                      <a:pt x="764191" y="85894"/>
                    </a:cubicBezTo>
                    <a:cubicBezTo>
                      <a:pt x="663702" y="-16309"/>
                      <a:pt x="482346" y="-2784"/>
                      <a:pt x="415385" y="6360"/>
                    </a:cubicBezTo>
                    <a:cubicBezTo>
                      <a:pt x="348710" y="-3165"/>
                      <a:pt x="167164" y="-16309"/>
                      <a:pt x="66675" y="85894"/>
                    </a:cubicBezTo>
                    <a:cubicBezTo>
                      <a:pt x="66675" y="85894"/>
                      <a:pt x="0" y="128947"/>
                      <a:pt x="0" y="167714"/>
                    </a:cubicBezTo>
                    <a:cubicBezTo>
                      <a:pt x="0" y="206480"/>
                      <a:pt x="84011" y="906092"/>
                      <a:pt x="84011" y="906092"/>
                    </a:cubicBezTo>
                    <a:cubicBezTo>
                      <a:pt x="84011" y="906092"/>
                      <a:pt x="81820" y="942668"/>
                      <a:pt x="142113" y="946954"/>
                    </a:cubicBezTo>
                    <a:cubicBezTo>
                      <a:pt x="202406" y="951240"/>
                      <a:pt x="227838" y="916855"/>
                      <a:pt x="227838" y="916855"/>
                    </a:cubicBezTo>
                    <a:lnTo>
                      <a:pt x="251555" y="324876"/>
                    </a:lnTo>
                    <a:cubicBezTo>
                      <a:pt x="251555" y="324876"/>
                      <a:pt x="348425" y="255915"/>
                      <a:pt x="365855" y="253820"/>
                    </a:cubicBezTo>
                    <a:cubicBezTo>
                      <a:pt x="372142" y="252962"/>
                      <a:pt x="380333" y="251629"/>
                      <a:pt x="389477" y="250486"/>
                    </a:cubicBezTo>
                    <a:lnTo>
                      <a:pt x="389477" y="251629"/>
                    </a:lnTo>
                    <a:cubicBezTo>
                      <a:pt x="406537" y="248076"/>
                      <a:pt x="424139" y="248076"/>
                      <a:pt x="441198" y="251629"/>
                    </a:cubicBezTo>
                    <a:lnTo>
                      <a:pt x="441198" y="250486"/>
                    </a:lnTo>
                    <a:cubicBezTo>
                      <a:pt x="450723" y="251629"/>
                      <a:pt x="458438" y="252962"/>
                      <a:pt x="464820" y="253820"/>
                    </a:cubicBezTo>
                    <a:cubicBezTo>
                      <a:pt x="482060" y="255915"/>
                      <a:pt x="579120" y="324876"/>
                      <a:pt x="579120" y="324876"/>
                    </a:cubicBezTo>
                    <a:lnTo>
                      <a:pt x="602837" y="916855"/>
                    </a:lnTo>
                    <a:cubicBezTo>
                      <a:pt x="602837" y="916855"/>
                      <a:pt x="628650" y="951240"/>
                      <a:pt x="688562" y="946954"/>
                    </a:cubicBezTo>
                    <a:cubicBezTo>
                      <a:pt x="748475" y="942668"/>
                      <a:pt x="746665" y="906092"/>
                      <a:pt x="746665" y="906092"/>
                    </a:cubicBezTo>
                    <a:cubicBezTo>
                      <a:pt x="746665" y="906092"/>
                      <a:pt x="830866" y="206480"/>
                      <a:pt x="830866" y="167714"/>
                    </a:cubicBezTo>
                    <a:close/>
                  </a:path>
                </a:pathLst>
              </a:custGeom>
              <a:solidFill>
                <a:srgbClr val="263238"/>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 xmlns:a16="http://schemas.microsoft.com/office/drawing/2014/main" id="{64E01BA8-A2CE-4597-AFD0-895DBEEC5381}"/>
                  </a:ext>
                </a:extLst>
              </p:cNvPr>
              <p:cNvSpPr/>
              <p:nvPr/>
            </p:nvSpPr>
            <p:spPr>
              <a:xfrm>
                <a:off x="7928921" y="2595247"/>
                <a:ext cx="50642" cy="195929"/>
              </a:xfrm>
              <a:custGeom>
                <a:avLst/>
                <a:gdLst>
                  <a:gd name="connsiteX0" fmla="*/ 1113 w 50642"/>
                  <a:gd name="connsiteY0" fmla="*/ 195929 h 195929"/>
                  <a:gd name="connsiteX1" fmla="*/ 50643 w 50642"/>
                  <a:gd name="connsiteY1" fmla="*/ 0 h 195929"/>
                </a:gdLst>
                <a:ahLst/>
                <a:cxnLst>
                  <a:cxn ang="0">
                    <a:pos x="connsiteX0" y="connsiteY0"/>
                  </a:cxn>
                  <a:cxn ang="0">
                    <a:pos x="connsiteX1" y="connsiteY1"/>
                  </a:cxn>
                </a:cxnLst>
                <a:rect l="l" t="t" r="r" b="b"/>
                <a:pathLst>
                  <a:path w="50642" h="195929">
                    <a:moveTo>
                      <a:pt x="1113" y="195929"/>
                    </a:moveTo>
                    <a:cubicBezTo>
                      <a:pt x="1113" y="195929"/>
                      <a:pt x="-11841" y="53816"/>
                      <a:pt x="50643" y="0"/>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 xmlns:a16="http://schemas.microsoft.com/office/drawing/2014/main" id="{BE05CC0F-A969-426A-BABE-CC40657141F9}"/>
                  </a:ext>
                </a:extLst>
              </p:cNvPr>
              <p:cNvSpPr/>
              <p:nvPr/>
            </p:nvSpPr>
            <p:spPr>
              <a:xfrm>
                <a:off x="7561892" y="2569435"/>
                <a:ext cx="42576" cy="221741"/>
              </a:xfrm>
              <a:custGeom>
                <a:avLst/>
                <a:gdLst>
                  <a:gd name="connsiteX0" fmla="*/ 40958 w 42576"/>
                  <a:gd name="connsiteY0" fmla="*/ 221742 h 221741"/>
                  <a:gd name="connsiteX1" fmla="*/ 34481 w 42576"/>
                  <a:gd name="connsiteY1" fmla="*/ 60293 h 221741"/>
                  <a:gd name="connsiteX2" fmla="*/ 0 w 42576"/>
                  <a:gd name="connsiteY2" fmla="*/ 0 h 221741"/>
                </a:gdLst>
                <a:ahLst/>
                <a:cxnLst>
                  <a:cxn ang="0">
                    <a:pos x="connsiteX0" y="connsiteY0"/>
                  </a:cxn>
                  <a:cxn ang="0">
                    <a:pos x="connsiteX1" y="connsiteY1"/>
                  </a:cxn>
                  <a:cxn ang="0">
                    <a:pos x="connsiteX2" y="connsiteY2"/>
                  </a:cxn>
                </a:cxnLst>
                <a:rect l="l" t="t" r="r" b="b"/>
                <a:pathLst>
                  <a:path w="42576" h="221741">
                    <a:moveTo>
                      <a:pt x="40958" y="221742"/>
                    </a:moveTo>
                    <a:cubicBezTo>
                      <a:pt x="40958" y="221742"/>
                      <a:pt x="47435" y="103346"/>
                      <a:pt x="34481" y="60293"/>
                    </a:cubicBezTo>
                    <a:cubicBezTo>
                      <a:pt x="21527" y="17240"/>
                      <a:pt x="0" y="0"/>
                      <a:pt x="0" y="0"/>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 xmlns:a16="http://schemas.microsoft.com/office/drawing/2014/main" id="{781AC117-EE3D-4C7F-96DF-C964862A41A3}"/>
                  </a:ext>
                </a:extLst>
              </p:cNvPr>
              <p:cNvSpPr/>
              <p:nvPr/>
            </p:nvSpPr>
            <p:spPr>
              <a:xfrm>
                <a:off x="7682479" y="2509142"/>
                <a:ext cx="81819" cy="146399"/>
              </a:xfrm>
              <a:custGeom>
                <a:avLst/>
                <a:gdLst>
                  <a:gd name="connsiteX0" fmla="*/ 0 w 81819"/>
                  <a:gd name="connsiteY0" fmla="*/ 0 h 146399"/>
                  <a:gd name="connsiteX1" fmla="*/ 81820 w 81819"/>
                  <a:gd name="connsiteY1" fmla="*/ 146399 h 146399"/>
                </a:gdLst>
                <a:ahLst/>
                <a:cxnLst>
                  <a:cxn ang="0">
                    <a:pos x="connsiteX0" y="connsiteY0"/>
                  </a:cxn>
                  <a:cxn ang="0">
                    <a:pos x="connsiteX1" y="connsiteY1"/>
                  </a:cxn>
                </a:cxnLst>
                <a:rect l="l" t="t" r="r" b="b"/>
                <a:pathLst>
                  <a:path w="81819" h="146399">
                    <a:moveTo>
                      <a:pt x="0" y="0"/>
                    </a:moveTo>
                    <a:cubicBezTo>
                      <a:pt x="0" y="0"/>
                      <a:pt x="68866" y="79629"/>
                      <a:pt x="81820" y="146399"/>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 xmlns:a16="http://schemas.microsoft.com/office/drawing/2014/main" id="{05ECE4D6-D67B-4AB1-925B-3F55FE84C797}"/>
                  </a:ext>
                </a:extLst>
              </p:cNvPr>
              <p:cNvSpPr/>
              <p:nvPr/>
            </p:nvSpPr>
            <p:spPr>
              <a:xfrm>
                <a:off x="7790112" y="2513714"/>
                <a:ext cx="43052" cy="75342"/>
              </a:xfrm>
              <a:custGeom>
                <a:avLst/>
                <a:gdLst>
                  <a:gd name="connsiteX0" fmla="*/ 43053 w 43052"/>
                  <a:gd name="connsiteY0" fmla="*/ 0 h 75342"/>
                  <a:gd name="connsiteX1" fmla="*/ 0 w 43052"/>
                  <a:gd name="connsiteY1" fmla="*/ 75343 h 75342"/>
                </a:gdLst>
                <a:ahLst/>
                <a:cxnLst>
                  <a:cxn ang="0">
                    <a:pos x="connsiteX0" y="connsiteY0"/>
                  </a:cxn>
                  <a:cxn ang="0">
                    <a:pos x="connsiteX1" y="connsiteY1"/>
                  </a:cxn>
                </a:cxnLst>
                <a:rect l="l" t="t" r="r" b="b"/>
                <a:pathLst>
                  <a:path w="43052" h="75342">
                    <a:moveTo>
                      <a:pt x="43053" y="0"/>
                    </a:moveTo>
                    <a:cubicBezTo>
                      <a:pt x="43053" y="0"/>
                      <a:pt x="4286" y="43053"/>
                      <a:pt x="0" y="75343"/>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 xmlns:a16="http://schemas.microsoft.com/office/drawing/2014/main" id="{DB6332DD-E128-4F29-9F3A-A34243AA0C7F}"/>
                  </a:ext>
                </a:extLst>
              </p:cNvPr>
              <p:cNvSpPr/>
              <p:nvPr/>
            </p:nvSpPr>
            <p:spPr>
              <a:xfrm>
                <a:off x="7557606" y="1674360"/>
                <a:ext cx="392666" cy="834495"/>
              </a:xfrm>
              <a:custGeom>
                <a:avLst/>
                <a:gdLst>
                  <a:gd name="connsiteX0" fmla="*/ 178689 w 392666"/>
                  <a:gd name="connsiteY0" fmla="*/ 1725 h 834495"/>
                  <a:gd name="connsiteX1" fmla="*/ 94774 w 392666"/>
                  <a:gd name="connsiteY1" fmla="*/ 14584 h 834495"/>
                  <a:gd name="connsiteX2" fmla="*/ 0 w 392666"/>
                  <a:gd name="connsiteY2" fmla="*/ 115453 h 834495"/>
                  <a:gd name="connsiteX3" fmla="*/ 38767 w 392666"/>
                  <a:gd name="connsiteY3" fmla="*/ 800015 h 834495"/>
                  <a:gd name="connsiteX4" fmla="*/ 202406 w 392666"/>
                  <a:gd name="connsiteY4" fmla="*/ 834496 h 834495"/>
                  <a:gd name="connsiteX5" fmla="*/ 383381 w 392666"/>
                  <a:gd name="connsiteY5" fmla="*/ 791443 h 834495"/>
                  <a:gd name="connsiteX6" fmla="*/ 385572 w 392666"/>
                  <a:gd name="connsiteY6" fmla="*/ 42301 h 834495"/>
                  <a:gd name="connsiteX7" fmla="*/ 178689 w 392666"/>
                  <a:gd name="connsiteY7" fmla="*/ 1725 h 83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666" h="834495">
                    <a:moveTo>
                      <a:pt x="178689" y="1725"/>
                    </a:moveTo>
                    <a:cubicBezTo>
                      <a:pt x="178689" y="1725"/>
                      <a:pt x="116300" y="-6943"/>
                      <a:pt x="94774" y="14584"/>
                    </a:cubicBezTo>
                    <a:cubicBezTo>
                      <a:pt x="73247" y="36110"/>
                      <a:pt x="0" y="115453"/>
                      <a:pt x="0" y="115453"/>
                    </a:cubicBezTo>
                    <a:lnTo>
                      <a:pt x="38767" y="800015"/>
                    </a:lnTo>
                    <a:cubicBezTo>
                      <a:pt x="38767" y="800015"/>
                      <a:pt x="127063" y="834496"/>
                      <a:pt x="202406" y="834496"/>
                    </a:cubicBezTo>
                    <a:cubicBezTo>
                      <a:pt x="277749" y="834496"/>
                      <a:pt x="363855" y="806492"/>
                      <a:pt x="383381" y="791443"/>
                    </a:cubicBezTo>
                    <a:cubicBezTo>
                      <a:pt x="402907" y="776393"/>
                      <a:pt x="385572" y="42301"/>
                      <a:pt x="385572" y="42301"/>
                    </a:cubicBezTo>
                    <a:cubicBezTo>
                      <a:pt x="385572" y="42301"/>
                      <a:pt x="225647" y="-4752"/>
                      <a:pt x="178689" y="1725"/>
                    </a:cubicBezTo>
                    <a:close/>
                  </a:path>
                </a:pathLst>
              </a:custGeom>
              <a:solidFill>
                <a:srgbClr val="E4D8DC"/>
              </a:solidFill>
              <a:ln w="9525" cap="rnd">
                <a:solidFill>
                  <a:srgbClr val="E4D8DC"/>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 xmlns:a16="http://schemas.microsoft.com/office/drawing/2014/main" id="{996D3EDB-EAC6-4198-893D-157C75F0C71B}"/>
                  </a:ext>
                </a:extLst>
              </p:cNvPr>
              <p:cNvSpPr/>
              <p:nvPr/>
            </p:nvSpPr>
            <p:spPr>
              <a:xfrm>
                <a:off x="7816305" y="1429088"/>
                <a:ext cx="587805" cy="1120915"/>
              </a:xfrm>
              <a:custGeom>
                <a:avLst/>
                <a:gdLst>
                  <a:gd name="connsiteX0" fmla="*/ 34099 w 587805"/>
                  <a:gd name="connsiteY0" fmla="*/ 262046 h 1120915"/>
                  <a:gd name="connsiteX1" fmla="*/ 133064 w 587805"/>
                  <a:gd name="connsiteY1" fmla="*/ 253378 h 1120915"/>
                  <a:gd name="connsiteX2" fmla="*/ 218789 w 587805"/>
                  <a:gd name="connsiteY2" fmla="*/ 255569 h 1120915"/>
                  <a:gd name="connsiteX3" fmla="*/ 326422 w 587805"/>
                  <a:gd name="connsiteY3" fmla="*/ 152223 h 1120915"/>
                  <a:gd name="connsiteX4" fmla="*/ 109823 w 587805"/>
                  <a:gd name="connsiteY4" fmla="*/ 102693 h 1120915"/>
                  <a:gd name="connsiteX5" fmla="*/ 127063 w 587805"/>
                  <a:gd name="connsiteY5" fmla="*/ 3728 h 1120915"/>
                  <a:gd name="connsiteX6" fmla="*/ 365951 w 587805"/>
                  <a:gd name="connsiteY6" fmla="*/ 8014 h 1120915"/>
                  <a:gd name="connsiteX7" fmla="*/ 576929 w 587805"/>
                  <a:gd name="connsiteY7" fmla="*/ 61831 h 1120915"/>
                  <a:gd name="connsiteX8" fmla="*/ 585502 w 587805"/>
                  <a:gd name="connsiteY8" fmla="*/ 102693 h 1120915"/>
                  <a:gd name="connsiteX9" fmla="*/ 316039 w 587805"/>
                  <a:gd name="connsiteY9" fmla="*/ 401968 h 1120915"/>
                  <a:gd name="connsiteX10" fmla="*/ 204121 w 587805"/>
                  <a:gd name="connsiteY10" fmla="*/ 524650 h 1120915"/>
                  <a:gd name="connsiteX11" fmla="*/ 176498 w 587805"/>
                  <a:gd name="connsiteY11" fmla="*/ 1004710 h 1120915"/>
                  <a:gd name="connsiteX12" fmla="*/ 260509 w 587805"/>
                  <a:gd name="connsiteY12" fmla="*/ 1056336 h 1120915"/>
                  <a:gd name="connsiteX13" fmla="*/ 288512 w 587805"/>
                  <a:gd name="connsiteY13" fmla="*/ 1120915 h 1120915"/>
                  <a:gd name="connsiteX14" fmla="*/ 122682 w 587805"/>
                  <a:gd name="connsiteY14" fmla="*/ 1062813 h 1120915"/>
                  <a:gd name="connsiteX15" fmla="*/ 60293 w 587805"/>
                  <a:gd name="connsiteY15" fmla="*/ 1043763 h 1120915"/>
                  <a:gd name="connsiteX16" fmla="*/ 0 w 587805"/>
                  <a:gd name="connsiteY16" fmla="*/ 456070 h 1120915"/>
                  <a:gd name="connsiteX17" fmla="*/ 2191 w 587805"/>
                  <a:gd name="connsiteY17" fmla="*/ 273095 h 1120915"/>
                  <a:gd name="connsiteX18" fmla="*/ 34099 w 587805"/>
                  <a:gd name="connsiteY18" fmla="*/ 262046 h 112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7805" h="1120915">
                    <a:moveTo>
                      <a:pt x="34099" y="262046"/>
                    </a:moveTo>
                    <a:cubicBezTo>
                      <a:pt x="66875" y="257070"/>
                      <a:pt x="99927" y="254175"/>
                      <a:pt x="133064" y="253378"/>
                    </a:cubicBezTo>
                    <a:cubicBezTo>
                      <a:pt x="176117" y="253378"/>
                      <a:pt x="218789" y="255569"/>
                      <a:pt x="218789" y="255569"/>
                    </a:cubicBezTo>
                    <a:lnTo>
                      <a:pt x="326422" y="152223"/>
                    </a:lnTo>
                    <a:lnTo>
                      <a:pt x="109823" y="102693"/>
                    </a:lnTo>
                    <a:lnTo>
                      <a:pt x="127063" y="3728"/>
                    </a:lnTo>
                    <a:cubicBezTo>
                      <a:pt x="127063" y="3728"/>
                      <a:pt x="286321" y="-7035"/>
                      <a:pt x="365951" y="8014"/>
                    </a:cubicBezTo>
                    <a:cubicBezTo>
                      <a:pt x="445580" y="23064"/>
                      <a:pt x="570452" y="61831"/>
                      <a:pt x="576929" y="61831"/>
                    </a:cubicBezTo>
                    <a:cubicBezTo>
                      <a:pt x="583406" y="61831"/>
                      <a:pt x="591979" y="85548"/>
                      <a:pt x="585502" y="102693"/>
                    </a:cubicBezTo>
                    <a:cubicBezTo>
                      <a:pt x="579025" y="119838"/>
                      <a:pt x="376523" y="343866"/>
                      <a:pt x="316039" y="401968"/>
                    </a:cubicBezTo>
                    <a:cubicBezTo>
                      <a:pt x="276473" y="440745"/>
                      <a:pt x="239106" y="481702"/>
                      <a:pt x="204121" y="524650"/>
                    </a:cubicBezTo>
                    <a:lnTo>
                      <a:pt x="176498" y="1004710"/>
                    </a:lnTo>
                    <a:cubicBezTo>
                      <a:pt x="176498" y="1004710"/>
                      <a:pt x="247555" y="1043477"/>
                      <a:pt x="260509" y="1056336"/>
                    </a:cubicBezTo>
                    <a:cubicBezTo>
                      <a:pt x="273463" y="1069195"/>
                      <a:pt x="288512" y="1120915"/>
                      <a:pt x="288512" y="1120915"/>
                    </a:cubicBezTo>
                    <a:cubicBezTo>
                      <a:pt x="288512" y="1120915"/>
                      <a:pt x="157163" y="1067099"/>
                      <a:pt x="122682" y="1062813"/>
                    </a:cubicBezTo>
                    <a:cubicBezTo>
                      <a:pt x="88202" y="1058527"/>
                      <a:pt x="66770" y="1056336"/>
                      <a:pt x="60293" y="1043763"/>
                    </a:cubicBezTo>
                    <a:cubicBezTo>
                      <a:pt x="53816" y="1031190"/>
                      <a:pt x="0" y="456070"/>
                      <a:pt x="0" y="456070"/>
                    </a:cubicBezTo>
                    <a:lnTo>
                      <a:pt x="2191" y="273095"/>
                    </a:lnTo>
                    <a:cubicBezTo>
                      <a:pt x="2191" y="273095"/>
                      <a:pt x="1810" y="262046"/>
                      <a:pt x="34099" y="262046"/>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 xmlns:a16="http://schemas.microsoft.com/office/drawing/2014/main" id="{471FBAF9-E4A8-4ECA-A276-439029573EA4}"/>
                  </a:ext>
                </a:extLst>
              </p:cNvPr>
              <p:cNvSpPr/>
              <p:nvPr/>
            </p:nvSpPr>
            <p:spPr>
              <a:xfrm>
                <a:off x="7863263" y="1986028"/>
                <a:ext cx="124872" cy="73152"/>
              </a:xfrm>
              <a:custGeom>
                <a:avLst/>
                <a:gdLst>
                  <a:gd name="connsiteX0" fmla="*/ 116300 w 124872"/>
                  <a:gd name="connsiteY0" fmla="*/ 0 h 73152"/>
                  <a:gd name="connsiteX1" fmla="*/ 0 w 124872"/>
                  <a:gd name="connsiteY1" fmla="*/ 15050 h 73152"/>
                  <a:gd name="connsiteX2" fmla="*/ 10763 w 124872"/>
                  <a:gd name="connsiteY2" fmla="*/ 58102 h 73152"/>
                  <a:gd name="connsiteX3" fmla="*/ 68961 w 124872"/>
                  <a:gd name="connsiteY3" fmla="*/ 73152 h 73152"/>
                  <a:gd name="connsiteX4" fmla="*/ 124873 w 124872"/>
                  <a:gd name="connsiteY4" fmla="*/ 47339 h 73152"/>
                  <a:gd name="connsiteX5" fmla="*/ 116300 w 124872"/>
                  <a:gd name="connsiteY5" fmla="*/ 0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73152">
                    <a:moveTo>
                      <a:pt x="116300" y="0"/>
                    </a:moveTo>
                    <a:lnTo>
                      <a:pt x="0" y="15050"/>
                    </a:lnTo>
                    <a:lnTo>
                      <a:pt x="10763" y="58102"/>
                    </a:lnTo>
                    <a:lnTo>
                      <a:pt x="68961" y="73152"/>
                    </a:lnTo>
                    <a:lnTo>
                      <a:pt x="124873" y="47339"/>
                    </a:lnTo>
                    <a:lnTo>
                      <a:pt x="116300" y="0"/>
                    </a:lnTo>
                    <a:close/>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 xmlns:a16="http://schemas.microsoft.com/office/drawing/2014/main" id="{89DB271E-5905-4E00-B693-E7A40BB91E89}"/>
                  </a:ext>
                </a:extLst>
              </p:cNvPr>
              <p:cNvSpPr/>
              <p:nvPr/>
            </p:nvSpPr>
            <p:spPr>
              <a:xfrm>
                <a:off x="8020426" y="1727711"/>
                <a:ext cx="66770" cy="226028"/>
              </a:xfrm>
              <a:custGeom>
                <a:avLst/>
                <a:gdLst>
                  <a:gd name="connsiteX0" fmla="*/ 25813 w 66770"/>
                  <a:gd name="connsiteY0" fmla="*/ 0 h 226028"/>
                  <a:gd name="connsiteX1" fmla="*/ 0 w 66770"/>
                  <a:gd name="connsiteY1" fmla="*/ 226028 h 226028"/>
                  <a:gd name="connsiteX2" fmla="*/ 66770 w 66770"/>
                  <a:gd name="connsiteY2" fmla="*/ 34480 h 226028"/>
                </a:gdLst>
                <a:ahLst/>
                <a:cxnLst>
                  <a:cxn ang="0">
                    <a:pos x="connsiteX0" y="connsiteY0"/>
                  </a:cxn>
                  <a:cxn ang="0">
                    <a:pos x="connsiteX1" y="connsiteY1"/>
                  </a:cxn>
                  <a:cxn ang="0">
                    <a:pos x="connsiteX2" y="connsiteY2"/>
                  </a:cxn>
                </a:cxnLst>
                <a:rect l="l" t="t" r="r" b="b"/>
                <a:pathLst>
                  <a:path w="66770" h="226028">
                    <a:moveTo>
                      <a:pt x="25813" y="0"/>
                    </a:moveTo>
                    <a:lnTo>
                      <a:pt x="0" y="226028"/>
                    </a:lnTo>
                    <a:lnTo>
                      <a:pt x="66770" y="34480"/>
                    </a:ln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 xmlns:a16="http://schemas.microsoft.com/office/drawing/2014/main" id="{ED2FB8C1-4846-4174-B102-4D08538C6394}"/>
                  </a:ext>
                </a:extLst>
              </p:cNvPr>
              <p:cNvSpPr/>
              <p:nvPr/>
            </p:nvSpPr>
            <p:spPr>
              <a:xfrm>
                <a:off x="8143108" y="1559785"/>
                <a:ext cx="135635" cy="23248"/>
              </a:xfrm>
              <a:custGeom>
                <a:avLst/>
                <a:gdLst>
                  <a:gd name="connsiteX0" fmla="*/ 0 w 135635"/>
                  <a:gd name="connsiteY0" fmla="*/ 21527 h 23248"/>
                  <a:gd name="connsiteX1" fmla="*/ 135636 w 135635"/>
                  <a:gd name="connsiteY1" fmla="*/ 0 h 23248"/>
                </a:gdLst>
                <a:ahLst/>
                <a:cxnLst>
                  <a:cxn ang="0">
                    <a:pos x="connsiteX0" y="connsiteY0"/>
                  </a:cxn>
                  <a:cxn ang="0">
                    <a:pos x="connsiteX1" y="connsiteY1"/>
                  </a:cxn>
                </a:cxnLst>
                <a:rect l="l" t="t" r="r" b="b"/>
                <a:pathLst>
                  <a:path w="135635" h="23248">
                    <a:moveTo>
                      <a:pt x="0" y="21527"/>
                    </a:moveTo>
                    <a:cubicBezTo>
                      <a:pt x="0" y="21527"/>
                      <a:pt x="53816" y="32290"/>
                      <a:pt x="135636" y="0"/>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 xmlns:a16="http://schemas.microsoft.com/office/drawing/2014/main" id="{1CB2D19A-16C9-411A-8798-79EB8872E825}"/>
                  </a:ext>
                </a:extLst>
              </p:cNvPr>
              <p:cNvSpPr/>
              <p:nvPr/>
            </p:nvSpPr>
            <p:spPr>
              <a:xfrm>
                <a:off x="8199115" y="1587788"/>
                <a:ext cx="105441" cy="8760"/>
              </a:xfrm>
              <a:custGeom>
                <a:avLst/>
                <a:gdLst>
                  <a:gd name="connsiteX0" fmla="*/ 0 w 105441"/>
                  <a:gd name="connsiteY0" fmla="*/ 8573 h 8760"/>
                  <a:gd name="connsiteX1" fmla="*/ 105442 w 105441"/>
                  <a:gd name="connsiteY1" fmla="*/ 0 h 8760"/>
                </a:gdLst>
                <a:ahLst/>
                <a:cxnLst>
                  <a:cxn ang="0">
                    <a:pos x="connsiteX0" y="connsiteY0"/>
                  </a:cxn>
                  <a:cxn ang="0">
                    <a:pos x="connsiteX1" y="connsiteY1"/>
                  </a:cxn>
                </a:cxnLst>
                <a:rect l="l" t="t" r="r" b="b"/>
                <a:pathLst>
                  <a:path w="105441" h="8760">
                    <a:moveTo>
                      <a:pt x="0" y="8573"/>
                    </a:moveTo>
                    <a:cubicBezTo>
                      <a:pt x="35357" y="9556"/>
                      <a:pt x="70714" y="6682"/>
                      <a:pt x="105442" y="0"/>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 xmlns:a16="http://schemas.microsoft.com/office/drawing/2014/main" id="{D41B6517-0FFC-413C-B33C-DE8D50B1F036}"/>
                  </a:ext>
                </a:extLst>
              </p:cNvPr>
              <p:cNvSpPr/>
              <p:nvPr/>
            </p:nvSpPr>
            <p:spPr>
              <a:xfrm>
                <a:off x="7663143" y="1673894"/>
                <a:ext cx="154971" cy="198035"/>
              </a:xfrm>
              <a:custGeom>
                <a:avLst/>
                <a:gdLst>
                  <a:gd name="connsiteX0" fmla="*/ 0 w 154971"/>
                  <a:gd name="connsiteY0" fmla="*/ 0 h 198035"/>
                  <a:gd name="connsiteX1" fmla="*/ 10763 w 154971"/>
                  <a:gd name="connsiteY1" fmla="*/ 157163 h 198035"/>
                  <a:gd name="connsiteX2" fmla="*/ 94679 w 154971"/>
                  <a:gd name="connsiteY2" fmla="*/ 198025 h 198035"/>
                  <a:gd name="connsiteX3" fmla="*/ 154972 w 154971"/>
                  <a:gd name="connsiteY3" fmla="*/ 157163 h 198035"/>
                  <a:gd name="connsiteX4" fmla="*/ 154972 w 154971"/>
                  <a:gd name="connsiteY4" fmla="*/ 28003 h 19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1" h="198035">
                    <a:moveTo>
                      <a:pt x="0" y="0"/>
                    </a:moveTo>
                    <a:lnTo>
                      <a:pt x="10763" y="157163"/>
                    </a:lnTo>
                    <a:cubicBezTo>
                      <a:pt x="30661" y="183337"/>
                      <a:pt x="61808" y="198501"/>
                      <a:pt x="94679" y="198025"/>
                    </a:cubicBezTo>
                    <a:cubicBezTo>
                      <a:pt x="148495" y="195929"/>
                      <a:pt x="154972" y="157163"/>
                      <a:pt x="154972" y="157163"/>
                    </a:cubicBezTo>
                    <a:lnTo>
                      <a:pt x="154972" y="28003"/>
                    </a:ln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 xmlns:a16="http://schemas.microsoft.com/office/drawing/2014/main" id="{5A27D280-3254-4932-B8A8-F188DD315DB8}"/>
                  </a:ext>
                </a:extLst>
              </p:cNvPr>
              <p:cNvSpPr/>
              <p:nvPr/>
            </p:nvSpPr>
            <p:spPr>
              <a:xfrm>
                <a:off x="7815924" y="1668519"/>
                <a:ext cx="111690" cy="216544"/>
              </a:xfrm>
              <a:custGeom>
                <a:avLst/>
                <a:gdLst>
                  <a:gd name="connsiteX0" fmla="*/ 4286 w 111690"/>
                  <a:gd name="connsiteY0" fmla="*/ 87195 h 216544"/>
                  <a:gd name="connsiteX1" fmla="*/ 0 w 111690"/>
                  <a:gd name="connsiteY1" fmla="*/ 216544 h 216544"/>
                  <a:gd name="connsiteX2" fmla="*/ 45244 w 111690"/>
                  <a:gd name="connsiteY2" fmla="*/ 145488 h 216544"/>
                  <a:gd name="connsiteX3" fmla="*/ 107633 w 111690"/>
                  <a:gd name="connsiteY3" fmla="*/ 205781 h 216544"/>
                  <a:gd name="connsiteX4" fmla="*/ 94774 w 111690"/>
                  <a:gd name="connsiteY4" fmla="*/ 154155 h 216544"/>
                  <a:gd name="connsiteX5" fmla="*/ 49530 w 111690"/>
                  <a:gd name="connsiteY5" fmla="*/ 22806 h 216544"/>
                  <a:gd name="connsiteX6" fmla="*/ 1905 w 111690"/>
                  <a:gd name="connsiteY6" fmla="*/ 5565 h 216544"/>
                  <a:gd name="connsiteX7" fmla="*/ 1905 w 111690"/>
                  <a:gd name="connsiteY7" fmla="*/ 33569 h 21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690" h="216544">
                    <a:moveTo>
                      <a:pt x="4286" y="87195"/>
                    </a:moveTo>
                    <a:lnTo>
                      <a:pt x="0" y="216544"/>
                    </a:lnTo>
                    <a:lnTo>
                      <a:pt x="45244" y="145488"/>
                    </a:lnTo>
                    <a:cubicBezTo>
                      <a:pt x="45244" y="145488"/>
                      <a:pt x="94774" y="207876"/>
                      <a:pt x="107633" y="205781"/>
                    </a:cubicBezTo>
                    <a:cubicBezTo>
                      <a:pt x="120491" y="203685"/>
                      <a:pt x="99060" y="177777"/>
                      <a:pt x="94774" y="154155"/>
                    </a:cubicBezTo>
                    <a:cubicBezTo>
                      <a:pt x="90488" y="130533"/>
                      <a:pt x="53816" y="46428"/>
                      <a:pt x="49530" y="22806"/>
                    </a:cubicBezTo>
                    <a:cubicBezTo>
                      <a:pt x="45244" y="-816"/>
                      <a:pt x="4286" y="-5198"/>
                      <a:pt x="1905" y="5565"/>
                    </a:cubicBezTo>
                    <a:cubicBezTo>
                      <a:pt x="714" y="14862"/>
                      <a:pt x="714" y="24272"/>
                      <a:pt x="1905" y="33569"/>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 xmlns:a16="http://schemas.microsoft.com/office/drawing/2014/main" id="{7B2A7F59-7B08-4D66-881A-98778F14128C}"/>
                  </a:ext>
                </a:extLst>
              </p:cNvPr>
              <p:cNvSpPr/>
              <p:nvPr/>
            </p:nvSpPr>
            <p:spPr>
              <a:xfrm>
                <a:off x="7378423" y="1684396"/>
                <a:ext cx="294977" cy="868179"/>
              </a:xfrm>
              <a:custGeom>
                <a:avLst/>
                <a:gdLst>
                  <a:gd name="connsiteX0" fmla="*/ 293293 w 294977"/>
                  <a:gd name="connsiteY0" fmla="*/ 187523 h 868179"/>
                  <a:gd name="connsiteX1" fmla="*/ 280339 w 294977"/>
                  <a:gd name="connsiteY1" fmla="*/ 797123 h 868179"/>
                  <a:gd name="connsiteX2" fmla="*/ 118414 w 294977"/>
                  <a:gd name="connsiteY2" fmla="*/ 831603 h 868179"/>
                  <a:gd name="connsiteX3" fmla="*/ 38785 w 294977"/>
                  <a:gd name="connsiteY3" fmla="*/ 868179 h 868179"/>
                  <a:gd name="connsiteX4" fmla="*/ 94792 w 294977"/>
                  <a:gd name="connsiteY4" fmla="*/ 777787 h 868179"/>
                  <a:gd name="connsiteX5" fmla="*/ 161467 w 294977"/>
                  <a:gd name="connsiteY5" fmla="*/ 732543 h 868179"/>
                  <a:gd name="connsiteX6" fmla="*/ 105555 w 294977"/>
                  <a:gd name="connsiteY6" fmla="*/ 444126 h 868179"/>
                  <a:gd name="connsiteX7" fmla="*/ 18 w 294977"/>
                  <a:gd name="connsiteY7" fmla="*/ 155614 h 868179"/>
                  <a:gd name="connsiteX8" fmla="*/ 236810 w 294977"/>
                  <a:gd name="connsiteY8" fmla="*/ 9215 h 868179"/>
                  <a:gd name="connsiteX9" fmla="*/ 288530 w 294977"/>
                  <a:gd name="connsiteY9" fmla="*/ 7119 h 86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77" h="868179">
                    <a:moveTo>
                      <a:pt x="293293" y="187523"/>
                    </a:moveTo>
                    <a:cubicBezTo>
                      <a:pt x="293293" y="187523"/>
                      <a:pt x="301865" y="790265"/>
                      <a:pt x="280339" y="797123"/>
                    </a:cubicBezTo>
                    <a:cubicBezTo>
                      <a:pt x="258812" y="803981"/>
                      <a:pt x="172706" y="805791"/>
                      <a:pt x="118414" y="831603"/>
                    </a:cubicBezTo>
                    <a:cubicBezTo>
                      <a:pt x="64121" y="857416"/>
                      <a:pt x="38785" y="868179"/>
                      <a:pt x="38785" y="868179"/>
                    </a:cubicBezTo>
                    <a:cubicBezTo>
                      <a:pt x="38785" y="868179"/>
                      <a:pt x="64598" y="805791"/>
                      <a:pt x="94792" y="777787"/>
                    </a:cubicBezTo>
                    <a:cubicBezTo>
                      <a:pt x="114861" y="759747"/>
                      <a:pt x="137292" y="744526"/>
                      <a:pt x="161467" y="732543"/>
                    </a:cubicBezTo>
                    <a:lnTo>
                      <a:pt x="105555" y="444126"/>
                    </a:lnTo>
                    <a:cubicBezTo>
                      <a:pt x="105555" y="444126"/>
                      <a:pt x="2209" y="170664"/>
                      <a:pt x="18" y="155614"/>
                    </a:cubicBezTo>
                    <a:cubicBezTo>
                      <a:pt x="-2173" y="140565"/>
                      <a:pt x="195947" y="28646"/>
                      <a:pt x="236810" y="9215"/>
                    </a:cubicBezTo>
                    <a:cubicBezTo>
                      <a:pt x="277672" y="-10216"/>
                      <a:pt x="288530" y="7119"/>
                      <a:pt x="288530" y="7119"/>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 xmlns:a16="http://schemas.microsoft.com/office/drawing/2014/main" id="{E834AEE7-CB78-444E-B7CB-BA14B423D6D2}"/>
                  </a:ext>
                </a:extLst>
              </p:cNvPr>
              <p:cNvSpPr/>
              <p:nvPr/>
            </p:nvSpPr>
            <p:spPr>
              <a:xfrm>
                <a:off x="7560279" y="1655373"/>
                <a:ext cx="111436" cy="216546"/>
              </a:xfrm>
              <a:custGeom>
                <a:avLst/>
                <a:gdLst>
                  <a:gd name="connsiteX0" fmla="*/ 57620 w 111436"/>
                  <a:gd name="connsiteY0" fmla="*/ 7758 h 216546"/>
                  <a:gd name="connsiteX1" fmla="*/ 1613 w 111436"/>
                  <a:gd name="connsiteY1" fmla="*/ 192924 h 216546"/>
                  <a:gd name="connsiteX2" fmla="*/ 16758 w 111436"/>
                  <a:gd name="connsiteY2" fmla="*/ 199306 h 216546"/>
                  <a:gd name="connsiteX3" fmla="*/ 70574 w 111436"/>
                  <a:gd name="connsiteY3" fmla="*/ 147681 h 216546"/>
                  <a:gd name="connsiteX4" fmla="*/ 111436 w 111436"/>
                  <a:gd name="connsiteY4" fmla="*/ 216546 h 216546"/>
                  <a:gd name="connsiteX5" fmla="*/ 109246 w 111436"/>
                  <a:gd name="connsiteY5" fmla="*/ 89578 h 216546"/>
                  <a:gd name="connsiteX6" fmla="*/ 109246 w 111436"/>
                  <a:gd name="connsiteY6" fmla="*/ 16331 h 216546"/>
                  <a:gd name="connsiteX7" fmla="*/ 57620 w 111436"/>
                  <a:gd name="connsiteY7" fmla="*/ 7758 h 21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36" h="216546">
                    <a:moveTo>
                      <a:pt x="57620" y="7758"/>
                    </a:moveTo>
                    <a:cubicBezTo>
                      <a:pt x="57620" y="7758"/>
                      <a:pt x="5995" y="171398"/>
                      <a:pt x="1613" y="192924"/>
                    </a:cubicBezTo>
                    <a:cubicBezTo>
                      <a:pt x="-2768" y="214451"/>
                      <a:pt x="1613" y="214451"/>
                      <a:pt x="16758" y="199306"/>
                    </a:cubicBezTo>
                    <a:cubicBezTo>
                      <a:pt x="31903" y="184161"/>
                      <a:pt x="70574" y="147681"/>
                      <a:pt x="70574" y="147681"/>
                    </a:cubicBezTo>
                    <a:lnTo>
                      <a:pt x="111436" y="216546"/>
                    </a:lnTo>
                    <a:lnTo>
                      <a:pt x="109246" y="89578"/>
                    </a:lnTo>
                    <a:lnTo>
                      <a:pt x="109246" y="16331"/>
                    </a:lnTo>
                    <a:cubicBezTo>
                      <a:pt x="109246" y="16331"/>
                      <a:pt x="107150" y="-13768"/>
                      <a:pt x="57620" y="7758"/>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 xmlns:a16="http://schemas.microsoft.com/office/drawing/2014/main" id="{38811A12-3319-4E54-8648-ADAACC362441}"/>
                  </a:ext>
                </a:extLst>
              </p:cNvPr>
              <p:cNvSpPr/>
              <p:nvPr/>
            </p:nvSpPr>
            <p:spPr>
              <a:xfrm>
                <a:off x="7514553" y="2016223"/>
                <a:ext cx="129159" cy="70961"/>
              </a:xfrm>
              <a:custGeom>
                <a:avLst/>
                <a:gdLst>
                  <a:gd name="connsiteX0" fmla="*/ 2191 w 129159"/>
                  <a:gd name="connsiteY0" fmla="*/ 0 h 70961"/>
                  <a:gd name="connsiteX1" fmla="*/ 129159 w 129159"/>
                  <a:gd name="connsiteY1" fmla="*/ 0 h 70961"/>
                  <a:gd name="connsiteX2" fmla="*/ 127064 w 129159"/>
                  <a:gd name="connsiteY2" fmla="*/ 51626 h 70961"/>
                  <a:gd name="connsiteX3" fmla="*/ 71057 w 129159"/>
                  <a:gd name="connsiteY3" fmla="*/ 70961 h 70961"/>
                  <a:gd name="connsiteX4" fmla="*/ 0 w 129159"/>
                  <a:gd name="connsiteY4" fmla="*/ 51626 h 70961"/>
                  <a:gd name="connsiteX5" fmla="*/ 2191 w 129159"/>
                  <a:gd name="connsiteY5" fmla="*/ 0 h 7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59" h="70961">
                    <a:moveTo>
                      <a:pt x="2191" y="0"/>
                    </a:moveTo>
                    <a:lnTo>
                      <a:pt x="129159" y="0"/>
                    </a:lnTo>
                    <a:lnTo>
                      <a:pt x="127064" y="51626"/>
                    </a:lnTo>
                    <a:lnTo>
                      <a:pt x="71057" y="70961"/>
                    </a:lnTo>
                    <a:lnTo>
                      <a:pt x="0" y="51626"/>
                    </a:lnTo>
                    <a:lnTo>
                      <a:pt x="2191" y="0"/>
                    </a:lnTo>
                    <a:close/>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 xmlns:a16="http://schemas.microsoft.com/office/drawing/2014/main" id="{0A62FDD6-5301-4F50-80F6-8D39EA0B2E0F}"/>
                  </a:ext>
                </a:extLst>
              </p:cNvPr>
              <p:cNvSpPr/>
              <p:nvPr/>
            </p:nvSpPr>
            <p:spPr>
              <a:xfrm>
                <a:off x="7542744" y="1379000"/>
                <a:ext cx="359976" cy="378428"/>
              </a:xfrm>
              <a:custGeom>
                <a:avLst/>
                <a:gdLst>
                  <a:gd name="connsiteX0" fmla="*/ 322710 w 359976"/>
                  <a:gd name="connsiteY0" fmla="*/ 71057 h 378428"/>
                  <a:gd name="connsiteX1" fmla="*/ 359286 w 359976"/>
                  <a:gd name="connsiteY1" fmla="*/ 223457 h 378428"/>
                  <a:gd name="connsiteX2" fmla="*/ 311661 w 359976"/>
                  <a:gd name="connsiteY2" fmla="*/ 348329 h 378428"/>
                  <a:gd name="connsiteX3" fmla="*/ 264036 w 359976"/>
                  <a:gd name="connsiteY3" fmla="*/ 378428 h 378428"/>
                  <a:gd name="connsiteX4" fmla="*/ 147736 w 359976"/>
                  <a:gd name="connsiteY4" fmla="*/ 337566 h 378428"/>
                  <a:gd name="connsiteX5" fmla="*/ 109064 w 359976"/>
                  <a:gd name="connsiteY5" fmla="*/ 309563 h 378428"/>
                  <a:gd name="connsiteX6" fmla="*/ 53057 w 359976"/>
                  <a:gd name="connsiteY6" fmla="*/ 300990 h 378428"/>
                  <a:gd name="connsiteX7" fmla="*/ 1336 w 359976"/>
                  <a:gd name="connsiteY7" fmla="*/ 229934 h 378428"/>
                  <a:gd name="connsiteX8" fmla="*/ 50866 w 359976"/>
                  <a:gd name="connsiteY8" fmla="*/ 199835 h 378428"/>
                  <a:gd name="connsiteX9" fmla="*/ 66011 w 359976"/>
                  <a:gd name="connsiteY9" fmla="*/ 197644 h 378428"/>
                  <a:gd name="connsiteX10" fmla="*/ 22958 w 359976"/>
                  <a:gd name="connsiteY10" fmla="*/ 85725 h 378428"/>
                  <a:gd name="connsiteX11" fmla="*/ 169262 w 359976"/>
                  <a:gd name="connsiteY11" fmla="*/ 0 h 378428"/>
                  <a:gd name="connsiteX12" fmla="*/ 276895 w 359976"/>
                  <a:gd name="connsiteY12" fmla="*/ 25813 h 3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76" h="378428">
                    <a:moveTo>
                      <a:pt x="322710" y="71057"/>
                    </a:moveTo>
                    <a:cubicBezTo>
                      <a:pt x="322710" y="71057"/>
                      <a:pt x="352809" y="202311"/>
                      <a:pt x="359286" y="223457"/>
                    </a:cubicBezTo>
                    <a:cubicBezTo>
                      <a:pt x="365763" y="244602"/>
                      <a:pt x="324901" y="328994"/>
                      <a:pt x="311661" y="348329"/>
                    </a:cubicBezTo>
                    <a:cubicBezTo>
                      <a:pt x="301441" y="365334"/>
                      <a:pt x="283781" y="376498"/>
                      <a:pt x="264036" y="378428"/>
                    </a:cubicBezTo>
                    <a:cubicBezTo>
                      <a:pt x="248986" y="378428"/>
                      <a:pt x="167167" y="350520"/>
                      <a:pt x="147736" y="337566"/>
                    </a:cubicBezTo>
                    <a:cubicBezTo>
                      <a:pt x="128305" y="324612"/>
                      <a:pt x="109064" y="309563"/>
                      <a:pt x="109064" y="309563"/>
                    </a:cubicBezTo>
                    <a:cubicBezTo>
                      <a:pt x="90348" y="318094"/>
                      <a:pt x="68364" y="314729"/>
                      <a:pt x="53057" y="300990"/>
                    </a:cubicBezTo>
                    <a:cubicBezTo>
                      <a:pt x="27244" y="277273"/>
                      <a:pt x="-7236" y="249269"/>
                      <a:pt x="1336" y="229934"/>
                    </a:cubicBezTo>
                    <a:cubicBezTo>
                      <a:pt x="9890" y="210498"/>
                      <a:pt x="29673" y="198475"/>
                      <a:pt x="50866" y="199835"/>
                    </a:cubicBezTo>
                    <a:cubicBezTo>
                      <a:pt x="74584" y="199835"/>
                      <a:pt x="66011" y="197644"/>
                      <a:pt x="66011" y="197644"/>
                    </a:cubicBezTo>
                    <a:cubicBezTo>
                      <a:pt x="66011" y="197644"/>
                      <a:pt x="22958" y="135255"/>
                      <a:pt x="22958" y="85725"/>
                    </a:cubicBezTo>
                    <a:cubicBezTo>
                      <a:pt x="22958" y="36195"/>
                      <a:pt x="115446" y="0"/>
                      <a:pt x="169262" y="0"/>
                    </a:cubicBezTo>
                    <a:cubicBezTo>
                      <a:pt x="206476" y="1551"/>
                      <a:pt x="243024" y="10318"/>
                      <a:pt x="276895" y="25813"/>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 xmlns:a16="http://schemas.microsoft.com/office/drawing/2014/main" id="{D8B06858-D780-4FC6-82F8-A874439EDC0C}"/>
                  </a:ext>
                </a:extLst>
              </p:cNvPr>
              <p:cNvSpPr/>
              <p:nvPr/>
            </p:nvSpPr>
            <p:spPr>
              <a:xfrm>
                <a:off x="7772871" y="1499491"/>
                <a:ext cx="56007" cy="99060"/>
              </a:xfrm>
              <a:custGeom>
                <a:avLst/>
                <a:gdLst>
                  <a:gd name="connsiteX0" fmla="*/ 17240 w 56007"/>
                  <a:gd name="connsiteY0" fmla="*/ 0 h 99060"/>
                  <a:gd name="connsiteX1" fmla="*/ 56007 w 56007"/>
                  <a:gd name="connsiteY1" fmla="*/ 73247 h 99060"/>
                  <a:gd name="connsiteX2" fmla="*/ 17240 w 56007"/>
                  <a:gd name="connsiteY2" fmla="*/ 99060 h 99060"/>
                  <a:gd name="connsiteX3" fmla="*/ 0 w 56007"/>
                  <a:gd name="connsiteY3" fmla="*/ 77534 h 99060"/>
                </a:gdLst>
                <a:ahLst/>
                <a:cxnLst>
                  <a:cxn ang="0">
                    <a:pos x="connsiteX0" y="connsiteY0"/>
                  </a:cxn>
                  <a:cxn ang="0">
                    <a:pos x="connsiteX1" y="connsiteY1"/>
                  </a:cxn>
                  <a:cxn ang="0">
                    <a:pos x="connsiteX2" y="connsiteY2"/>
                  </a:cxn>
                  <a:cxn ang="0">
                    <a:pos x="connsiteX3" y="connsiteY3"/>
                  </a:cxn>
                </a:cxnLst>
                <a:rect l="l" t="t" r="r" b="b"/>
                <a:pathLst>
                  <a:path w="56007" h="99060">
                    <a:moveTo>
                      <a:pt x="17240" y="0"/>
                    </a:moveTo>
                    <a:lnTo>
                      <a:pt x="56007" y="73247"/>
                    </a:lnTo>
                    <a:lnTo>
                      <a:pt x="17240" y="99060"/>
                    </a:lnTo>
                    <a:lnTo>
                      <a:pt x="0" y="77534"/>
                    </a:ln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 xmlns:a16="http://schemas.microsoft.com/office/drawing/2014/main" id="{307E109B-4AC5-48E4-8C38-49CF6FD1FBCD}"/>
                  </a:ext>
                </a:extLst>
              </p:cNvPr>
              <p:cNvSpPr/>
              <p:nvPr/>
            </p:nvSpPr>
            <p:spPr>
              <a:xfrm>
                <a:off x="7837451" y="1566262"/>
                <a:ext cx="23758" cy="45243"/>
              </a:xfrm>
              <a:custGeom>
                <a:avLst/>
                <a:gdLst>
                  <a:gd name="connsiteX0" fmla="*/ 23717 w 23758"/>
                  <a:gd name="connsiteY0" fmla="*/ 0 h 45243"/>
                  <a:gd name="connsiteX1" fmla="*/ 0 w 23758"/>
                  <a:gd name="connsiteY1" fmla="*/ 45244 h 45243"/>
                </a:gdLst>
                <a:ahLst/>
                <a:cxnLst>
                  <a:cxn ang="0">
                    <a:pos x="connsiteX0" y="connsiteY0"/>
                  </a:cxn>
                  <a:cxn ang="0">
                    <a:pos x="connsiteX1" y="connsiteY1"/>
                  </a:cxn>
                </a:cxnLst>
                <a:rect l="l" t="t" r="r" b="b"/>
                <a:pathLst>
                  <a:path w="23758" h="45243">
                    <a:moveTo>
                      <a:pt x="23717" y="0"/>
                    </a:moveTo>
                    <a:cubicBezTo>
                      <a:pt x="23717" y="0"/>
                      <a:pt x="25813" y="17240"/>
                      <a:pt x="0" y="45244"/>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 xmlns:a16="http://schemas.microsoft.com/office/drawing/2014/main" id="{2925FC4A-F759-4ED3-B8A8-48A446435B1B}"/>
                  </a:ext>
                </a:extLst>
              </p:cNvPr>
              <p:cNvSpPr/>
              <p:nvPr/>
            </p:nvSpPr>
            <p:spPr>
              <a:xfrm>
                <a:off x="7730199" y="1508159"/>
                <a:ext cx="19050" cy="36575"/>
              </a:xfrm>
              <a:custGeom>
                <a:avLst/>
                <a:gdLst>
                  <a:gd name="connsiteX0" fmla="*/ 19050 w 19050"/>
                  <a:gd name="connsiteY0" fmla="*/ 18288 h 36575"/>
                  <a:gd name="connsiteX1" fmla="*/ 9525 w 19050"/>
                  <a:gd name="connsiteY1" fmla="*/ 36576 h 36575"/>
                  <a:gd name="connsiteX2" fmla="*/ 0 w 19050"/>
                  <a:gd name="connsiteY2" fmla="*/ 18288 h 36575"/>
                  <a:gd name="connsiteX3" fmla="*/ 9525 w 19050"/>
                  <a:gd name="connsiteY3" fmla="*/ 0 h 36575"/>
                  <a:gd name="connsiteX4" fmla="*/ 19050 w 19050"/>
                  <a:gd name="connsiteY4" fmla="*/ 18288 h 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6575">
                    <a:moveTo>
                      <a:pt x="19050" y="18288"/>
                    </a:moveTo>
                    <a:cubicBezTo>
                      <a:pt x="19050" y="28385"/>
                      <a:pt x="14669" y="36576"/>
                      <a:pt x="9525" y="36576"/>
                    </a:cubicBezTo>
                    <a:cubicBezTo>
                      <a:pt x="4382" y="36576"/>
                      <a:pt x="0" y="28385"/>
                      <a:pt x="0" y="18288"/>
                    </a:cubicBezTo>
                    <a:cubicBezTo>
                      <a:pt x="0" y="8192"/>
                      <a:pt x="4382" y="0"/>
                      <a:pt x="9525" y="0"/>
                    </a:cubicBezTo>
                    <a:cubicBezTo>
                      <a:pt x="14669" y="0"/>
                      <a:pt x="19050" y="8192"/>
                      <a:pt x="19050" y="18288"/>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 xmlns:a16="http://schemas.microsoft.com/office/drawing/2014/main" id="{DA481A63-B42F-4465-A036-6C4E1AFF1DB9}"/>
                  </a:ext>
                </a:extLst>
              </p:cNvPr>
              <p:cNvSpPr/>
              <p:nvPr/>
            </p:nvSpPr>
            <p:spPr>
              <a:xfrm>
                <a:off x="7807257" y="1473679"/>
                <a:ext cx="19430" cy="36576"/>
              </a:xfrm>
              <a:custGeom>
                <a:avLst/>
                <a:gdLst>
                  <a:gd name="connsiteX0" fmla="*/ 19431 w 19430"/>
                  <a:gd name="connsiteY0" fmla="*/ 18288 h 36576"/>
                  <a:gd name="connsiteX1" fmla="*/ 9716 w 19430"/>
                  <a:gd name="connsiteY1" fmla="*/ 36576 h 36576"/>
                  <a:gd name="connsiteX2" fmla="*/ 0 w 19430"/>
                  <a:gd name="connsiteY2" fmla="*/ 18288 h 36576"/>
                  <a:gd name="connsiteX3" fmla="*/ 9716 w 19430"/>
                  <a:gd name="connsiteY3" fmla="*/ 0 h 36576"/>
                  <a:gd name="connsiteX4" fmla="*/ 19431 w 19430"/>
                  <a:gd name="connsiteY4" fmla="*/ 18288 h 3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 h="36576">
                    <a:moveTo>
                      <a:pt x="19431" y="18288"/>
                    </a:moveTo>
                    <a:cubicBezTo>
                      <a:pt x="19431" y="28388"/>
                      <a:pt x="15081" y="36576"/>
                      <a:pt x="9716" y="36576"/>
                    </a:cubicBezTo>
                    <a:cubicBezTo>
                      <a:pt x="4350" y="36576"/>
                      <a:pt x="0" y="28388"/>
                      <a:pt x="0" y="18288"/>
                    </a:cubicBezTo>
                    <a:cubicBezTo>
                      <a:pt x="0" y="8188"/>
                      <a:pt x="4350" y="0"/>
                      <a:pt x="9716" y="0"/>
                    </a:cubicBezTo>
                    <a:cubicBezTo>
                      <a:pt x="15081" y="0"/>
                      <a:pt x="19431" y="8188"/>
                      <a:pt x="19431" y="18288"/>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 xmlns:a16="http://schemas.microsoft.com/office/drawing/2014/main" id="{7962FE64-BA05-45E6-AAE8-EDAD143BB78A}"/>
                  </a:ext>
                </a:extLst>
              </p:cNvPr>
              <p:cNvSpPr/>
              <p:nvPr/>
            </p:nvSpPr>
            <p:spPr>
              <a:xfrm>
                <a:off x="7492909" y="1209384"/>
                <a:ext cx="447792" cy="402732"/>
              </a:xfrm>
              <a:custGeom>
                <a:avLst/>
                <a:gdLst>
                  <a:gd name="connsiteX0" fmla="*/ 140040 w 447792"/>
                  <a:gd name="connsiteY0" fmla="*/ 128659 h 402732"/>
                  <a:gd name="connsiteX1" fmla="*/ 117 w 447792"/>
                  <a:gd name="connsiteY1" fmla="*/ 240673 h 402732"/>
                  <a:gd name="connsiteX2" fmla="*/ 127181 w 447792"/>
                  <a:gd name="connsiteY2" fmla="*/ 399931 h 402732"/>
                  <a:gd name="connsiteX3" fmla="*/ 152994 w 447792"/>
                  <a:gd name="connsiteY3" fmla="*/ 386977 h 402732"/>
                  <a:gd name="connsiteX4" fmla="*/ 144326 w 447792"/>
                  <a:gd name="connsiteY4" fmla="*/ 346115 h 402732"/>
                  <a:gd name="connsiteX5" fmla="*/ 178806 w 447792"/>
                  <a:gd name="connsiteY5" fmla="*/ 288012 h 402732"/>
                  <a:gd name="connsiteX6" fmla="*/ 146517 w 447792"/>
                  <a:gd name="connsiteY6" fmla="*/ 264295 h 402732"/>
                  <a:gd name="connsiteX7" fmla="*/ 273485 w 447792"/>
                  <a:gd name="connsiteY7" fmla="*/ 214765 h 402732"/>
                  <a:gd name="connsiteX8" fmla="*/ 396262 w 447792"/>
                  <a:gd name="connsiteY8" fmla="*/ 257818 h 402732"/>
                  <a:gd name="connsiteX9" fmla="*/ 381117 w 447792"/>
                  <a:gd name="connsiteY9" fmla="*/ 208383 h 402732"/>
                  <a:gd name="connsiteX10" fmla="*/ 447792 w 447792"/>
                  <a:gd name="connsiteY10" fmla="*/ 165330 h 402732"/>
                  <a:gd name="connsiteX11" fmla="*/ 398262 w 447792"/>
                  <a:gd name="connsiteY11" fmla="*/ 107132 h 402732"/>
                  <a:gd name="connsiteX12" fmla="*/ 342351 w 447792"/>
                  <a:gd name="connsiteY12" fmla="*/ 105037 h 402732"/>
                  <a:gd name="connsiteX13" fmla="*/ 344446 w 447792"/>
                  <a:gd name="connsiteY13" fmla="*/ 19312 h 402732"/>
                  <a:gd name="connsiteX14" fmla="*/ 256245 w 447792"/>
                  <a:gd name="connsiteY14" fmla="*/ 36552 h 402732"/>
                  <a:gd name="connsiteX15" fmla="*/ 234718 w 447792"/>
                  <a:gd name="connsiteY15" fmla="*/ 85987 h 402732"/>
                  <a:gd name="connsiteX16" fmla="*/ 170139 w 447792"/>
                  <a:gd name="connsiteY16" fmla="*/ 68842 h 402732"/>
                  <a:gd name="connsiteX17" fmla="*/ 140040 w 447792"/>
                  <a:gd name="connsiteY17" fmla="*/ 128659 h 40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792" h="402732">
                    <a:moveTo>
                      <a:pt x="140040" y="128659"/>
                    </a:moveTo>
                    <a:cubicBezTo>
                      <a:pt x="140040" y="128659"/>
                      <a:pt x="4594" y="178189"/>
                      <a:pt x="117" y="240673"/>
                    </a:cubicBezTo>
                    <a:cubicBezTo>
                      <a:pt x="-4359" y="303157"/>
                      <a:pt x="120704" y="389168"/>
                      <a:pt x="127181" y="399931"/>
                    </a:cubicBezTo>
                    <a:cubicBezTo>
                      <a:pt x="133658" y="410694"/>
                      <a:pt x="152994" y="386977"/>
                      <a:pt x="152994" y="386977"/>
                    </a:cubicBezTo>
                    <a:cubicBezTo>
                      <a:pt x="144278" y="375273"/>
                      <a:pt x="141116" y="360348"/>
                      <a:pt x="144326" y="346115"/>
                    </a:cubicBezTo>
                    <a:cubicBezTo>
                      <a:pt x="150803" y="324588"/>
                      <a:pt x="178806" y="298490"/>
                      <a:pt x="178806" y="288012"/>
                    </a:cubicBezTo>
                    <a:cubicBezTo>
                      <a:pt x="178806" y="277535"/>
                      <a:pt x="146517" y="296585"/>
                      <a:pt x="146517" y="264295"/>
                    </a:cubicBezTo>
                    <a:cubicBezTo>
                      <a:pt x="146517" y="232005"/>
                      <a:pt x="226146" y="212669"/>
                      <a:pt x="273485" y="214765"/>
                    </a:cubicBezTo>
                    <a:cubicBezTo>
                      <a:pt x="320824" y="216860"/>
                      <a:pt x="361782" y="296585"/>
                      <a:pt x="396262" y="257818"/>
                    </a:cubicBezTo>
                    <a:cubicBezTo>
                      <a:pt x="430743" y="219051"/>
                      <a:pt x="381117" y="208383"/>
                      <a:pt x="381117" y="208383"/>
                    </a:cubicBezTo>
                    <a:cubicBezTo>
                      <a:pt x="381117" y="208383"/>
                      <a:pt x="447792" y="199715"/>
                      <a:pt x="447792" y="165330"/>
                    </a:cubicBezTo>
                    <a:cubicBezTo>
                      <a:pt x="447792" y="130945"/>
                      <a:pt x="413312" y="107132"/>
                      <a:pt x="398262" y="107132"/>
                    </a:cubicBezTo>
                    <a:cubicBezTo>
                      <a:pt x="383213" y="107132"/>
                      <a:pt x="342351" y="133040"/>
                      <a:pt x="342351" y="105037"/>
                    </a:cubicBezTo>
                    <a:cubicBezTo>
                      <a:pt x="342351" y="77033"/>
                      <a:pt x="383213" y="64079"/>
                      <a:pt x="344446" y="19312"/>
                    </a:cubicBezTo>
                    <a:cubicBezTo>
                      <a:pt x="305679" y="-25456"/>
                      <a:pt x="256245" y="19312"/>
                      <a:pt x="256245" y="36552"/>
                    </a:cubicBezTo>
                    <a:cubicBezTo>
                      <a:pt x="256245" y="53792"/>
                      <a:pt x="243291" y="85987"/>
                      <a:pt x="234718" y="85987"/>
                    </a:cubicBezTo>
                    <a:cubicBezTo>
                      <a:pt x="226146" y="85987"/>
                      <a:pt x="200238" y="47315"/>
                      <a:pt x="170139" y="68842"/>
                    </a:cubicBezTo>
                    <a:cubicBezTo>
                      <a:pt x="151822" y="83405"/>
                      <a:pt x="140821" y="105272"/>
                      <a:pt x="140040" y="128659"/>
                    </a:cubicBezTo>
                    <a:close/>
                  </a:path>
                </a:pathLst>
              </a:custGeom>
              <a:solidFill>
                <a:srgbClr val="263238"/>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 xmlns:a16="http://schemas.microsoft.com/office/drawing/2014/main" id="{4B72D077-2E77-4940-AAA5-7B6BEB934772}"/>
                  </a:ext>
                </a:extLst>
              </p:cNvPr>
              <p:cNvSpPr/>
              <p:nvPr/>
            </p:nvSpPr>
            <p:spPr>
              <a:xfrm>
                <a:off x="7688956" y="1477965"/>
                <a:ext cx="68865" cy="25907"/>
              </a:xfrm>
              <a:custGeom>
                <a:avLst/>
                <a:gdLst>
                  <a:gd name="connsiteX0" fmla="*/ 0 w 68865"/>
                  <a:gd name="connsiteY0" fmla="*/ 25908 h 25907"/>
                  <a:gd name="connsiteX1" fmla="*/ 68866 w 68865"/>
                  <a:gd name="connsiteY1" fmla="*/ 0 h 25907"/>
                </a:gdLst>
                <a:ahLst/>
                <a:cxnLst>
                  <a:cxn ang="0">
                    <a:pos x="connsiteX0" y="connsiteY0"/>
                  </a:cxn>
                  <a:cxn ang="0">
                    <a:pos x="connsiteX1" y="connsiteY1"/>
                  </a:cxn>
                </a:cxnLst>
                <a:rect l="l" t="t" r="r" b="b"/>
                <a:pathLst>
                  <a:path w="68865" h="25907">
                    <a:moveTo>
                      <a:pt x="0" y="25908"/>
                    </a:moveTo>
                    <a:lnTo>
                      <a:pt x="68866" y="0"/>
                    </a:lnTo>
                  </a:path>
                </a:pathLst>
              </a:custGeom>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 xmlns:a16="http://schemas.microsoft.com/office/drawing/2014/main" id="{B24C9F46-928E-4BC9-B4C2-529FB3FB73D1}"/>
                  </a:ext>
                </a:extLst>
              </p:cNvPr>
              <p:cNvSpPr/>
              <p:nvPr/>
            </p:nvSpPr>
            <p:spPr>
              <a:xfrm>
                <a:off x="7768039" y="1428054"/>
                <a:ext cx="3593" cy="19811"/>
              </a:xfrm>
              <a:custGeom>
                <a:avLst/>
                <a:gdLst>
                  <a:gd name="connsiteX0" fmla="*/ 546 w 3593"/>
                  <a:gd name="connsiteY0" fmla="*/ 19812 h 19811"/>
                  <a:gd name="connsiteX1" fmla="*/ 3594 w 3593"/>
                  <a:gd name="connsiteY1" fmla="*/ 0 h 19811"/>
                </a:gdLst>
                <a:ahLst/>
                <a:cxnLst>
                  <a:cxn ang="0">
                    <a:pos x="connsiteX0" y="connsiteY0"/>
                  </a:cxn>
                  <a:cxn ang="0">
                    <a:pos x="connsiteX1" y="connsiteY1"/>
                  </a:cxn>
                </a:cxnLst>
                <a:rect l="l" t="t" r="r" b="b"/>
                <a:pathLst>
                  <a:path w="3593" h="19811">
                    <a:moveTo>
                      <a:pt x="546" y="19812"/>
                    </a:moveTo>
                    <a:cubicBezTo>
                      <a:pt x="-769" y="13054"/>
                      <a:pt x="308" y="6049"/>
                      <a:pt x="3594" y="0"/>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 xmlns:a16="http://schemas.microsoft.com/office/drawing/2014/main" id="{5974EEC2-67B7-4C78-A2A9-591E58EF997F}"/>
                  </a:ext>
                </a:extLst>
              </p:cNvPr>
              <p:cNvSpPr/>
              <p:nvPr/>
            </p:nvSpPr>
            <p:spPr>
              <a:xfrm>
                <a:off x="7771633" y="1396050"/>
                <a:ext cx="40004" cy="31813"/>
              </a:xfrm>
              <a:custGeom>
                <a:avLst/>
                <a:gdLst>
                  <a:gd name="connsiteX0" fmla="*/ 0 w 40004"/>
                  <a:gd name="connsiteY0" fmla="*/ 31814 h 31813"/>
                  <a:gd name="connsiteX1" fmla="*/ 40005 w 40004"/>
                  <a:gd name="connsiteY1" fmla="*/ 0 h 31813"/>
                </a:gdLst>
                <a:ahLst/>
                <a:cxnLst>
                  <a:cxn ang="0">
                    <a:pos x="connsiteX0" y="connsiteY0"/>
                  </a:cxn>
                  <a:cxn ang="0">
                    <a:pos x="connsiteX1" y="connsiteY1"/>
                  </a:cxn>
                </a:cxnLst>
                <a:rect l="l" t="t" r="r" b="b"/>
                <a:pathLst>
                  <a:path w="40004" h="31813">
                    <a:moveTo>
                      <a:pt x="0" y="31814"/>
                    </a:moveTo>
                    <a:cubicBezTo>
                      <a:pt x="4858" y="22289"/>
                      <a:pt x="15812" y="10001"/>
                      <a:pt x="40005" y="0"/>
                    </a:cubicBezTo>
                  </a:path>
                </a:pathLst>
              </a:custGeom>
              <a:noFill/>
              <a:ln w="9525"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56817704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25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750"/>
                                        <p:tgtEl>
                                          <p:spTgt spid="468"/>
                                        </p:tgtEl>
                                      </p:cBhvr>
                                    </p:animEffect>
                                    <p:anim calcmode="lin" valueType="num">
                                      <p:cBhvr>
                                        <p:cTn id="8" dur="750" fill="hold"/>
                                        <p:tgtEl>
                                          <p:spTgt spid="468"/>
                                        </p:tgtEl>
                                        <p:attrNameLst>
                                          <p:attrName>ppt_x</p:attrName>
                                        </p:attrNameLst>
                                      </p:cBhvr>
                                      <p:tavLst>
                                        <p:tav tm="0">
                                          <p:val>
                                            <p:strVal val="#ppt_x"/>
                                          </p:val>
                                        </p:tav>
                                        <p:tav tm="100000">
                                          <p:val>
                                            <p:strVal val="#ppt_x"/>
                                          </p:val>
                                        </p:tav>
                                      </p:tavLst>
                                    </p:anim>
                                    <p:anim calcmode="lin" valueType="num">
                                      <p:cBhvr>
                                        <p:cTn id="9" dur="750" fill="hold"/>
                                        <p:tgtEl>
                                          <p:spTgt spid="468"/>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750"/>
                                  </p:stCondLst>
                                  <p:childTnLst>
                                    <p:set>
                                      <p:cBhvr>
                                        <p:cTn id="11" dur="1" fill="hold">
                                          <p:stCondLst>
                                            <p:cond delay="0"/>
                                          </p:stCondLst>
                                        </p:cTn>
                                        <p:tgtEl>
                                          <p:spTgt spid="455"/>
                                        </p:tgtEl>
                                        <p:attrNameLst>
                                          <p:attrName>style.visibility</p:attrName>
                                        </p:attrNameLst>
                                      </p:cBhvr>
                                      <p:to>
                                        <p:strVal val="visible"/>
                                      </p:to>
                                    </p:set>
                                    <p:anim calcmode="lin" valueType="num">
                                      <p:cBhvr additive="base">
                                        <p:cTn id="12" dur="500" fill="hold"/>
                                        <p:tgtEl>
                                          <p:spTgt spid="455"/>
                                        </p:tgtEl>
                                        <p:attrNameLst>
                                          <p:attrName>ppt_x</p:attrName>
                                        </p:attrNameLst>
                                      </p:cBhvr>
                                      <p:tavLst>
                                        <p:tav tm="0">
                                          <p:val>
                                            <p:strVal val="0-#ppt_w/2"/>
                                          </p:val>
                                        </p:tav>
                                        <p:tav tm="100000">
                                          <p:val>
                                            <p:strVal val="#ppt_x"/>
                                          </p:val>
                                        </p:tav>
                                      </p:tavLst>
                                    </p:anim>
                                    <p:anim calcmode="lin" valueType="num">
                                      <p:cBhvr additive="base">
                                        <p:cTn id="13" dur="500" fill="hold"/>
                                        <p:tgtEl>
                                          <p:spTgt spid="45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1000"/>
                                  </p:stCondLst>
                                  <p:childTnLst>
                                    <p:set>
                                      <p:cBhvr>
                                        <p:cTn id="15" dur="1" fill="hold">
                                          <p:stCondLst>
                                            <p:cond delay="0"/>
                                          </p:stCondLst>
                                        </p:cTn>
                                        <p:tgtEl>
                                          <p:spTgt spid="312"/>
                                        </p:tgtEl>
                                        <p:attrNameLst>
                                          <p:attrName>style.visibility</p:attrName>
                                        </p:attrNameLst>
                                      </p:cBhvr>
                                      <p:to>
                                        <p:strVal val="visible"/>
                                      </p:to>
                                    </p:set>
                                    <p:anim calcmode="lin" valueType="num">
                                      <p:cBhvr additive="base">
                                        <p:cTn id="16" dur="500" fill="hold"/>
                                        <p:tgtEl>
                                          <p:spTgt spid="312"/>
                                        </p:tgtEl>
                                        <p:attrNameLst>
                                          <p:attrName>ppt_x</p:attrName>
                                        </p:attrNameLst>
                                      </p:cBhvr>
                                      <p:tavLst>
                                        <p:tav tm="0">
                                          <p:val>
                                            <p:strVal val="0-#ppt_w/2"/>
                                          </p:val>
                                        </p:tav>
                                        <p:tav tm="100000">
                                          <p:val>
                                            <p:strVal val="#ppt_x"/>
                                          </p:val>
                                        </p:tav>
                                      </p:tavLst>
                                    </p:anim>
                                    <p:anim calcmode="lin" valueType="num">
                                      <p:cBhvr additive="base">
                                        <p:cTn id="17" dur="500" fill="hold"/>
                                        <p:tgtEl>
                                          <p:spTgt spid="312"/>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1250"/>
                                  </p:stCondLst>
                                  <p:childTnLst>
                                    <p:set>
                                      <p:cBhvr>
                                        <p:cTn id="19" dur="1" fill="hold">
                                          <p:stCondLst>
                                            <p:cond delay="0"/>
                                          </p:stCondLst>
                                        </p:cTn>
                                        <p:tgtEl>
                                          <p:spTgt spid="313"/>
                                        </p:tgtEl>
                                        <p:attrNameLst>
                                          <p:attrName>style.visibility</p:attrName>
                                        </p:attrNameLst>
                                      </p:cBhvr>
                                      <p:to>
                                        <p:strVal val="visible"/>
                                      </p:to>
                                    </p:set>
                                    <p:anim calcmode="lin" valueType="num">
                                      <p:cBhvr additive="base">
                                        <p:cTn id="20" dur="500" fill="hold"/>
                                        <p:tgtEl>
                                          <p:spTgt spid="313"/>
                                        </p:tgtEl>
                                        <p:attrNameLst>
                                          <p:attrName>ppt_x</p:attrName>
                                        </p:attrNameLst>
                                      </p:cBhvr>
                                      <p:tavLst>
                                        <p:tav tm="0">
                                          <p:val>
                                            <p:strVal val="0-#ppt_w/2"/>
                                          </p:val>
                                        </p:tav>
                                        <p:tav tm="100000">
                                          <p:val>
                                            <p:strVal val="#ppt_x"/>
                                          </p:val>
                                        </p:tav>
                                      </p:tavLst>
                                    </p:anim>
                                    <p:anim calcmode="lin" valueType="num">
                                      <p:cBhvr additive="base">
                                        <p:cTn id="21" dur="500" fill="hold"/>
                                        <p:tgtEl>
                                          <p:spTgt spid="313"/>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1500"/>
                                  </p:stCondLst>
                                  <p:childTnLst>
                                    <p:set>
                                      <p:cBhvr>
                                        <p:cTn id="23" dur="1" fill="hold">
                                          <p:stCondLst>
                                            <p:cond delay="0"/>
                                          </p:stCondLst>
                                        </p:cTn>
                                        <p:tgtEl>
                                          <p:spTgt spid="314"/>
                                        </p:tgtEl>
                                        <p:attrNameLst>
                                          <p:attrName>style.visibility</p:attrName>
                                        </p:attrNameLst>
                                      </p:cBhvr>
                                      <p:to>
                                        <p:strVal val="visible"/>
                                      </p:to>
                                    </p:set>
                                    <p:anim calcmode="lin" valueType="num">
                                      <p:cBhvr additive="base">
                                        <p:cTn id="24" dur="500" fill="hold"/>
                                        <p:tgtEl>
                                          <p:spTgt spid="314"/>
                                        </p:tgtEl>
                                        <p:attrNameLst>
                                          <p:attrName>ppt_x</p:attrName>
                                        </p:attrNameLst>
                                      </p:cBhvr>
                                      <p:tavLst>
                                        <p:tav tm="0">
                                          <p:val>
                                            <p:strVal val="0-#ppt_w/2"/>
                                          </p:val>
                                        </p:tav>
                                        <p:tav tm="100000">
                                          <p:val>
                                            <p:strVal val="#ppt_x"/>
                                          </p:val>
                                        </p:tav>
                                      </p:tavLst>
                                    </p:anim>
                                    <p:anim calcmode="lin" valueType="num">
                                      <p:cBhvr additive="base">
                                        <p:cTn id="25" dur="500" fill="hold"/>
                                        <p:tgtEl>
                                          <p:spTgt spid="31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1750"/>
                                  </p:stCondLst>
                                  <p:childTnLst>
                                    <p:set>
                                      <p:cBhvr>
                                        <p:cTn id="27" dur="1" fill="hold">
                                          <p:stCondLst>
                                            <p:cond delay="0"/>
                                          </p:stCondLst>
                                        </p:cTn>
                                        <p:tgtEl>
                                          <p:spTgt spid="315"/>
                                        </p:tgtEl>
                                        <p:attrNameLst>
                                          <p:attrName>style.visibility</p:attrName>
                                        </p:attrNameLst>
                                      </p:cBhvr>
                                      <p:to>
                                        <p:strVal val="visible"/>
                                      </p:to>
                                    </p:set>
                                    <p:anim calcmode="lin" valueType="num">
                                      <p:cBhvr additive="base">
                                        <p:cTn id="28" dur="500" fill="hold"/>
                                        <p:tgtEl>
                                          <p:spTgt spid="315"/>
                                        </p:tgtEl>
                                        <p:attrNameLst>
                                          <p:attrName>ppt_x</p:attrName>
                                        </p:attrNameLst>
                                      </p:cBhvr>
                                      <p:tavLst>
                                        <p:tav tm="0">
                                          <p:val>
                                            <p:strVal val="0-#ppt_w/2"/>
                                          </p:val>
                                        </p:tav>
                                        <p:tav tm="100000">
                                          <p:val>
                                            <p:strVal val="#ppt_x"/>
                                          </p:val>
                                        </p:tav>
                                      </p:tavLst>
                                    </p:anim>
                                    <p:anim calcmode="lin" valueType="num">
                                      <p:cBhvr additive="base">
                                        <p:cTn id="29" dur="500" fill="hold"/>
                                        <p:tgtEl>
                                          <p:spTgt spid="315"/>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2000"/>
                                  </p:stCondLst>
                                  <p:childTnLst>
                                    <p:set>
                                      <p:cBhvr>
                                        <p:cTn id="31" dur="1" fill="hold">
                                          <p:stCondLst>
                                            <p:cond delay="0"/>
                                          </p:stCondLst>
                                        </p:cTn>
                                        <p:tgtEl>
                                          <p:spTgt spid="316"/>
                                        </p:tgtEl>
                                        <p:attrNameLst>
                                          <p:attrName>style.visibility</p:attrName>
                                        </p:attrNameLst>
                                      </p:cBhvr>
                                      <p:to>
                                        <p:strVal val="visible"/>
                                      </p:to>
                                    </p:set>
                                    <p:anim calcmode="lin" valueType="num">
                                      <p:cBhvr additive="base">
                                        <p:cTn id="32" dur="500" fill="hold"/>
                                        <p:tgtEl>
                                          <p:spTgt spid="316"/>
                                        </p:tgtEl>
                                        <p:attrNameLst>
                                          <p:attrName>ppt_x</p:attrName>
                                        </p:attrNameLst>
                                      </p:cBhvr>
                                      <p:tavLst>
                                        <p:tav tm="0">
                                          <p:val>
                                            <p:strVal val="0-#ppt_w/2"/>
                                          </p:val>
                                        </p:tav>
                                        <p:tav tm="100000">
                                          <p:val>
                                            <p:strVal val="#ppt_x"/>
                                          </p:val>
                                        </p:tav>
                                      </p:tavLst>
                                    </p:anim>
                                    <p:anim calcmode="lin" valueType="num">
                                      <p:cBhvr additive="base">
                                        <p:cTn id="33" dur="500" fill="hold"/>
                                        <p:tgtEl>
                                          <p:spTgt spid="3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 grpId="0"/>
      <p:bldP spid="468" grpId="0"/>
      <p:bldP spid="312" grpId="0"/>
      <p:bldP spid="313" grpId="0"/>
      <p:bldP spid="314" grpId="0"/>
      <p:bldP spid="315" grpId="0"/>
      <p:bldP spid="3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C4C6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99CA955-79F3-4322-8EE1-C3C74689E971}"/>
              </a:ext>
            </a:extLst>
          </p:cNvPr>
          <p:cNvSpPr/>
          <p:nvPr/>
        </p:nvSpPr>
        <p:spPr>
          <a:xfrm>
            <a:off x="1" y="0"/>
            <a:ext cx="12192000" cy="518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 xmlns:a16="http://schemas.microsoft.com/office/drawing/2014/main" id="{97309E25-FEE5-40FC-892E-11770E87E6DE}"/>
              </a:ext>
            </a:extLst>
          </p:cNvPr>
          <p:cNvSpPr txBox="1"/>
          <p:nvPr/>
        </p:nvSpPr>
        <p:spPr>
          <a:xfrm>
            <a:off x="8831211" y="32657"/>
            <a:ext cx="348061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CHỦ ĐỀ 1: CÁC PHÉP ĐO</a:t>
            </a:r>
          </a:p>
        </p:txBody>
      </p:sp>
      <p:sp>
        <p:nvSpPr>
          <p:cNvPr id="292" name="Freeform: Shape 291">
            <a:extLst>
              <a:ext uri="{FF2B5EF4-FFF2-40B4-BE49-F238E27FC236}">
                <a16:creationId xmlns="" xmlns:a16="http://schemas.microsoft.com/office/drawing/2014/main" id="{94C23D56-D212-4389-A4E6-C28E0A955CB4}"/>
              </a:ext>
            </a:extLst>
          </p:cNvPr>
          <p:cNvSpPr/>
          <p:nvPr/>
        </p:nvSpPr>
        <p:spPr>
          <a:xfrm>
            <a:off x="598714"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FDD2B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 xmlns:a16="http://schemas.microsoft.com/office/drawing/2014/main" id="{FDCC9A04-15E6-4638-9B7F-63904B58400B}"/>
              </a:ext>
            </a:extLst>
          </p:cNvPr>
          <p:cNvGrpSpPr/>
          <p:nvPr/>
        </p:nvGrpSpPr>
        <p:grpSpPr>
          <a:xfrm>
            <a:off x="0" y="0"/>
            <a:ext cx="1027522" cy="521111"/>
            <a:chOff x="0" y="0"/>
            <a:chExt cx="1027522" cy="521111"/>
          </a:xfrm>
        </p:grpSpPr>
        <p:sp>
          <p:nvSpPr>
            <p:cNvPr id="293" name="Freeform: Shape 292">
              <a:extLst>
                <a:ext uri="{FF2B5EF4-FFF2-40B4-BE49-F238E27FC236}">
                  <a16:creationId xmlns="" xmlns:a16="http://schemas.microsoft.com/office/drawing/2014/main" id="{CB5F7F1C-F0DE-49D0-91A7-D9B199D51415}"/>
                </a:ext>
              </a:extLst>
            </p:cNvPr>
            <p:cNvSpPr/>
            <p:nvPr/>
          </p:nvSpPr>
          <p:spPr>
            <a:xfrm>
              <a:off x="631372" y="0"/>
              <a:ext cx="396150" cy="521109"/>
            </a:xfrm>
            <a:custGeom>
              <a:avLst/>
              <a:gdLst>
                <a:gd name="connsiteX0" fmla="*/ 0 w 396150"/>
                <a:gd name="connsiteY0" fmla="*/ 0 h 521109"/>
                <a:gd name="connsiteX1" fmla="*/ 396150 w 396150"/>
                <a:gd name="connsiteY1" fmla="*/ 0 h 521109"/>
                <a:gd name="connsiteX2" fmla="*/ 57103 w 396150"/>
                <a:gd name="connsiteY2" fmla="*/ 521109 h 521109"/>
                <a:gd name="connsiteX3" fmla="*/ 0 w 396150"/>
                <a:gd name="connsiteY3" fmla="*/ 521109 h 521109"/>
                <a:gd name="connsiteX4" fmla="*/ 0 w 396150"/>
                <a:gd name="connsiteY4" fmla="*/ 0 h 5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50" h="521109">
                  <a:moveTo>
                    <a:pt x="0" y="0"/>
                  </a:moveTo>
                  <a:lnTo>
                    <a:pt x="396150" y="0"/>
                  </a:lnTo>
                  <a:lnTo>
                    <a:pt x="57103" y="521109"/>
                  </a:lnTo>
                  <a:lnTo>
                    <a:pt x="0" y="521109"/>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Freeform: Shape 290">
              <a:extLst>
                <a:ext uri="{FF2B5EF4-FFF2-40B4-BE49-F238E27FC236}">
                  <a16:creationId xmlns="" xmlns:a16="http://schemas.microsoft.com/office/drawing/2014/main" id="{45AA6CA8-0CDD-45A3-981E-29F1CDD035F3}"/>
                </a:ext>
              </a:extLst>
            </p:cNvPr>
            <p:cNvSpPr/>
            <p:nvPr/>
          </p:nvSpPr>
          <p:spPr>
            <a:xfrm>
              <a:off x="0" y="1"/>
              <a:ext cx="688475" cy="521110"/>
            </a:xfrm>
            <a:custGeom>
              <a:avLst/>
              <a:gdLst>
                <a:gd name="connsiteX0" fmla="*/ 0 w 688475"/>
                <a:gd name="connsiteY0" fmla="*/ 0 h 521110"/>
                <a:gd name="connsiteX1" fmla="*/ 631372 w 688475"/>
                <a:gd name="connsiteY1" fmla="*/ 0 h 521110"/>
                <a:gd name="connsiteX2" fmla="*/ 631372 w 688475"/>
                <a:gd name="connsiteY2" fmla="*/ 521109 h 521110"/>
                <a:gd name="connsiteX3" fmla="*/ 688475 w 688475"/>
                <a:gd name="connsiteY3" fmla="*/ 521109 h 521110"/>
                <a:gd name="connsiteX4" fmla="*/ 688474 w 688475"/>
                <a:gd name="connsiteY4" fmla="*/ 521110 h 521110"/>
                <a:gd name="connsiteX5" fmla="*/ 0 w 688475"/>
                <a:gd name="connsiteY5" fmla="*/ 521110 h 521110"/>
                <a:gd name="connsiteX6" fmla="*/ 0 w 68847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75" h="521110">
                  <a:moveTo>
                    <a:pt x="0" y="0"/>
                  </a:moveTo>
                  <a:lnTo>
                    <a:pt x="631372" y="0"/>
                  </a:lnTo>
                  <a:lnTo>
                    <a:pt x="631372" y="521109"/>
                  </a:lnTo>
                  <a:lnTo>
                    <a:pt x="688475" y="521109"/>
                  </a:lnTo>
                  <a:lnTo>
                    <a:pt x="688474" y="521110"/>
                  </a:lnTo>
                  <a:lnTo>
                    <a:pt x="0" y="521110"/>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68" name="TextBox 467">
            <a:extLst>
              <a:ext uri="{FF2B5EF4-FFF2-40B4-BE49-F238E27FC236}">
                <a16:creationId xmlns="" xmlns:a16="http://schemas.microsoft.com/office/drawing/2014/main" id="{BE3A4EDB-411E-4192-8F01-3AE803F8BE1C}"/>
              </a:ext>
            </a:extLst>
          </p:cNvPr>
          <p:cNvSpPr txBox="1"/>
          <p:nvPr/>
        </p:nvSpPr>
        <p:spPr>
          <a:xfrm>
            <a:off x="4722524" y="476169"/>
            <a:ext cx="27469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rPr>
              <a:t>ĐƠN VỊ</a:t>
            </a:r>
          </a:p>
        </p:txBody>
      </p:sp>
      <p:sp>
        <p:nvSpPr>
          <p:cNvPr id="306" name="Freeform: Shape 305">
            <a:extLst>
              <a:ext uri="{FF2B5EF4-FFF2-40B4-BE49-F238E27FC236}">
                <a16:creationId xmlns="" xmlns:a16="http://schemas.microsoft.com/office/drawing/2014/main" id="{1333F57C-43A8-4628-A8E9-5AA1CED92005}"/>
              </a:ext>
            </a:extLst>
          </p:cNvPr>
          <p:cNvSpPr/>
          <p:nvPr/>
        </p:nvSpPr>
        <p:spPr>
          <a:xfrm>
            <a:off x="160373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8D92A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07" name="Group 306">
            <a:extLst>
              <a:ext uri="{FF2B5EF4-FFF2-40B4-BE49-F238E27FC236}">
                <a16:creationId xmlns="" xmlns:a16="http://schemas.microsoft.com/office/drawing/2014/main" id="{73D8B466-5046-4067-B97A-0439D91FDACC}"/>
              </a:ext>
            </a:extLst>
          </p:cNvPr>
          <p:cNvGrpSpPr/>
          <p:nvPr/>
        </p:nvGrpSpPr>
        <p:grpSpPr>
          <a:xfrm>
            <a:off x="2237742" y="37071"/>
            <a:ext cx="369536" cy="457093"/>
            <a:chOff x="4557440" y="902542"/>
            <a:chExt cx="1766107" cy="2184562"/>
          </a:xfrm>
          <a:solidFill>
            <a:schemeClr val="tx1"/>
          </a:solidFill>
        </p:grpSpPr>
        <p:sp>
          <p:nvSpPr>
            <p:cNvPr id="308" name="Freeform: Shape 307">
              <a:extLst>
                <a:ext uri="{FF2B5EF4-FFF2-40B4-BE49-F238E27FC236}">
                  <a16:creationId xmlns="" xmlns:a16="http://schemas.microsoft.com/office/drawing/2014/main" id="{EF48D7B3-689B-4F2A-B625-9D73DD2A1F56}"/>
                </a:ext>
              </a:extLst>
            </p:cNvPr>
            <p:cNvSpPr/>
            <p:nvPr/>
          </p:nvSpPr>
          <p:spPr>
            <a:xfrm flipV="1">
              <a:off x="4557440" y="902542"/>
              <a:ext cx="1766107" cy="2184562"/>
            </a:xfrm>
            <a:custGeom>
              <a:avLst/>
              <a:gdLst>
                <a:gd name="connsiteX0" fmla="*/ 752867 w 1766107"/>
                <a:gd name="connsiteY0" fmla="*/ 2175203 h 2184562"/>
                <a:gd name="connsiteX1" fmla="*/ 625518 w 1766107"/>
                <a:gd name="connsiteY1" fmla="*/ 1957175 h 2184562"/>
                <a:gd name="connsiteX2" fmla="*/ 634852 w 1766107"/>
                <a:gd name="connsiteY2" fmla="*/ 1922504 h 2184562"/>
                <a:gd name="connsiteX3" fmla="*/ 542174 w 1766107"/>
                <a:gd name="connsiteY3" fmla="*/ 1922504 h 2184562"/>
                <a:gd name="connsiteX4" fmla="*/ 448829 w 1766107"/>
                <a:gd name="connsiteY4" fmla="*/ 1922504 h 2184562"/>
                <a:gd name="connsiteX5" fmla="*/ 429493 w 1766107"/>
                <a:gd name="connsiteY5" fmla="*/ 1903169 h 2184562"/>
                <a:gd name="connsiteX6" fmla="*/ 410157 w 1766107"/>
                <a:gd name="connsiteY6" fmla="*/ 1799822 h 2184562"/>
                <a:gd name="connsiteX7" fmla="*/ 410157 w 1766107"/>
                <a:gd name="connsiteY7" fmla="*/ 1715812 h 2184562"/>
                <a:gd name="connsiteX8" fmla="*/ 326147 w 1766107"/>
                <a:gd name="connsiteY8" fmla="*/ 1715812 h 2184562"/>
                <a:gd name="connsiteX9" fmla="*/ 222801 w 1766107"/>
                <a:gd name="connsiteY9" fmla="*/ 1696476 h 2184562"/>
                <a:gd name="connsiteX10" fmla="*/ 210132 w 1766107"/>
                <a:gd name="connsiteY10" fmla="*/ 1601798 h 2184562"/>
                <a:gd name="connsiteX11" fmla="*/ 444162 w 1766107"/>
                <a:gd name="connsiteY11" fmla="*/ 1356434 h 2184562"/>
                <a:gd name="connsiteX12" fmla="*/ 598848 w 1766107"/>
                <a:gd name="connsiteY12" fmla="*/ 1349099 h 2184562"/>
                <a:gd name="connsiteX13" fmla="*/ 723530 w 1766107"/>
                <a:gd name="connsiteY13" fmla="*/ 1349099 h 2184562"/>
                <a:gd name="connsiteX14" fmla="*/ 723530 w 1766107"/>
                <a:gd name="connsiteY14" fmla="*/ 1281758 h 2184562"/>
                <a:gd name="connsiteX15" fmla="*/ 723530 w 1766107"/>
                <a:gd name="connsiteY15" fmla="*/ 1215083 h 2184562"/>
                <a:gd name="connsiteX16" fmla="*/ 698860 w 1766107"/>
                <a:gd name="connsiteY16" fmla="*/ 1205081 h 2184562"/>
                <a:gd name="connsiteX17" fmla="*/ 266806 w 1766107"/>
                <a:gd name="connsiteY17" fmla="*/ 683016 h 2184562"/>
                <a:gd name="connsiteX18" fmla="*/ 256805 w 1766107"/>
                <a:gd name="connsiteY18" fmla="*/ 364976 h 2184562"/>
                <a:gd name="connsiteX19" fmla="*/ 256805 w 1766107"/>
                <a:gd name="connsiteY19" fmla="*/ 102277 h 2184562"/>
                <a:gd name="connsiteX20" fmla="*/ 143457 w 1766107"/>
                <a:gd name="connsiteY20" fmla="*/ 102277 h 2184562"/>
                <a:gd name="connsiteX21" fmla="*/ 13441 w 1766107"/>
                <a:gd name="connsiteY21" fmla="*/ 85608 h 2184562"/>
                <a:gd name="connsiteX22" fmla="*/ 38111 w 1766107"/>
                <a:gd name="connsiteY22" fmla="*/ -1070 h 2184562"/>
                <a:gd name="connsiteX23" fmla="*/ 895551 w 1766107"/>
                <a:gd name="connsiteY23" fmla="*/ -3070 h 2184562"/>
                <a:gd name="connsiteX24" fmla="*/ 1738323 w 1766107"/>
                <a:gd name="connsiteY24" fmla="*/ -1070 h 2184562"/>
                <a:gd name="connsiteX25" fmla="*/ 1750992 w 1766107"/>
                <a:gd name="connsiteY25" fmla="*/ 14932 h 2184562"/>
                <a:gd name="connsiteX26" fmla="*/ 1748325 w 1766107"/>
                <a:gd name="connsiteY26" fmla="*/ 87608 h 2184562"/>
                <a:gd name="connsiteX27" fmla="*/ 1672315 w 1766107"/>
                <a:gd name="connsiteY27" fmla="*/ 102277 h 2184562"/>
                <a:gd name="connsiteX28" fmla="*/ 1611641 w 1766107"/>
                <a:gd name="connsiteY28" fmla="*/ 102277 h 2184562"/>
                <a:gd name="connsiteX29" fmla="*/ 1608974 w 1766107"/>
                <a:gd name="connsiteY29" fmla="*/ 387646 h 2184562"/>
                <a:gd name="connsiteX30" fmla="*/ 1588971 w 1766107"/>
                <a:gd name="connsiteY30" fmla="*/ 736356 h 2184562"/>
                <a:gd name="connsiteX31" fmla="*/ 1408282 w 1766107"/>
                <a:gd name="connsiteY31" fmla="*/ 1049729 h 2184562"/>
                <a:gd name="connsiteX32" fmla="*/ 1192255 w 1766107"/>
                <a:gd name="connsiteY32" fmla="*/ 1194413 h 2184562"/>
                <a:gd name="connsiteX33" fmla="*/ 1143582 w 1766107"/>
                <a:gd name="connsiteY33" fmla="*/ 1212416 h 2184562"/>
                <a:gd name="connsiteX34" fmla="*/ 1143582 w 1766107"/>
                <a:gd name="connsiteY34" fmla="*/ 1281091 h 2184562"/>
                <a:gd name="connsiteX35" fmla="*/ 1143582 w 1766107"/>
                <a:gd name="connsiteY35" fmla="*/ 1349099 h 2184562"/>
                <a:gd name="connsiteX36" fmla="*/ 1268931 w 1766107"/>
                <a:gd name="connsiteY36" fmla="*/ 1349099 h 2184562"/>
                <a:gd name="connsiteX37" fmla="*/ 1490292 w 1766107"/>
                <a:gd name="connsiteY37" fmla="*/ 1382437 h 2184562"/>
                <a:gd name="connsiteX38" fmla="*/ 1659647 w 1766107"/>
                <a:gd name="connsiteY38" fmla="*/ 1644470 h 2184562"/>
                <a:gd name="connsiteX39" fmla="*/ 1641645 w 1766107"/>
                <a:gd name="connsiteY39" fmla="*/ 1699810 h 2184562"/>
                <a:gd name="connsiteX40" fmla="*/ 1540299 w 1766107"/>
                <a:gd name="connsiteY40" fmla="*/ 1715812 h 2184562"/>
                <a:gd name="connsiteX41" fmla="*/ 1458288 w 1766107"/>
                <a:gd name="connsiteY41" fmla="*/ 1715812 h 2184562"/>
                <a:gd name="connsiteX42" fmla="*/ 1455621 w 1766107"/>
                <a:gd name="connsiteY42" fmla="*/ 1803156 h 2184562"/>
                <a:gd name="connsiteX43" fmla="*/ 1434952 w 1766107"/>
                <a:gd name="connsiteY43" fmla="*/ 1906502 h 2184562"/>
                <a:gd name="connsiteX44" fmla="*/ 1323605 w 1766107"/>
                <a:gd name="connsiteY44" fmla="*/ 1922504 h 2184562"/>
                <a:gd name="connsiteX45" fmla="*/ 1230260 w 1766107"/>
                <a:gd name="connsiteY45" fmla="*/ 1922504 h 2184562"/>
                <a:gd name="connsiteX46" fmla="*/ 1236927 w 1766107"/>
                <a:gd name="connsiteY46" fmla="*/ 1939840 h 2184562"/>
                <a:gd name="connsiteX47" fmla="*/ 1235594 w 1766107"/>
                <a:gd name="connsiteY47" fmla="*/ 2056521 h 2184562"/>
                <a:gd name="connsiteX48" fmla="*/ 1100244 w 1766107"/>
                <a:gd name="connsiteY48" fmla="*/ 2176536 h 2184562"/>
                <a:gd name="connsiteX49" fmla="*/ 968227 w 1766107"/>
                <a:gd name="connsiteY49" fmla="*/ 2153200 h 2184562"/>
                <a:gd name="connsiteX50" fmla="*/ 930889 w 1766107"/>
                <a:gd name="connsiteY50" fmla="*/ 2130530 h 2184562"/>
                <a:gd name="connsiteX51" fmla="*/ 908886 w 1766107"/>
                <a:gd name="connsiteY51" fmla="*/ 2146532 h 2184562"/>
                <a:gd name="connsiteX52" fmla="*/ 752867 w 1766107"/>
                <a:gd name="connsiteY52" fmla="*/ 2175203 h 2184562"/>
                <a:gd name="connsiteX53" fmla="*/ 836877 w 1766107"/>
                <a:gd name="connsiteY53" fmla="*/ 2065856 h 2184562"/>
                <a:gd name="connsiteX54" fmla="*/ 876882 w 1766107"/>
                <a:gd name="connsiteY54" fmla="*/ 1997180 h 2184562"/>
                <a:gd name="connsiteX55" fmla="*/ 760201 w 1766107"/>
                <a:gd name="connsiteY55" fmla="*/ 1937173 h 2184562"/>
                <a:gd name="connsiteX56" fmla="*/ 762868 w 1766107"/>
                <a:gd name="connsiteY56" fmla="*/ 2060522 h 2184562"/>
                <a:gd name="connsiteX57" fmla="*/ 836877 w 1766107"/>
                <a:gd name="connsiteY57" fmla="*/ 2065856 h 2184562"/>
                <a:gd name="connsiteX58" fmla="*/ 1096910 w 1766107"/>
                <a:gd name="connsiteY58" fmla="*/ 2065856 h 2184562"/>
                <a:gd name="connsiteX59" fmla="*/ 1136915 w 1766107"/>
                <a:gd name="connsiteY59" fmla="*/ 1997180 h 2184562"/>
                <a:gd name="connsiteX60" fmla="*/ 1114245 w 1766107"/>
                <a:gd name="connsiteY60" fmla="*/ 1945174 h 2184562"/>
                <a:gd name="connsiteX61" fmla="*/ 1064239 w 1766107"/>
                <a:gd name="connsiteY61" fmla="*/ 1922504 h 2184562"/>
                <a:gd name="connsiteX62" fmla="*/ 987563 w 1766107"/>
                <a:gd name="connsiteY62" fmla="*/ 1983179 h 2184562"/>
                <a:gd name="connsiteX63" fmla="*/ 1024901 w 1766107"/>
                <a:gd name="connsiteY63" fmla="*/ 2062522 h 2184562"/>
                <a:gd name="connsiteX64" fmla="*/ 1096910 w 1766107"/>
                <a:gd name="connsiteY64" fmla="*/ 2065856 h 2184562"/>
                <a:gd name="connsiteX65" fmla="*/ 1343607 w 1766107"/>
                <a:gd name="connsiteY65" fmla="*/ 1765818 h 2184562"/>
                <a:gd name="connsiteX66" fmla="*/ 1343607 w 1766107"/>
                <a:gd name="connsiteY66" fmla="*/ 1715812 h 2184562"/>
                <a:gd name="connsiteX67" fmla="*/ 930222 w 1766107"/>
                <a:gd name="connsiteY67" fmla="*/ 1715812 h 2184562"/>
                <a:gd name="connsiteX68" fmla="*/ 516837 w 1766107"/>
                <a:gd name="connsiteY68" fmla="*/ 1715812 h 2184562"/>
                <a:gd name="connsiteX69" fmla="*/ 516837 w 1766107"/>
                <a:gd name="connsiteY69" fmla="*/ 1765818 h 2184562"/>
                <a:gd name="connsiteX70" fmla="*/ 516837 w 1766107"/>
                <a:gd name="connsiteY70" fmla="*/ 1815824 h 2184562"/>
                <a:gd name="connsiteX71" fmla="*/ 930222 w 1766107"/>
                <a:gd name="connsiteY71" fmla="*/ 1815824 h 2184562"/>
                <a:gd name="connsiteX72" fmla="*/ 1343607 w 1766107"/>
                <a:gd name="connsiteY72" fmla="*/ 1815824 h 2184562"/>
                <a:gd name="connsiteX73" fmla="*/ 1343607 w 1766107"/>
                <a:gd name="connsiteY73" fmla="*/ 1765818 h 2184562"/>
                <a:gd name="connsiteX74" fmla="*/ 1543632 w 1766107"/>
                <a:gd name="connsiteY74" fmla="*/ 1599131 h 2184562"/>
                <a:gd name="connsiteX75" fmla="*/ 1440953 w 1766107"/>
                <a:gd name="connsiteY75" fmla="*/ 1477115 h 2184562"/>
                <a:gd name="connsiteX76" fmla="*/ 1406949 w 1766107"/>
                <a:gd name="connsiteY76" fmla="*/ 1459113 h 2184562"/>
                <a:gd name="connsiteX77" fmla="*/ 944224 w 1766107"/>
                <a:gd name="connsiteY77" fmla="*/ 1457113 h 2184562"/>
                <a:gd name="connsiteX78" fmla="*/ 383487 w 1766107"/>
                <a:gd name="connsiteY78" fmla="*/ 1507119 h 2184562"/>
                <a:gd name="connsiteX79" fmla="*/ 323480 w 1766107"/>
                <a:gd name="connsiteY79" fmla="*/ 1592463 h 2184562"/>
                <a:gd name="connsiteX80" fmla="*/ 316812 w 1766107"/>
                <a:gd name="connsiteY80" fmla="*/ 1609132 h 2184562"/>
                <a:gd name="connsiteX81" fmla="*/ 930222 w 1766107"/>
                <a:gd name="connsiteY81" fmla="*/ 1609132 h 2184562"/>
                <a:gd name="connsiteX82" fmla="*/ 1543632 w 1766107"/>
                <a:gd name="connsiteY82" fmla="*/ 1599131 h 2184562"/>
                <a:gd name="connsiteX83" fmla="*/ 1036902 w 1766107"/>
                <a:gd name="connsiteY83" fmla="*/ 1296426 h 2184562"/>
                <a:gd name="connsiteX84" fmla="*/ 1036902 w 1766107"/>
                <a:gd name="connsiteY84" fmla="*/ 1244420 h 2184562"/>
                <a:gd name="connsiteX85" fmla="*/ 933556 w 1766107"/>
                <a:gd name="connsiteY85" fmla="*/ 1244420 h 2184562"/>
                <a:gd name="connsiteX86" fmla="*/ 830210 w 1766107"/>
                <a:gd name="connsiteY86" fmla="*/ 1245086 h 2184562"/>
                <a:gd name="connsiteX87" fmla="*/ 830210 w 1766107"/>
                <a:gd name="connsiteY87" fmla="*/ 1297093 h 2184562"/>
                <a:gd name="connsiteX88" fmla="*/ 830210 w 1766107"/>
                <a:gd name="connsiteY88" fmla="*/ 1349099 h 2184562"/>
                <a:gd name="connsiteX89" fmla="*/ 933556 w 1766107"/>
                <a:gd name="connsiteY89" fmla="*/ 1349099 h 2184562"/>
                <a:gd name="connsiteX90" fmla="*/ 1036902 w 1766107"/>
                <a:gd name="connsiteY90" fmla="*/ 1349099 h 2184562"/>
                <a:gd name="connsiteX91" fmla="*/ 1036902 w 1766107"/>
                <a:gd name="connsiteY91" fmla="*/ 1296426 h 2184562"/>
                <a:gd name="connsiteX92" fmla="*/ 1056905 w 1766107"/>
                <a:gd name="connsiteY92" fmla="*/ 1125071 h 2184562"/>
                <a:gd name="connsiteX93" fmla="*/ 1484958 w 1766107"/>
                <a:gd name="connsiteY93" fmla="*/ 712353 h 2184562"/>
                <a:gd name="connsiteX94" fmla="*/ 1502294 w 1766107"/>
                <a:gd name="connsiteY94" fmla="*/ 380978 h 2184562"/>
                <a:gd name="connsiteX95" fmla="*/ 1504294 w 1766107"/>
                <a:gd name="connsiteY95" fmla="*/ 102277 h 2184562"/>
                <a:gd name="connsiteX96" fmla="*/ 933556 w 1766107"/>
                <a:gd name="connsiteY96" fmla="*/ 102277 h 2184562"/>
                <a:gd name="connsiteX97" fmla="*/ 362818 w 1766107"/>
                <a:gd name="connsiteY97" fmla="*/ 102277 h 2184562"/>
                <a:gd name="connsiteX98" fmla="*/ 364818 w 1766107"/>
                <a:gd name="connsiteY98" fmla="*/ 387646 h 2184562"/>
                <a:gd name="connsiteX99" fmla="*/ 382154 w 1766107"/>
                <a:gd name="connsiteY99" fmla="*/ 721021 h 2184562"/>
                <a:gd name="connsiteX100" fmla="*/ 1056905 w 1766107"/>
                <a:gd name="connsiteY100" fmla="*/ 1125071 h 218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766107" h="2184562">
                  <a:moveTo>
                    <a:pt x="752867" y="2175203"/>
                  </a:moveTo>
                  <a:cubicBezTo>
                    <a:pt x="662189" y="2149199"/>
                    <a:pt x="602848" y="2046520"/>
                    <a:pt x="625518" y="1957175"/>
                  </a:cubicBezTo>
                  <a:lnTo>
                    <a:pt x="634852" y="1922504"/>
                  </a:lnTo>
                  <a:lnTo>
                    <a:pt x="542174" y="1922504"/>
                  </a:lnTo>
                  <a:lnTo>
                    <a:pt x="448829" y="1922504"/>
                  </a:lnTo>
                  <a:lnTo>
                    <a:pt x="429493" y="1903169"/>
                  </a:lnTo>
                  <a:cubicBezTo>
                    <a:pt x="410157" y="1883833"/>
                    <a:pt x="410157" y="1883166"/>
                    <a:pt x="410157" y="1799822"/>
                  </a:cubicBezTo>
                  <a:lnTo>
                    <a:pt x="410157" y="1715812"/>
                  </a:lnTo>
                  <a:lnTo>
                    <a:pt x="326147" y="1715812"/>
                  </a:lnTo>
                  <a:cubicBezTo>
                    <a:pt x="242803" y="1715812"/>
                    <a:pt x="242136" y="1715812"/>
                    <a:pt x="222801" y="1696476"/>
                  </a:cubicBezTo>
                  <a:cubicBezTo>
                    <a:pt x="201465" y="1674473"/>
                    <a:pt x="199464" y="1659138"/>
                    <a:pt x="210132" y="1601798"/>
                  </a:cubicBezTo>
                  <a:cubicBezTo>
                    <a:pt x="232135" y="1486450"/>
                    <a:pt x="331481" y="1382437"/>
                    <a:pt x="444162" y="1356434"/>
                  </a:cubicBezTo>
                  <a:cubicBezTo>
                    <a:pt x="460164" y="1352433"/>
                    <a:pt x="529506" y="1349099"/>
                    <a:pt x="598848" y="1349099"/>
                  </a:cubicBezTo>
                  <a:lnTo>
                    <a:pt x="723530" y="1349099"/>
                  </a:lnTo>
                  <a:lnTo>
                    <a:pt x="723530" y="1281758"/>
                  </a:lnTo>
                  <a:lnTo>
                    <a:pt x="723530" y="1215083"/>
                  </a:lnTo>
                  <a:lnTo>
                    <a:pt x="698860" y="1205081"/>
                  </a:lnTo>
                  <a:cubicBezTo>
                    <a:pt x="467498" y="1113737"/>
                    <a:pt x="308145" y="921712"/>
                    <a:pt x="266806" y="683016"/>
                  </a:cubicBezTo>
                  <a:cubicBezTo>
                    <a:pt x="258805" y="640344"/>
                    <a:pt x="256805" y="565668"/>
                    <a:pt x="256805" y="364976"/>
                  </a:cubicBezTo>
                  <a:lnTo>
                    <a:pt x="256805" y="102277"/>
                  </a:lnTo>
                  <a:lnTo>
                    <a:pt x="143457" y="102277"/>
                  </a:lnTo>
                  <a:cubicBezTo>
                    <a:pt x="31443" y="102277"/>
                    <a:pt x="29443" y="102277"/>
                    <a:pt x="13441" y="85608"/>
                  </a:cubicBezTo>
                  <a:cubicBezTo>
                    <a:pt x="-16563" y="56271"/>
                    <a:pt x="-2561" y="8932"/>
                    <a:pt x="38111" y="-1070"/>
                  </a:cubicBezTo>
                  <a:cubicBezTo>
                    <a:pt x="46779" y="-3070"/>
                    <a:pt x="432827" y="-3737"/>
                    <a:pt x="895551" y="-3070"/>
                  </a:cubicBezTo>
                  <a:lnTo>
                    <a:pt x="1738323" y="-1070"/>
                  </a:lnTo>
                  <a:lnTo>
                    <a:pt x="1750992" y="14932"/>
                  </a:lnTo>
                  <a:cubicBezTo>
                    <a:pt x="1768327" y="36268"/>
                    <a:pt x="1767660" y="69606"/>
                    <a:pt x="1748325" y="87608"/>
                  </a:cubicBezTo>
                  <a:cubicBezTo>
                    <a:pt x="1734990" y="100276"/>
                    <a:pt x="1724988" y="102277"/>
                    <a:pt x="1672315" y="102277"/>
                  </a:cubicBezTo>
                  <a:lnTo>
                    <a:pt x="1611641" y="102277"/>
                  </a:lnTo>
                  <a:lnTo>
                    <a:pt x="1608974" y="387646"/>
                  </a:lnTo>
                  <a:cubicBezTo>
                    <a:pt x="1606307" y="669681"/>
                    <a:pt x="1606307" y="673015"/>
                    <a:pt x="1588971" y="736356"/>
                  </a:cubicBezTo>
                  <a:cubicBezTo>
                    <a:pt x="1556301" y="858371"/>
                    <a:pt x="1496293" y="961717"/>
                    <a:pt x="1408282" y="1049729"/>
                  </a:cubicBezTo>
                  <a:cubicBezTo>
                    <a:pt x="1350275" y="1107069"/>
                    <a:pt x="1256930" y="1169744"/>
                    <a:pt x="1192255" y="1194413"/>
                  </a:cubicBezTo>
                  <a:lnTo>
                    <a:pt x="1143582" y="1212416"/>
                  </a:lnTo>
                  <a:lnTo>
                    <a:pt x="1143582" y="1281091"/>
                  </a:lnTo>
                  <a:lnTo>
                    <a:pt x="1143582" y="1349099"/>
                  </a:lnTo>
                  <a:lnTo>
                    <a:pt x="1268931" y="1349099"/>
                  </a:lnTo>
                  <a:cubicBezTo>
                    <a:pt x="1400948" y="1349099"/>
                    <a:pt x="1435619" y="1354433"/>
                    <a:pt x="1490292" y="1382437"/>
                  </a:cubicBezTo>
                  <a:cubicBezTo>
                    <a:pt x="1588305" y="1432443"/>
                    <a:pt x="1657647" y="1539123"/>
                    <a:pt x="1659647" y="1644470"/>
                  </a:cubicBezTo>
                  <a:cubicBezTo>
                    <a:pt x="1660314" y="1679807"/>
                    <a:pt x="1658313" y="1685141"/>
                    <a:pt x="1641645" y="1699810"/>
                  </a:cubicBezTo>
                  <a:cubicBezTo>
                    <a:pt x="1624309" y="1715145"/>
                    <a:pt x="1618308" y="1715812"/>
                    <a:pt x="1540299" y="1715812"/>
                  </a:cubicBezTo>
                  <a:lnTo>
                    <a:pt x="1458288" y="1715812"/>
                  </a:lnTo>
                  <a:lnTo>
                    <a:pt x="1455621" y="1803156"/>
                  </a:lnTo>
                  <a:cubicBezTo>
                    <a:pt x="1453621" y="1889167"/>
                    <a:pt x="1453621" y="1890500"/>
                    <a:pt x="1434952" y="1906502"/>
                  </a:cubicBezTo>
                  <a:cubicBezTo>
                    <a:pt x="1416950" y="1921838"/>
                    <a:pt x="1411616" y="1922504"/>
                    <a:pt x="1323605" y="1922504"/>
                  </a:cubicBezTo>
                  <a:lnTo>
                    <a:pt x="1230260" y="1922504"/>
                  </a:lnTo>
                  <a:lnTo>
                    <a:pt x="1236927" y="1939840"/>
                  </a:lnTo>
                  <a:cubicBezTo>
                    <a:pt x="1246262" y="1963176"/>
                    <a:pt x="1245595" y="2029184"/>
                    <a:pt x="1235594" y="2056521"/>
                  </a:cubicBezTo>
                  <a:cubicBezTo>
                    <a:pt x="1214925" y="2117195"/>
                    <a:pt x="1164252" y="2161868"/>
                    <a:pt x="1100244" y="2176536"/>
                  </a:cubicBezTo>
                  <a:cubicBezTo>
                    <a:pt x="1052904" y="2187204"/>
                    <a:pt x="1012899" y="2179870"/>
                    <a:pt x="968227" y="2153200"/>
                  </a:cubicBezTo>
                  <a:lnTo>
                    <a:pt x="930889" y="2130530"/>
                  </a:lnTo>
                  <a:lnTo>
                    <a:pt x="908886" y="2146532"/>
                  </a:lnTo>
                  <a:cubicBezTo>
                    <a:pt x="867548" y="2177203"/>
                    <a:pt x="801540" y="2189204"/>
                    <a:pt x="752867" y="2175203"/>
                  </a:cubicBezTo>
                  <a:close/>
                  <a:moveTo>
                    <a:pt x="836877" y="2065856"/>
                  </a:moveTo>
                  <a:cubicBezTo>
                    <a:pt x="864881" y="2051854"/>
                    <a:pt x="876882" y="2030518"/>
                    <a:pt x="876882" y="1997180"/>
                  </a:cubicBezTo>
                  <a:cubicBezTo>
                    <a:pt x="876882" y="1936506"/>
                    <a:pt x="806874" y="1900502"/>
                    <a:pt x="760201" y="1937173"/>
                  </a:cubicBezTo>
                  <a:cubicBezTo>
                    <a:pt x="716862" y="1971177"/>
                    <a:pt x="717529" y="2030518"/>
                    <a:pt x="762868" y="2060522"/>
                  </a:cubicBezTo>
                  <a:cubicBezTo>
                    <a:pt x="788871" y="2078524"/>
                    <a:pt x="810207" y="2079857"/>
                    <a:pt x="836877" y="2065856"/>
                  </a:cubicBezTo>
                  <a:close/>
                  <a:moveTo>
                    <a:pt x="1096910" y="2065856"/>
                  </a:moveTo>
                  <a:cubicBezTo>
                    <a:pt x="1124913" y="2051854"/>
                    <a:pt x="1136915" y="2030518"/>
                    <a:pt x="1136915" y="1997180"/>
                  </a:cubicBezTo>
                  <a:cubicBezTo>
                    <a:pt x="1136915" y="1972511"/>
                    <a:pt x="1132914" y="1963843"/>
                    <a:pt x="1114245" y="1945174"/>
                  </a:cubicBezTo>
                  <a:cubicBezTo>
                    <a:pt x="1095576" y="1926505"/>
                    <a:pt x="1086242" y="1922504"/>
                    <a:pt x="1064239" y="1922504"/>
                  </a:cubicBezTo>
                  <a:cubicBezTo>
                    <a:pt x="1031568" y="1922504"/>
                    <a:pt x="994230" y="1951841"/>
                    <a:pt x="987563" y="1983179"/>
                  </a:cubicBezTo>
                  <a:cubicBezTo>
                    <a:pt x="982229" y="2011182"/>
                    <a:pt x="998231" y="2046520"/>
                    <a:pt x="1024901" y="2062522"/>
                  </a:cubicBezTo>
                  <a:cubicBezTo>
                    <a:pt x="1050904" y="2078524"/>
                    <a:pt x="1070907" y="2079191"/>
                    <a:pt x="1096910" y="2065856"/>
                  </a:cubicBezTo>
                  <a:close/>
                  <a:moveTo>
                    <a:pt x="1343607" y="1765818"/>
                  </a:moveTo>
                  <a:lnTo>
                    <a:pt x="1343607" y="1715812"/>
                  </a:lnTo>
                  <a:lnTo>
                    <a:pt x="930222" y="1715812"/>
                  </a:lnTo>
                  <a:lnTo>
                    <a:pt x="516837" y="1715812"/>
                  </a:lnTo>
                  <a:lnTo>
                    <a:pt x="516837" y="1765818"/>
                  </a:lnTo>
                  <a:lnTo>
                    <a:pt x="516837" y="1815824"/>
                  </a:lnTo>
                  <a:lnTo>
                    <a:pt x="930222" y="1815824"/>
                  </a:lnTo>
                  <a:lnTo>
                    <a:pt x="1343607" y="1815824"/>
                  </a:lnTo>
                  <a:lnTo>
                    <a:pt x="1343607" y="1765818"/>
                  </a:lnTo>
                  <a:close/>
                  <a:moveTo>
                    <a:pt x="1543632" y="1599131"/>
                  </a:moveTo>
                  <a:cubicBezTo>
                    <a:pt x="1543632" y="1566460"/>
                    <a:pt x="1489626" y="1502452"/>
                    <a:pt x="1440953" y="1477115"/>
                  </a:cubicBezTo>
                  <a:lnTo>
                    <a:pt x="1406949" y="1459113"/>
                  </a:lnTo>
                  <a:lnTo>
                    <a:pt x="944224" y="1457113"/>
                  </a:lnTo>
                  <a:cubicBezTo>
                    <a:pt x="420825" y="1455113"/>
                    <a:pt x="443495" y="1453112"/>
                    <a:pt x="383487" y="1507119"/>
                  </a:cubicBezTo>
                  <a:cubicBezTo>
                    <a:pt x="350817" y="1536456"/>
                    <a:pt x="337482" y="1555792"/>
                    <a:pt x="323480" y="1592463"/>
                  </a:cubicBezTo>
                  <a:lnTo>
                    <a:pt x="316812" y="1609132"/>
                  </a:lnTo>
                  <a:lnTo>
                    <a:pt x="930222" y="1609132"/>
                  </a:lnTo>
                  <a:cubicBezTo>
                    <a:pt x="1479624" y="1609132"/>
                    <a:pt x="1543632" y="1607798"/>
                    <a:pt x="1543632" y="1599131"/>
                  </a:cubicBezTo>
                  <a:close/>
                  <a:moveTo>
                    <a:pt x="1036902" y="1296426"/>
                  </a:moveTo>
                  <a:lnTo>
                    <a:pt x="1036902" y="1244420"/>
                  </a:lnTo>
                  <a:lnTo>
                    <a:pt x="933556" y="1244420"/>
                  </a:lnTo>
                  <a:lnTo>
                    <a:pt x="830210" y="1245086"/>
                  </a:lnTo>
                  <a:lnTo>
                    <a:pt x="830210" y="1297093"/>
                  </a:lnTo>
                  <a:lnTo>
                    <a:pt x="830210" y="1349099"/>
                  </a:lnTo>
                  <a:lnTo>
                    <a:pt x="933556" y="1349099"/>
                  </a:lnTo>
                  <a:lnTo>
                    <a:pt x="1036902" y="1349099"/>
                  </a:lnTo>
                  <a:lnTo>
                    <a:pt x="1036902" y="1296426"/>
                  </a:lnTo>
                  <a:close/>
                  <a:moveTo>
                    <a:pt x="1056905" y="1125071"/>
                  </a:moveTo>
                  <a:cubicBezTo>
                    <a:pt x="1263597" y="1079066"/>
                    <a:pt x="1427618" y="921046"/>
                    <a:pt x="1484958" y="712353"/>
                  </a:cubicBezTo>
                  <a:cubicBezTo>
                    <a:pt x="1498960" y="662347"/>
                    <a:pt x="1499627" y="641677"/>
                    <a:pt x="1502294" y="380978"/>
                  </a:cubicBezTo>
                  <a:lnTo>
                    <a:pt x="1504294" y="102277"/>
                  </a:lnTo>
                  <a:lnTo>
                    <a:pt x="933556" y="102277"/>
                  </a:lnTo>
                  <a:lnTo>
                    <a:pt x="362818" y="102277"/>
                  </a:lnTo>
                  <a:lnTo>
                    <a:pt x="364818" y="387646"/>
                  </a:lnTo>
                  <a:cubicBezTo>
                    <a:pt x="367485" y="658346"/>
                    <a:pt x="368152" y="675015"/>
                    <a:pt x="382154" y="721021"/>
                  </a:cubicBezTo>
                  <a:cubicBezTo>
                    <a:pt x="472165" y="1017724"/>
                    <a:pt x="760201" y="1190413"/>
                    <a:pt x="1056905" y="112507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 xmlns:a16="http://schemas.microsoft.com/office/drawing/2014/main" id="{4C3E7B5B-4D14-4381-84DF-21554B5BF022}"/>
                </a:ext>
              </a:extLst>
            </p:cNvPr>
            <p:cNvSpPr/>
            <p:nvPr/>
          </p:nvSpPr>
          <p:spPr>
            <a:xfrm flipV="1">
              <a:off x="5130642" y="2097763"/>
              <a:ext cx="726302" cy="728673"/>
            </a:xfrm>
            <a:custGeom>
              <a:avLst/>
              <a:gdLst>
                <a:gd name="connsiteX0" fmla="*/ 302276 w 726302"/>
                <a:gd name="connsiteY0" fmla="*/ 722489 h 728673"/>
                <a:gd name="connsiteX1" fmla="*/ 104918 w 726302"/>
                <a:gd name="connsiteY1" fmla="*/ 620476 h 728673"/>
                <a:gd name="connsiteX2" fmla="*/ 10239 w 726302"/>
                <a:gd name="connsiteY2" fmla="*/ 463790 h 728673"/>
                <a:gd name="connsiteX3" fmla="*/ 15573 w 726302"/>
                <a:gd name="connsiteY3" fmla="*/ 239095 h 728673"/>
                <a:gd name="connsiteX4" fmla="*/ 479631 w 726302"/>
                <a:gd name="connsiteY4" fmla="*/ 18401 h 728673"/>
                <a:gd name="connsiteX5" fmla="*/ 624983 w 726302"/>
                <a:gd name="connsiteY5" fmla="*/ 609808 h 728673"/>
                <a:gd name="connsiteX6" fmla="*/ 478964 w 726302"/>
                <a:gd name="connsiteY6" fmla="*/ 705820 h 728673"/>
                <a:gd name="connsiteX7" fmla="*/ 302276 w 726302"/>
                <a:gd name="connsiteY7" fmla="*/ 722489 h 728673"/>
                <a:gd name="connsiteX8" fmla="*/ 445627 w 726302"/>
                <a:gd name="connsiteY8" fmla="*/ 605141 h 728673"/>
                <a:gd name="connsiteX9" fmla="*/ 541639 w 726302"/>
                <a:gd name="connsiteY9" fmla="*/ 539800 h 728673"/>
                <a:gd name="connsiteX10" fmla="*/ 438293 w 726302"/>
                <a:gd name="connsiteY10" fmla="*/ 471791 h 728673"/>
                <a:gd name="connsiteX11" fmla="*/ 324278 w 726302"/>
                <a:gd name="connsiteY11" fmla="*/ 399782 h 728673"/>
                <a:gd name="connsiteX12" fmla="*/ 357616 w 726302"/>
                <a:gd name="connsiteY12" fmla="*/ 309104 h 728673"/>
                <a:gd name="connsiteX13" fmla="*/ 486965 w 726302"/>
                <a:gd name="connsiteY13" fmla="*/ 375779 h 728673"/>
                <a:gd name="connsiteX14" fmla="*/ 606314 w 726302"/>
                <a:gd name="connsiteY14" fmla="*/ 435787 h 728673"/>
                <a:gd name="connsiteX15" fmla="*/ 613648 w 726302"/>
                <a:gd name="connsiteY15" fmla="*/ 363778 h 728673"/>
                <a:gd name="connsiteX16" fmla="*/ 592312 w 726302"/>
                <a:gd name="connsiteY16" fmla="*/ 254431 h 728673"/>
                <a:gd name="connsiteX17" fmla="*/ 405622 w 726302"/>
                <a:gd name="connsiteY17" fmla="*/ 109079 h 728673"/>
                <a:gd name="connsiteX18" fmla="*/ 124253 w 726302"/>
                <a:gd name="connsiteY18" fmla="*/ 255764 h 728673"/>
                <a:gd name="connsiteX19" fmla="*/ 106918 w 726302"/>
                <a:gd name="connsiteY19" fmla="*/ 362444 h 728673"/>
                <a:gd name="connsiteX20" fmla="*/ 126254 w 726302"/>
                <a:gd name="connsiteY20" fmla="*/ 472458 h 728673"/>
                <a:gd name="connsiteX21" fmla="*/ 445627 w 726302"/>
                <a:gd name="connsiteY21" fmla="*/ 605141 h 7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6302" h="728673">
                  <a:moveTo>
                    <a:pt x="302276" y="722489"/>
                  </a:moveTo>
                  <a:cubicBezTo>
                    <a:pt x="222932" y="708487"/>
                    <a:pt x="164258" y="677817"/>
                    <a:pt x="104918" y="620476"/>
                  </a:cubicBezTo>
                  <a:cubicBezTo>
                    <a:pt x="59579" y="576471"/>
                    <a:pt x="28908" y="525131"/>
                    <a:pt x="10239" y="463790"/>
                  </a:cubicBezTo>
                  <a:cubicBezTo>
                    <a:pt x="-9097" y="400449"/>
                    <a:pt x="-6430" y="300436"/>
                    <a:pt x="15573" y="239095"/>
                  </a:cubicBezTo>
                  <a:cubicBezTo>
                    <a:pt x="83582" y="51739"/>
                    <a:pt x="294941" y="-48941"/>
                    <a:pt x="479631" y="18401"/>
                  </a:cubicBezTo>
                  <a:cubicBezTo>
                    <a:pt x="728996" y="108412"/>
                    <a:pt x="804338" y="416451"/>
                    <a:pt x="624983" y="609808"/>
                  </a:cubicBezTo>
                  <a:cubicBezTo>
                    <a:pt x="581644" y="656481"/>
                    <a:pt x="537638" y="685818"/>
                    <a:pt x="478964" y="705820"/>
                  </a:cubicBezTo>
                  <a:cubicBezTo>
                    <a:pt x="427625" y="723823"/>
                    <a:pt x="348948" y="731157"/>
                    <a:pt x="302276" y="722489"/>
                  </a:cubicBezTo>
                  <a:close/>
                  <a:moveTo>
                    <a:pt x="445627" y="605141"/>
                  </a:moveTo>
                  <a:cubicBezTo>
                    <a:pt x="480965" y="592473"/>
                    <a:pt x="544973" y="549801"/>
                    <a:pt x="541639" y="539800"/>
                  </a:cubicBezTo>
                  <a:cubicBezTo>
                    <a:pt x="540305" y="535799"/>
                    <a:pt x="493633" y="505129"/>
                    <a:pt x="438293" y="471791"/>
                  </a:cubicBezTo>
                  <a:cubicBezTo>
                    <a:pt x="382286" y="438454"/>
                    <a:pt x="330946" y="405783"/>
                    <a:pt x="324278" y="399782"/>
                  </a:cubicBezTo>
                  <a:cubicBezTo>
                    <a:pt x="289607" y="367778"/>
                    <a:pt x="310943" y="309771"/>
                    <a:pt x="357616" y="309104"/>
                  </a:cubicBezTo>
                  <a:cubicBezTo>
                    <a:pt x="368284" y="309104"/>
                    <a:pt x="420290" y="335774"/>
                    <a:pt x="486965" y="375779"/>
                  </a:cubicBezTo>
                  <a:cubicBezTo>
                    <a:pt x="567642" y="424452"/>
                    <a:pt x="600980" y="441121"/>
                    <a:pt x="606314" y="435787"/>
                  </a:cubicBezTo>
                  <a:cubicBezTo>
                    <a:pt x="610314" y="431786"/>
                    <a:pt x="613648" y="401782"/>
                    <a:pt x="613648" y="363778"/>
                  </a:cubicBezTo>
                  <a:cubicBezTo>
                    <a:pt x="613648" y="305104"/>
                    <a:pt x="611648" y="295102"/>
                    <a:pt x="592312" y="254431"/>
                  </a:cubicBezTo>
                  <a:cubicBezTo>
                    <a:pt x="554974" y="175754"/>
                    <a:pt x="490966" y="125748"/>
                    <a:pt x="405622" y="109079"/>
                  </a:cubicBezTo>
                  <a:cubicBezTo>
                    <a:pt x="292274" y="86410"/>
                    <a:pt x="175593" y="147751"/>
                    <a:pt x="124253" y="255764"/>
                  </a:cubicBezTo>
                  <a:cubicBezTo>
                    <a:pt x="108918" y="287768"/>
                    <a:pt x="106918" y="301103"/>
                    <a:pt x="106918" y="362444"/>
                  </a:cubicBezTo>
                  <a:cubicBezTo>
                    <a:pt x="106918" y="426452"/>
                    <a:pt x="108918" y="435787"/>
                    <a:pt x="126254" y="472458"/>
                  </a:cubicBezTo>
                  <a:cubicBezTo>
                    <a:pt x="184261" y="591139"/>
                    <a:pt x="322278" y="648480"/>
                    <a:pt x="445627" y="60514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 xmlns:a16="http://schemas.microsoft.com/office/drawing/2014/main" id="{1BD5F8A9-1706-4507-9E16-57AEC3894652}"/>
                </a:ext>
              </a:extLst>
            </p:cNvPr>
            <p:cNvSpPr/>
            <p:nvPr/>
          </p:nvSpPr>
          <p:spPr>
            <a:xfrm flipV="1">
              <a:off x="4970267" y="2828156"/>
              <a:ext cx="106680" cy="100012"/>
            </a:xfrm>
            <a:custGeom>
              <a:avLst/>
              <a:gdLst>
                <a:gd name="connsiteX0" fmla="*/ -2106 w 106680"/>
                <a:gd name="connsiteY0" fmla="*/ 48144 h 100012"/>
                <a:gd name="connsiteX1" fmla="*/ -2106 w 106680"/>
                <a:gd name="connsiteY1" fmla="*/ -1863 h 100012"/>
                <a:gd name="connsiteX2" fmla="*/ 51234 w 106680"/>
                <a:gd name="connsiteY2" fmla="*/ -1863 h 100012"/>
                <a:gd name="connsiteX3" fmla="*/ 104574 w 106680"/>
                <a:gd name="connsiteY3" fmla="*/ -1863 h 100012"/>
                <a:gd name="connsiteX4" fmla="*/ 104574 w 106680"/>
                <a:gd name="connsiteY4" fmla="*/ 48144 h 100012"/>
                <a:gd name="connsiteX5" fmla="*/ 104574 w 106680"/>
                <a:gd name="connsiteY5" fmla="*/ 98150 h 100012"/>
                <a:gd name="connsiteX6" fmla="*/ 51234 w 106680"/>
                <a:gd name="connsiteY6" fmla="*/ 98150 h 100012"/>
                <a:gd name="connsiteX7" fmla="*/ -2106 w 106680"/>
                <a:gd name="connsiteY7" fmla="*/ 98150 h 100012"/>
                <a:gd name="connsiteX8" fmla="*/ -2106 w 106680"/>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 h="100012">
                  <a:moveTo>
                    <a:pt x="-2106" y="48144"/>
                  </a:moveTo>
                  <a:lnTo>
                    <a:pt x="-2106" y="-1863"/>
                  </a:lnTo>
                  <a:lnTo>
                    <a:pt x="51234" y="-1863"/>
                  </a:lnTo>
                  <a:lnTo>
                    <a:pt x="104574" y="-1863"/>
                  </a:lnTo>
                  <a:lnTo>
                    <a:pt x="104574" y="48144"/>
                  </a:lnTo>
                  <a:lnTo>
                    <a:pt x="104574" y="98150"/>
                  </a:lnTo>
                  <a:lnTo>
                    <a:pt x="51234" y="98150"/>
                  </a:lnTo>
                  <a:lnTo>
                    <a:pt x="-2106" y="98150"/>
                  </a:lnTo>
                  <a:lnTo>
                    <a:pt x="-2106"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 xmlns:a16="http://schemas.microsoft.com/office/drawing/2014/main" id="{F75255E1-1C15-485F-A6DC-604ACC50BFE2}"/>
                </a:ext>
              </a:extLst>
            </p:cNvPr>
            <p:cNvSpPr/>
            <p:nvPr/>
          </p:nvSpPr>
          <p:spPr>
            <a:xfrm flipV="1">
              <a:off x="5130287" y="2828156"/>
              <a:ext cx="100012" cy="100012"/>
            </a:xfrm>
            <a:custGeom>
              <a:avLst/>
              <a:gdLst>
                <a:gd name="connsiteX0" fmla="*/ -2318 w 100012"/>
                <a:gd name="connsiteY0" fmla="*/ 48144 h 100012"/>
                <a:gd name="connsiteX1" fmla="*/ -2318 w 100012"/>
                <a:gd name="connsiteY1" fmla="*/ -1863 h 100012"/>
                <a:gd name="connsiteX2" fmla="*/ 47689 w 100012"/>
                <a:gd name="connsiteY2" fmla="*/ -1863 h 100012"/>
                <a:gd name="connsiteX3" fmla="*/ 97695 w 100012"/>
                <a:gd name="connsiteY3" fmla="*/ -1863 h 100012"/>
                <a:gd name="connsiteX4" fmla="*/ 97695 w 100012"/>
                <a:gd name="connsiteY4" fmla="*/ 48144 h 100012"/>
                <a:gd name="connsiteX5" fmla="*/ 97695 w 100012"/>
                <a:gd name="connsiteY5" fmla="*/ 98150 h 100012"/>
                <a:gd name="connsiteX6" fmla="*/ 47689 w 100012"/>
                <a:gd name="connsiteY6" fmla="*/ 98150 h 100012"/>
                <a:gd name="connsiteX7" fmla="*/ -2318 w 100012"/>
                <a:gd name="connsiteY7" fmla="*/ 98150 h 100012"/>
                <a:gd name="connsiteX8" fmla="*/ -2318 w 100012"/>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2" h="100012">
                  <a:moveTo>
                    <a:pt x="-2318" y="48144"/>
                  </a:moveTo>
                  <a:lnTo>
                    <a:pt x="-2318" y="-1863"/>
                  </a:lnTo>
                  <a:lnTo>
                    <a:pt x="47689" y="-1863"/>
                  </a:lnTo>
                  <a:lnTo>
                    <a:pt x="97695" y="-1863"/>
                  </a:lnTo>
                  <a:lnTo>
                    <a:pt x="97695" y="48144"/>
                  </a:lnTo>
                  <a:lnTo>
                    <a:pt x="97695" y="98150"/>
                  </a:lnTo>
                  <a:lnTo>
                    <a:pt x="47689" y="98150"/>
                  </a:lnTo>
                  <a:lnTo>
                    <a:pt x="-2318" y="98150"/>
                  </a:lnTo>
                  <a:lnTo>
                    <a:pt x="-2318"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2" name="TextBox 311">
            <a:extLst>
              <a:ext uri="{FF2B5EF4-FFF2-40B4-BE49-F238E27FC236}">
                <a16:creationId xmlns="" xmlns:a16="http://schemas.microsoft.com/office/drawing/2014/main" id="{71F4E54F-5F77-4652-A8E2-90E658068D88}"/>
              </a:ext>
            </a:extLst>
          </p:cNvPr>
          <p:cNvSpPr txBox="1"/>
          <p:nvPr/>
        </p:nvSpPr>
        <p:spPr>
          <a:xfrm>
            <a:off x="217715" y="1051616"/>
            <a:ext cx="11756569" cy="115416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Đơn vị đo khối lượng trong hệ thống đo lường chính thức của nước ta hiện nay là kilogram, kí hiệu là kg.</a:t>
            </a:r>
            <a:endPar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endParaRPr>
          </a:p>
        </p:txBody>
      </p:sp>
      <p:pic>
        <p:nvPicPr>
          <p:cNvPr id="361" name="Shape 367">
            <a:extLst>
              <a:ext uri="{FF2B5EF4-FFF2-40B4-BE49-F238E27FC236}">
                <a16:creationId xmlns="" xmlns:a16="http://schemas.microsoft.com/office/drawing/2014/main" id="{5006808E-454A-40A1-ACA7-A26C415549FF}"/>
              </a:ext>
            </a:extLst>
          </p:cNvPr>
          <p:cNvPicPr/>
          <p:nvPr/>
        </p:nvPicPr>
        <p:blipFill>
          <a:blip r:embed="rId2"/>
          <a:stretch/>
        </p:blipFill>
        <p:spPr>
          <a:xfrm>
            <a:off x="3659857" y="2386860"/>
            <a:ext cx="4407761" cy="3280163"/>
          </a:xfrm>
          <a:prstGeom prst="rect">
            <a:avLst/>
          </a:prstGeom>
        </p:spPr>
      </p:pic>
      <p:sp>
        <p:nvSpPr>
          <p:cNvPr id="362" name="TextBox 361">
            <a:extLst>
              <a:ext uri="{FF2B5EF4-FFF2-40B4-BE49-F238E27FC236}">
                <a16:creationId xmlns="" xmlns:a16="http://schemas.microsoft.com/office/drawing/2014/main" id="{2922C84E-AEF1-4A38-B9DD-27386A82E451}"/>
              </a:ext>
            </a:extLst>
          </p:cNvPr>
          <p:cNvSpPr txBox="1"/>
          <p:nvPr/>
        </p:nvSpPr>
        <p:spPr>
          <a:xfrm>
            <a:off x="435431" y="5792950"/>
            <a:ext cx="11756569" cy="60016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Kil</a:t>
            </a: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o</a:t>
            </a:r>
            <a:r>
              <a:rPr kumimoji="0" lang="vi-VN"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g</a:t>
            </a: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r</a:t>
            </a:r>
            <a:r>
              <a:rPr kumimoji="0" lang="vi-VN"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am là khối lượng của một quả cân mẫu, đặt ở Viện Đ</a:t>
            </a: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o </a:t>
            </a:r>
            <a:r>
              <a:rPr kumimoji="0" lang="en-US" sz="24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lường</a:t>
            </a: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quốc</a:t>
            </a: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tế</a:t>
            </a: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ở </a:t>
            </a:r>
            <a:r>
              <a:rPr kumimoji="0" lang="en-US" sz="24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Pháp</a:t>
            </a: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a:t>
            </a:r>
          </a:p>
        </p:txBody>
      </p:sp>
    </p:spTree>
    <p:extLst>
      <p:ext uri="{BB962C8B-B14F-4D97-AF65-F5344CB8AC3E}">
        <p14:creationId xmlns:p14="http://schemas.microsoft.com/office/powerpoint/2010/main" val="210627186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750"/>
                                        <p:tgtEl>
                                          <p:spTgt spid="468"/>
                                        </p:tgtEl>
                                      </p:cBhvr>
                                    </p:animEffect>
                                    <p:anim calcmode="lin" valueType="num">
                                      <p:cBhvr>
                                        <p:cTn id="8" dur="750" fill="hold"/>
                                        <p:tgtEl>
                                          <p:spTgt spid="468"/>
                                        </p:tgtEl>
                                        <p:attrNameLst>
                                          <p:attrName>ppt_x</p:attrName>
                                        </p:attrNameLst>
                                      </p:cBhvr>
                                      <p:tavLst>
                                        <p:tav tm="0">
                                          <p:val>
                                            <p:strVal val="#ppt_x"/>
                                          </p:val>
                                        </p:tav>
                                        <p:tav tm="100000">
                                          <p:val>
                                            <p:strVal val="#ppt_x"/>
                                          </p:val>
                                        </p:tav>
                                      </p:tavLst>
                                    </p:anim>
                                    <p:anim calcmode="lin" valueType="num">
                                      <p:cBhvr>
                                        <p:cTn id="9" dur="750" fill="hold"/>
                                        <p:tgtEl>
                                          <p:spTgt spid="468"/>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1000"/>
                                  </p:stCondLst>
                                  <p:childTnLst>
                                    <p:set>
                                      <p:cBhvr>
                                        <p:cTn id="11" dur="1" fill="hold">
                                          <p:stCondLst>
                                            <p:cond delay="0"/>
                                          </p:stCondLst>
                                        </p:cTn>
                                        <p:tgtEl>
                                          <p:spTgt spid="312"/>
                                        </p:tgtEl>
                                        <p:attrNameLst>
                                          <p:attrName>style.visibility</p:attrName>
                                        </p:attrNameLst>
                                      </p:cBhvr>
                                      <p:to>
                                        <p:strVal val="visible"/>
                                      </p:to>
                                    </p:set>
                                    <p:anim calcmode="lin" valueType="num">
                                      <p:cBhvr additive="base">
                                        <p:cTn id="12" dur="500" fill="hold"/>
                                        <p:tgtEl>
                                          <p:spTgt spid="312"/>
                                        </p:tgtEl>
                                        <p:attrNameLst>
                                          <p:attrName>ppt_x</p:attrName>
                                        </p:attrNameLst>
                                      </p:cBhvr>
                                      <p:tavLst>
                                        <p:tav tm="0">
                                          <p:val>
                                            <p:strVal val="0-#ppt_w/2"/>
                                          </p:val>
                                        </p:tav>
                                        <p:tav tm="100000">
                                          <p:val>
                                            <p:strVal val="#ppt_x"/>
                                          </p:val>
                                        </p:tav>
                                      </p:tavLst>
                                    </p:anim>
                                    <p:anim calcmode="lin" valueType="num">
                                      <p:cBhvr additive="base">
                                        <p:cTn id="13" dur="500" fill="hold"/>
                                        <p:tgtEl>
                                          <p:spTgt spid="312"/>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62"/>
                                        </p:tgtEl>
                                        <p:attrNameLst>
                                          <p:attrName>style.visibility</p:attrName>
                                        </p:attrNameLst>
                                      </p:cBhvr>
                                      <p:to>
                                        <p:strVal val="visible"/>
                                      </p:to>
                                    </p:set>
                                    <p:anim calcmode="lin" valueType="num">
                                      <p:cBhvr>
                                        <p:cTn id="17" dur="500" fill="hold"/>
                                        <p:tgtEl>
                                          <p:spTgt spid="362"/>
                                        </p:tgtEl>
                                        <p:attrNameLst>
                                          <p:attrName>ppt_w</p:attrName>
                                        </p:attrNameLst>
                                      </p:cBhvr>
                                      <p:tavLst>
                                        <p:tav tm="0">
                                          <p:val>
                                            <p:fltVal val="0"/>
                                          </p:val>
                                        </p:tav>
                                        <p:tav tm="100000">
                                          <p:val>
                                            <p:strVal val="#ppt_w"/>
                                          </p:val>
                                        </p:tav>
                                      </p:tavLst>
                                    </p:anim>
                                    <p:anim calcmode="lin" valueType="num">
                                      <p:cBhvr>
                                        <p:cTn id="18" dur="500" fill="hold"/>
                                        <p:tgtEl>
                                          <p:spTgt spid="362"/>
                                        </p:tgtEl>
                                        <p:attrNameLst>
                                          <p:attrName>ppt_h</p:attrName>
                                        </p:attrNameLst>
                                      </p:cBhvr>
                                      <p:tavLst>
                                        <p:tav tm="0">
                                          <p:val>
                                            <p:fltVal val="0"/>
                                          </p:val>
                                        </p:tav>
                                        <p:tav tm="100000">
                                          <p:val>
                                            <p:strVal val="#ppt_h"/>
                                          </p:val>
                                        </p:tav>
                                      </p:tavLst>
                                    </p:anim>
                                    <p:animEffect transition="in" filter="fade">
                                      <p:cBhvr>
                                        <p:cTn id="19" dur="500"/>
                                        <p:tgtEl>
                                          <p:spTgt spid="362"/>
                                        </p:tgtEl>
                                      </p:cBhvr>
                                    </p:animEffect>
                                  </p:childTnLst>
                                </p:cTn>
                              </p:par>
                              <p:par>
                                <p:cTn id="20" presetID="53" presetClass="entr" presetSubtype="528" fill="hold" nodeType="withEffect">
                                  <p:stCondLst>
                                    <p:cond delay="250"/>
                                  </p:stCondLst>
                                  <p:childTnLst>
                                    <p:set>
                                      <p:cBhvr>
                                        <p:cTn id="21" dur="1" fill="hold">
                                          <p:stCondLst>
                                            <p:cond delay="0"/>
                                          </p:stCondLst>
                                        </p:cTn>
                                        <p:tgtEl>
                                          <p:spTgt spid="361"/>
                                        </p:tgtEl>
                                        <p:attrNameLst>
                                          <p:attrName>style.visibility</p:attrName>
                                        </p:attrNameLst>
                                      </p:cBhvr>
                                      <p:to>
                                        <p:strVal val="visible"/>
                                      </p:to>
                                    </p:set>
                                    <p:anim calcmode="lin" valueType="num">
                                      <p:cBhvr>
                                        <p:cTn id="22" dur="500" fill="hold"/>
                                        <p:tgtEl>
                                          <p:spTgt spid="361"/>
                                        </p:tgtEl>
                                        <p:attrNameLst>
                                          <p:attrName>ppt_w</p:attrName>
                                        </p:attrNameLst>
                                      </p:cBhvr>
                                      <p:tavLst>
                                        <p:tav tm="0">
                                          <p:val>
                                            <p:fltVal val="0"/>
                                          </p:val>
                                        </p:tav>
                                        <p:tav tm="100000">
                                          <p:val>
                                            <p:strVal val="#ppt_w"/>
                                          </p:val>
                                        </p:tav>
                                      </p:tavLst>
                                    </p:anim>
                                    <p:anim calcmode="lin" valueType="num">
                                      <p:cBhvr>
                                        <p:cTn id="23" dur="500" fill="hold"/>
                                        <p:tgtEl>
                                          <p:spTgt spid="361"/>
                                        </p:tgtEl>
                                        <p:attrNameLst>
                                          <p:attrName>ppt_h</p:attrName>
                                        </p:attrNameLst>
                                      </p:cBhvr>
                                      <p:tavLst>
                                        <p:tav tm="0">
                                          <p:val>
                                            <p:fltVal val="0"/>
                                          </p:val>
                                        </p:tav>
                                        <p:tav tm="100000">
                                          <p:val>
                                            <p:strVal val="#ppt_h"/>
                                          </p:val>
                                        </p:tav>
                                      </p:tavLst>
                                    </p:anim>
                                    <p:animEffect transition="in" filter="fade">
                                      <p:cBhvr>
                                        <p:cTn id="24" dur="500"/>
                                        <p:tgtEl>
                                          <p:spTgt spid="361"/>
                                        </p:tgtEl>
                                      </p:cBhvr>
                                    </p:animEffect>
                                    <p:anim calcmode="lin" valueType="num">
                                      <p:cBhvr>
                                        <p:cTn id="25" dur="500" fill="hold"/>
                                        <p:tgtEl>
                                          <p:spTgt spid="361"/>
                                        </p:tgtEl>
                                        <p:attrNameLst>
                                          <p:attrName>ppt_x</p:attrName>
                                        </p:attrNameLst>
                                      </p:cBhvr>
                                      <p:tavLst>
                                        <p:tav tm="0">
                                          <p:val>
                                            <p:fltVal val="0.5"/>
                                          </p:val>
                                        </p:tav>
                                        <p:tav tm="100000">
                                          <p:val>
                                            <p:strVal val="#ppt_x"/>
                                          </p:val>
                                        </p:tav>
                                      </p:tavLst>
                                    </p:anim>
                                    <p:anim calcmode="lin" valueType="num">
                                      <p:cBhvr>
                                        <p:cTn id="26" dur="500" fill="hold"/>
                                        <p:tgtEl>
                                          <p:spTgt spid="3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p:bldP spid="312" grpId="0"/>
      <p:bldP spid="36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C4C6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99CA955-79F3-4322-8EE1-C3C74689E971}"/>
              </a:ext>
            </a:extLst>
          </p:cNvPr>
          <p:cNvSpPr/>
          <p:nvPr/>
        </p:nvSpPr>
        <p:spPr>
          <a:xfrm>
            <a:off x="1" y="0"/>
            <a:ext cx="12192000" cy="518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 xmlns:a16="http://schemas.microsoft.com/office/drawing/2014/main" id="{97309E25-FEE5-40FC-892E-11770E87E6DE}"/>
              </a:ext>
            </a:extLst>
          </p:cNvPr>
          <p:cNvSpPr txBox="1"/>
          <p:nvPr/>
        </p:nvSpPr>
        <p:spPr>
          <a:xfrm>
            <a:off x="8831211" y="32657"/>
            <a:ext cx="348061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CHỦ ĐỀ 1: CÁC PHÉP ĐO</a:t>
            </a:r>
          </a:p>
        </p:txBody>
      </p:sp>
      <p:sp>
        <p:nvSpPr>
          <p:cNvPr id="292" name="Freeform: Shape 291">
            <a:extLst>
              <a:ext uri="{FF2B5EF4-FFF2-40B4-BE49-F238E27FC236}">
                <a16:creationId xmlns="" xmlns:a16="http://schemas.microsoft.com/office/drawing/2014/main" id="{94C23D56-D212-4389-A4E6-C28E0A955CB4}"/>
              </a:ext>
            </a:extLst>
          </p:cNvPr>
          <p:cNvSpPr/>
          <p:nvPr/>
        </p:nvSpPr>
        <p:spPr>
          <a:xfrm>
            <a:off x="598714"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FDD2B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 xmlns:a16="http://schemas.microsoft.com/office/drawing/2014/main" id="{FDCC9A04-15E6-4638-9B7F-63904B58400B}"/>
              </a:ext>
            </a:extLst>
          </p:cNvPr>
          <p:cNvGrpSpPr/>
          <p:nvPr/>
        </p:nvGrpSpPr>
        <p:grpSpPr>
          <a:xfrm>
            <a:off x="0" y="0"/>
            <a:ext cx="1027522" cy="521111"/>
            <a:chOff x="0" y="0"/>
            <a:chExt cx="1027522" cy="521111"/>
          </a:xfrm>
        </p:grpSpPr>
        <p:sp>
          <p:nvSpPr>
            <p:cNvPr id="293" name="Freeform: Shape 292">
              <a:extLst>
                <a:ext uri="{FF2B5EF4-FFF2-40B4-BE49-F238E27FC236}">
                  <a16:creationId xmlns="" xmlns:a16="http://schemas.microsoft.com/office/drawing/2014/main" id="{CB5F7F1C-F0DE-49D0-91A7-D9B199D51415}"/>
                </a:ext>
              </a:extLst>
            </p:cNvPr>
            <p:cNvSpPr/>
            <p:nvPr/>
          </p:nvSpPr>
          <p:spPr>
            <a:xfrm>
              <a:off x="631372" y="0"/>
              <a:ext cx="396150" cy="521109"/>
            </a:xfrm>
            <a:custGeom>
              <a:avLst/>
              <a:gdLst>
                <a:gd name="connsiteX0" fmla="*/ 0 w 396150"/>
                <a:gd name="connsiteY0" fmla="*/ 0 h 521109"/>
                <a:gd name="connsiteX1" fmla="*/ 396150 w 396150"/>
                <a:gd name="connsiteY1" fmla="*/ 0 h 521109"/>
                <a:gd name="connsiteX2" fmla="*/ 57103 w 396150"/>
                <a:gd name="connsiteY2" fmla="*/ 521109 h 521109"/>
                <a:gd name="connsiteX3" fmla="*/ 0 w 396150"/>
                <a:gd name="connsiteY3" fmla="*/ 521109 h 521109"/>
                <a:gd name="connsiteX4" fmla="*/ 0 w 396150"/>
                <a:gd name="connsiteY4" fmla="*/ 0 h 5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50" h="521109">
                  <a:moveTo>
                    <a:pt x="0" y="0"/>
                  </a:moveTo>
                  <a:lnTo>
                    <a:pt x="396150" y="0"/>
                  </a:lnTo>
                  <a:lnTo>
                    <a:pt x="57103" y="521109"/>
                  </a:lnTo>
                  <a:lnTo>
                    <a:pt x="0" y="521109"/>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Freeform: Shape 290">
              <a:extLst>
                <a:ext uri="{FF2B5EF4-FFF2-40B4-BE49-F238E27FC236}">
                  <a16:creationId xmlns="" xmlns:a16="http://schemas.microsoft.com/office/drawing/2014/main" id="{45AA6CA8-0CDD-45A3-981E-29F1CDD035F3}"/>
                </a:ext>
              </a:extLst>
            </p:cNvPr>
            <p:cNvSpPr/>
            <p:nvPr/>
          </p:nvSpPr>
          <p:spPr>
            <a:xfrm>
              <a:off x="0" y="1"/>
              <a:ext cx="688475" cy="521110"/>
            </a:xfrm>
            <a:custGeom>
              <a:avLst/>
              <a:gdLst>
                <a:gd name="connsiteX0" fmla="*/ 0 w 688475"/>
                <a:gd name="connsiteY0" fmla="*/ 0 h 521110"/>
                <a:gd name="connsiteX1" fmla="*/ 631372 w 688475"/>
                <a:gd name="connsiteY1" fmla="*/ 0 h 521110"/>
                <a:gd name="connsiteX2" fmla="*/ 631372 w 688475"/>
                <a:gd name="connsiteY2" fmla="*/ 521109 h 521110"/>
                <a:gd name="connsiteX3" fmla="*/ 688475 w 688475"/>
                <a:gd name="connsiteY3" fmla="*/ 521109 h 521110"/>
                <a:gd name="connsiteX4" fmla="*/ 688474 w 688475"/>
                <a:gd name="connsiteY4" fmla="*/ 521110 h 521110"/>
                <a:gd name="connsiteX5" fmla="*/ 0 w 688475"/>
                <a:gd name="connsiteY5" fmla="*/ 521110 h 521110"/>
                <a:gd name="connsiteX6" fmla="*/ 0 w 68847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75" h="521110">
                  <a:moveTo>
                    <a:pt x="0" y="0"/>
                  </a:moveTo>
                  <a:lnTo>
                    <a:pt x="631372" y="0"/>
                  </a:lnTo>
                  <a:lnTo>
                    <a:pt x="631372" y="521109"/>
                  </a:lnTo>
                  <a:lnTo>
                    <a:pt x="688475" y="521109"/>
                  </a:lnTo>
                  <a:lnTo>
                    <a:pt x="688474" y="521110"/>
                  </a:lnTo>
                  <a:lnTo>
                    <a:pt x="0" y="521110"/>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68" name="TextBox 467">
            <a:extLst>
              <a:ext uri="{FF2B5EF4-FFF2-40B4-BE49-F238E27FC236}">
                <a16:creationId xmlns="" xmlns:a16="http://schemas.microsoft.com/office/drawing/2014/main" id="{BE3A4EDB-411E-4192-8F01-3AE803F8BE1C}"/>
              </a:ext>
            </a:extLst>
          </p:cNvPr>
          <p:cNvSpPr txBox="1"/>
          <p:nvPr/>
        </p:nvSpPr>
        <p:spPr>
          <a:xfrm>
            <a:off x="4722524" y="476169"/>
            <a:ext cx="27469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rPr>
              <a:t>ĐƠN VỊ</a:t>
            </a:r>
          </a:p>
        </p:txBody>
      </p:sp>
      <p:sp>
        <p:nvSpPr>
          <p:cNvPr id="306" name="Freeform: Shape 305">
            <a:extLst>
              <a:ext uri="{FF2B5EF4-FFF2-40B4-BE49-F238E27FC236}">
                <a16:creationId xmlns="" xmlns:a16="http://schemas.microsoft.com/office/drawing/2014/main" id="{1333F57C-43A8-4628-A8E9-5AA1CED92005}"/>
              </a:ext>
            </a:extLst>
          </p:cNvPr>
          <p:cNvSpPr/>
          <p:nvPr/>
        </p:nvSpPr>
        <p:spPr>
          <a:xfrm>
            <a:off x="160373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8D92A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07" name="Group 306">
            <a:extLst>
              <a:ext uri="{FF2B5EF4-FFF2-40B4-BE49-F238E27FC236}">
                <a16:creationId xmlns="" xmlns:a16="http://schemas.microsoft.com/office/drawing/2014/main" id="{73D8B466-5046-4067-B97A-0439D91FDACC}"/>
              </a:ext>
            </a:extLst>
          </p:cNvPr>
          <p:cNvGrpSpPr/>
          <p:nvPr/>
        </p:nvGrpSpPr>
        <p:grpSpPr>
          <a:xfrm>
            <a:off x="2237742" y="37071"/>
            <a:ext cx="369536" cy="457093"/>
            <a:chOff x="4557440" y="902542"/>
            <a:chExt cx="1766107" cy="2184562"/>
          </a:xfrm>
          <a:solidFill>
            <a:schemeClr val="tx1"/>
          </a:solidFill>
        </p:grpSpPr>
        <p:sp>
          <p:nvSpPr>
            <p:cNvPr id="308" name="Freeform: Shape 307">
              <a:extLst>
                <a:ext uri="{FF2B5EF4-FFF2-40B4-BE49-F238E27FC236}">
                  <a16:creationId xmlns="" xmlns:a16="http://schemas.microsoft.com/office/drawing/2014/main" id="{EF48D7B3-689B-4F2A-B625-9D73DD2A1F56}"/>
                </a:ext>
              </a:extLst>
            </p:cNvPr>
            <p:cNvSpPr/>
            <p:nvPr/>
          </p:nvSpPr>
          <p:spPr>
            <a:xfrm flipV="1">
              <a:off x="4557440" y="902542"/>
              <a:ext cx="1766107" cy="2184562"/>
            </a:xfrm>
            <a:custGeom>
              <a:avLst/>
              <a:gdLst>
                <a:gd name="connsiteX0" fmla="*/ 752867 w 1766107"/>
                <a:gd name="connsiteY0" fmla="*/ 2175203 h 2184562"/>
                <a:gd name="connsiteX1" fmla="*/ 625518 w 1766107"/>
                <a:gd name="connsiteY1" fmla="*/ 1957175 h 2184562"/>
                <a:gd name="connsiteX2" fmla="*/ 634852 w 1766107"/>
                <a:gd name="connsiteY2" fmla="*/ 1922504 h 2184562"/>
                <a:gd name="connsiteX3" fmla="*/ 542174 w 1766107"/>
                <a:gd name="connsiteY3" fmla="*/ 1922504 h 2184562"/>
                <a:gd name="connsiteX4" fmla="*/ 448829 w 1766107"/>
                <a:gd name="connsiteY4" fmla="*/ 1922504 h 2184562"/>
                <a:gd name="connsiteX5" fmla="*/ 429493 w 1766107"/>
                <a:gd name="connsiteY5" fmla="*/ 1903169 h 2184562"/>
                <a:gd name="connsiteX6" fmla="*/ 410157 w 1766107"/>
                <a:gd name="connsiteY6" fmla="*/ 1799822 h 2184562"/>
                <a:gd name="connsiteX7" fmla="*/ 410157 w 1766107"/>
                <a:gd name="connsiteY7" fmla="*/ 1715812 h 2184562"/>
                <a:gd name="connsiteX8" fmla="*/ 326147 w 1766107"/>
                <a:gd name="connsiteY8" fmla="*/ 1715812 h 2184562"/>
                <a:gd name="connsiteX9" fmla="*/ 222801 w 1766107"/>
                <a:gd name="connsiteY9" fmla="*/ 1696476 h 2184562"/>
                <a:gd name="connsiteX10" fmla="*/ 210132 w 1766107"/>
                <a:gd name="connsiteY10" fmla="*/ 1601798 h 2184562"/>
                <a:gd name="connsiteX11" fmla="*/ 444162 w 1766107"/>
                <a:gd name="connsiteY11" fmla="*/ 1356434 h 2184562"/>
                <a:gd name="connsiteX12" fmla="*/ 598848 w 1766107"/>
                <a:gd name="connsiteY12" fmla="*/ 1349099 h 2184562"/>
                <a:gd name="connsiteX13" fmla="*/ 723530 w 1766107"/>
                <a:gd name="connsiteY13" fmla="*/ 1349099 h 2184562"/>
                <a:gd name="connsiteX14" fmla="*/ 723530 w 1766107"/>
                <a:gd name="connsiteY14" fmla="*/ 1281758 h 2184562"/>
                <a:gd name="connsiteX15" fmla="*/ 723530 w 1766107"/>
                <a:gd name="connsiteY15" fmla="*/ 1215083 h 2184562"/>
                <a:gd name="connsiteX16" fmla="*/ 698860 w 1766107"/>
                <a:gd name="connsiteY16" fmla="*/ 1205081 h 2184562"/>
                <a:gd name="connsiteX17" fmla="*/ 266806 w 1766107"/>
                <a:gd name="connsiteY17" fmla="*/ 683016 h 2184562"/>
                <a:gd name="connsiteX18" fmla="*/ 256805 w 1766107"/>
                <a:gd name="connsiteY18" fmla="*/ 364976 h 2184562"/>
                <a:gd name="connsiteX19" fmla="*/ 256805 w 1766107"/>
                <a:gd name="connsiteY19" fmla="*/ 102277 h 2184562"/>
                <a:gd name="connsiteX20" fmla="*/ 143457 w 1766107"/>
                <a:gd name="connsiteY20" fmla="*/ 102277 h 2184562"/>
                <a:gd name="connsiteX21" fmla="*/ 13441 w 1766107"/>
                <a:gd name="connsiteY21" fmla="*/ 85608 h 2184562"/>
                <a:gd name="connsiteX22" fmla="*/ 38111 w 1766107"/>
                <a:gd name="connsiteY22" fmla="*/ -1070 h 2184562"/>
                <a:gd name="connsiteX23" fmla="*/ 895551 w 1766107"/>
                <a:gd name="connsiteY23" fmla="*/ -3070 h 2184562"/>
                <a:gd name="connsiteX24" fmla="*/ 1738323 w 1766107"/>
                <a:gd name="connsiteY24" fmla="*/ -1070 h 2184562"/>
                <a:gd name="connsiteX25" fmla="*/ 1750992 w 1766107"/>
                <a:gd name="connsiteY25" fmla="*/ 14932 h 2184562"/>
                <a:gd name="connsiteX26" fmla="*/ 1748325 w 1766107"/>
                <a:gd name="connsiteY26" fmla="*/ 87608 h 2184562"/>
                <a:gd name="connsiteX27" fmla="*/ 1672315 w 1766107"/>
                <a:gd name="connsiteY27" fmla="*/ 102277 h 2184562"/>
                <a:gd name="connsiteX28" fmla="*/ 1611641 w 1766107"/>
                <a:gd name="connsiteY28" fmla="*/ 102277 h 2184562"/>
                <a:gd name="connsiteX29" fmla="*/ 1608974 w 1766107"/>
                <a:gd name="connsiteY29" fmla="*/ 387646 h 2184562"/>
                <a:gd name="connsiteX30" fmla="*/ 1588971 w 1766107"/>
                <a:gd name="connsiteY30" fmla="*/ 736356 h 2184562"/>
                <a:gd name="connsiteX31" fmla="*/ 1408282 w 1766107"/>
                <a:gd name="connsiteY31" fmla="*/ 1049729 h 2184562"/>
                <a:gd name="connsiteX32" fmla="*/ 1192255 w 1766107"/>
                <a:gd name="connsiteY32" fmla="*/ 1194413 h 2184562"/>
                <a:gd name="connsiteX33" fmla="*/ 1143582 w 1766107"/>
                <a:gd name="connsiteY33" fmla="*/ 1212416 h 2184562"/>
                <a:gd name="connsiteX34" fmla="*/ 1143582 w 1766107"/>
                <a:gd name="connsiteY34" fmla="*/ 1281091 h 2184562"/>
                <a:gd name="connsiteX35" fmla="*/ 1143582 w 1766107"/>
                <a:gd name="connsiteY35" fmla="*/ 1349099 h 2184562"/>
                <a:gd name="connsiteX36" fmla="*/ 1268931 w 1766107"/>
                <a:gd name="connsiteY36" fmla="*/ 1349099 h 2184562"/>
                <a:gd name="connsiteX37" fmla="*/ 1490292 w 1766107"/>
                <a:gd name="connsiteY37" fmla="*/ 1382437 h 2184562"/>
                <a:gd name="connsiteX38" fmla="*/ 1659647 w 1766107"/>
                <a:gd name="connsiteY38" fmla="*/ 1644470 h 2184562"/>
                <a:gd name="connsiteX39" fmla="*/ 1641645 w 1766107"/>
                <a:gd name="connsiteY39" fmla="*/ 1699810 h 2184562"/>
                <a:gd name="connsiteX40" fmla="*/ 1540299 w 1766107"/>
                <a:gd name="connsiteY40" fmla="*/ 1715812 h 2184562"/>
                <a:gd name="connsiteX41" fmla="*/ 1458288 w 1766107"/>
                <a:gd name="connsiteY41" fmla="*/ 1715812 h 2184562"/>
                <a:gd name="connsiteX42" fmla="*/ 1455621 w 1766107"/>
                <a:gd name="connsiteY42" fmla="*/ 1803156 h 2184562"/>
                <a:gd name="connsiteX43" fmla="*/ 1434952 w 1766107"/>
                <a:gd name="connsiteY43" fmla="*/ 1906502 h 2184562"/>
                <a:gd name="connsiteX44" fmla="*/ 1323605 w 1766107"/>
                <a:gd name="connsiteY44" fmla="*/ 1922504 h 2184562"/>
                <a:gd name="connsiteX45" fmla="*/ 1230260 w 1766107"/>
                <a:gd name="connsiteY45" fmla="*/ 1922504 h 2184562"/>
                <a:gd name="connsiteX46" fmla="*/ 1236927 w 1766107"/>
                <a:gd name="connsiteY46" fmla="*/ 1939840 h 2184562"/>
                <a:gd name="connsiteX47" fmla="*/ 1235594 w 1766107"/>
                <a:gd name="connsiteY47" fmla="*/ 2056521 h 2184562"/>
                <a:gd name="connsiteX48" fmla="*/ 1100244 w 1766107"/>
                <a:gd name="connsiteY48" fmla="*/ 2176536 h 2184562"/>
                <a:gd name="connsiteX49" fmla="*/ 968227 w 1766107"/>
                <a:gd name="connsiteY49" fmla="*/ 2153200 h 2184562"/>
                <a:gd name="connsiteX50" fmla="*/ 930889 w 1766107"/>
                <a:gd name="connsiteY50" fmla="*/ 2130530 h 2184562"/>
                <a:gd name="connsiteX51" fmla="*/ 908886 w 1766107"/>
                <a:gd name="connsiteY51" fmla="*/ 2146532 h 2184562"/>
                <a:gd name="connsiteX52" fmla="*/ 752867 w 1766107"/>
                <a:gd name="connsiteY52" fmla="*/ 2175203 h 2184562"/>
                <a:gd name="connsiteX53" fmla="*/ 836877 w 1766107"/>
                <a:gd name="connsiteY53" fmla="*/ 2065856 h 2184562"/>
                <a:gd name="connsiteX54" fmla="*/ 876882 w 1766107"/>
                <a:gd name="connsiteY54" fmla="*/ 1997180 h 2184562"/>
                <a:gd name="connsiteX55" fmla="*/ 760201 w 1766107"/>
                <a:gd name="connsiteY55" fmla="*/ 1937173 h 2184562"/>
                <a:gd name="connsiteX56" fmla="*/ 762868 w 1766107"/>
                <a:gd name="connsiteY56" fmla="*/ 2060522 h 2184562"/>
                <a:gd name="connsiteX57" fmla="*/ 836877 w 1766107"/>
                <a:gd name="connsiteY57" fmla="*/ 2065856 h 2184562"/>
                <a:gd name="connsiteX58" fmla="*/ 1096910 w 1766107"/>
                <a:gd name="connsiteY58" fmla="*/ 2065856 h 2184562"/>
                <a:gd name="connsiteX59" fmla="*/ 1136915 w 1766107"/>
                <a:gd name="connsiteY59" fmla="*/ 1997180 h 2184562"/>
                <a:gd name="connsiteX60" fmla="*/ 1114245 w 1766107"/>
                <a:gd name="connsiteY60" fmla="*/ 1945174 h 2184562"/>
                <a:gd name="connsiteX61" fmla="*/ 1064239 w 1766107"/>
                <a:gd name="connsiteY61" fmla="*/ 1922504 h 2184562"/>
                <a:gd name="connsiteX62" fmla="*/ 987563 w 1766107"/>
                <a:gd name="connsiteY62" fmla="*/ 1983179 h 2184562"/>
                <a:gd name="connsiteX63" fmla="*/ 1024901 w 1766107"/>
                <a:gd name="connsiteY63" fmla="*/ 2062522 h 2184562"/>
                <a:gd name="connsiteX64" fmla="*/ 1096910 w 1766107"/>
                <a:gd name="connsiteY64" fmla="*/ 2065856 h 2184562"/>
                <a:gd name="connsiteX65" fmla="*/ 1343607 w 1766107"/>
                <a:gd name="connsiteY65" fmla="*/ 1765818 h 2184562"/>
                <a:gd name="connsiteX66" fmla="*/ 1343607 w 1766107"/>
                <a:gd name="connsiteY66" fmla="*/ 1715812 h 2184562"/>
                <a:gd name="connsiteX67" fmla="*/ 930222 w 1766107"/>
                <a:gd name="connsiteY67" fmla="*/ 1715812 h 2184562"/>
                <a:gd name="connsiteX68" fmla="*/ 516837 w 1766107"/>
                <a:gd name="connsiteY68" fmla="*/ 1715812 h 2184562"/>
                <a:gd name="connsiteX69" fmla="*/ 516837 w 1766107"/>
                <a:gd name="connsiteY69" fmla="*/ 1765818 h 2184562"/>
                <a:gd name="connsiteX70" fmla="*/ 516837 w 1766107"/>
                <a:gd name="connsiteY70" fmla="*/ 1815824 h 2184562"/>
                <a:gd name="connsiteX71" fmla="*/ 930222 w 1766107"/>
                <a:gd name="connsiteY71" fmla="*/ 1815824 h 2184562"/>
                <a:gd name="connsiteX72" fmla="*/ 1343607 w 1766107"/>
                <a:gd name="connsiteY72" fmla="*/ 1815824 h 2184562"/>
                <a:gd name="connsiteX73" fmla="*/ 1343607 w 1766107"/>
                <a:gd name="connsiteY73" fmla="*/ 1765818 h 2184562"/>
                <a:gd name="connsiteX74" fmla="*/ 1543632 w 1766107"/>
                <a:gd name="connsiteY74" fmla="*/ 1599131 h 2184562"/>
                <a:gd name="connsiteX75" fmla="*/ 1440953 w 1766107"/>
                <a:gd name="connsiteY75" fmla="*/ 1477115 h 2184562"/>
                <a:gd name="connsiteX76" fmla="*/ 1406949 w 1766107"/>
                <a:gd name="connsiteY76" fmla="*/ 1459113 h 2184562"/>
                <a:gd name="connsiteX77" fmla="*/ 944224 w 1766107"/>
                <a:gd name="connsiteY77" fmla="*/ 1457113 h 2184562"/>
                <a:gd name="connsiteX78" fmla="*/ 383487 w 1766107"/>
                <a:gd name="connsiteY78" fmla="*/ 1507119 h 2184562"/>
                <a:gd name="connsiteX79" fmla="*/ 323480 w 1766107"/>
                <a:gd name="connsiteY79" fmla="*/ 1592463 h 2184562"/>
                <a:gd name="connsiteX80" fmla="*/ 316812 w 1766107"/>
                <a:gd name="connsiteY80" fmla="*/ 1609132 h 2184562"/>
                <a:gd name="connsiteX81" fmla="*/ 930222 w 1766107"/>
                <a:gd name="connsiteY81" fmla="*/ 1609132 h 2184562"/>
                <a:gd name="connsiteX82" fmla="*/ 1543632 w 1766107"/>
                <a:gd name="connsiteY82" fmla="*/ 1599131 h 2184562"/>
                <a:gd name="connsiteX83" fmla="*/ 1036902 w 1766107"/>
                <a:gd name="connsiteY83" fmla="*/ 1296426 h 2184562"/>
                <a:gd name="connsiteX84" fmla="*/ 1036902 w 1766107"/>
                <a:gd name="connsiteY84" fmla="*/ 1244420 h 2184562"/>
                <a:gd name="connsiteX85" fmla="*/ 933556 w 1766107"/>
                <a:gd name="connsiteY85" fmla="*/ 1244420 h 2184562"/>
                <a:gd name="connsiteX86" fmla="*/ 830210 w 1766107"/>
                <a:gd name="connsiteY86" fmla="*/ 1245086 h 2184562"/>
                <a:gd name="connsiteX87" fmla="*/ 830210 w 1766107"/>
                <a:gd name="connsiteY87" fmla="*/ 1297093 h 2184562"/>
                <a:gd name="connsiteX88" fmla="*/ 830210 w 1766107"/>
                <a:gd name="connsiteY88" fmla="*/ 1349099 h 2184562"/>
                <a:gd name="connsiteX89" fmla="*/ 933556 w 1766107"/>
                <a:gd name="connsiteY89" fmla="*/ 1349099 h 2184562"/>
                <a:gd name="connsiteX90" fmla="*/ 1036902 w 1766107"/>
                <a:gd name="connsiteY90" fmla="*/ 1349099 h 2184562"/>
                <a:gd name="connsiteX91" fmla="*/ 1036902 w 1766107"/>
                <a:gd name="connsiteY91" fmla="*/ 1296426 h 2184562"/>
                <a:gd name="connsiteX92" fmla="*/ 1056905 w 1766107"/>
                <a:gd name="connsiteY92" fmla="*/ 1125071 h 2184562"/>
                <a:gd name="connsiteX93" fmla="*/ 1484958 w 1766107"/>
                <a:gd name="connsiteY93" fmla="*/ 712353 h 2184562"/>
                <a:gd name="connsiteX94" fmla="*/ 1502294 w 1766107"/>
                <a:gd name="connsiteY94" fmla="*/ 380978 h 2184562"/>
                <a:gd name="connsiteX95" fmla="*/ 1504294 w 1766107"/>
                <a:gd name="connsiteY95" fmla="*/ 102277 h 2184562"/>
                <a:gd name="connsiteX96" fmla="*/ 933556 w 1766107"/>
                <a:gd name="connsiteY96" fmla="*/ 102277 h 2184562"/>
                <a:gd name="connsiteX97" fmla="*/ 362818 w 1766107"/>
                <a:gd name="connsiteY97" fmla="*/ 102277 h 2184562"/>
                <a:gd name="connsiteX98" fmla="*/ 364818 w 1766107"/>
                <a:gd name="connsiteY98" fmla="*/ 387646 h 2184562"/>
                <a:gd name="connsiteX99" fmla="*/ 382154 w 1766107"/>
                <a:gd name="connsiteY99" fmla="*/ 721021 h 2184562"/>
                <a:gd name="connsiteX100" fmla="*/ 1056905 w 1766107"/>
                <a:gd name="connsiteY100" fmla="*/ 1125071 h 218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766107" h="2184562">
                  <a:moveTo>
                    <a:pt x="752867" y="2175203"/>
                  </a:moveTo>
                  <a:cubicBezTo>
                    <a:pt x="662189" y="2149199"/>
                    <a:pt x="602848" y="2046520"/>
                    <a:pt x="625518" y="1957175"/>
                  </a:cubicBezTo>
                  <a:lnTo>
                    <a:pt x="634852" y="1922504"/>
                  </a:lnTo>
                  <a:lnTo>
                    <a:pt x="542174" y="1922504"/>
                  </a:lnTo>
                  <a:lnTo>
                    <a:pt x="448829" y="1922504"/>
                  </a:lnTo>
                  <a:lnTo>
                    <a:pt x="429493" y="1903169"/>
                  </a:lnTo>
                  <a:cubicBezTo>
                    <a:pt x="410157" y="1883833"/>
                    <a:pt x="410157" y="1883166"/>
                    <a:pt x="410157" y="1799822"/>
                  </a:cubicBezTo>
                  <a:lnTo>
                    <a:pt x="410157" y="1715812"/>
                  </a:lnTo>
                  <a:lnTo>
                    <a:pt x="326147" y="1715812"/>
                  </a:lnTo>
                  <a:cubicBezTo>
                    <a:pt x="242803" y="1715812"/>
                    <a:pt x="242136" y="1715812"/>
                    <a:pt x="222801" y="1696476"/>
                  </a:cubicBezTo>
                  <a:cubicBezTo>
                    <a:pt x="201465" y="1674473"/>
                    <a:pt x="199464" y="1659138"/>
                    <a:pt x="210132" y="1601798"/>
                  </a:cubicBezTo>
                  <a:cubicBezTo>
                    <a:pt x="232135" y="1486450"/>
                    <a:pt x="331481" y="1382437"/>
                    <a:pt x="444162" y="1356434"/>
                  </a:cubicBezTo>
                  <a:cubicBezTo>
                    <a:pt x="460164" y="1352433"/>
                    <a:pt x="529506" y="1349099"/>
                    <a:pt x="598848" y="1349099"/>
                  </a:cubicBezTo>
                  <a:lnTo>
                    <a:pt x="723530" y="1349099"/>
                  </a:lnTo>
                  <a:lnTo>
                    <a:pt x="723530" y="1281758"/>
                  </a:lnTo>
                  <a:lnTo>
                    <a:pt x="723530" y="1215083"/>
                  </a:lnTo>
                  <a:lnTo>
                    <a:pt x="698860" y="1205081"/>
                  </a:lnTo>
                  <a:cubicBezTo>
                    <a:pt x="467498" y="1113737"/>
                    <a:pt x="308145" y="921712"/>
                    <a:pt x="266806" y="683016"/>
                  </a:cubicBezTo>
                  <a:cubicBezTo>
                    <a:pt x="258805" y="640344"/>
                    <a:pt x="256805" y="565668"/>
                    <a:pt x="256805" y="364976"/>
                  </a:cubicBezTo>
                  <a:lnTo>
                    <a:pt x="256805" y="102277"/>
                  </a:lnTo>
                  <a:lnTo>
                    <a:pt x="143457" y="102277"/>
                  </a:lnTo>
                  <a:cubicBezTo>
                    <a:pt x="31443" y="102277"/>
                    <a:pt x="29443" y="102277"/>
                    <a:pt x="13441" y="85608"/>
                  </a:cubicBezTo>
                  <a:cubicBezTo>
                    <a:pt x="-16563" y="56271"/>
                    <a:pt x="-2561" y="8932"/>
                    <a:pt x="38111" y="-1070"/>
                  </a:cubicBezTo>
                  <a:cubicBezTo>
                    <a:pt x="46779" y="-3070"/>
                    <a:pt x="432827" y="-3737"/>
                    <a:pt x="895551" y="-3070"/>
                  </a:cubicBezTo>
                  <a:lnTo>
                    <a:pt x="1738323" y="-1070"/>
                  </a:lnTo>
                  <a:lnTo>
                    <a:pt x="1750992" y="14932"/>
                  </a:lnTo>
                  <a:cubicBezTo>
                    <a:pt x="1768327" y="36268"/>
                    <a:pt x="1767660" y="69606"/>
                    <a:pt x="1748325" y="87608"/>
                  </a:cubicBezTo>
                  <a:cubicBezTo>
                    <a:pt x="1734990" y="100276"/>
                    <a:pt x="1724988" y="102277"/>
                    <a:pt x="1672315" y="102277"/>
                  </a:cubicBezTo>
                  <a:lnTo>
                    <a:pt x="1611641" y="102277"/>
                  </a:lnTo>
                  <a:lnTo>
                    <a:pt x="1608974" y="387646"/>
                  </a:lnTo>
                  <a:cubicBezTo>
                    <a:pt x="1606307" y="669681"/>
                    <a:pt x="1606307" y="673015"/>
                    <a:pt x="1588971" y="736356"/>
                  </a:cubicBezTo>
                  <a:cubicBezTo>
                    <a:pt x="1556301" y="858371"/>
                    <a:pt x="1496293" y="961717"/>
                    <a:pt x="1408282" y="1049729"/>
                  </a:cubicBezTo>
                  <a:cubicBezTo>
                    <a:pt x="1350275" y="1107069"/>
                    <a:pt x="1256930" y="1169744"/>
                    <a:pt x="1192255" y="1194413"/>
                  </a:cubicBezTo>
                  <a:lnTo>
                    <a:pt x="1143582" y="1212416"/>
                  </a:lnTo>
                  <a:lnTo>
                    <a:pt x="1143582" y="1281091"/>
                  </a:lnTo>
                  <a:lnTo>
                    <a:pt x="1143582" y="1349099"/>
                  </a:lnTo>
                  <a:lnTo>
                    <a:pt x="1268931" y="1349099"/>
                  </a:lnTo>
                  <a:cubicBezTo>
                    <a:pt x="1400948" y="1349099"/>
                    <a:pt x="1435619" y="1354433"/>
                    <a:pt x="1490292" y="1382437"/>
                  </a:cubicBezTo>
                  <a:cubicBezTo>
                    <a:pt x="1588305" y="1432443"/>
                    <a:pt x="1657647" y="1539123"/>
                    <a:pt x="1659647" y="1644470"/>
                  </a:cubicBezTo>
                  <a:cubicBezTo>
                    <a:pt x="1660314" y="1679807"/>
                    <a:pt x="1658313" y="1685141"/>
                    <a:pt x="1641645" y="1699810"/>
                  </a:cubicBezTo>
                  <a:cubicBezTo>
                    <a:pt x="1624309" y="1715145"/>
                    <a:pt x="1618308" y="1715812"/>
                    <a:pt x="1540299" y="1715812"/>
                  </a:cubicBezTo>
                  <a:lnTo>
                    <a:pt x="1458288" y="1715812"/>
                  </a:lnTo>
                  <a:lnTo>
                    <a:pt x="1455621" y="1803156"/>
                  </a:lnTo>
                  <a:cubicBezTo>
                    <a:pt x="1453621" y="1889167"/>
                    <a:pt x="1453621" y="1890500"/>
                    <a:pt x="1434952" y="1906502"/>
                  </a:cubicBezTo>
                  <a:cubicBezTo>
                    <a:pt x="1416950" y="1921838"/>
                    <a:pt x="1411616" y="1922504"/>
                    <a:pt x="1323605" y="1922504"/>
                  </a:cubicBezTo>
                  <a:lnTo>
                    <a:pt x="1230260" y="1922504"/>
                  </a:lnTo>
                  <a:lnTo>
                    <a:pt x="1236927" y="1939840"/>
                  </a:lnTo>
                  <a:cubicBezTo>
                    <a:pt x="1246262" y="1963176"/>
                    <a:pt x="1245595" y="2029184"/>
                    <a:pt x="1235594" y="2056521"/>
                  </a:cubicBezTo>
                  <a:cubicBezTo>
                    <a:pt x="1214925" y="2117195"/>
                    <a:pt x="1164252" y="2161868"/>
                    <a:pt x="1100244" y="2176536"/>
                  </a:cubicBezTo>
                  <a:cubicBezTo>
                    <a:pt x="1052904" y="2187204"/>
                    <a:pt x="1012899" y="2179870"/>
                    <a:pt x="968227" y="2153200"/>
                  </a:cubicBezTo>
                  <a:lnTo>
                    <a:pt x="930889" y="2130530"/>
                  </a:lnTo>
                  <a:lnTo>
                    <a:pt x="908886" y="2146532"/>
                  </a:lnTo>
                  <a:cubicBezTo>
                    <a:pt x="867548" y="2177203"/>
                    <a:pt x="801540" y="2189204"/>
                    <a:pt x="752867" y="2175203"/>
                  </a:cubicBezTo>
                  <a:close/>
                  <a:moveTo>
                    <a:pt x="836877" y="2065856"/>
                  </a:moveTo>
                  <a:cubicBezTo>
                    <a:pt x="864881" y="2051854"/>
                    <a:pt x="876882" y="2030518"/>
                    <a:pt x="876882" y="1997180"/>
                  </a:cubicBezTo>
                  <a:cubicBezTo>
                    <a:pt x="876882" y="1936506"/>
                    <a:pt x="806874" y="1900502"/>
                    <a:pt x="760201" y="1937173"/>
                  </a:cubicBezTo>
                  <a:cubicBezTo>
                    <a:pt x="716862" y="1971177"/>
                    <a:pt x="717529" y="2030518"/>
                    <a:pt x="762868" y="2060522"/>
                  </a:cubicBezTo>
                  <a:cubicBezTo>
                    <a:pt x="788871" y="2078524"/>
                    <a:pt x="810207" y="2079857"/>
                    <a:pt x="836877" y="2065856"/>
                  </a:cubicBezTo>
                  <a:close/>
                  <a:moveTo>
                    <a:pt x="1096910" y="2065856"/>
                  </a:moveTo>
                  <a:cubicBezTo>
                    <a:pt x="1124913" y="2051854"/>
                    <a:pt x="1136915" y="2030518"/>
                    <a:pt x="1136915" y="1997180"/>
                  </a:cubicBezTo>
                  <a:cubicBezTo>
                    <a:pt x="1136915" y="1972511"/>
                    <a:pt x="1132914" y="1963843"/>
                    <a:pt x="1114245" y="1945174"/>
                  </a:cubicBezTo>
                  <a:cubicBezTo>
                    <a:pt x="1095576" y="1926505"/>
                    <a:pt x="1086242" y="1922504"/>
                    <a:pt x="1064239" y="1922504"/>
                  </a:cubicBezTo>
                  <a:cubicBezTo>
                    <a:pt x="1031568" y="1922504"/>
                    <a:pt x="994230" y="1951841"/>
                    <a:pt x="987563" y="1983179"/>
                  </a:cubicBezTo>
                  <a:cubicBezTo>
                    <a:pt x="982229" y="2011182"/>
                    <a:pt x="998231" y="2046520"/>
                    <a:pt x="1024901" y="2062522"/>
                  </a:cubicBezTo>
                  <a:cubicBezTo>
                    <a:pt x="1050904" y="2078524"/>
                    <a:pt x="1070907" y="2079191"/>
                    <a:pt x="1096910" y="2065856"/>
                  </a:cubicBezTo>
                  <a:close/>
                  <a:moveTo>
                    <a:pt x="1343607" y="1765818"/>
                  </a:moveTo>
                  <a:lnTo>
                    <a:pt x="1343607" y="1715812"/>
                  </a:lnTo>
                  <a:lnTo>
                    <a:pt x="930222" y="1715812"/>
                  </a:lnTo>
                  <a:lnTo>
                    <a:pt x="516837" y="1715812"/>
                  </a:lnTo>
                  <a:lnTo>
                    <a:pt x="516837" y="1765818"/>
                  </a:lnTo>
                  <a:lnTo>
                    <a:pt x="516837" y="1815824"/>
                  </a:lnTo>
                  <a:lnTo>
                    <a:pt x="930222" y="1815824"/>
                  </a:lnTo>
                  <a:lnTo>
                    <a:pt x="1343607" y="1815824"/>
                  </a:lnTo>
                  <a:lnTo>
                    <a:pt x="1343607" y="1765818"/>
                  </a:lnTo>
                  <a:close/>
                  <a:moveTo>
                    <a:pt x="1543632" y="1599131"/>
                  </a:moveTo>
                  <a:cubicBezTo>
                    <a:pt x="1543632" y="1566460"/>
                    <a:pt x="1489626" y="1502452"/>
                    <a:pt x="1440953" y="1477115"/>
                  </a:cubicBezTo>
                  <a:lnTo>
                    <a:pt x="1406949" y="1459113"/>
                  </a:lnTo>
                  <a:lnTo>
                    <a:pt x="944224" y="1457113"/>
                  </a:lnTo>
                  <a:cubicBezTo>
                    <a:pt x="420825" y="1455113"/>
                    <a:pt x="443495" y="1453112"/>
                    <a:pt x="383487" y="1507119"/>
                  </a:cubicBezTo>
                  <a:cubicBezTo>
                    <a:pt x="350817" y="1536456"/>
                    <a:pt x="337482" y="1555792"/>
                    <a:pt x="323480" y="1592463"/>
                  </a:cubicBezTo>
                  <a:lnTo>
                    <a:pt x="316812" y="1609132"/>
                  </a:lnTo>
                  <a:lnTo>
                    <a:pt x="930222" y="1609132"/>
                  </a:lnTo>
                  <a:cubicBezTo>
                    <a:pt x="1479624" y="1609132"/>
                    <a:pt x="1543632" y="1607798"/>
                    <a:pt x="1543632" y="1599131"/>
                  </a:cubicBezTo>
                  <a:close/>
                  <a:moveTo>
                    <a:pt x="1036902" y="1296426"/>
                  </a:moveTo>
                  <a:lnTo>
                    <a:pt x="1036902" y="1244420"/>
                  </a:lnTo>
                  <a:lnTo>
                    <a:pt x="933556" y="1244420"/>
                  </a:lnTo>
                  <a:lnTo>
                    <a:pt x="830210" y="1245086"/>
                  </a:lnTo>
                  <a:lnTo>
                    <a:pt x="830210" y="1297093"/>
                  </a:lnTo>
                  <a:lnTo>
                    <a:pt x="830210" y="1349099"/>
                  </a:lnTo>
                  <a:lnTo>
                    <a:pt x="933556" y="1349099"/>
                  </a:lnTo>
                  <a:lnTo>
                    <a:pt x="1036902" y="1349099"/>
                  </a:lnTo>
                  <a:lnTo>
                    <a:pt x="1036902" y="1296426"/>
                  </a:lnTo>
                  <a:close/>
                  <a:moveTo>
                    <a:pt x="1056905" y="1125071"/>
                  </a:moveTo>
                  <a:cubicBezTo>
                    <a:pt x="1263597" y="1079066"/>
                    <a:pt x="1427618" y="921046"/>
                    <a:pt x="1484958" y="712353"/>
                  </a:cubicBezTo>
                  <a:cubicBezTo>
                    <a:pt x="1498960" y="662347"/>
                    <a:pt x="1499627" y="641677"/>
                    <a:pt x="1502294" y="380978"/>
                  </a:cubicBezTo>
                  <a:lnTo>
                    <a:pt x="1504294" y="102277"/>
                  </a:lnTo>
                  <a:lnTo>
                    <a:pt x="933556" y="102277"/>
                  </a:lnTo>
                  <a:lnTo>
                    <a:pt x="362818" y="102277"/>
                  </a:lnTo>
                  <a:lnTo>
                    <a:pt x="364818" y="387646"/>
                  </a:lnTo>
                  <a:cubicBezTo>
                    <a:pt x="367485" y="658346"/>
                    <a:pt x="368152" y="675015"/>
                    <a:pt x="382154" y="721021"/>
                  </a:cubicBezTo>
                  <a:cubicBezTo>
                    <a:pt x="472165" y="1017724"/>
                    <a:pt x="760201" y="1190413"/>
                    <a:pt x="1056905" y="112507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 xmlns:a16="http://schemas.microsoft.com/office/drawing/2014/main" id="{4C3E7B5B-4D14-4381-84DF-21554B5BF022}"/>
                </a:ext>
              </a:extLst>
            </p:cNvPr>
            <p:cNvSpPr/>
            <p:nvPr/>
          </p:nvSpPr>
          <p:spPr>
            <a:xfrm flipV="1">
              <a:off x="5130642" y="2097763"/>
              <a:ext cx="726302" cy="728673"/>
            </a:xfrm>
            <a:custGeom>
              <a:avLst/>
              <a:gdLst>
                <a:gd name="connsiteX0" fmla="*/ 302276 w 726302"/>
                <a:gd name="connsiteY0" fmla="*/ 722489 h 728673"/>
                <a:gd name="connsiteX1" fmla="*/ 104918 w 726302"/>
                <a:gd name="connsiteY1" fmla="*/ 620476 h 728673"/>
                <a:gd name="connsiteX2" fmla="*/ 10239 w 726302"/>
                <a:gd name="connsiteY2" fmla="*/ 463790 h 728673"/>
                <a:gd name="connsiteX3" fmla="*/ 15573 w 726302"/>
                <a:gd name="connsiteY3" fmla="*/ 239095 h 728673"/>
                <a:gd name="connsiteX4" fmla="*/ 479631 w 726302"/>
                <a:gd name="connsiteY4" fmla="*/ 18401 h 728673"/>
                <a:gd name="connsiteX5" fmla="*/ 624983 w 726302"/>
                <a:gd name="connsiteY5" fmla="*/ 609808 h 728673"/>
                <a:gd name="connsiteX6" fmla="*/ 478964 w 726302"/>
                <a:gd name="connsiteY6" fmla="*/ 705820 h 728673"/>
                <a:gd name="connsiteX7" fmla="*/ 302276 w 726302"/>
                <a:gd name="connsiteY7" fmla="*/ 722489 h 728673"/>
                <a:gd name="connsiteX8" fmla="*/ 445627 w 726302"/>
                <a:gd name="connsiteY8" fmla="*/ 605141 h 728673"/>
                <a:gd name="connsiteX9" fmla="*/ 541639 w 726302"/>
                <a:gd name="connsiteY9" fmla="*/ 539800 h 728673"/>
                <a:gd name="connsiteX10" fmla="*/ 438293 w 726302"/>
                <a:gd name="connsiteY10" fmla="*/ 471791 h 728673"/>
                <a:gd name="connsiteX11" fmla="*/ 324278 w 726302"/>
                <a:gd name="connsiteY11" fmla="*/ 399782 h 728673"/>
                <a:gd name="connsiteX12" fmla="*/ 357616 w 726302"/>
                <a:gd name="connsiteY12" fmla="*/ 309104 h 728673"/>
                <a:gd name="connsiteX13" fmla="*/ 486965 w 726302"/>
                <a:gd name="connsiteY13" fmla="*/ 375779 h 728673"/>
                <a:gd name="connsiteX14" fmla="*/ 606314 w 726302"/>
                <a:gd name="connsiteY14" fmla="*/ 435787 h 728673"/>
                <a:gd name="connsiteX15" fmla="*/ 613648 w 726302"/>
                <a:gd name="connsiteY15" fmla="*/ 363778 h 728673"/>
                <a:gd name="connsiteX16" fmla="*/ 592312 w 726302"/>
                <a:gd name="connsiteY16" fmla="*/ 254431 h 728673"/>
                <a:gd name="connsiteX17" fmla="*/ 405622 w 726302"/>
                <a:gd name="connsiteY17" fmla="*/ 109079 h 728673"/>
                <a:gd name="connsiteX18" fmla="*/ 124253 w 726302"/>
                <a:gd name="connsiteY18" fmla="*/ 255764 h 728673"/>
                <a:gd name="connsiteX19" fmla="*/ 106918 w 726302"/>
                <a:gd name="connsiteY19" fmla="*/ 362444 h 728673"/>
                <a:gd name="connsiteX20" fmla="*/ 126254 w 726302"/>
                <a:gd name="connsiteY20" fmla="*/ 472458 h 728673"/>
                <a:gd name="connsiteX21" fmla="*/ 445627 w 726302"/>
                <a:gd name="connsiteY21" fmla="*/ 605141 h 7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6302" h="728673">
                  <a:moveTo>
                    <a:pt x="302276" y="722489"/>
                  </a:moveTo>
                  <a:cubicBezTo>
                    <a:pt x="222932" y="708487"/>
                    <a:pt x="164258" y="677817"/>
                    <a:pt x="104918" y="620476"/>
                  </a:cubicBezTo>
                  <a:cubicBezTo>
                    <a:pt x="59579" y="576471"/>
                    <a:pt x="28908" y="525131"/>
                    <a:pt x="10239" y="463790"/>
                  </a:cubicBezTo>
                  <a:cubicBezTo>
                    <a:pt x="-9097" y="400449"/>
                    <a:pt x="-6430" y="300436"/>
                    <a:pt x="15573" y="239095"/>
                  </a:cubicBezTo>
                  <a:cubicBezTo>
                    <a:pt x="83582" y="51739"/>
                    <a:pt x="294941" y="-48941"/>
                    <a:pt x="479631" y="18401"/>
                  </a:cubicBezTo>
                  <a:cubicBezTo>
                    <a:pt x="728996" y="108412"/>
                    <a:pt x="804338" y="416451"/>
                    <a:pt x="624983" y="609808"/>
                  </a:cubicBezTo>
                  <a:cubicBezTo>
                    <a:pt x="581644" y="656481"/>
                    <a:pt x="537638" y="685818"/>
                    <a:pt x="478964" y="705820"/>
                  </a:cubicBezTo>
                  <a:cubicBezTo>
                    <a:pt x="427625" y="723823"/>
                    <a:pt x="348948" y="731157"/>
                    <a:pt x="302276" y="722489"/>
                  </a:cubicBezTo>
                  <a:close/>
                  <a:moveTo>
                    <a:pt x="445627" y="605141"/>
                  </a:moveTo>
                  <a:cubicBezTo>
                    <a:pt x="480965" y="592473"/>
                    <a:pt x="544973" y="549801"/>
                    <a:pt x="541639" y="539800"/>
                  </a:cubicBezTo>
                  <a:cubicBezTo>
                    <a:pt x="540305" y="535799"/>
                    <a:pt x="493633" y="505129"/>
                    <a:pt x="438293" y="471791"/>
                  </a:cubicBezTo>
                  <a:cubicBezTo>
                    <a:pt x="382286" y="438454"/>
                    <a:pt x="330946" y="405783"/>
                    <a:pt x="324278" y="399782"/>
                  </a:cubicBezTo>
                  <a:cubicBezTo>
                    <a:pt x="289607" y="367778"/>
                    <a:pt x="310943" y="309771"/>
                    <a:pt x="357616" y="309104"/>
                  </a:cubicBezTo>
                  <a:cubicBezTo>
                    <a:pt x="368284" y="309104"/>
                    <a:pt x="420290" y="335774"/>
                    <a:pt x="486965" y="375779"/>
                  </a:cubicBezTo>
                  <a:cubicBezTo>
                    <a:pt x="567642" y="424452"/>
                    <a:pt x="600980" y="441121"/>
                    <a:pt x="606314" y="435787"/>
                  </a:cubicBezTo>
                  <a:cubicBezTo>
                    <a:pt x="610314" y="431786"/>
                    <a:pt x="613648" y="401782"/>
                    <a:pt x="613648" y="363778"/>
                  </a:cubicBezTo>
                  <a:cubicBezTo>
                    <a:pt x="613648" y="305104"/>
                    <a:pt x="611648" y="295102"/>
                    <a:pt x="592312" y="254431"/>
                  </a:cubicBezTo>
                  <a:cubicBezTo>
                    <a:pt x="554974" y="175754"/>
                    <a:pt x="490966" y="125748"/>
                    <a:pt x="405622" y="109079"/>
                  </a:cubicBezTo>
                  <a:cubicBezTo>
                    <a:pt x="292274" y="86410"/>
                    <a:pt x="175593" y="147751"/>
                    <a:pt x="124253" y="255764"/>
                  </a:cubicBezTo>
                  <a:cubicBezTo>
                    <a:pt x="108918" y="287768"/>
                    <a:pt x="106918" y="301103"/>
                    <a:pt x="106918" y="362444"/>
                  </a:cubicBezTo>
                  <a:cubicBezTo>
                    <a:pt x="106918" y="426452"/>
                    <a:pt x="108918" y="435787"/>
                    <a:pt x="126254" y="472458"/>
                  </a:cubicBezTo>
                  <a:cubicBezTo>
                    <a:pt x="184261" y="591139"/>
                    <a:pt x="322278" y="648480"/>
                    <a:pt x="445627" y="60514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 xmlns:a16="http://schemas.microsoft.com/office/drawing/2014/main" id="{1BD5F8A9-1706-4507-9E16-57AEC3894652}"/>
                </a:ext>
              </a:extLst>
            </p:cNvPr>
            <p:cNvSpPr/>
            <p:nvPr/>
          </p:nvSpPr>
          <p:spPr>
            <a:xfrm flipV="1">
              <a:off x="4970267" y="2828156"/>
              <a:ext cx="106680" cy="100012"/>
            </a:xfrm>
            <a:custGeom>
              <a:avLst/>
              <a:gdLst>
                <a:gd name="connsiteX0" fmla="*/ -2106 w 106680"/>
                <a:gd name="connsiteY0" fmla="*/ 48144 h 100012"/>
                <a:gd name="connsiteX1" fmla="*/ -2106 w 106680"/>
                <a:gd name="connsiteY1" fmla="*/ -1863 h 100012"/>
                <a:gd name="connsiteX2" fmla="*/ 51234 w 106680"/>
                <a:gd name="connsiteY2" fmla="*/ -1863 h 100012"/>
                <a:gd name="connsiteX3" fmla="*/ 104574 w 106680"/>
                <a:gd name="connsiteY3" fmla="*/ -1863 h 100012"/>
                <a:gd name="connsiteX4" fmla="*/ 104574 w 106680"/>
                <a:gd name="connsiteY4" fmla="*/ 48144 h 100012"/>
                <a:gd name="connsiteX5" fmla="*/ 104574 w 106680"/>
                <a:gd name="connsiteY5" fmla="*/ 98150 h 100012"/>
                <a:gd name="connsiteX6" fmla="*/ 51234 w 106680"/>
                <a:gd name="connsiteY6" fmla="*/ 98150 h 100012"/>
                <a:gd name="connsiteX7" fmla="*/ -2106 w 106680"/>
                <a:gd name="connsiteY7" fmla="*/ 98150 h 100012"/>
                <a:gd name="connsiteX8" fmla="*/ -2106 w 106680"/>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 h="100012">
                  <a:moveTo>
                    <a:pt x="-2106" y="48144"/>
                  </a:moveTo>
                  <a:lnTo>
                    <a:pt x="-2106" y="-1863"/>
                  </a:lnTo>
                  <a:lnTo>
                    <a:pt x="51234" y="-1863"/>
                  </a:lnTo>
                  <a:lnTo>
                    <a:pt x="104574" y="-1863"/>
                  </a:lnTo>
                  <a:lnTo>
                    <a:pt x="104574" y="48144"/>
                  </a:lnTo>
                  <a:lnTo>
                    <a:pt x="104574" y="98150"/>
                  </a:lnTo>
                  <a:lnTo>
                    <a:pt x="51234" y="98150"/>
                  </a:lnTo>
                  <a:lnTo>
                    <a:pt x="-2106" y="98150"/>
                  </a:lnTo>
                  <a:lnTo>
                    <a:pt x="-2106"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 xmlns:a16="http://schemas.microsoft.com/office/drawing/2014/main" id="{F75255E1-1C15-485F-A6DC-604ACC50BFE2}"/>
                </a:ext>
              </a:extLst>
            </p:cNvPr>
            <p:cNvSpPr/>
            <p:nvPr/>
          </p:nvSpPr>
          <p:spPr>
            <a:xfrm flipV="1">
              <a:off x="5130287" y="2828156"/>
              <a:ext cx="100012" cy="100012"/>
            </a:xfrm>
            <a:custGeom>
              <a:avLst/>
              <a:gdLst>
                <a:gd name="connsiteX0" fmla="*/ -2318 w 100012"/>
                <a:gd name="connsiteY0" fmla="*/ 48144 h 100012"/>
                <a:gd name="connsiteX1" fmla="*/ -2318 w 100012"/>
                <a:gd name="connsiteY1" fmla="*/ -1863 h 100012"/>
                <a:gd name="connsiteX2" fmla="*/ 47689 w 100012"/>
                <a:gd name="connsiteY2" fmla="*/ -1863 h 100012"/>
                <a:gd name="connsiteX3" fmla="*/ 97695 w 100012"/>
                <a:gd name="connsiteY3" fmla="*/ -1863 h 100012"/>
                <a:gd name="connsiteX4" fmla="*/ 97695 w 100012"/>
                <a:gd name="connsiteY4" fmla="*/ 48144 h 100012"/>
                <a:gd name="connsiteX5" fmla="*/ 97695 w 100012"/>
                <a:gd name="connsiteY5" fmla="*/ 98150 h 100012"/>
                <a:gd name="connsiteX6" fmla="*/ 47689 w 100012"/>
                <a:gd name="connsiteY6" fmla="*/ 98150 h 100012"/>
                <a:gd name="connsiteX7" fmla="*/ -2318 w 100012"/>
                <a:gd name="connsiteY7" fmla="*/ 98150 h 100012"/>
                <a:gd name="connsiteX8" fmla="*/ -2318 w 100012"/>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2" h="100012">
                  <a:moveTo>
                    <a:pt x="-2318" y="48144"/>
                  </a:moveTo>
                  <a:lnTo>
                    <a:pt x="-2318" y="-1863"/>
                  </a:lnTo>
                  <a:lnTo>
                    <a:pt x="47689" y="-1863"/>
                  </a:lnTo>
                  <a:lnTo>
                    <a:pt x="97695" y="-1863"/>
                  </a:lnTo>
                  <a:lnTo>
                    <a:pt x="97695" y="48144"/>
                  </a:lnTo>
                  <a:lnTo>
                    <a:pt x="97695" y="98150"/>
                  </a:lnTo>
                  <a:lnTo>
                    <a:pt x="47689" y="98150"/>
                  </a:lnTo>
                  <a:lnTo>
                    <a:pt x="-2318" y="98150"/>
                  </a:lnTo>
                  <a:lnTo>
                    <a:pt x="-2318"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2" name="TextBox 311">
            <a:extLst>
              <a:ext uri="{FF2B5EF4-FFF2-40B4-BE49-F238E27FC236}">
                <a16:creationId xmlns="" xmlns:a16="http://schemas.microsoft.com/office/drawing/2014/main" id="{71F4E54F-5F77-4652-A8E2-90E658068D88}"/>
              </a:ext>
            </a:extLst>
          </p:cNvPr>
          <p:cNvSpPr txBox="1"/>
          <p:nvPr/>
        </p:nvSpPr>
        <p:spPr>
          <a:xfrm>
            <a:off x="217715" y="1051616"/>
            <a:ext cx="11756569" cy="115416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Đơn vị đo khối lượng trong hệ thống đo lường chính thức của nước ta hiện nay là kilogram, kí hiệu là kg.</a:t>
            </a:r>
            <a:endPar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endParaRPr>
          </a:p>
        </p:txBody>
      </p:sp>
      <p:sp>
        <p:nvSpPr>
          <p:cNvPr id="363" name="TextBox 362">
            <a:extLst>
              <a:ext uri="{FF2B5EF4-FFF2-40B4-BE49-F238E27FC236}">
                <a16:creationId xmlns="" xmlns:a16="http://schemas.microsoft.com/office/drawing/2014/main" id="{3A41417D-083F-4787-B0FA-2B938AD003F3}"/>
              </a:ext>
            </a:extLst>
          </p:cNvPr>
          <p:cNvSpPr txBox="1"/>
          <p:nvPr/>
        </p:nvSpPr>
        <p:spPr>
          <a:xfrm>
            <a:off x="232231" y="2033749"/>
            <a:ext cx="6225014" cy="60016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Một</a:t>
            </a: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số</a:t>
            </a: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đơn</a:t>
            </a: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vị</a:t>
            </a: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khác</a:t>
            </a: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thường</a:t>
            </a: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gặp</a:t>
            </a: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a:t>
            </a:r>
          </a:p>
        </p:txBody>
      </p:sp>
      <p:grpSp>
        <p:nvGrpSpPr>
          <p:cNvPr id="364" name="Group 363">
            <a:extLst>
              <a:ext uri="{FF2B5EF4-FFF2-40B4-BE49-F238E27FC236}">
                <a16:creationId xmlns="" xmlns:a16="http://schemas.microsoft.com/office/drawing/2014/main" id="{C130A8C2-D553-4EBD-9BEA-4D6818C864F1}"/>
              </a:ext>
            </a:extLst>
          </p:cNvPr>
          <p:cNvGrpSpPr/>
          <p:nvPr/>
        </p:nvGrpSpPr>
        <p:grpSpPr>
          <a:xfrm>
            <a:off x="2934705" y="2609504"/>
            <a:ext cx="6683428" cy="4183182"/>
            <a:chOff x="3060937" y="2749038"/>
            <a:chExt cx="6683428" cy="4183182"/>
          </a:xfrm>
        </p:grpSpPr>
        <p:grpSp>
          <p:nvGrpSpPr>
            <p:cNvPr id="365" name="Group 364">
              <a:extLst>
                <a:ext uri="{FF2B5EF4-FFF2-40B4-BE49-F238E27FC236}">
                  <a16:creationId xmlns="" xmlns:a16="http://schemas.microsoft.com/office/drawing/2014/main" id="{6573ED5B-E1B4-443A-8861-96CD731B32DF}"/>
                </a:ext>
              </a:extLst>
            </p:cNvPr>
            <p:cNvGrpSpPr/>
            <p:nvPr/>
          </p:nvGrpSpPr>
          <p:grpSpPr>
            <a:xfrm>
              <a:off x="3060937" y="2802044"/>
              <a:ext cx="6615695" cy="4119289"/>
              <a:chOff x="2783846" y="2802044"/>
              <a:chExt cx="6615695" cy="4119289"/>
            </a:xfrm>
          </p:grpSpPr>
          <p:sp>
            <p:nvSpPr>
              <p:cNvPr id="387" name="Rectangle 386">
                <a:extLst>
                  <a:ext uri="{FF2B5EF4-FFF2-40B4-BE49-F238E27FC236}">
                    <a16:creationId xmlns="" xmlns:a16="http://schemas.microsoft.com/office/drawing/2014/main" id="{D9BAC26E-2B75-46C6-A205-16C0456325EC}"/>
                  </a:ext>
                </a:extLst>
              </p:cNvPr>
              <p:cNvSpPr/>
              <p:nvPr/>
            </p:nvSpPr>
            <p:spPr>
              <a:xfrm>
                <a:off x="2818758" y="2802044"/>
                <a:ext cx="6558205" cy="4119289"/>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88" name="Straight Connector 387">
                <a:extLst>
                  <a:ext uri="{FF2B5EF4-FFF2-40B4-BE49-F238E27FC236}">
                    <a16:creationId xmlns="" xmlns:a16="http://schemas.microsoft.com/office/drawing/2014/main" id="{C188288E-3E94-46A8-AF94-F4BF449CE3CF}"/>
                  </a:ext>
                </a:extLst>
              </p:cNvPr>
              <p:cNvCxnSpPr>
                <a:cxnSpLocks/>
              </p:cNvCxnSpPr>
              <p:nvPr/>
            </p:nvCxnSpPr>
            <p:spPr>
              <a:xfrm>
                <a:off x="4861088" y="2802045"/>
                <a:ext cx="0" cy="409751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 xmlns:a16="http://schemas.microsoft.com/office/drawing/2014/main" id="{6B779A2B-25D1-4DE2-83C0-E004E58BEC1D}"/>
                  </a:ext>
                </a:extLst>
              </p:cNvPr>
              <p:cNvCxnSpPr>
                <a:cxnSpLocks/>
              </p:cNvCxnSpPr>
              <p:nvPr/>
            </p:nvCxnSpPr>
            <p:spPr>
              <a:xfrm>
                <a:off x="2805617" y="3958492"/>
                <a:ext cx="65826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 xmlns:a16="http://schemas.microsoft.com/office/drawing/2014/main" id="{DC1A06D1-1019-48EC-8551-F9B0E34640E8}"/>
                  </a:ext>
                </a:extLst>
              </p:cNvPr>
              <p:cNvCxnSpPr>
                <a:cxnSpLocks/>
              </p:cNvCxnSpPr>
              <p:nvPr/>
            </p:nvCxnSpPr>
            <p:spPr>
              <a:xfrm>
                <a:off x="2796190" y="3303095"/>
                <a:ext cx="659206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 xmlns:a16="http://schemas.microsoft.com/office/drawing/2014/main" id="{A5AF3D54-228A-4CF6-B15B-AFC37B98C148}"/>
                  </a:ext>
                </a:extLst>
              </p:cNvPr>
              <p:cNvCxnSpPr>
                <a:cxnSpLocks/>
              </p:cNvCxnSpPr>
              <p:nvPr/>
            </p:nvCxnSpPr>
            <p:spPr>
              <a:xfrm>
                <a:off x="6944412" y="2802045"/>
                <a:ext cx="0" cy="410840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 xmlns:a16="http://schemas.microsoft.com/office/drawing/2014/main" id="{11EC4CC3-C683-465B-91F9-07F3FF381BC7}"/>
                  </a:ext>
                </a:extLst>
              </p:cNvPr>
              <p:cNvCxnSpPr>
                <a:cxnSpLocks/>
              </p:cNvCxnSpPr>
              <p:nvPr/>
            </p:nvCxnSpPr>
            <p:spPr>
              <a:xfrm>
                <a:off x="2827389" y="4589865"/>
                <a:ext cx="652699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 xmlns:a16="http://schemas.microsoft.com/office/drawing/2014/main" id="{BB48C052-4B26-4A81-8109-5A1A30A21058}"/>
                  </a:ext>
                </a:extLst>
              </p:cNvPr>
              <p:cNvCxnSpPr>
                <a:cxnSpLocks/>
              </p:cNvCxnSpPr>
              <p:nvPr/>
            </p:nvCxnSpPr>
            <p:spPr>
              <a:xfrm>
                <a:off x="2783846" y="5177694"/>
                <a:ext cx="659311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 xmlns:a16="http://schemas.microsoft.com/office/drawing/2014/main" id="{25505B2C-2A3D-48BD-B7C8-3B47FFEC756E}"/>
                  </a:ext>
                </a:extLst>
              </p:cNvPr>
              <p:cNvCxnSpPr>
                <a:cxnSpLocks/>
              </p:cNvCxnSpPr>
              <p:nvPr/>
            </p:nvCxnSpPr>
            <p:spPr>
              <a:xfrm>
                <a:off x="2827389" y="5765523"/>
                <a:ext cx="656086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 xmlns:a16="http://schemas.microsoft.com/office/drawing/2014/main" id="{809B51BE-A9C9-4C13-9CE4-20BB25FEC4C6}"/>
                  </a:ext>
                </a:extLst>
              </p:cNvPr>
              <p:cNvCxnSpPr>
                <a:cxnSpLocks/>
              </p:cNvCxnSpPr>
              <p:nvPr/>
            </p:nvCxnSpPr>
            <p:spPr>
              <a:xfrm>
                <a:off x="2830979" y="6342465"/>
                <a:ext cx="656856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6" name="TextBox 365">
              <a:extLst>
                <a:ext uri="{FF2B5EF4-FFF2-40B4-BE49-F238E27FC236}">
                  <a16:creationId xmlns="" xmlns:a16="http://schemas.microsoft.com/office/drawing/2014/main" id="{72C7E555-FF97-450B-9DC1-037D1DAE8912}"/>
                </a:ext>
              </a:extLst>
            </p:cNvPr>
            <p:cNvSpPr txBox="1"/>
            <p:nvPr/>
          </p:nvSpPr>
          <p:spPr>
            <a:xfrm>
              <a:off x="5927796" y="3329049"/>
              <a:ext cx="767878" cy="600164"/>
            </a:xfrm>
            <a:prstGeom prst="rect">
              <a:avLst/>
            </a:prstGeom>
            <a:noFill/>
          </p:spPr>
          <p:txBody>
            <a:bodyPr wrap="square" rtlCol="0">
              <a:spAutoFit/>
            </a:bodyPr>
            <a:lstStyle>
              <a:defPPr>
                <a:defRPr lang="en-US"/>
              </a:defPPr>
              <a:lvl1pPr algn="ctr">
                <a:lnSpc>
                  <a:spcPct val="150000"/>
                </a:lnSpc>
                <a:defRPr sz="2400">
                  <a:solidFill>
                    <a:schemeClr val="bg1"/>
                  </a:solidFill>
                  <a:latin typeface="#9Slide03 Arima Madurai Black" panose="00000A00000000000000" pitchFamily="2" charset="-93"/>
                  <a:cs typeface="#9Slide03 Arima Madurai Black" panose="00000A00000000000000" pitchFamily="2" charset="-93"/>
                </a:defRPr>
              </a:lvl1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mg</a:t>
              </a:r>
            </a:p>
          </p:txBody>
        </p:sp>
        <p:sp>
          <p:nvSpPr>
            <p:cNvPr id="367" name="TextBox 366">
              <a:extLst>
                <a:ext uri="{FF2B5EF4-FFF2-40B4-BE49-F238E27FC236}">
                  <a16:creationId xmlns="" xmlns:a16="http://schemas.microsoft.com/office/drawing/2014/main" id="{25E4B695-F6E9-44F5-BE26-7772DA7AFF35}"/>
                </a:ext>
              </a:extLst>
            </p:cNvPr>
            <p:cNvSpPr txBox="1"/>
            <p:nvPr/>
          </p:nvSpPr>
          <p:spPr>
            <a:xfrm>
              <a:off x="7388861" y="3422892"/>
              <a:ext cx="2355504" cy="600164"/>
            </a:xfrm>
            <a:prstGeom prst="rect">
              <a:avLst/>
            </a:prstGeom>
            <a:noFill/>
          </p:spPr>
          <p:txBody>
            <a:bodyPr wrap="square" rtlCol="0">
              <a:spAutoFit/>
            </a:bodyPr>
            <a:lstStyle>
              <a:defPPr>
                <a:defRPr lang="en-US"/>
              </a:defPPr>
              <a:lvl1pPr algn="ctr">
                <a:lnSpc>
                  <a:spcPct val="150000"/>
                </a:lnSpc>
                <a:defRPr sz="2400">
                  <a:solidFill>
                    <a:schemeClr val="bg1"/>
                  </a:solidFill>
                  <a:latin typeface="#9Slide03 Arima Madurai Black" panose="00000A00000000000000" pitchFamily="2" charset="-93"/>
                  <a:cs typeface="#9Slide03 Arima Madurai Black" panose="00000A00000000000000" pitchFamily="2" charset="-93"/>
                </a:defRPr>
              </a:lvl1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1/1000000 kg</a:t>
              </a:r>
            </a:p>
          </p:txBody>
        </p:sp>
        <p:sp>
          <p:nvSpPr>
            <p:cNvPr id="368" name="TextBox 367">
              <a:extLst>
                <a:ext uri="{FF2B5EF4-FFF2-40B4-BE49-F238E27FC236}">
                  <a16:creationId xmlns="" xmlns:a16="http://schemas.microsoft.com/office/drawing/2014/main" id="{AA598368-57FD-4F09-8E6B-0B3D3FC4AB04}"/>
                </a:ext>
              </a:extLst>
            </p:cNvPr>
            <p:cNvSpPr txBox="1"/>
            <p:nvPr/>
          </p:nvSpPr>
          <p:spPr>
            <a:xfrm>
              <a:off x="5927796" y="3940898"/>
              <a:ext cx="767878" cy="600164"/>
            </a:xfrm>
            <a:prstGeom prst="rect">
              <a:avLst/>
            </a:prstGeom>
            <a:noFill/>
          </p:spPr>
          <p:txBody>
            <a:bodyPr wrap="square" rtlCol="0">
              <a:spAutoFit/>
            </a:bodyPr>
            <a:lstStyle>
              <a:defPPr>
                <a:defRPr lang="en-US"/>
              </a:defPPr>
              <a:lvl1pPr algn="ctr">
                <a:lnSpc>
                  <a:spcPct val="150000"/>
                </a:lnSpc>
                <a:defRPr sz="2400">
                  <a:solidFill>
                    <a:schemeClr val="bg1"/>
                  </a:solidFill>
                  <a:latin typeface="#9Slide03 Arima Madurai Black" panose="00000A00000000000000" pitchFamily="2" charset="-93"/>
                  <a:cs typeface="#9Slide03 Arima Madurai Black" panose="00000A00000000000000" pitchFamily="2" charset="-93"/>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g</a:t>
              </a:r>
            </a:p>
          </p:txBody>
        </p:sp>
        <p:sp>
          <p:nvSpPr>
            <p:cNvPr id="369" name="TextBox 368">
              <a:extLst>
                <a:ext uri="{FF2B5EF4-FFF2-40B4-BE49-F238E27FC236}">
                  <a16:creationId xmlns="" xmlns:a16="http://schemas.microsoft.com/office/drawing/2014/main" id="{0F1A493C-C827-4787-8986-228975864C18}"/>
                </a:ext>
              </a:extLst>
            </p:cNvPr>
            <p:cNvSpPr txBox="1"/>
            <p:nvPr/>
          </p:nvSpPr>
          <p:spPr>
            <a:xfrm>
              <a:off x="7533994" y="3984502"/>
              <a:ext cx="1894281" cy="600164"/>
            </a:xfrm>
            <a:prstGeom prst="rect">
              <a:avLst/>
            </a:prstGeom>
            <a:noFill/>
          </p:spPr>
          <p:txBody>
            <a:bodyPr wrap="square" rtlCol="0">
              <a:spAutoFit/>
            </a:bodyPr>
            <a:lstStyle>
              <a:defPPr>
                <a:defRPr lang="en-US"/>
              </a:defPPr>
              <a:lvl1pPr algn="ctr">
                <a:lnSpc>
                  <a:spcPct val="150000"/>
                </a:lnSpc>
                <a:defRPr sz="2400">
                  <a:solidFill>
                    <a:schemeClr val="bg1"/>
                  </a:solidFill>
                  <a:latin typeface="#9Slide03 Arima Madurai Black" panose="00000A00000000000000" pitchFamily="2" charset="-93"/>
                  <a:cs typeface="#9Slide03 Arima Madurai Black" panose="00000A00000000000000" pitchFamily="2" charset="-93"/>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1/1000 kg</a:t>
              </a:r>
            </a:p>
          </p:txBody>
        </p:sp>
        <p:sp>
          <p:nvSpPr>
            <p:cNvPr id="370" name="TextBox 369">
              <a:extLst>
                <a:ext uri="{FF2B5EF4-FFF2-40B4-BE49-F238E27FC236}">
                  <a16:creationId xmlns="" xmlns:a16="http://schemas.microsoft.com/office/drawing/2014/main" id="{6066FA1A-90B7-4E28-8533-F296F83742D5}"/>
                </a:ext>
              </a:extLst>
            </p:cNvPr>
            <p:cNvSpPr txBox="1"/>
            <p:nvPr/>
          </p:nvSpPr>
          <p:spPr>
            <a:xfrm>
              <a:off x="5927796" y="4594205"/>
              <a:ext cx="767878" cy="600164"/>
            </a:xfrm>
            <a:prstGeom prst="rect">
              <a:avLst/>
            </a:prstGeom>
            <a:noFill/>
          </p:spPr>
          <p:txBody>
            <a:bodyPr wrap="square" rtlCol="0">
              <a:spAutoFit/>
            </a:bodyPr>
            <a:lstStyle>
              <a:defPPr>
                <a:defRPr lang="en-US"/>
              </a:defPPr>
              <a:lvl1pPr algn="ctr">
                <a:lnSpc>
                  <a:spcPct val="150000"/>
                </a:lnSpc>
                <a:defRPr sz="2400">
                  <a:solidFill>
                    <a:schemeClr val="bg1"/>
                  </a:solidFill>
                  <a:latin typeface="#9Slide03 Arima Madurai Black" panose="00000A00000000000000" pitchFamily="2" charset="-93"/>
                  <a:cs typeface="#9Slide03 Arima Madurai Black" panose="00000A00000000000000" pitchFamily="2" charset="-93"/>
                </a:defRPr>
              </a:lvl1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hg</a:t>
              </a:r>
            </a:p>
          </p:txBody>
        </p:sp>
        <p:sp>
          <p:nvSpPr>
            <p:cNvPr id="371" name="TextBox 370">
              <a:extLst>
                <a:ext uri="{FF2B5EF4-FFF2-40B4-BE49-F238E27FC236}">
                  <a16:creationId xmlns="" xmlns:a16="http://schemas.microsoft.com/office/drawing/2014/main" id="{679A69BD-481A-450F-9487-CF6E6B93DE97}"/>
                </a:ext>
              </a:extLst>
            </p:cNvPr>
            <p:cNvSpPr txBox="1"/>
            <p:nvPr/>
          </p:nvSpPr>
          <p:spPr>
            <a:xfrm>
              <a:off x="7508989" y="4625453"/>
              <a:ext cx="1446750" cy="600164"/>
            </a:xfrm>
            <a:prstGeom prst="rect">
              <a:avLst/>
            </a:prstGeom>
            <a:noFill/>
          </p:spPr>
          <p:txBody>
            <a:bodyPr wrap="square" rtlCol="0">
              <a:spAutoFit/>
            </a:bodyPr>
            <a:lstStyle>
              <a:defPPr>
                <a:defRPr lang="en-US"/>
              </a:defPPr>
              <a:lvl1pPr algn="ctr">
                <a:lnSpc>
                  <a:spcPct val="150000"/>
                </a:lnSpc>
                <a:defRPr sz="2400">
                  <a:solidFill>
                    <a:schemeClr val="bg1"/>
                  </a:solidFill>
                  <a:latin typeface="#9Slide03 Arima Madurai Black" panose="00000A00000000000000" pitchFamily="2" charset="-93"/>
                  <a:cs typeface="#9Slide03 Arima Madurai Black" panose="00000A00000000000000" pitchFamily="2" charset="-93"/>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1/10 kg</a:t>
              </a:r>
            </a:p>
          </p:txBody>
        </p:sp>
        <p:sp>
          <p:nvSpPr>
            <p:cNvPr id="372" name="TextBox 371">
              <a:extLst>
                <a:ext uri="{FF2B5EF4-FFF2-40B4-BE49-F238E27FC236}">
                  <a16:creationId xmlns="" xmlns:a16="http://schemas.microsoft.com/office/drawing/2014/main" id="{831D86A7-DB09-406E-BF58-AEAB7A129034}"/>
                </a:ext>
              </a:extLst>
            </p:cNvPr>
            <p:cNvSpPr txBox="1"/>
            <p:nvPr/>
          </p:nvSpPr>
          <p:spPr>
            <a:xfrm>
              <a:off x="5927796" y="5202243"/>
              <a:ext cx="767878" cy="600164"/>
            </a:xfrm>
            <a:prstGeom prst="rect">
              <a:avLst/>
            </a:prstGeom>
            <a:noFill/>
          </p:spPr>
          <p:txBody>
            <a:bodyPr wrap="square" rtlCol="0">
              <a:spAutoFit/>
            </a:bodyPr>
            <a:lstStyle>
              <a:defPPr>
                <a:defRPr lang="en-US"/>
              </a:defPPr>
              <a:lvl1pPr algn="ctr">
                <a:lnSpc>
                  <a:spcPct val="150000"/>
                </a:lnSpc>
                <a:defRPr sz="2400">
                  <a:solidFill>
                    <a:schemeClr val="bg1"/>
                  </a:solidFill>
                  <a:latin typeface="#9Slide03 Arima Madurai Black" panose="00000A00000000000000" pitchFamily="2" charset="-93"/>
                  <a:cs typeface="#9Slide03 Arima Madurai Black" panose="00000A00000000000000" pitchFamily="2" charset="-93"/>
                </a:defRPr>
              </a:lvl1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yến</a:t>
              </a:r>
              <a:endParaRPr kumimoji="0" lang="en-US" sz="2400" b="0" i="0" u="none" strike="noStrike" kern="1200" cap="none" spc="0" normalizeH="0" baseline="0" noProof="0" dirty="0">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endParaRPr>
            </a:p>
          </p:txBody>
        </p:sp>
        <p:sp>
          <p:nvSpPr>
            <p:cNvPr id="373" name="TextBox 372">
              <a:extLst>
                <a:ext uri="{FF2B5EF4-FFF2-40B4-BE49-F238E27FC236}">
                  <a16:creationId xmlns="" xmlns:a16="http://schemas.microsoft.com/office/drawing/2014/main" id="{71BBD176-C92F-4E01-AFCF-1369DDA549DE}"/>
                </a:ext>
              </a:extLst>
            </p:cNvPr>
            <p:cNvSpPr txBox="1"/>
            <p:nvPr/>
          </p:nvSpPr>
          <p:spPr>
            <a:xfrm>
              <a:off x="7553889" y="5184427"/>
              <a:ext cx="1557586" cy="600164"/>
            </a:xfrm>
            <a:prstGeom prst="rect">
              <a:avLst/>
            </a:prstGeom>
            <a:noFill/>
          </p:spPr>
          <p:txBody>
            <a:bodyPr wrap="square" rtlCol="0">
              <a:spAutoFit/>
            </a:bodyPr>
            <a:lstStyle>
              <a:defPPr>
                <a:defRPr lang="en-US"/>
              </a:defPPr>
              <a:lvl1pPr algn="ctr">
                <a:lnSpc>
                  <a:spcPct val="150000"/>
                </a:lnSpc>
                <a:defRPr sz="2400">
                  <a:solidFill>
                    <a:schemeClr val="bg1"/>
                  </a:solidFill>
                  <a:latin typeface="#9Slide03 Arima Madurai Black" panose="00000A00000000000000" pitchFamily="2" charset="-93"/>
                  <a:cs typeface="#9Slide03 Arima Madurai Black" panose="00000A00000000000000" pitchFamily="2" charset="-93"/>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10 kg</a:t>
              </a:r>
            </a:p>
          </p:txBody>
        </p:sp>
        <p:sp>
          <p:nvSpPr>
            <p:cNvPr id="374" name="TextBox 373">
              <a:extLst>
                <a:ext uri="{FF2B5EF4-FFF2-40B4-BE49-F238E27FC236}">
                  <a16:creationId xmlns="" xmlns:a16="http://schemas.microsoft.com/office/drawing/2014/main" id="{7184BECE-EDA3-450C-9D0A-34FC66E86521}"/>
                </a:ext>
              </a:extLst>
            </p:cNvPr>
            <p:cNvSpPr txBox="1"/>
            <p:nvPr/>
          </p:nvSpPr>
          <p:spPr>
            <a:xfrm>
              <a:off x="3526948" y="3306552"/>
              <a:ext cx="1606719" cy="600164"/>
            </a:xfrm>
            <a:prstGeom prst="rect">
              <a:avLst/>
            </a:prstGeom>
            <a:noFill/>
          </p:spPr>
          <p:txBody>
            <a:bodyPr wrap="square" rtlCol="0">
              <a:spAutoFit/>
            </a:bodyPr>
            <a:lstStyle>
              <a:defPPr>
                <a:defRPr lang="en-US"/>
              </a:defPPr>
              <a:lvl1pPr algn="ctr">
                <a:lnSpc>
                  <a:spcPct val="150000"/>
                </a:lnSpc>
                <a:defRPr sz="2400">
                  <a:solidFill>
                    <a:schemeClr val="bg1"/>
                  </a:solidFill>
                  <a:latin typeface="#9Slide03 Arima Madurai Black" panose="00000A00000000000000" pitchFamily="2" charset="-93"/>
                  <a:cs typeface="#9Slide03 Arima Madurai Black" panose="00000A00000000000000" pitchFamily="2" charset="-93"/>
                </a:defRPr>
              </a:lvl1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miligam</a:t>
              </a:r>
              <a:endParaRPr kumimoji="0" lang="en-US" sz="2400" b="0" i="0" u="none" strike="noStrike" kern="1200" cap="none" spc="0" normalizeH="0" baseline="0" noProof="0" dirty="0">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endParaRPr>
            </a:p>
          </p:txBody>
        </p:sp>
        <p:sp>
          <p:nvSpPr>
            <p:cNvPr id="375" name="TextBox 374">
              <a:extLst>
                <a:ext uri="{FF2B5EF4-FFF2-40B4-BE49-F238E27FC236}">
                  <a16:creationId xmlns="" xmlns:a16="http://schemas.microsoft.com/office/drawing/2014/main" id="{4A459519-A103-4B14-A3FC-7DD03FBD2248}"/>
                </a:ext>
              </a:extLst>
            </p:cNvPr>
            <p:cNvSpPr txBox="1"/>
            <p:nvPr/>
          </p:nvSpPr>
          <p:spPr>
            <a:xfrm>
              <a:off x="3346208" y="3951069"/>
              <a:ext cx="1606719" cy="600164"/>
            </a:xfrm>
            <a:prstGeom prst="rect">
              <a:avLst/>
            </a:prstGeom>
            <a:noFill/>
          </p:spPr>
          <p:txBody>
            <a:bodyPr wrap="square" rtlCol="0">
              <a:spAutoFit/>
            </a:bodyPr>
            <a:lstStyle>
              <a:defPPr>
                <a:defRPr lang="en-US"/>
              </a:defPPr>
              <a:lvl1pPr algn="ctr">
                <a:lnSpc>
                  <a:spcPct val="150000"/>
                </a:lnSpc>
                <a:defRPr sz="2400">
                  <a:solidFill>
                    <a:schemeClr val="bg1"/>
                  </a:solidFill>
                  <a:latin typeface="#9Slide03 Arima Madurai Black" panose="00000A00000000000000" pitchFamily="2" charset="-93"/>
                  <a:cs typeface="#9Slide03 Arima Madurai Black" panose="00000A00000000000000" pitchFamily="2" charset="-93"/>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gam</a:t>
              </a:r>
            </a:p>
          </p:txBody>
        </p:sp>
        <p:sp>
          <p:nvSpPr>
            <p:cNvPr id="376" name="TextBox 375">
              <a:extLst>
                <a:ext uri="{FF2B5EF4-FFF2-40B4-BE49-F238E27FC236}">
                  <a16:creationId xmlns="" xmlns:a16="http://schemas.microsoft.com/office/drawing/2014/main" id="{4F355D16-8189-4948-9969-F6110649AFF9}"/>
                </a:ext>
              </a:extLst>
            </p:cNvPr>
            <p:cNvSpPr txBox="1"/>
            <p:nvPr/>
          </p:nvSpPr>
          <p:spPr>
            <a:xfrm>
              <a:off x="3318713" y="5187888"/>
              <a:ext cx="1804684" cy="600164"/>
            </a:xfrm>
            <a:prstGeom prst="rect">
              <a:avLst/>
            </a:prstGeom>
            <a:noFill/>
          </p:spPr>
          <p:txBody>
            <a:bodyPr wrap="square" rtlCol="0">
              <a:spAutoFit/>
            </a:bodyPr>
            <a:lstStyle>
              <a:defPPr>
                <a:defRPr lang="en-US"/>
              </a:defPPr>
              <a:lvl1pPr algn="ctr">
                <a:lnSpc>
                  <a:spcPct val="150000"/>
                </a:lnSpc>
                <a:defRPr sz="2400">
                  <a:solidFill>
                    <a:schemeClr val="bg1"/>
                  </a:solidFill>
                  <a:latin typeface="#9Slide03 Arima Madurai Black" panose="00000A00000000000000" pitchFamily="2" charset="-93"/>
                  <a:cs typeface="#9Slide03 Arima Madurai Black" panose="00000A00000000000000" pitchFamily="2" charset="-93"/>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yến</a:t>
              </a:r>
              <a:endParaRPr kumimoji="0" lang="en-US" sz="2400" b="0" i="0" u="none" strike="noStrike" kern="1200" cap="none" spc="0" normalizeH="0" baseline="0" noProof="0" dirty="0">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endParaRPr>
            </a:p>
          </p:txBody>
        </p:sp>
        <p:sp>
          <p:nvSpPr>
            <p:cNvPr id="377" name="TextBox 376">
              <a:extLst>
                <a:ext uri="{FF2B5EF4-FFF2-40B4-BE49-F238E27FC236}">
                  <a16:creationId xmlns="" xmlns:a16="http://schemas.microsoft.com/office/drawing/2014/main" id="{144DE0A3-333C-47FD-AF06-ECE37DAFF51D}"/>
                </a:ext>
              </a:extLst>
            </p:cNvPr>
            <p:cNvSpPr txBox="1"/>
            <p:nvPr/>
          </p:nvSpPr>
          <p:spPr>
            <a:xfrm>
              <a:off x="3281680" y="4576718"/>
              <a:ext cx="1804684" cy="600164"/>
            </a:xfrm>
            <a:prstGeom prst="rect">
              <a:avLst/>
            </a:prstGeom>
            <a:noFill/>
          </p:spPr>
          <p:txBody>
            <a:bodyPr wrap="square" rtlCol="0">
              <a:spAutoFit/>
            </a:bodyPr>
            <a:lstStyle>
              <a:defPPr>
                <a:defRPr lang="en-US"/>
              </a:defPPr>
              <a:lvl1pPr algn="ctr">
                <a:lnSpc>
                  <a:spcPct val="150000"/>
                </a:lnSpc>
                <a:defRPr sz="2400">
                  <a:solidFill>
                    <a:schemeClr val="bg1"/>
                  </a:solidFill>
                  <a:latin typeface="#9Slide03 Arima Madurai Black" panose="00000A00000000000000" pitchFamily="2" charset="-93"/>
                  <a:cs typeface="#9Slide03 Arima Madurai Black" panose="00000A00000000000000" pitchFamily="2" charset="-93"/>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Lạng</a:t>
              </a:r>
              <a:r>
                <a:rPr kumimoji="0" lang="en-US" sz="1200" b="0" i="0" u="none" strike="noStrike" kern="1200" cap="none" spc="0" normalizeH="0" baseline="0" noProof="0" dirty="0">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a:t>
              </a:r>
              <a:r>
                <a:rPr kumimoji="0" lang="en-US" sz="1200" b="0" i="0" u="none" strike="noStrike" kern="1200" cap="none" spc="0" normalizeH="0" baseline="0" noProof="0" dirty="0" err="1">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hectogam</a:t>
              </a:r>
              <a:r>
                <a:rPr kumimoji="0" lang="en-US" sz="1200" b="0" i="0" u="none" strike="noStrike" kern="1200" cap="none" spc="0" normalizeH="0" baseline="0" noProof="0" dirty="0">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a:t>
              </a:r>
              <a:endParaRPr kumimoji="0" lang="en-US" sz="2400" b="0" i="0" u="none" strike="noStrike" kern="1200" cap="none" spc="0" normalizeH="0" baseline="0" noProof="0" dirty="0">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endParaRPr>
            </a:p>
          </p:txBody>
        </p:sp>
        <p:sp>
          <p:nvSpPr>
            <p:cNvPr id="378" name="TextBox 377">
              <a:extLst>
                <a:ext uri="{FF2B5EF4-FFF2-40B4-BE49-F238E27FC236}">
                  <a16:creationId xmlns="" xmlns:a16="http://schemas.microsoft.com/office/drawing/2014/main" id="{EBA46A01-6A50-4DCF-A7FA-BFDBFCD7EA53}"/>
                </a:ext>
              </a:extLst>
            </p:cNvPr>
            <p:cNvSpPr txBox="1"/>
            <p:nvPr/>
          </p:nvSpPr>
          <p:spPr>
            <a:xfrm>
              <a:off x="3621044" y="2759925"/>
              <a:ext cx="1182515" cy="600164"/>
            </a:xfrm>
            <a:prstGeom prst="rect">
              <a:avLst/>
            </a:prstGeom>
            <a:noFill/>
          </p:spPr>
          <p:txBody>
            <a:bodyPr wrap="square" rtlCol="0">
              <a:spAutoFit/>
            </a:bodyPr>
            <a:lstStyle>
              <a:defPPr>
                <a:defRPr lang="en-US"/>
              </a:defPPr>
              <a:lvl1pPr algn="ctr">
                <a:lnSpc>
                  <a:spcPct val="150000"/>
                </a:lnSpc>
                <a:defRPr sz="2400">
                  <a:solidFill>
                    <a:schemeClr val="bg1"/>
                  </a:solidFill>
                  <a:latin typeface="#9Slide03 Arima Madurai Black" panose="00000A00000000000000" pitchFamily="2" charset="-93"/>
                  <a:cs typeface="#9Slide03 Arima Madurai Black" panose="00000A00000000000000" pitchFamily="2" charset="-93"/>
                </a:defRPr>
              </a:lvl1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Đơn</a:t>
              </a:r>
              <a:r>
                <a:rPr kumimoji="0" lang="en-US" sz="2400" b="0" i="0" u="none" strike="noStrike" kern="1200" cap="none" spc="0" normalizeH="0" baseline="0" noProof="0" dirty="0">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2400" b="0" i="0" u="none" strike="noStrike" kern="1200" cap="none" spc="0" normalizeH="0" baseline="0" noProof="0" dirty="0" err="1">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vị</a:t>
              </a:r>
              <a:endParaRPr kumimoji="0" lang="en-US" sz="2400" b="0" i="0" u="none" strike="noStrike" kern="1200" cap="none" spc="0" normalizeH="0" baseline="0" noProof="0" dirty="0">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endParaRPr>
            </a:p>
          </p:txBody>
        </p:sp>
        <p:sp>
          <p:nvSpPr>
            <p:cNvPr id="379" name="TextBox 378">
              <a:extLst>
                <a:ext uri="{FF2B5EF4-FFF2-40B4-BE49-F238E27FC236}">
                  <a16:creationId xmlns="" xmlns:a16="http://schemas.microsoft.com/office/drawing/2014/main" id="{79C2C493-30CB-43B4-A66D-BA3873068589}"/>
                </a:ext>
              </a:extLst>
            </p:cNvPr>
            <p:cNvSpPr txBox="1"/>
            <p:nvPr/>
          </p:nvSpPr>
          <p:spPr>
            <a:xfrm>
              <a:off x="5655775" y="2749038"/>
              <a:ext cx="1182515" cy="600164"/>
            </a:xfrm>
            <a:prstGeom prst="rect">
              <a:avLst/>
            </a:prstGeom>
            <a:noFill/>
          </p:spPr>
          <p:txBody>
            <a:bodyPr wrap="square" rtlCol="0">
              <a:spAutoFit/>
            </a:bodyPr>
            <a:lstStyle>
              <a:defPPr>
                <a:defRPr lang="en-US"/>
              </a:defPPr>
              <a:lvl1pPr algn="ctr">
                <a:lnSpc>
                  <a:spcPct val="150000"/>
                </a:lnSpc>
                <a:defRPr sz="2400">
                  <a:solidFill>
                    <a:schemeClr val="bg1"/>
                  </a:solidFill>
                  <a:latin typeface="#9Slide03 Arima Madurai Black" panose="00000A00000000000000" pitchFamily="2" charset="-93"/>
                  <a:cs typeface="#9Slide03 Arima Madurai Black" panose="00000A00000000000000" pitchFamily="2" charset="-93"/>
                </a:defRPr>
              </a:lvl1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Kí</a:t>
              </a:r>
              <a:r>
                <a:rPr kumimoji="0" lang="en-US" sz="2400" b="0" i="0" u="none" strike="noStrike" kern="1200" cap="none" spc="0" normalizeH="0" baseline="0" noProof="0" dirty="0">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2400" b="0" i="0" u="none" strike="noStrike" kern="1200" cap="none" spc="0" normalizeH="0" baseline="0" noProof="0" dirty="0" err="1">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hiệu</a:t>
              </a:r>
              <a:endParaRPr kumimoji="0" lang="en-US" sz="2400" b="0" i="0" u="none" strike="noStrike" kern="1200" cap="none" spc="0" normalizeH="0" baseline="0" noProof="0" dirty="0">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endParaRPr>
            </a:p>
          </p:txBody>
        </p:sp>
        <p:sp>
          <p:nvSpPr>
            <p:cNvPr id="380" name="TextBox 379">
              <a:extLst>
                <a:ext uri="{FF2B5EF4-FFF2-40B4-BE49-F238E27FC236}">
                  <a16:creationId xmlns="" xmlns:a16="http://schemas.microsoft.com/office/drawing/2014/main" id="{293D0B34-EB9F-479D-BF7F-E55E644A9F50}"/>
                </a:ext>
              </a:extLst>
            </p:cNvPr>
            <p:cNvSpPr txBox="1"/>
            <p:nvPr/>
          </p:nvSpPr>
          <p:spPr>
            <a:xfrm>
              <a:off x="7248905" y="2767893"/>
              <a:ext cx="2134622" cy="600164"/>
            </a:xfrm>
            <a:prstGeom prst="rect">
              <a:avLst/>
            </a:prstGeom>
            <a:noFill/>
          </p:spPr>
          <p:txBody>
            <a:bodyPr wrap="square" rtlCol="0">
              <a:spAutoFit/>
            </a:bodyPr>
            <a:lstStyle>
              <a:defPPr>
                <a:defRPr lang="en-US"/>
              </a:defPPr>
              <a:lvl1pPr algn="ctr">
                <a:lnSpc>
                  <a:spcPct val="150000"/>
                </a:lnSpc>
                <a:defRPr sz="2400">
                  <a:solidFill>
                    <a:schemeClr val="bg1"/>
                  </a:solidFill>
                  <a:latin typeface="#9Slide03 Arima Madurai Black" panose="00000A00000000000000" pitchFamily="2" charset="-93"/>
                  <a:cs typeface="#9Slide03 Arima Madurai Black" panose="00000A00000000000000" pitchFamily="2" charset="-93"/>
                </a:defRPr>
              </a:lvl1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Quy</a:t>
              </a:r>
              <a:r>
                <a:rPr kumimoji="0" lang="en-US" sz="2400" b="0" i="0" u="none" strike="noStrike" kern="1200" cap="none" spc="0" normalizeH="0" baseline="0" noProof="0" dirty="0">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 </a:t>
              </a:r>
              <a:r>
                <a:rPr kumimoji="0" lang="en-US" sz="2400" b="0" i="0" u="none" strike="noStrike" kern="1200" cap="none" spc="0" normalizeH="0" baseline="0" noProof="0" dirty="0" err="1">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đổi</a:t>
              </a:r>
              <a:r>
                <a:rPr kumimoji="0" lang="en-US" sz="2400" b="0" i="0" u="none" strike="noStrike" kern="1200" cap="none" spc="0" normalizeH="0" baseline="0" noProof="0" dirty="0">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 ra m</a:t>
              </a:r>
            </a:p>
          </p:txBody>
        </p:sp>
        <p:sp>
          <p:nvSpPr>
            <p:cNvPr id="381" name="TextBox 380">
              <a:extLst>
                <a:ext uri="{FF2B5EF4-FFF2-40B4-BE49-F238E27FC236}">
                  <a16:creationId xmlns="" xmlns:a16="http://schemas.microsoft.com/office/drawing/2014/main" id="{A0BAD3F9-190C-4FF4-96B0-7EA51C55FB81}"/>
                </a:ext>
              </a:extLst>
            </p:cNvPr>
            <p:cNvSpPr txBox="1"/>
            <p:nvPr/>
          </p:nvSpPr>
          <p:spPr>
            <a:xfrm>
              <a:off x="3699713" y="5743060"/>
              <a:ext cx="889662" cy="600164"/>
            </a:xfrm>
            <a:prstGeom prst="rect">
              <a:avLst/>
            </a:prstGeom>
            <a:noFill/>
          </p:spPr>
          <p:txBody>
            <a:bodyPr wrap="square" rtlCol="0">
              <a:spAutoFit/>
            </a:bodyPr>
            <a:lstStyle>
              <a:defPPr>
                <a:defRPr lang="en-US"/>
              </a:defPPr>
              <a:lvl1pPr algn="ctr">
                <a:lnSpc>
                  <a:spcPct val="150000"/>
                </a:lnSpc>
                <a:defRPr sz="2400">
                  <a:solidFill>
                    <a:schemeClr val="bg1"/>
                  </a:solidFill>
                  <a:latin typeface="#9Slide03 Arima Madurai Black" panose="00000A00000000000000" pitchFamily="2" charset="-93"/>
                  <a:cs typeface="#9Slide03 Arima Madurai Black" panose="00000A00000000000000" pitchFamily="2" charset="-93"/>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tạ</a:t>
              </a:r>
              <a:endParaRPr kumimoji="0" lang="en-US" sz="2400" b="0" i="0" u="none" strike="noStrike" kern="1200" cap="none" spc="0" normalizeH="0" baseline="0" noProof="0" dirty="0">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endParaRPr>
            </a:p>
          </p:txBody>
        </p:sp>
        <p:sp>
          <p:nvSpPr>
            <p:cNvPr id="382" name="TextBox 381">
              <a:extLst>
                <a:ext uri="{FF2B5EF4-FFF2-40B4-BE49-F238E27FC236}">
                  <a16:creationId xmlns="" xmlns:a16="http://schemas.microsoft.com/office/drawing/2014/main" id="{D1D029C0-7A9B-40A1-9C06-97924EFF6100}"/>
                </a:ext>
              </a:extLst>
            </p:cNvPr>
            <p:cNvSpPr txBox="1"/>
            <p:nvPr/>
          </p:nvSpPr>
          <p:spPr>
            <a:xfrm>
              <a:off x="5838293" y="5724758"/>
              <a:ext cx="767878" cy="600164"/>
            </a:xfrm>
            <a:prstGeom prst="rect">
              <a:avLst/>
            </a:prstGeom>
            <a:noFill/>
          </p:spPr>
          <p:txBody>
            <a:bodyPr wrap="square" rtlCol="0">
              <a:spAutoFit/>
            </a:bodyPr>
            <a:lstStyle>
              <a:defPPr>
                <a:defRPr lang="en-US"/>
              </a:defPPr>
              <a:lvl1pPr algn="ctr">
                <a:lnSpc>
                  <a:spcPct val="150000"/>
                </a:lnSpc>
                <a:defRPr sz="2400">
                  <a:solidFill>
                    <a:schemeClr val="bg1"/>
                  </a:solidFill>
                  <a:latin typeface="#9Slide03 Arima Madurai Black" panose="00000A00000000000000" pitchFamily="2" charset="-93"/>
                  <a:cs typeface="#9Slide03 Arima Madurai Black" panose="00000A00000000000000" pitchFamily="2" charset="-93"/>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tạ</a:t>
              </a:r>
              <a:endParaRPr kumimoji="0" lang="en-US" sz="2400" b="0" i="0" u="none" strike="noStrike" kern="1200" cap="none" spc="0" normalizeH="0" baseline="0" noProof="0" dirty="0">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endParaRPr>
            </a:p>
          </p:txBody>
        </p:sp>
        <p:sp>
          <p:nvSpPr>
            <p:cNvPr id="383" name="TextBox 382">
              <a:extLst>
                <a:ext uri="{FF2B5EF4-FFF2-40B4-BE49-F238E27FC236}">
                  <a16:creationId xmlns="" xmlns:a16="http://schemas.microsoft.com/office/drawing/2014/main" id="{CF94201A-6443-4B4D-8981-E7A72D668B7B}"/>
                </a:ext>
              </a:extLst>
            </p:cNvPr>
            <p:cNvSpPr txBox="1"/>
            <p:nvPr/>
          </p:nvSpPr>
          <p:spPr>
            <a:xfrm>
              <a:off x="7553889" y="5761372"/>
              <a:ext cx="1557586" cy="600164"/>
            </a:xfrm>
            <a:prstGeom prst="rect">
              <a:avLst/>
            </a:prstGeom>
            <a:noFill/>
          </p:spPr>
          <p:txBody>
            <a:bodyPr wrap="square" rtlCol="0">
              <a:spAutoFit/>
            </a:bodyPr>
            <a:lstStyle>
              <a:defPPr>
                <a:defRPr lang="en-US"/>
              </a:defPPr>
              <a:lvl1pPr algn="ctr">
                <a:lnSpc>
                  <a:spcPct val="150000"/>
                </a:lnSpc>
                <a:defRPr sz="2400">
                  <a:solidFill>
                    <a:schemeClr val="bg1"/>
                  </a:solidFill>
                  <a:latin typeface="#9Slide03 Arima Madurai Black" panose="00000A00000000000000" pitchFamily="2" charset="-93"/>
                  <a:cs typeface="#9Slide03 Arima Madurai Black" panose="00000A00000000000000" pitchFamily="2" charset="-93"/>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100 kg</a:t>
              </a:r>
            </a:p>
          </p:txBody>
        </p:sp>
        <p:sp>
          <p:nvSpPr>
            <p:cNvPr id="384" name="TextBox 383">
              <a:extLst>
                <a:ext uri="{FF2B5EF4-FFF2-40B4-BE49-F238E27FC236}">
                  <a16:creationId xmlns="" xmlns:a16="http://schemas.microsoft.com/office/drawing/2014/main" id="{DDFC3BE3-2CD6-4A42-AF4E-F924203B8A79}"/>
                </a:ext>
              </a:extLst>
            </p:cNvPr>
            <p:cNvSpPr txBox="1"/>
            <p:nvPr/>
          </p:nvSpPr>
          <p:spPr>
            <a:xfrm>
              <a:off x="3688828" y="6287346"/>
              <a:ext cx="889662" cy="600164"/>
            </a:xfrm>
            <a:prstGeom prst="rect">
              <a:avLst/>
            </a:prstGeom>
            <a:noFill/>
          </p:spPr>
          <p:txBody>
            <a:bodyPr wrap="square" rtlCol="0">
              <a:spAutoFit/>
            </a:bodyPr>
            <a:lstStyle>
              <a:defPPr>
                <a:defRPr lang="en-US"/>
              </a:defPPr>
              <a:lvl1pPr algn="ctr">
                <a:lnSpc>
                  <a:spcPct val="150000"/>
                </a:lnSpc>
                <a:defRPr sz="2400">
                  <a:solidFill>
                    <a:schemeClr val="bg1"/>
                  </a:solidFill>
                  <a:latin typeface="#9Slide03 Arima Madurai Black" panose="00000A00000000000000" pitchFamily="2" charset="-93"/>
                  <a:cs typeface="#9Slide03 Arima Madurai Black" panose="00000A00000000000000" pitchFamily="2" charset="-93"/>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tấn</a:t>
              </a:r>
              <a:endParaRPr kumimoji="0" lang="en-US" sz="2400" b="0" i="0" u="none" strike="noStrike" kern="1200" cap="none" spc="0" normalizeH="0" baseline="0" noProof="0" dirty="0">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endParaRPr>
            </a:p>
          </p:txBody>
        </p:sp>
        <p:sp>
          <p:nvSpPr>
            <p:cNvPr id="385" name="TextBox 384">
              <a:extLst>
                <a:ext uri="{FF2B5EF4-FFF2-40B4-BE49-F238E27FC236}">
                  <a16:creationId xmlns="" xmlns:a16="http://schemas.microsoft.com/office/drawing/2014/main" id="{5D2CDC3D-2DC2-4D75-91BA-4D28E7481BED}"/>
                </a:ext>
              </a:extLst>
            </p:cNvPr>
            <p:cNvSpPr txBox="1"/>
            <p:nvPr/>
          </p:nvSpPr>
          <p:spPr>
            <a:xfrm>
              <a:off x="5838293" y="6290816"/>
              <a:ext cx="767878" cy="600164"/>
            </a:xfrm>
            <a:prstGeom prst="rect">
              <a:avLst/>
            </a:prstGeom>
            <a:noFill/>
          </p:spPr>
          <p:txBody>
            <a:bodyPr wrap="square" rtlCol="0">
              <a:spAutoFit/>
            </a:bodyPr>
            <a:lstStyle>
              <a:defPPr>
                <a:defRPr lang="en-US"/>
              </a:defPPr>
              <a:lvl1pPr algn="ctr">
                <a:lnSpc>
                  <a:spcPct val="150000"/>
                </a:lnSpc>
                <a:defRPr sz="2400">
                  <a:solidFill>
                    <a:schemeClr val="bg1"/>
                  </a:solidFill>
                  <a:latin typeface="#9Slide03 Arima Madurai Black" panose="00000A00000000000000" pitchFamily="2" charset="-93"/>
                  <a:cs typeface="#9Slide03 Arima Madurai Black" panose="00000A00000000000000" pitchFamily="2" charset="-93"/>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tấn</a:t>
              </a:r>
              <a:endParaRPr kumimoji="0" lang="en-US" sz="2400" b="0" i="0" u="none" strike="noStrike" kern="1200" cap="none" spc="0" normalizeH="0" baseline="0" noProof="0" dirty="0">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endParaRPr>
            </a:p>
          </p:txBody>
        </p:sp>
        <p:sp>
          <p:nvSpPr>
            <p:cNvPr id="386" name="TextBox 385">
              <a:extLst>
                <a:ext uri="{FF2B5EF4-FFF2-40B4-BE49-F238E27FC236}">
                  <a16:creationId xmlns="" xmlns:a16="http://schemas.microsoft.com/office/drawing/2014/main" id="{8841EF3D-3CD8-47B0-8877-BEF2B0B017DE}"/>
                </a:ext>
              </a:extLst>
            </p:cNvPr>
            <p:cNvSpPr txBox="1"/>
            <p:nvPr/>
          </p:nvSpPr>
          <p:spPr>
            <a:xfrm>
              <a:off x="7553889" y="6332056"/>
              <a:ext cx="1557586" cy="600164"/>
            </a:xfrm>
            <a:prstGeom prst="rect">
              <a:avLst/>
            </a:prstGeom>
            <a:noFill/>
          </p:spPr>
          <p:txBody>
            <a:bodyPr wrap="square" rtlCol="0">
              <a:spAutoFit/>
            </a:bodyPr>
            <a:lstStyle>
              <a:defPPr>
                <a:defRPr lang="en-US"/>
              </a:defPPr>
              <a:lvl1pPr algn="ctr">
                <a:lnSpc>
                  <a:spcPct val="150000"/>
                </a:lnSpc>
                <a:defRPr sz="2400">
                  <a:solidFill>
                    <a:schemeClr val="bg1"/>
                  </a:solidFill>
                  <a:latin typeface="#9Slide03 Arima Madurai Black" panose="00000A00000000000000" pitchFamily="2" charset="-93"/>
                  <a:cs typeface="#9Slide03 Arima Madurai Black" panose="00000A00000000000000" pitchFamily="2" charset="-93"/>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9Slide03 Arima Madurai Black" panose="00000A00000000000000" pitchFamily="2" charset="-93"/>
                  <a:ea typeface="+mn-ea"/>
                  <a:cs typeface="#9Slide03 Arima Madurai Black" panose="00000A00000000000000" pitchFamily="2" charset="-93"/>
                </a:rPr>
                <a:t>1000 kg</a:t>
              </a:r>
            </a:p>
          </p:txBody>
        </p:sp>
      </p:grpSp>
      <p:grpSp>
        <p:nvGrpSpPr>
          <p:cNvPr id="49" name="Group 48">
            <a:extLst>
              <a:ext uri="{FF2B5EF4-FFF2-40B4-BE49-F238E27FC236}">
                <a16:creationId xmlns="" xmlns:a16="http://schemas.microsoft.com/office/drawing/2014/main" id="{29A6FD8A-5972-4D88-9D3D-D492EE72EC65}"/>
              </a:ext>
            </a:extLst>
          </p:cNvPr>
          <p:cNvGrpSpPr/>
          <p:nvPr/>
        </p:nvGrpSpPr>
        <p:grpSpPr>
          <a:xfrm>
            <a:off x="-430290" y="4747281"/>
            <a:ext cx="3525334" cy="2333726"/>
            <a:chOff x="-216249" y="3303026"/>
            <a:chExt cx="3525334" cy="2333726"/>
          </a:xfrm>
        </p:grpSpPr>
        <p:sp>
          <p:nvSpPr>
            <p:cNvPr id="50" name="Google Shape;454;p28">
              <a:extLst>
                <a:ext uri="{FF2B5EF4-FFF2-40B4-BE49-F238E27FC236}">
                  <a16:creationId xmlns="" xmlns:a16="http://schemas.microsoft.com/office/drawing/2014/main" id="{4DF4A490-1828-47AC-8C9B-1BDDC4406510}"/>
                </a:ext>
              </a:extLst>
            </p:cNvPr>
            <p:cNvSpPr/>
            <p:nvPr/>
          </p:nvSpPr>
          <p:spPr>
            <a:xfrm>
              <a:off x="-216249" y="3668374"/>
              <a:ext cx="3525334" cy="1968378"/>
            </a:xfrm>
            <a:custGeom>
              <a:avLst/>
              <a:gdLst/>
              <a:ahLst/>
              <a:cxnLst/>
              <a:rect l="l" t="t" r="r" b="b"/>
              <a:pathLst>
                <a:path w="109576" h="61182" extrusionOk="0">
                  <a:moveTo>
                    <a:pt x="16627" y="22652"/>
                  </a:moveTo>
                  <a:cubicBezTo>
                    <a:pt x="23594" y="27560"/>
                    <a:pt x="28630" y="34717"/>
                    <a:pt x="31036" y="42951"/>
                  </a:cubicBezTo>
                  <a:cubicBezTo>
                    <a:pt x="28598" y="38771"/>
                    <a:pt x="25526" y="34654"/>
                    <a:pt x="21631" y="31709"/>
                  </a:cubicBezTo>
                  <a:cubicBezTo>
                    <a:pt x="17609" y="28732"/>
                    <a:pt x="12827" y="27085"/>
                    <a:pt x="7981" y="26008"/>
                  </a:cubicBezTo>
                  <a:cubicBezTo>
                    <a:pt x="10832" y="24995"/>
                    <a:pt x="13618" y="23982"/>
                    <a:pt x="16437" y="22873"/>
                  </a:cubicBezTo>
                  <a:cubicBezTo>
                    <a:pt x="16564" y="22810"/>
                    <a:pt x="16595" y="22715"/>
                    <a:pt x="16627" y="22652"/>
                  </a:cubicBezTo>
                  <a:close/>
                  <a:moveTo>
                    <a:pt x="58611" y="999"/>
                  </a:moveTo>
                  <a:cubicBezTo>
                    <a:pt x="58685" y="999"/>
                    <a:pt x="58752" y="1006"/>
                    <a:pt x="58810" y="1022"/>
                  </a:cubicBezTo>
                  <a:cubicBezTo>
                    <a:pt x="60267" y="1433"/>
                    <a:pt x="60109" y="3492"/>
                    <a:pt x="60045" y="4600"/>
                  </a:cubicBezTo>
                  <a:cubicBezTo>
                    <a:pt x="60045" y="4790"/>
                    <a:pt x="60172" y="4917"/>
                    <a:pt x="60330" y="4949"/>
                  </a:cubicBezTo>
                  <a:lnTo>
                    <a:pt x="60330" y="5139"/>
                  </a:lnTo>
                  <a:cubicBezTo>
                    <a:pt x="50893" y="8432"/>
                    <a:pt x="41519" y="12011"/>
                    <a:pt x="32303" y="15748"/>
                  </a:cubicBezTo>
                  <a:cubicBezTo>
                    <a:pt x="32082" y="15874"/>
                    <a:pt x="31987" y="16001"/>
                    <a:pt x="32018" y="16223"/>
                  </a:cubicBezTo>
                  <a:cubicBezTo>
                    <a:pt x="33348" y="25407"/>
                    <a:pt x="33032" y="34496"/>
                    <a:pt x="31670" y="43585"/>
                  </a:cubicBezTo>
                  <a:cubicBezTo>
                    <a:pt x="29485" y="33704"/>
                    <a:pt x="23056" y="25185"/>
                    <a:pt x="14252" y="20150"/>
                  </a:cubicBezTo>
                  <a:cubicBezTo>
                    <a:pt x="21662" y="16064"/>
                    <a:pt x="29263" y="12359"/>
                    <a:pt x="37022" y="9066"/>
                  </a:cubicBezTo>
                  <a:cubicBezTo>
                    <a:pt x="41107" y="7355"/>
                    <a:pt x="45256" y="5709"/>
                    <a:pt x="49468" y="4189"/>
                  </a:cubicBezTo>
                  <a:cubicBezTo>
                    <a:pt x="51431" y="3492"/>
                    <a:pt x="53427" y="2827"/>
                    <a:pt x="55390" y="2130"/>
                  </a:cubicBezTo>
                  <a:cubicBezTo>
                    <a:pt x="56031" y="1926"/>
                    <a:pt x="57769" y="999"/>
                    <a:pt x="58611" y="999"/>
                  </a:cubicBezTo>
                  <a:close/>
                  <a:moveTo>
                    <a:pt x="74106" y="1402"/>
                  </a:moveTo>
                  <a:cubicBezTo>
                    <a:pt x="73473" y="3619"/>
                    <a:pt x="72998" y="5867"/>
                    <a:pt x="72776" y="8211"/>
                  </a:cubicBezTo>
                  <a:lnTo>
                    <a:pt x="72776" y="8369"/>
                  </a:lnTo>
                  <a:cubicBezTo>
                    <a:pt x="64162" y="12042"/>
                    <a:pt x="55612" y="15653"/>
                    <a:pt x="47124" y="19453"/>
                  </a:cubicBezTo>
                  <a:cubicBezTo>
                    <a:pt x="42912" y="21353"/>
                    <a:pt x="42057" y="25850"/>
                    <a:pt x="40157" y="29745"/>
                  </a:cubicBezTo>
                  <a:cubicBezTo>
                    <a:pt x="37782" y="34527"/>
                    <a:pt x="35090" y="39151"/>
                    <a:pt x="32145" y="43648"/>
                  </a:cubicBezTo>
                  <a:cubicBezTo>
                    <a:pt x="33253" y="38296"/>
                    <a:pt x="33728" y="32817"/>
                    <a:pt x="33665" y="27370"/>
                  </a:cubicBezTo>
                  <a:cubicBezTo>
                    <a:pt x="33602" y="24235"/>
                    <a:pt x="33412" y="21100"/>
                    <a:pt x="33032" y="18028"/>
                  </a:cubicBezTo>
                  <a:cubicBezTo>
                    <a:pt x="32778" y="16286"/>
                    <a:pt x="33570" y="16096"/>
                    <a:pt x="35090" y="15463"/>
                  </a:cubicBezTo>
                  <a:cubicBezTo>
                    <a:pt x="36547" y="14861"/>
                    <a:pt x="37972" y="14291"/>
                    <a:pt x="39429" y="13721"/>
                  </a:cubicBezTo>
                  <a:cubicBezTo>
                    <a:pt x="50830" y="9192"/>
                    <a:pt x="62389" y="5075"/>
                    <a:pt x="74106" y="1402"/>
                  </a:cubicBezTo>
                  <a:close/>
                  <a:moveTo>
                    <a:pt x="6335" y="26484"/>
                  </a:moveTo>
                  <a:cubicBezTo>
                    <a:pt x="11338" y="27529"/>
                    <a:pt x="16310" y="28985"/>
                    <a:pt x="20554" y="31899"/>
                  </a:cubicBezTo>
                  <a:cubicBezTo>
                    <a:pt x="24639" y="34749"/>
                    <a:pt x="27363" y="38771"/>
                    <a:pt x="30245" y="42730"/>
                  </a:cubicBezTo>
                  <a:cubicBezTo>
                    <a:pt x="30530" y="43110"/>
                    <a:pt x="30815" y="43521"/>
                    <a:pt x="31068" y="43870"/>
                  </a:cubicBezTo>
                  <a:cubicBezTo>
                    <a:pt x="30648" y="43786"/>
                    <a:pt x="30221" y="43745"/>
                    <a:pt x="29796" y="43745"/>
                  </a:cubicBezTo>
                  <a:cubicBezTo>
                    <a:pt x="29262" y="43745"/>
                    <a:pt x="28730" y="43809"/>
                    <a:pt x="28218" y="43933"/>
                  </a:cubicBezTo>
                  <a:cubicBezTo>
                    <a:pt x="28028" y="44028"/>
                    <a:pt x="27870" y="44091"/>
                    <a:pt x="27680" y="44186"/>
                  </a:cubicBezTo>
                  <a:cubicBezTo>
                    <a:pt x="27648" y="44218"/>
                    <a:pt x="27585" y="44218"/>
                    <a:pt x="27585" y="44250"/>
                  </a:cubicBezTo>
                  <a:cubicBezTo>
                    <a:pt x="27585" y="44218"/>
                    <a:pt x="27553" y="44218"/>
                    <a:pt x="27553" y="44218"/>
                  </a:cubicBezTo>
                  <a:cubicBezTo>
                    <a:pt x="25684" y="43458"/>
                    <a:pt x="23784" y="42793"/>
                    <a:pt x="21947" y="42096"/>
                  </a:cubicBezTo>
                  <a:cubicBezTo>
                    <a:pt x="17039" y="38233"/>
                    <a:pt x="11243" y="35604"/>
                    <a:pt x="5321" y="33894"/>
                  </a:cubicBezTo>
                  <a:cubicBezTo>
                    <a:pt x="5311" y="33892"/>
                    <a:pt x="5300" y="33891"/>
                    <a:pt x="5291" y="33891"/>
                  </a:cubicBezTo>
                  <a:cubicBezTo>
                    <a:pt x="5151" y="33891"/>
                    <a:pt x="5078" y="34086"/>
                    <a:pt x="5226" y="34116"/>
                  </a:cubicBezTo>
                  <a:cubicBezTo>
                    <a:pt x="10642" y="35794"/>
                    <a:pt x="15455" y="38296"/>
                    <a:pt x="20079" y="41368"/>
                  </a:cubicBezTo>
                  <a:cubicBezTo>
                    <a:pt x="18084" y="40671"/>
                    <a:pt x="16152" y="39943"/>
                    <a:pt x="14220" y="39183"/>
                  </a:cubicBezTo>
                  <a:cubicBezTo>
                    <a:pt x="10325" y="37694"/>
                    <a:pt x="6525" y="35826"/>
                    <a:pt x="2661" y="34401"/>
                  </a:cubicBezTo>
                  <a:cubicBezTo>
                    <a:pt x="4909" y="32469"/>
                    <a:pt x="6271" y="29460"/>
                    <a:pt x="6335" y="26484"/>
                  </a:cubicBezTo>
                  <a:close/>
                  <a:moveTo>
                    <a:pt x="79332" y="6342"/>
                  </a:moveTo>
                  <a:cubicBezTo>
                    <a:pt x="77210" y="9636"/>
                    <a:pt x="75658" y="13151"/>
                    <a:pt x="74613" y="17078"/>
                  </a:cubicBezTo>
                  <a:cubicBezTo>
                    <a:pt x="74613" y="17173"/>
                    <a:pt x="74676" y="17268"/>
                    <a:pt x="74708" y="17331"/>
                  </a:cubicBezTo>
                  <a:cubicBezTo>
                    <a:pt x="73600" y="17648"/>
                    <a:pt x="72460" y="17933"/>
                    <a:pt x="71351" y="18250"/>
                  </a:cubicBezTo>
                  <a:lnTo>
                    <a:pt x="63022" y="20466"/>
                  </a:lnTo>
                  <a:cubicBezTo>
                    <a:pt x="60584" y="21100"/>
                    <a:pt x="57892" y="21575"/>
                    <a:pt x="55548" y="22557"/>
                  </a:cubicBezTo>
                  <a:cubicBezTo>
                    <a:pt x="53553" y="23412"/>
                    <a:pt x="52128" y="24932"/>
                    <a:pt x="50640" y="26452"/>
                  </a:cubicBezTo>
                  <a:cubicBezTo>
                    <a:pt x="48644" y="28415"/>
                    <a:pt x="46681" y="30410"/>
                    <a:pt x="44686" y="32342"/>
                  </a:cubicBezTo>
                  <a:cubicBezTo>
                    <a:pt x="40632" y="36333"/>
                    <a:pt x="36452" y="40354"/>
                    <a:pt x="32303" y="44313"/>
                  </a:cubicBezTo>
                  <a:lnTo>
                    <a:pt x="32272" y="44313"/>
                  </a:lnTo>
                  <a:cubicBezTo>
                    <a:pt x="35185" y="40133"/>
                    <a:pt x="37814" y="35794"/>
                    <a:pt x="40094" y="31266"/>
                  </a:cubicBezTo>
                  <a:cubicBezTo>
                    <a:pt x="41202" y="29049"/>
                    <a:pt x="42247" y="26800"/>
                    <a:pt x="43229" y="24520"/>
                  </a:cubicBezTo>
                  <a:cubicBezTo>
                    <a:pt x="43831" y="23127"/>
                    <a:pt x="44432" y="21860"/>
                    <a:pt x="45636" y="20973"/>
                  </a:cubicBezTo>
                  <a:cubicBezTo>
                    <a:pt x="46713" y="20245"/>
                    <a:pt x="48074" y="19801"/>
                    <a:pt x="49246" y="19295"/>
                  </a:cubicBezTo>
                  <a:cubicBezTo>
                    <a:pt x="59317" y="14956"/>
                    <a:pt x="69324" y="10649"/>
                    <a:pt x="79332" y="6342"/>
                  </a:cubicBezTo>
                  <a:close/>
                  <a:moveTo>
                    <a:pt x="85571" y="15178"/>
                  </a:moveTo>
                  <a:lnTo>
                    <a:pt x="85571" y="15178"/>
                  </a:lnTo>
                  <a:cubicBezTo>
                    <a:pt x="78793" y="18883"/>
                    <a:pt x="72460" y="23253"/>
                    <a:pt x="66601" y="28289"/>
                  </a:cubicBezTo>
                  <a:cubicBezTo>
                    <a:pt x="66347" y="28415"/>
                    <a:pt x="66474" y="28669"/>
                    <a:pt x="66633" y="28795"/>
                  </a:cubicBezTo>
                  <a:cubicBezTo>
                    <a:pt x="54598" y="32057"/>
                    <a:pt x="43609" y="37726"/>
                    <a:pt x="33063" y="44376"/>
                  </a:cubicBezTo>
                  <a:cubicBezTo>
                    <a:pt x="33000" y="44471"/>
                    <a:pt x="32937" y="44503"/>
                    <a:pt x="32937" y="44598"/>
                  </a:cubicBezTo>
                  <a:cubicBezTo>
                    <a:pt x="32905" y="44535"/>
                    <a:pt x="32873" y="44535"/>
                    <a:pt x="32810" y="44503"/>
                  </a:cubicBezTo>
                  <a:cubicBezTo>
                    <a:pt x="36705" y="41020"/>
                    <a:pt x="40506" y="37409"/>
                    <a:pt x="44274" y="33767"/>
                  </a:cubicBezTo>
                  <a:cubicBezTo>
                    <a:pt x="46174" y="31962"/>
                    <a:pt x="48043" y="30094"/>
                    <a:pt x="49880" y="28225"/>
                  </a:cubicBezTo>
                  <a:cubicBezTo>
                    <a:pt x="51938" y="26167"/>
                    <a:pt x="53838" y="23887"/>
                    <a:pt x="56657" y="22873"/>
                  </a:cubicBezTo>
                  <a:cubicBezTo>
                    <a:pt x="61629" y="21195"/>
                    <a:pt x="66949" y="20118"/>
                    <a:pt x="72048" y="18756"/>
                  </a:cubicBezTo>
                  <a:cubicBezTo>
                    <a:pt x="76577" y="17585"/>
                    <a:pt x="81042" y="16349"/>
                    <a:pt x="85571" y="15178"/>
                  </a:cubicBezTo>
                  <a:close/>
                  <a:moveTo>
                    <a:pt x="94288" y="25891"/>
                  </a:moveTo>
                  <a:cubicBezTo>
                    <a:pt x="96514" y="25891"/>
                    <a:pt x="98740" y="25962"/>
                    <a:pt x="100962" y="26103"/>
                  </a:cubicBezTo>
                  <a:cubicBezTo>
                    <a:pt x="88833" y="30474"/>
                    <a:pt x="77273" y="36174"/>
                    <a:pt x="65714" y="42065"/>
                  </a:cubicBezTo>
                  <a:cubicBezTo>
                    <a:pt x="64862" y="42483"/>
                    <a:pt x="64298" y="42659"/>
                    <a:pt x="63744" y="42659"/>
                  </a:cubicBezTo>
                  <a:cubicBezTo>
                    <a:pt x="63165" y="42659"/>
                    <a:pt x="62597" y="42467"/>
                    <a:pt x="61724" y="42160"/>
                  </a:cubicBezTo>
                  <a:cubicBezTo>
                    <a:pt x="60330" y="41653"/>
                    <a:pt x="58905" y="41305"/>
                    <a:pt x="57480" y="40988"/>
                  </a:cubicBezTo>
                  <a:cubicBezTo>
                    <a:pt x="55112" y="40480"/>
                    <a:pt x="52719" y="40249"/>
                    <a:pt x="50300" y="40249"/>
                  </a:cubicBezTo>
                  <a:cubicBezTo>
                    <a:pt x="50002" y="40249"/>
                    <a:pt x="49704" y="40253"/>
                    <a:pt x="49405" y="40259"/>
                  </a:cubicBezTo>
                  <a:cubicBezTo>
                    <a:pt x="43831" y="40418"/>
                    <a:pt x="38415" y="41970"/>
                    <a:pt x="33538" y="44756"/>
                  </a:cubicBezTo>
                  <a:cubicBezTo>
                    <a:pt x="33443" y="44788"/>
                    <a:pt x="33412" y="44820"/>
                    <a:pt x="33380" y="44883"/>
                  </a:cubicBezTo>
                  <a:cubicBezTo>
                    <a:pt x="33348" y="44883"/>
                    <a:pt x="33348" y="44851"/>
                    <a:pt x="33285" y="44851"/>
                  </a:cubicBezTo>
                  <a:cubicBezTo>
                    <a:pt x="44179" y="38708"/>
                    <a:pt x="54915" y="32817"/>
                    <a:pt x="67013" y="29524"/>
                  </a:cubicBezTo>
                  <a:cubicBezTo>
                    <a:pt x="75911" y="27102"/>
                    <a:pt x="85096" y="25891"/>
                    <a:pt x="94288" y="25891"/>
                  </a:cubicBezTo>
                  <a:close/>
                  <a:moveTo>
                    <a:pt x="29655" y="44216"/>
                  </a:moveTo>
                  <a:cubicBezTo>
                    <a:pt x="30313" y="44216"/>
                    <a:pt x="30958" y="44329"/>
                    <a:pt x="31575" y="44535"/>
                  </a:cubicBezTo>
                  <a:cubicBezTo>
                    <a:pt x="31512" y="44693"/>
                    <a:pt x="31512" y="44851"/>
                    <a:pt x="31480" y="45010"/>
                  </a:cubicBezTo>
                  <a:cubicBezTo>
                    <a:pt x="31461" y="45179"/>
                    <a:pt x="31587" y="45270"/>
                    <a:pt x="31706" y="45270"/>
                  </a:cubicBezTo>
                  <a:cubicBezTo>
                    <a:pt x="31787" y="45270"/>
                    <a:pt x="31866" y="45227"/>
                    <a:pt x="31892" y="45136"/>
                  </a:cubicBezTo>
                  <a:cubicBezTo>
                    <a:pt x="31923" y="44978"/>
                    <a:pt x="31923" y="44851"/>
                    <a:pt x="31955" y="44693"/>
                  </a:cubicBezTo>
                  <a:cubicBezTo>
                    <a:pt x="31987" y="44725"/>
                    <a:pt x="32018" y="44725"/>
                    <a:pt x="32018" y="44725"/>
                  </a:cubicBezTo>
                  <a:cubicBezTo>
                    <a:pt x="32068" y="44824"/>
                    <a:pt x="32175" y="44903"/>
                    <a:pt x="32280" y="44903"/>
                  </a:cubicBezTo>
                  <a:cubicBezTo>
                    <a:pt x="32310" y="44903"/>
                    <a:pt x="32339" y="44897"/>
                    <a:pt x="32367" y="44883"/>
                  </a:cubicBezTo>
                  <a:cubicBezTo>
                    <a:pt x="33253" y="45358"/>
                    <a:pt x="34013" y="46087"/>
                    <a:pt x="34615" y="47037"/>
                  </a:cubicBezTo>
                  <a:cubicBezTo>
                    <a:pt x="34663" y="47132"/>
                    <a:pt x="34742" y="47171"/>
                    <a:pt x="34821" y="47171"/>
                  </a:cubicBezTo>
                  <a:cubicBezTo>
                    <a:pt x="34900" y="47171"/>
                    <a:pt x="34979" y="47132"/>
                    <a:pt x="35027" y="47068"/>
                  </a:cubicBezTo>
                  <a:cubicBezTo>
                    <a:pt x="35090" y="47068"/>
                    <a:pt x="35090" y="47100"/>
                    <a:pt x="35122" y="47100"/>
                  </a:cubicBezTo>
                  <a:lnTo>
                    <a:pt x="35122" y="47163"/>
                  </a:lnTo>
                  <a:cubicBezTo>
                    <a:pt x="34854" y="47212"/>
                    <a:pt x="34568" y="47279"/>
                    <a:pt x="34321" y="47279"/>
                  </a:cubicBezTo>
                  <a:cubicBezTo>
                    <a:pt x="34246" y="47279"/>
                    <a:pt x="34175" y="47273"/>
                    <a:pt x="34108" y="47258"/>
                  </a:cubicBezTo>
                  <a:cubicBezTo>
                    <a:pt x="32986" y="45722"/>
                    <a:pt x="30815" y="45095"/>
                    <a:pt x="28909" y="45095"/>
                  </a:cubicBezTo>
                  <a:cubicBezTo>
                    <a:pt x="28772" y="45095"/>
                    <a:pt x="28637" y="45098"/>
                    <a:pt x="28503" y="45105"/>
                  </a:cubicBezTo>
                  <a:cubicBezTo>
                    <a:pt x="28313" y="44883"/>
                    <a:pt x="28123" y="44693"/>
                    <a:pt x="27965" y="44471"/>
                  </a:cubicBezTo>
                  <a:cubicBezTo>
                    <a:pt x="28531" y="44297"/>
                    <a:pt x="29097" y="44216"/>
                    <a:pt x="29655" y="44216"/>
                  </a:cubicBezTo>
                  <a:close/>
                  <a:moveTo>
                    <a:pt x="28788" y="45485"/>
                  </a:moveTo>
                  <a:lnTo>
                    <a:pt x="28788" y="45485"/>
                  </a:lnTo>
                  <a:cubicBezTo>
                    <a:pt x="30498" y="45897"/>
                    <a:pt x="32240" y="46087"/>
                    <a:pt x="33443" y="47385"/>
                  </a:cubicBezTo>
                  <a:cubicBezTo>
                    <a:pt x="31670" y="47385"/>
                    <a:pt x="30055" y="46752"/>
                    <a:pt x="28788" y="45485"/>
                  </a:cubicBezTo>
                  <a:close/>
                  <a:moveTo>
                    <a:pt x="50595" y="41039"/>
                  </a:moveTo>
                  <a:cubicBezTo>
                    <a:pt x="50875" y="41039"/>
                    <a:pt x="51154" y="41043"/>
                    <a:pt x="51431" y="41051"/>
                  </a:cubicBezTo>
                  <a:cubicBezTo>
                    <a:pt x="54440" y="41146"/>
                    <a:pt x="57480" y="41621"/>
                    <a:pt x="60394" y="42508"/>
                  </a:cubicBezTo>
                  <a:cubicBezTo>
                    <a:pt x="61224" y="42785"/>
                    <a:pt x="62889" y="43777"/>
                    <a:pt x="63739" y="43777"/>
                  </a:cubicBezTo>
                  <a:cubicBezTo>
                    <a:pt x="63765" y="43777"/>
                    <a:pt x="63790" y="43777"/>
                    <a:pt x="63814" y="43775"/>
                  </a:cubicBezTo>
                  <a:lnTo>
                    <a:pt x="63814" y="43775"/>
                  </a:lnTo>
                  <a:cubicBezTo>
                    <a:pt x="63466" y="45041"/>
                    <a:pt x="64099" y="46593"/>
                    <a:pt x="64257" y="47828"/>
                  </a:cubicBezTo>
                  <a:cubicBezTo>
                    <a:pt x="64606" y="50457"/>
                    <a:pt x="64606" y="52959"/>
                    <a:pt x="64416" y="55587"/>
                  </a:cubicBezTo>
                  <a:cubicBezTo>
                    <a:pt x="63307" y="55302"/>
                    <a:pt x="62167" y="54986"/>
                    <a:pt x="60964" y="54669"/>
                  </a:cubicBezTo>
                  <a:cubicBezTo>
                    <a:pt x="52223" y="52230"/>
                    <a:pt x="43672" y="49222"/>
                    <a:pt x="34963" y="46688"/>
                  </a:cubicBezTo>
                  <a:cubicBezTo>
                    <a:pt x="34932" y="46625"/>
                    <a:pt x="34868" y="46562"/>
                    <a:pt x="34837" y="46467"/>
                  </a:cubicBezTo>
                  <a:cubicBezTo>
                    <a:pt x="34615" y="46087"/>
                    <a:pt x="34330" y="45738"/>
                    <a:pt x="34013" y="45422"/>
                  </a:cubicBezTo>
                  <a:cubicBezTo>
                    <a:pt x="35438" y="44566"/>
                    <a:pt x="36927" y="43901"/>
                    <a:pt x="38447" y="43300"/>
                  </a:cubicBezTo>
                  <a:cubicBezTo>
                    <a:pt x="41519" y="42128"/>
                    <a:pt x="44781" y="41368"/>
                    <a:pt x="48074" y="41146"/>
                  </a:cubicBezTo>
                  <a:cubicBezTo>
                    <a:pt x="48906" y="41075"/>
                    <a:pt x="49755" y="41039"/>
                    <a:pt x="50595" y="41039"/>
                  </a:cubicBezTo>
                  <a:close/>
                  <a:moveTo>
                    <a:pt x="102514" y="26420"/>
                  </a:moveTo>
                  <a:cubicBezTo>
                    <a:pt x="104952" y="29524"/>
                    <a:pt x="106377" y="32912"/>
                    <a:pt x="106282" y="36903"/>
                  </a:cubicBezTo>
                  <a:cubicBezTo>
                    <a:pt x="106124" y="36966"/>
                    <a:pt x="106060" y="37188"/>
                    <a:pt x="106124" y="37314"/>
                  </a:cubicBezTo>
                  <a:cubicBezTo>
                    <a:pt x="106124" y="37346"/>
                    <a:pt x="106187" y="37378"/>
                    <a:pt x="106187" y="37409"/>
                  </a:cubicBezTo>
                  <a:cubicBezTo>
                    <a:pt x="106187" y="37504"/>
                    <a:pt x="106219" y="37536"/>
                    <a:pt x="106251" y="37568"/>
                  </a:cubicBezTo>
                  <a:cubicBezTo>
                    <a:pt x="104224" y="38549"/>
                    <a:pt x="97383" y="41685"/>
                    <a:pt x="96591" y="42096"/>
                  </a:cubicBezTo>
                  <a:cubicBezTo>
                    <a:pt x="93076" y="43743"/>
                    <a:pt x="89561" y="45422"/>
                    <a:pt x="86014" y="47005"/>
                  </a:cubicBezTo>
                  <a:cubicBezTo>
                    <a:pt x="79047" y="50140"/>
                    <a:pt x="71985" y="52895"/>
                    <a:pt x="65017" y="56031"/>
                  </a:cubicBezTo>
                  <a:cubicBezTo>
                    <a:pt x="65207" y="53877"/>
                    <a:pt x="65271" y="51787"/>
                    <a:pt x="65081" y="49665"/>
                  </a:cubicBezTo>
                  <a:cubicBezTo>
                    <a:pt x="64922" y="47860"/>
                    <a:pt x="64004" y="45548"/>
                    <a:pt x="64257" y="43743"/>
                  </a:cubicBezTo>
                  <a:cubicBezTo>
                    <a:pt x="65049" y="43521"/>
                    <a:pt x="65967" y="42825"/>
                    <a:pt x="66601" y="42508"/>
                  </a:cubicBezTo>
                  <a:cubicBezTo>
                    <a:pt x="78350" y="36618"/>
                    <a:pt x="90131" y="30854"/>
                    <a:pt x="102514" y="26420"/>
                  </a:cubicBezTo>
                  <a:close/>
                  <a:moveTo>
                    <a:pt x="106884" y="37663"/>
                  </a:moveTo>
                  <a:cubicBezTo>
                    <a:pt x="107232" y="37821"/>
                    <a:pt x="107644" y="37979"/>
                    <a:pt x="107992" y="38138"/>
                  </a:cubicBezTo>
                  <a:cubicBezTo>
                    <a:pt x="108151" y="38201"/>
                    <a:pt x="108277" y="38233"/>
                    <a:pt x="108436" y="38328"/>
                  </a:cubicBezTo>
                  <a:lnTo>
                    <a:pt x="86806" y="48778"/>
                  </a:lnTo>
                  <a:cubicBezTo>
                    <a:pt x="79680" y="52230"/>
                    <a:pt x="72555" y="56189"/>
                    <a:pt x="65081" y="58786"/>
                  </a:cubicBezTo>
                  <a:cubicBezTo>
                    <a:pt x="64289" y="57614"/>
                    <a:pt x="61375" y="57297"/>
                    <a:pt x="60172" y="56854"/>
                  </a:cubicBezTo>
                  <a:cubicBezTo>
                    <a:pt x="57448" y="55872"/>
                    <a:pt x="54725" y="54859"/>
                    <a:pt x="52001" y="53814"/>
                  </a:cubicBezTo>
                  <a:cubicBezTo>
                    <a:pt x="49215" y="52737"/>
                    <a:pt x="46491" y="51534"/>
                    <a:pt x="43736" y="50394"/>
                  </a:cubicBezTo>
                  <a:lnTo>
                    <a:pt x="43736" y="50394"/>
                  </a:lnTo>
                  <a:cubicBezTo>
                    <a:pt x="50481" y="52705"/>
                    <a:pt x="57480" y="54479"/>
                    <a:pt x="64289" y="56252"/>
                  </a:cubicBezTo>
                  <a:lnTo>
                    <a:pt x="64447" y="56252"/>
                  </a:lnTo>
                  <a:cubicBezTo>
                    <a:pt x="64447" y="56347"/>
                    <a:pt x="64542" y="56379"/>
                    <a:pt x="64574" y="56379"/>
                  </a:cubicBezTo>
                  <a:cubicBezTo>
                    <a:pt x="64574" y="56484"/>
                    <a:pt x="64661" y="56545"/>
                    <a:pt x="64745" y="56545"/>
                  </a:cubicBezTo>
                  <a:cubicBezTo>
                    <a:pt x="64762" y="56545"/>
                    <a:pt x="64779" y="56543"/>
                    <a:pt x="64796" y="56537"/>
                  </a:cubicBezTo>
                  <a:cubicBezTo>
                    <a:pt x="72618" y="53909"/>
                    <a:pt x="80219" y="50489"/>
                    <a:pt x="87692" y="47037"/>
                  </a:cubicBezTo>
                  <a:cubicBezTo>
                    <a:pt x="91493" y="45295"/>
                    <a:pt x="95293" y="43521"/>
                    <a:pt x="99062" y="41685"/>
                  </a:cubicBezTo>
                  <a:cubicBezTo>
                    <a:pt x="101025" y="40735"/>
                    <a:pt x="102957" y="39784"/>
                    <a:pt x="104920" y="38803"/>
                  </a:cubicBezTo>
                  <a:cubicBezTo>
                    <a:pt x="105490" y="38486"/>
                    <a:pt x="106441" y="38233"/>
                    <a:pt x="106884" y="37663"/>
                  </a:cubicBezTo>
                  <a:close/>
                  <a:moveTo>
                    <a:pt x="888" y="34591"/>
                  </a:moveTo>
                  <a:cubicBezTo>
                    <a:pt x="4846" y="36744"/>
                    <a:pt x="9343" y="38296"/>
                    <a:pt x="13555" y="39911"/>
                  </a:cubicBezTo>
                  <a:cubicBezTo>
                    <a:pt x="18084" y="41685"/>
                    <a:pt x="22644" y="43426"/>
                    <a:pt x="27363" y="44756"/>
                  </a:cubicBezTo>
                  <a:cubicBezTo>
                    <a:pt x="28449" y="46928"/>
                    <a:pt x="30900" y="48254"/>
                    <a:pt x="33307" y="48254"/>
                  </a:cubicBezTo>
                  <a:cubicBezTo>
                    <a:pt x="33990" y="48254"/>
                    <a:pt x="34669" y="48147"/>
                    <a:pt x="35312" y="47923"/>
                  </a:cubicBezTo>
                  <a:cubicBezTo>
                    <a:pt x="35565" y="47860"/>
                    <a:pt x="35597" y="47670"/>
                    <a:pt x="35597" y="47512"/>
                  </a:cubicBezTo>
                  <a:cubicBezTo>
                    <a:pt x="40030" y="49760"/>
                    <a:pt x="44623" y="51629"/>
                    <a:pt x="49215" y="53497"/>
                  </a:cubicBezTo>
                  <a:cubicBezTo>
                    <a:pt x="50355" y="53972"/>
                    <a:pt x="61439" y="57994"/>
                    <a:pt x="64257" y="58944"/>
                  </a:cubicBezTo>
                  <a:lnTo>
                    <a:pt x="64257" y="59007"/>
                  </a:lnTo>
                  <a:cubicBezTo>
                    <a:pt x="64257" y="59039"/>
                    <a:pt x="64226" y="59071"/>
                    <a:pt x="64226" y="59102"/>
                  </a:cubicBezTo>
                  <a:cubicBezTo>
                    <a:pt x="64162" y="59229"/>
                    <a:pt x="64257" y="59419"/>
                    <a:pt x="64384" y="59514"/>
                  </a:cubicBezTo>
                  <a:cubicBezTo>
                    <a:pt x="64416" y="59546"/>
                    <a:pt x="64479" y="59546"/>
                    <a:pt x="64542" y="59577"/>
                  </a:cubicBezTo>
                  <a:cubicBezTo>
                    <a:pt x="64542" y="59641"/>
                    <a:pt x="64574" y="59641"/>
                    <a:pt x="64606" y="59641"/>
                  </a:cubicBezTo>
                  <a:cubicBezTo>
                    <a:pt x="64637" y="59894"/>
                    <a:pt x="64796" y="60179"/>
                    <a:pt x="65017" y="60433"/>
                  </a:cubicBezTo>
                  <a:lnTo>
                    <a:pt x="65017" y="60433"/>
                  </a:lnTo>
                  <a:cubicBezTo>
                    <a:pt x="55073" y="56886"/>
                    <a:pt x="45478" y="52737"/>
                    <a:pt x="35660" y="48905"/>
                  </a:cubicBezTo>
                  <a:cubicBezTo>
                    <a:pt x="35765" y="48696"/>
                    <a:pt x="35610" y="48422"/>
                    <a:pt x="35357" y="48422"/>
                  </a:cubicBezTo>
                  <a:cubicBezTo>
                    <a:pt x="35304" y="48422"/>
                    <a:pt x="35246" y="48434"/>
                    <a:pt x="35185" y="48462"/>
                  </a:cubicBezTo>
                  <a:cubicBezTo>
                    <a:pt x="34303" y="48835"/>
                    <a:pt x="33357" y="49026"/>
                    <a:pt x="32411" y="49026"/>
                  </a:cubicBezTo>
                  <a:cubicBezTo>
                    <a:pt x="31591" y="49026"/>
                    <a:pt x="30771" y="48882"/>
                    <a:pt x="29991" y="48588"/>
                  </a:cubicBezTo>
                  <a:cubicBezTo>
                    <a:pt x="28440" y="48018"/>
                    <a:pt x="27521" y="46942"/>
                    <a:pt x="26476" y="45770"/>
                  </a:cubicBezTo>
                  <a:cubicBezTo>
                    <a:pt x="26603" y="45612"/>
                    <a:pt x="26603" y="45295"/>
                    <a:pt x="26318" y="45200"/>
                  </a:cubicBezTo>
                  <a:cubicBezTo>
                    <a:pt x="17672" y="42286"/>
                    <a:pt x="9185" y="38866"/>
                    <a:pt x="539" y="35953"/>
                  </a:cubicBezTo>
                  <a:cubicBezTo>
                    <a:pt x="666" y="35509"/>
                    <a:pt x="793" y="35066"/>
                    <a:pt x="888" y="34591"/>
                  </a:cubicBezTo>
                  <a:close/>
                  <a:moveTo>
                    <a:pt x="108911" y="38834"/>
                  </a:moveTo>
                  <a:lnTo>
                    <a:pt x="108911" y="38834"/>
                  </a:lnTo>
                  <a:cubicBezTo>
                    <a:pt x="108816" y="39278"/>
                    <a:pt x="108784" y="39753"/>
                    <a:pt x="108816" y="40196"/>
                  </a:cubicBezTo>
                  <a:cubicBezTo>
                    <a:pt x="94628" y="47385"/>
                    <a:pt x="80092" y="53814"/>
                    <a:pt x="65682" y="60528"/>
                  </a:cubicBezTo>
                  <a:cubicBezTo>
                    <a:pt x="65366" y="60179"/>
                    <a:pt x="65207" y="59831"/>
                    <a:pt x="65081" y="59387"/>
                  </a:cubicBezTo>
                  <a:cubicBezTo>
                    <a:pt x="65144" y="59324"/>
                    <a:pt x="65176" y="59261"/>
                    <a:pt x="65176" y="59197"/>
                  </a:cubicBezTo>
                  <a:cubicBezTo>
                    <a:pt x="72523" y="57044"/>
                    <a:pt x="79427" y="53085"/>
                    <a:pt x="86299" y="49760"/>
                  </a:cubicBezTo>
                  <a:cubicBezTo>
                    <a:pt x="93836" y="46118"/>
                    <a:pt x="101373" y="42476"/>
                    <a:pt x="108911" y="38834"/>
                  </a:cubicBezTo>
                  <a:close/>
                  <a:moveTo>
                    <a:pt x="59715" y="0"/>
                  </a:moveTo>
                  <a:cubicBezTo>
                    <a:pt x="59687" y="0"/>
                    <a:pt x="59660" y="3"/>
                    <a:pt x="59634" y="8"/>
                  </a:cubicBezTo>
                  <a:cubicBezTo>
                    <a:pt x="43577" y="5075"/>
                    <a:pt x="28123" y="11694"/>
                    <a:pt x="13397" y="19801"/>
                  </a:cubicBezTo>
                  <a:cubicBezTo>
                    <a:pt x="13112" y="19960"/>
                    <a:pt x="13112" y="20340"/>
                    <a:pt x="13397" y="20498"/>
                  </a:cubicBezTo>
                  <a:cubicBezTo>
                    <a:pt x="14410" y="21036"/>
                    <a:pt x="15360" y="21638"/>
                    <a:pt x="16279" y="22240"/>
                  </a:cubicBezTo>
                  <a:cubicBezTo>
                    <a:pt x="12985" y="23317"/>
                    <a:pt x="9787" y="24583"/>
                    <a:pt x="6525" y="25692"/>
                  </a:cubicBezTo>
                  <a:cubicBezTo>
                    <a:pt x="6271" y="25787"/>
                    <a:pt x="6176" y="26103"/>
                    <a:pt x="6271" y="26293"/>
                  </a:cubicBezTo>
                  <a:cubicBezTo>
                    <a:pt x="6176" y="26293"/>
                    <a:pt x="6145" y="26325"/>
                    <a:pt x="6145" y="26420"/>
                  </a:cubicBezTo>
                  <a:cubicBezTo>
                    <a:pt x="5670" y="29460"/>
                    <a:pt x="4434" y="31899"/>
                    <a:pt x="2313" y="34116"/>
                  </a:cubicBezTo>
                  <a:cubicBezTo>
                    <a:pt x="2281" y="34179"/>
                    <a:pt x="2218" y="34211"/>
                    <a:pt x="2218" y="34242"/>
                  </a:cubicBezTo>
                  <a:lnTo>
                    <a:pt x="1173" y="33894"/>
                  </a:lnTo>
                  <a:cubicBezTo>
                    <a:pt x="1139" y="33886"/>
                    <a:pt x="1105" y="33882"/>
                    <a:pt x="1072" y="33882"/>
                  </a:cubicBezTo>
                  <a:cubicBezTo>
                    <a:pt x="983" y="33882"/>
                    <a:pt x="902" y="33911"/>
                    <a:pt x="856" y="33957"/>
                  </a:cubicBezTo>
                  <a:cubicBezTo>
                    <a:pt x="761" y="33957"/>
                    <a:pt x="634" y="34021"/>
                    <a:pt x="603" y="34116"/>
                  </a:cubicBezTo>
                  <a:cubicBezTo>
                    <a:pt x="381" y="34654"/>
                    <a:pt x="191" y="35224"/>
                    <a:pt x="64" y="35794"/>
                  </a:cubicBezTo>
                  <a:cubicBezTo>
                    <a:pt x="1" y="35953"/>
                    <a:pt x="96" y="36079"/>
                    <a:pt x="159" y="36111"/>
                  </a:cubicBezTo>
                  <a:cubicBezTo>
                    <a:pt x="159" y="36174"/>
                    <a:pt x="159" y="36238"/>
                    <a:pt x="254" y="36269"/>
                  </a:cubicBezTo>
                  <a:cubicBezTo>
                    <a:pt x="8488" y="40101"/>
                    <a:pt x="17387" y="43046"/>
                    <a:pt x="26064" y="45802"/>
                  </a:cubicBezTo>
                  <a:cubicBezTo>
                    <a:pt x="26875" y="48419"/>
                    <a:pt x="29736" y="49647"/>
                    <a:pt x="32441" y="49647"/>
                  </a:cubicBezTo>
                  <a:cubicBezTo>
                    <a:pt x="33434" y="49647"/>
                    <a:pt x="34406" y="49482"/>
                    <a:pt x="35248" y="49158"/>
                  </a:cubicBezTo>
                  <a:cubicBezTo>
                    <a:pt x="44813" y="53972"/>
                    <a:pt x="55105" y="57646"/>
                    <a:pt x="65239" y="61161"/>
                  </a:cubicBezTo>
                  <a:cubicBezTo>
                    <a:pt x="65274" y="61175"/>
                    <a:pt x="65307" y="61181"/>
                    <a:pt x="65338" y="61181"/>
                  </a:cubicBezTo>
                  <a:cubicBezTo>
                    <a:pt x="65450" y="61181"/>
                    <a:pt x="65538" y="61101"/>
                    <a:pt x="65587" y="61003"/>
                  </a:cubicBezTo>
                  <a:cubicBezTo>
                    <a:pt x="80535" y="55112"/>
                    <a:pt x="95008" y="47892"/>
                    <a:pt x="109354" y="40608"/>
                  </a:cubicBezTo>
                  <a:cubicBezTo>
                    <a:pt x="109576" y="40544"/>
                    <a:pt x="109544" y="40259"/>
                    <a:pt x="109386" y="40133"/>
                  </a:cubicBezTo>
                  <a:cubicBezTo>
                    <a:pt x="109417" y="39626"/>
                    <a:pt x="109354" y="39088"/>
                    <a:pt x="109386" y="38613"/>
                  </a:cubicBezTo>
                  <a:lnTo>
                    <a:pt x="109386" y="38486"/>
                  </a:lnTo>
                  <a:cubicBezTo>
                    <a:pt x="109417" y="38359"/>
                    <a:pt x="109386" y="38233"/>
                    <a:pt x="109322" y="38169"/>
                  </a:cubicBezTo>
                  <a:cubicBezTo>
                    <a:pt x="109037" y="37979"/>
                    <a:pt x="108626" y="37884"/>
                    <a:pt x="108277" y="37758"/>
                  </a:cubicBezTo>
                  <a:cubicBezTo>
                    <a:pt x="107897" y="37663"/>
                    <a:pt x="107517" y="37536"/>
                    <a:pt x="107137" y="37409"/>
                  </a:cubicBezTo>
                  <a:cubicBezTo>
                    <a:pt x="107137" y="37378"/>
                    <a:pt x="107169" y="37378"/>
                    <a:pt x="107169" y="37346"/>
                  </a:cubicBezTo>
                  <a:cubicBezTo>
                    <a:pt x="107201" y="37219"/>
                    <a:pt x="107169" y="37061"/>
                    <a:pt x="107106" y="36966"/>
                  </a:cubicBezTo>
                  <a:cubicBezTo>
                    <a:pt x="107201" y="33071"/>
                    <a:pt x="105902" y="29049"/>
                    <a:pt x="103052" y="26293"/>
                  </a:cubicBezTo>
                  <a:cubicBezTo>
                    <a:pt x="103084" y="26262"/>
                    <a:pt x="103179" y="26262"/>
                    <a:pt x="103210" y="26198"/>
                  </a:cubicBezTo>
                  <a:cubicBezTo>
                    <a:pt x="103654" y="26040"/>
                    <a:pt x="103559" y="25407"/>
                    <a:pt x="103084" y="25375"/>
                  </a:cubicBezTo>
                  <a:cubicBezTo>
                    <a:pt x="100276" y="25153"/>
                    <a:pt x="97464" y="25041"/>
                    <a:pt x="94656" y="25041"/>
                  </a:cubicBezTo>
                  <a:cubicBezTo>
                    <a:pt x="85460" y="25041"/>
                    <a:pt x="76296" y="26235"/>
                    <a:pt x="67393" y="28637"/>
                  </a:cubicBezTo>
                  <a:cubicBezTo>
                    <a:pt x="73948" y="23000"/>
                    <a:pt x="81169" y="18218"/>
                    <a:pt x="88833" y="14291"/>
                  </a:cubicBezTo>
                  <a:cubicBezTo>
                    <a:pt x="89206" y="14119"/>
                    <a:pt x="89007" y="13609"/>
                    <a:pt x="88660" y="13609"/>
                  </a:cubicBezTo>
                  <a:cubicBezTo>
                    <a:pt x="88624" y="13609"/>
                    <a:pt x="88586" y="13614"/>
                    <a:pt x="88548" y="13626"/>
                  </a:cubicBezTo>
                  <a:cubicBezTo>
                    <a:pt x="84209" y="14766"/>
                    <a:pt x="79839" y="15969"/>
                    <a:pt x="75500" y="17110"/>
                  </a:cubicBezTo>
                  <a:cubicBezTo>
                    <a:pt x="76482" y="12993"/>
                    <a:pt x="78223" y="9192"/>
                    <a:pt x="80694" y="5740"/>
                  </a:cubicBezTo>
                  <a:cubicBezTo>
                    <a:pt x="80852" y="5476"/>
                    <a:pt x="80592" y="5235"/>
                    <a:pt x="80355" y="5235"/>
                  </a:cubicBezTo>
                  <a:cubicBezTo>
                    <a:pt x="80307" y="5235"/>
                    <a:pt x="80261" y="5244"/>
                    <a:pt x="80219" y="5265"/>
                  </a:cubicBezTo>
                  <a:cubicBezTo>
                    <a:pt x="78033" y="6215"/>
                    <a:pt x="75848" y="7134"/>
                    <a:pt x="73663" y="8084"/>
                  </a:cubicBezTo>
                  <a:cubicBezTo>
                    <a:pt x="73948" y="5677"/>
                    <a:pt x="74455" y="3302"/>
                    <a:pt x="75183" y="927"/>
                  </a:cubicBezTo>
                  <a:cubicBezTo>
                    <a:pt x="75238" y="680"/>
                    <a:pt x="75055" y="433"/>
                    <a:pt x="74820" y="433"/>
                  </a:cubicBezTo>
                  <a:cubicBezTo>
                    <a:pt x="74784" y="433"/>
                    <a:pt x="74746" y="439"/>
                    <a:pt x="74708" y="452"/>
                  </a:cubicBezTo>
                  <a:cubicBezTo>
                    <a:pt x="70021" y="1908"/>
                    <a:pt x="65366" y="3460"/>
                    <a:pt x="60742" y="5075"/>
                  </a:cubicBezTo>
                  <a:lnTo>
                    <a:pt x="60742" y="4949"/>
                  </a:lnTo>
                  <a:cubicBezTo>
                    <a:pt x="60900" y="4917"/>
                    <a:pt x="60995" y="4790"/>
                    <a:pt x="60995" y="4600"/>
                  </a:cubicBezTo>
                  <a:cubicBezTo>
                    <a:pt x="61090" y="3017"/>
                    <a:pt x="60774" y="1623"/>
                    <a:pt x="60045" y="198"/>
                  </a:cubicBezTo>
                  <a:cubicBezTo>
                    <a:pt x="59993" y="66"/>
                    <a:pt x="59852" y="0"/>
                    <a:pt x="59715" y="0"/>
                  </a:cubicBez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455;p28">
              <a:extLst>
                <a:ext uri="{FF2B5EF4-FFF2-40B4-BE49-F238E27FC236}">
                  <a16:creationId xmlns="" xmlns:a16="http://schemas.microsoft.com/office/drawing/2014/main" id="{2F611952-34C0-4143-96AE-99B89F58B7E8}"/>
                </a:ext>
              </a:extLst>
            </p:cNvPr>
            <p:cNvSpPr/>
            <p:nvPr/>
          </p:nvSpPr>
          <p:spPr>
            <a:xfrm>
              <a:off x="1877518" y="4917750"/>
              <a:ext cx="1410153" cy="697950"/>
            </a:xfrm>
            <a:custGeom>
              <a:avLst/>
              <a:gdLst/>
              <a:ahLst/>
              <a:cxnLst/>
              <a:rect l="l" t="t" r="r" b="b"/>
              <a:pathLst>
                <a:path w="43831" h="21694" extrusionOk="0">
                  <a:moveTo>
                    <a:pt x="43831" y="0"/>
                  </a:moveTo>
                  <a:lnTo>
                    <a:pt x="43831" y="0"/>
                  </a:lnTo>
                  <a:cubicBezTo>
                    <a:pt x="36293" y="3642"/>
                    <a:pt x="28756" y="7284"/>
                    <a:pt x="21219" y="10926"/>
                  </a:cubicBezTo>
                  <a:cubicBezTo>
                    <a:pt x="14347" y="14251"/>
                    <a:pt x="7443" y="18178"/>
                    <a:pt x="96" y="20363"/>
                  </a:cubicBezTo>
                  <a:cubicBezTo>
                    <a:pt x="96" y="20427"/>
                    <a:pt x="32" y="20522"/>
                    <a:pt x="1" y="20553"/>
                  </a:cubicBezTo>
                  <a:cubicBezTo>
                    <a:pt x="127" y="20997"/>
                    <a:pt x="286" y="21345"/>
                    <a:pt x="602" y="21694"/>
                  </a:cubicBezTo>
                  <a:cubicBezTo>
                    <a:pt x="15012" y="14980"/>
                    <a:pt x="29548" y="8551"/>
                    <a:pt x="43767" y="1362"/>
                  </a:cubicBezTo>
                  <a:cubicBezTo>
                    <a:pt x="43767" y="919"/>
                    <a:pt x="43799" y="444"/>
                    <a:pt x="43831" y="0"/>
                  </a:cubicBezTo>
                  <a:close/>
                </a:path>
              </a:pathLst>
            </a:custGeom>
            <a:solidFill>
              <a:srgbClr val="5BC0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456;p28">
              <a:extLst>
                <a:ext uri="{FF2B5EF4-FFF2-40B4-BE49-F238E27FC236}">
                  <a16:creationId xmlns="" xmlns:a16="http://schemas.microsoft.com/office/drawing/2014/main" id="{C71D51E2-D998-41F7-AA5D-7A9B87B36BF6}"/>
                </a:ext>
              </a:extLst>
            </p:cNvPr>
            <p:cNvSpPr/>
            <p:nvPr/>
          </p:nvSpPr>
          <p:spPr>
            <a:xfrm>
              <a:off x="1188776" y="4882071"/>
              <a:ext cx="2083620" cy="678615"/>
            </a:xfrm>
            <a:custGeom>
              <a:avLst/>
              <a:gdLst/>
              <a:ahLst/>
              <a:cxnLst/>
              <a:rect l="l" t="t" r="r" b="b"/>
              <a:pathLst>
                <a:path w="64764" h="21093" extrusionOk="0">
                  <a:moveTo>
                    <a:pt x="63149" y="1"/>
                  </a:moveTo>
                  <a:cubicBezTo>
                    <a:pt x="62705" y="603"/>
                    <a:pt x="61755" y="824"/>
                    <a:pt x="61153" y="1141"/>
                  </a:cubicBezTo>
                  <a:cubicBezTo>
                    <a:pt x="59222" y="2154"/>
                    <a:pt x="57226" y="3105"/>
                    <a:pt x="55295" y="4055"/>
                  </a:cubicBezTo>
                  <a:cubicBezTo>
                    <a:pt x="51526" y="5860"/>
                    <a:pt x="47726" y="7633"/>
                    <a:pt x="43925" y="9375"/>
                  </a:cubicBezTo>
                  <a:cubicBezTo>
                    <a:pt x="36452" y="12795"/>
                    <a:pt x="28851" y="16247"/>
                    <a:pt x="21060" y="18844"/>
                  </a:cubicBezTo>
                  <a:cubicBezTo>
                    <a:pt x="21039" y="18849"/>
                    <a:pt x="21019" y="18852"/>
                    <a:pt x="21000" y="18852"/>
                  </a:cubicBezTo>
                  <a:cubicBezTo>
                    <a:pt x="20912" y="18852"/>
                    <a:pt x="20859" y="18791"/>
                    <a:pt x="20807" y="18686"/>
                  </a:cubicBezTo>
                  <a:lnTo>
                    <a:pt x="20712" y="18559"/>
                  </a:lnTo>
                  <a:lnTo>
                    <a:pt x="20554" y="18559"/>
                  </a:lnTo>
                  <a:cubicBezTo>
                    <a:pt x="13745" y="16817"/>
                    <a:pt x="6778" y="15012"/>
                    <a:pt x="0" y="12700"/>
                  </a:cubicBezTo>
                  <a:lnTo>
                    <a:pt x="0" y="12700"/>
                  </a:lnTo>
                  <a:cubicBezTo>
                    <a:pt x="2724" y="13872"/>
                    <a:pt x="5448" y="15044"/>
                    <a:pt x="8234" y="16120"/>
                  </a:cubicBezTo>
                  <a:cubicBezTo>
                    <a:pt x="10958" y="17134"/>
                    <a:pt x="13681" y="18179"/>
                    <a:pt x="16437" y="19161"/>
                  </a:cubicBezTo>
                  <a:cubicBezTo>
                    <a:pt x="17640" y="19604"/>
                    <a:pt x="20585" y="19921"/>
                    <a:pt x="21345" y="21092"/>
                  </a:cubicBezTo>
                  <a:cubicBezTo>
                    <a:pt x="28851" y="18464"/>
                    <a:pt x="35976" y="14505"/>
                    <a:pt x="43134" y="11053"/>
                  </a:cubicBezTo>
                  <a:lnTo>
                    <a:pt x="64764" y="603"/>
                  </a:lnTo>
                  <a:cubicBezTo>
                    <a:pt x="64605" y="508"/>
                    <a:pt x="64447" y="476"/>
                    <a:pt x="64257" y="476"/>
                  </a:cubicBezTo>
                  <a:cubicBezTo>
                    <a:pt x="63845" y="318"/>
                    <a:pt x="63497" y="159"/>
                    <a:pt x="63149" y="1"/>
                  </a:cubicBezTo>
                  <a:close/>
                </a:path>
              </a:pathLst>
            </a:custGeom>
            <a:solidFill>
              <a:srgbClr val="5BC0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457;p28">
              <a:extLst>
                <a:ext uri="{FF2B5EF4-FFF2-40B4-BE49-F238E27FC236}">
                  <a16:creationId xmlns="" xmlns:a16="http://schemas.microsoft.com/office/drawing/2014/main" id="{9E9D4660-2FBF-4D10-B381-A570084778F3}"/>
                </a:ext>
              </a:extLst>
            </p:cNvPr>
            <p:cNvSpPr/>
            <p:nvPr/>
          </p:nvSpPr>
          <p:spPr>
            <a:xfrm>
              <a:off x="1841872" y="4518364"/>
              <a:ext cx="1364307" cy="952660"/>
            </a:xfrm>
            <a:custGeom>
              <a:avLst/>
              <a:gdLst/>
              <a:ahLst/>
              <a:cxnLst/>
              <a:rect l="l" t="t" r="r" b="b"/>
              <a:pathLst>
                <a:path w="42406" h="29611" extrusionOk="0">
                  <a:moveTo>
                    <a:pt x="38150" y="10504"/>
                  </a:moveTo>
                  <a:cubicBezTo>
                    <a:pt x="38293" y="10504"/>
                    <a:pt x="38426" y="10718"/>
                    <a:pt x="38257" y="10831"/>
                  </a:cubicBezTo>
                  <a:cubicBezTo>
                    <a:pt x="33538" y="13333"/>
                    <a:pt x="28661" y="15550"/>
                    <a:pt x="23752" y="17513"/>
                  </a:cubicBezTo>
                  <a:cubicBezTo>
                    <a:pt x="23732" y="17523"/>
                    <a:pt x="23714" y="17528"/>
                    <a:pt x="23698" y="17528"/>
                  </a:cubicBezTo>
                  <a:cubicBezTo>
                    <a:pt x="23619" y="17528"/>
                    <a:pt x="23609" y="17408"/>
                    <a:pt x="23689" y="17355"/>
                  </a:cubicBezTo>
                  <a:cubicBezTo>
                    <a:pt x="28597" y="15265"/>
                    <a:pt x="33380" y="12984"/>
                    <a:pt x="38098" y="10514"/>
                  </a:cubicBezTo>
                  <a:cubicBezTo>
                    <a:pt x="38115" y="10507"/>
                    <a:pt x="38133" y="10504"/>
                    <a:pt x="38150" y="10504"/>
                  </a:cubicBezTo>
                  <a:close/>
                  <a:moveTo>
                    <a:pt x="32502" y="3779"/>
                  </a:moveTo>
                  <a:cubicBezTo>
                    <a:pt x="32629" y="3779"/>
                    <a:pt x="32722" y="3969"/>
                    <a:pt x="32588" y="4022"/>
                  </a:cubicBezTo>
                  <a:cubicBezTo>
                    <a:pt x="22517" y="9121"/>
                    <a:pt x="12320" y="13808"/>
                    <a:pt x="2154" y="18558"/>
                  </a:cubicBezTo>
                  <a:cubicBezTo>
                    <a:pt x="2143" y="18562"/>
                    <a:pt x="2133" y="18563"/>
                    <a:pt x="2124" y="18563"/>
                  </a:cubicBezTo>
                  <a:cubicBezTo>
                    <a:pt x="2046" y="18563"/>
                    <a:pt x="2002" y="18460"/>
                    <a:pt x="2059" y="18431"/>
                  </a:cubicBezTo>
                  <a:cubicBezTo>
                    <a:pt x="12161" y="13523"/>
                    <a:pt x="22200" y="8424"/>
                    <a:pt x="32429" y="3800"/>
                  </a:cubicBezTo>
                  <a:cubicBezTo>
                    <a:pt x="32454" y="3786"/>
                    <a:pt x="32478" y="3779"/>
                    <a:pt x="32502" y="3779"/>
                  </a:cubicBezTo>
                  <a:close/>
                  <a:moveTo>
                    <a:pt x="28993" y="11485"/>
                  </a:moveTo>
                  <a:cubicBezTo>
                    <a:pt x="29106" y="11485"/>
                    <a:pt x="29212" y="11666"/>
                    <a:pt x="29073" y="11749"/>
                  </a:cubicBezTo>
                  <a:cubicBezTo>
                    <a:pt x="24417" y="13934"/>
                    <a:pt x="19793" y="16183"/>
                    <a:pt x="15296" y="18685"/>
                  </a:cubicBezTo>
                  <a:cubicBezTo>
                    <a:pt x="15288" y="18688"/>
                    <a:pt x="15280" y="18689"/>
                    <a:pt x="15272" y="18689"/>
                  </a:cubicBezTo>
                  <a:cubicBezTo>
                    <a:pt x="15191" y="18689"/>
                    <a:pt x="15144" y="18555"/>
                    <a:pt x="15201" y="18526"/>
                  </a:cubicBezTo>
                  <a:cubicBezTo>
                    <a:pt x="19730" y="16025"/>
                    <a:pt x="24259" y="13649"/>
                    <a:pt x="28946" y="11496"/>
                  </a:cubicBezTo>
                  <a:cubicBezTo>
                    <a:pt x="28961" y="11488"/>
                    <a:pt x="28977" y="11485"/>
                    <a:pt x="28993" y="11485"/>
                  </a:cubicBezTo>
                  <a:close/>
                  <a:moveTo>
                    <a:pt x="37932" y="4829"/>
                  </a:moveTo>
                  <a:cubicBezTo>
                    <a:pt x="38137" y="4829"/>
                    <a:pt x="38258" y="5106"/>
                    <a:pt x="38035" y="5162"/>
                  </a:cubicBezTo>
                  <a:cubicBezTo>
                    <a:pt x="26127" y="10388"/>
                    <a:pt x="14568" y="16310"/>
                    <a:pt x="2977" y="22263"/>
                  </a:cubicBezTo>
                  <a:cubicBezTo>
                    <a:pt x="2970" y="22279"/>
                    <a:pt x="2958" y="22285"/>
                    <a:pt x="2947" y="22285"/>
                  </a:cubicBezTo>
                  <a:cubicBezTo>
                    <a:pt x="2911" y="22285"/>
                    <a:pt x="2873" y="22224"/>
                    <a:pt x="2946" y="22200"/>
                  </a:cubicBezTo>
                  <a:cubicBezTo>
                    <a:pt x="14188" y="15708"/>
                    <a:pt x="26001" y="10134"/>
                    <a:pt x="37845" y="4846"/>
                  </a:cubicBezTo>
                  <a:cubicBezTo>
                    <a:pt x="37875" y="4834"/>
                    <a:pt x="37904" y="4829"/>
                    <a:pt x="37932" y="4829"/>
                  </a:cubicBezTo>
                  <a:close/>
                  <a:moveTo>
                    <a:pt x="41395" y="6896"/>
                  </a:moveTo>
                  <a:cubicBezTo>
                    <a:pt x="41612" y="6896"/>
                    <a:pt x="41749" y="7169"/>
                    <a:pt x="41518" y="7284"/>
                  </a:cubicBezTo>
                  <a:cubicBezTo>
                    <a:pt x="29263" y="13713"/>
                    <a:pt x="16722" y="19857"/>
                    <a:pt x="4244" y="25905"/>
                  </a:cubicBezTo>
                  <a:cubicBezTo>
                    <a:pt x="4226" y="25924"/>
                    <a:pt x="4207" y="25931"/>
                    <a:pt x="4190" y="25931"/>
                  </a:cubicBezTo>
                  <a:cubicBezTo>
                    <a:pt x="4119" y="25931"/>
                    <a:pt x="4072" y="25798"/>
                    <a:pt x="4149" y="25747"/>
                  </a:cubicBezTo>
                  <a:cubicBezTo>
                    <a:pt x="16437" y="19350"/>
                    <a:pt x="28819" y="12921"/>
                    <a:pt x="41328" y="6904"/>
                  </a:cubicBezTo>
                  <a:cubicBezTo>
                    <a:pt x="41351" y="6898"/>
                    <a:pt x="41373" y="6896"/>
                    <a:pt x="41395" y="6896"/>
                  </a:cubicBezTo>
                  <a:close/>
                  <a:moveTo>
                    <a:pt x="38510" y="0"/>
                  </a:moveTo>
                  <a:cubicBezTo>
                    <a:pt x="26159" y="4434"/>
                    <a:pt x="14378" y="10198"/>
                    <a:pt x="2597" y="16088"/>
                  </a:cubicBezTo>
                  <a:cubicBezTo>
                    <a:pt x="1964" y="16405"/>
                    <a:pt x="1045" y="17101"/>
                    <a:pt x="254" y="17323"/>
                  </a:cubicBezTo>
                  <a:cubicBezTo>
                    <a:pt x="0" y="19097"/>
                    <a:pt x="919" y="21440"/>
                    <a:pt x="1077" y="23213"/>
                  </a:cubicBezTo>
                  <a:cubicBezTo>
                    <a:pt x="1267" y="25367"/>
                    <a:pt x="1235" y="27457"/>
                    <a:pt x="982" y="29611"/>
                  </a:cubicBezTo>
                  <a:cubicBezTo>
                    <a:pt x="7949" y="26475"/>
                    <a:pt x="15043" y="23688"/>
                    <a:pt x="22010" y="20585"/>
                  </a:cubicBezTo>
                  <a:cubicBezTo>
                    <a:pt x="25589" y="19001"/>
                    <a:pt x="29104" y="17355"/>
                    <a:pt x="32588" y="15676"/>
                  </a:cubicBezTo>
                  <a:cubicBezTo>
                    <a:pt x="33411" y="15296"/>
                    <a:pt x="40220" y="12193"/>
                    <a:pt x="42247" y="11148"/>
                  </a:cubicBezTo>
                  <a:cubicBezTo>
                    <a:pt x="42215" y="11116"/>
                    <a:pt x="42152" y="11084"/>
                    <a:pt x="42152" y="10989"/>
                  </a:cubicBezTo>
                  <a:cubicBezTo>
                    <a:pt x="42152" y="10958"/>
                    <a:pt x="42120" y="10926"/>
                    <a:pt x="42120" y="10894"/>
                  </a:cubicBezTo>
                  <a:cubicBezTo>
                    <a:pt x="42088" y="10736"/>
                    <a:pt x="42152" y="10578"/>
                    <a:pt x="42279" y="10483"/>
                  </a:cubicBezTo>
                  <a:lnTo>
                    <a:pt x="42310" y="10483"/>
                  </a:lnTo>
                  <a:cubicBezTo>
                    <a:pt x="42405" y="6492"/>
                    <a:pt x="40980" y="3135"/>
                    <a:pt x="38510" y="0"/>
                  </a:cubicBezTo>
                  <a:close/>
                </a:path>
              </a:pathLst>
            </a:custGeom>
            <a:solidFill>
              <a:srgbClr val="FFF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4" name="Group 53">
              <a:extLst>
                <a:ext uri="{FF2B5EF4-FFF2-40B4-BE49-F238E27FC236}">
                  <a16:creationId xmlns="" xmlns:a16="http://schemas.microsoft.com/office/drawing/2014/main" id="{EF56EAD0-CA6C-4E29-A6DA-9F542C44A5BA}"/>
                </a:ext>
              </a:extLst>
            </p:cNvPr>
            <p:cNvGrpSpPr/>
            <p:nvPr/>
          </p:nvGrpSpPr>
          <p:grpSpPr>
            <a:xfrm>
              <a:off x="-198908" y="3303026"/>
              <a:ext cx="3383755" cy="2307592"/>
              <a:chOff x="-198908" y="3303026"/>
              <a:chExt cx="3383755" cy="2307592"/>
            </a:xfrm>
          </p:grpSpPr>
          <p:sp>
            <p:nvSpPr>
              <p:cNvPr id="55" name="Google Shape;406;p28">
                <a:extLst>
                  <a:ext uri="{FF2B5EF4-FFF2-40B4-BE49-F238E27FC236}">
                    <a16:creationId xmlns="" xmlns:a16="http://schemas.microsoft.com/office/drawing/2014/main" id="{AF702424-7FE8-4982-A7DB-62262BE595BD}"/>
                  </a:ext>
                </a:extLst>
              </p:cNvPr>
              <p:cNvSpPr/>
              <p:nvPr/>
            </p:nvSpPr>
            <p:spPr>
              <a:xfrm>
                <a:off x="925028" y="3303026"/>
                <a:ext cx="29438" cy="57299"/>
              </a:xfrm>
              <a:custGeom>
                <a:avLst/>
                <a:gdLst/>
                <a:ahLst/>
                <a:cxnLst/>
                <a:rect l="l" t="t" r="r" b="b"/>
                <a:pathLst>
                  <a:path w="915" h="1781" extrusionOk="0">
                    <a:moveTo>
                      <a:pt x="288" y="1"/>
                    </a:moveTo>
                    <a:cubicBezTo>
                      <a:pt x="210" y="1"/>
                      <a:pt x="147" y="134"/>
                      <a:pt x="249" y="185"/>
                    </a:cubicBezTo>
                    <a:cubicBezTo>
                      <a:pt x="566" y="565"/>
                      <a:pt x="503" y="1104"/>
                      <a:pt x="154" y="1420"/>
                    </a:cubicBezTo>
                    <a:cubicBezTo>
                      <a:pt x="1" y="1548"/>
                      <a:pt x="117" y="1780"/>
                      <a:pt x="284" y="1780"/>
                    </a:cubicBezTo>
                    <a:cubicBezTo>
                      <a:pt x="323" y="1780"/>
                      <a:pt x="366" y="1767"/>
                      <a:pt x="408" y="1737"/>
                    </a:cubicBezTo>
                    <a:cubicBezTo>
                      <a:pt x="915" y="1294"/>
                      <a:pt x="883" y="470"/>
                      <a:pt x="345" y="27"/>
                    </a:cubicBezTo>
                    <a:cubicBezTo>
                      <a:pt x="326" y="8"/>
                      <a:pt x="306" y="1"/>
                      <a:pt x="288" y="1"/>
                    </a:cubicBezTo>
                    <a:close/>
                  </a:path>
                </a:pathLst>
              </a:custGeom>
              <a:solidFill>
                <a:srgbClr val="555555"/>
              </a:solidFill>
              <a:ln w="2375" cap="flat" cmpd="sng">
                <a:solidFill>
                  <a:srgbClr val="555555"/>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458;p28">
                <a:extLst>
                  <a:ext uri="{FF2B5EF4-FFF2-40B4-BE49-F238E27FC236}">
                    <a16:creationId xmlns="" xmlns:a16="http://schemas.microsoft.com/office/drawing/2014/main" id="{76B9DECF-1F79-4CD5-8EFC-ED5E149A87F6}"/>
                  </a:ext>
                </a:extLst>
              </p:cNvPr>
              <p:cNvSpPr/>
              <p:nvPr/>
            </p:nvSpPr>
            <p:spPr>
              <a:xfrm>
                <a:off x="1973681" y="4739934"/>
                <a:ext cx="1211166" cy="614044"/>
              </a:xfrm>
              <a:custGeom>
                <a:avLst/>
                <a:gdLst/>
                <a:ahLst/>
                <a:cxnLst/>
                <a:rect l="l" t="t" r="r" b="b"/>
                <a:pathLst>
                  <a:path w="37646" h="19086" extrusionOk="0">
                    <a:moveTo>
                      <a:pt x="37318" y="1"/>
                    </a:moveTo>
                    <a:cubicBezTo>
                      <a:pt x="37290" y="1"/>
                      <a:pt x="37261" y="6"/>
                      <a:pt x="37231" y="17"/>
                    </a:cubicBezTo>
                    <a:cubicBezTo>
                      <a:pt x="24722" y="6034"/>
                      <a:pt x="12340" y="12463"/>
                      <a:pt x="115" y="18923"/>
                    </a:cubicBezTo>
                    <a:cubicBezTo>
                      <a:pt x="0" y="18952"/>
                      <a:pt x="42" y="19086"/>
                      <a:pt x="146" y="19086"/>
                    </a:cubicBezTo>
                    <a:cubicBezTo>
                      <a:pt x="156" y="19086"/>
                      <a:pt x="167" y="19085"/>
                      <a:pt x="179" y="19082"/>
                    </a:cubicBezTo>
                    <a:cubicBezTo>
                      <a:pt x="12656" y="13001"/>
                      <a:pt x="25166" y="6889"/>
                      <a:pt x="37421" y="397"/>
                    </a:cubicBezTo>
                    <a:cubicBezTo>
                      <a:pt x="37645" y="285"/>
                      <a:pt x="37523" y="1"/>
                      <a:pt x="37318" y="1"/>
                    </a:cubicBez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459;p28">
                <a:extLst>
                  <a:ext uri="{FF2B5EF4-FFF2-40B4-BE49-F238E27FC236}">
                    <a16:creationId xmlns="" xmlns:a16="http://schemas.microsoft.com/office/drawing/2014/main" id="{B200AFDF-1ED7-4077-AE74-ED5948050189}"/>
                  </a:ext>
                </a:extLst>
              </p:cNvPr>
              <p:cNvSpPr/>
              <p:nvPr/>
            </p:nvSpPr>
            <p:spPr>
              <a:xfrm>
                <a:off x="2600074" y="4857073"/>
                <a:ext cx="477955" cy="226913"/>
              </a:xfrm>
              <a:custGeom>
                <a:avLst/>
                <a:gdLst/>
                <a:ahLst/>
                <a:cxnLst/>
                <a:rect l="l" t="t" r="r" b="b"/>
                <a:pathLst>
                  <a:path w="14856" h="7053" extrusionOk="0">
                    <a:moveTo>
                      <a:pt x="14602" y="0"/>
                    </a:moveTo>
                    <a:cubicBezTo>
                      <a:pt x="14579" y="0"/>
                      <a:pt x="14556" y="6"/>
                      <a:pt x="14531" y="18"/>
                    </a:cubicBezTo>
                    <a:cubicBezTo>
                      <a:pt x="9813" y="2488"/>
                      <a:pt x="5030" y="4768"/>
                      <a:pt x="58" y="6890"/>
                    </a:cubicBezTo>
                    <a:cubicBezTo>
                      <a:pt x="1" y="6919"/>
                      <a:pt x="48" y="7053"/>
                      <a:pt x="129" y="7053"/>
                    </a:cubicBezTo>
                    <a:cubicBezTo>
                      <a:pt x="137" y="7053"/>
                      <a:pt x="145" y="7051"/>
                      <a:pt x="153" y="7048"/>
                    </a:cubicBezTo>
                    <a:cubicBezTo>
                      <a:pt x="5094" y="5053"/>
                      <a:pt x="9971" y="2805"/>
                      <a:pt x="14690" y="335"/>
                    </a:cubicBezTo>
                    <a:cubicBezTo>
                      <a:pt x="14855" y="252"/>
                      <a:pt x="14756" y="0"/>
                      <a:pt x="14602" y="0"/>
                    </a:cubicBez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460;p28">
                <a:extLst>
                  <a:ext uri="{FF2B5EF4-FFF2-40B4-BE49-F238E27FC236}">
                    <a16:creationId xmlns="" xmlns:a16="http://schemas.microsoft.com/office/drawing/2014/main" id="{2E2DBEB0-D581-41F1-876E-4AF5CF9F0C70}"/>
                  </a:ext>
                </a:extLst>
              </p:cNvPr>
              <p:cNvSpPr/>
              <p:nvPr/>
            </p:nvSpPr>
            <p:spPr>
              <a:xfrm>
                <a:off x="1935010" y="4672951"/>
                <a:ext cx="1137040" cy="560895"/>
              </a:xfrm>
              <a:custGeom>
                <a:avLst/>
                <a:gdLst/>
                <a:ahLst/>
                <a:cxnLst/>
                <a:rect l="l" t="t" r="r" b="b"/>
                <a:pathLst>
                  <a:path w="35342" h="17434" extrusionOk="0">
                    <a:moveTo>
                      <a:pt x="35016" y="1"/>
                    </a:moveTo>
                    <a:cubicBezTo>
                      <a:pt x="34995" y="1"/>
                      <a:pt x="34973" y="3"/>
                      <a:pt x="34950" y="9"/>
                    </a:cubicBezTo>
                    <a:cubicBezTo>
                      <a:pt x="23106" y="5266"/>
                      <a:pt x="11293" y="10871"/>
                      <a:pt x="82" y="17363"/>
                    </a:cubicBezTo>
                    <a:cubicBezTo>
                      <a:pt x="1" y="17363"/>
                      <a:pt x="36" y="17433"/>
                      <a:pt x="87" y="17433"/>
                    </a:cubicBezTo>
                    <a:cubicBezTo>
                      <a:pt x="96" y="17433"/>
                      <a:pt x="105" y="17431"/>
                      <a:pt x="114" y="17427"/>
                    </a:cubicBezTo>
                    <a:cubicBezTo>
                      <a:pt x="11673" y="11505"/>
                      <a:pt x="23232" y="5551"/>
                      <a:pt x="35140" y="326"/>
                    </a:cubicBezTo>
                    <a:cubicBezTo>
                      <a:pt x="35342" y="268"/>
                      <a:pt x="35229" y="1"/>
                      <a:pt x="35016" y="1"/>
                    </a:cubicBez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461;p28">
                <a:extLst>
                  <a:ext uri="{FF2B5EF4-FFF2-40B4-BE49-F238E27FC236}">
                    <a16:creationId xmlns="" xmlns:a16="http://schemas.microsoft.com/office/drawing/2014/main" id="{A6681707-CE68-4CEF-B0AA-8AF59F68CB83}"/>
                  </a:ext>
                </a:extLst>
              </p:cNvPr>
              <p:cNvSpPr/>
              <p:nvPr/>
            </p:nvSpPr>
            <p:spPr>
              <a:xfrm>
                <a:off x="1906345" y="4639943"/>
                <a:ext cx="988275" cy="476732"/>
              </a:xfrm>
              <a:custGeom>
                <a:avLst/>
                <a:gdLst/>
                <a:ahLst/>
                <a:cxnLst/>
                <a:rect l="l" t="t" r="r" b="b"/>
                <a:pathLst>
                  <a:path w="30718" h="14818" extrusionOk="0">
                    <a:moveTo>
                      <a:pt x="30498" y="0"/>
                    </a:moveTo>
                    <a:cubicBezTo>
                      <a:pt x="30474" y="0"/>
                      <a:pt x="30450" y="7"/>
                      <a:pt x="30425" y="21"/>
                    </a:cubicBezTo>
                    <a:cubicBezTo>
                      <a:pt x="20196" y="4645"/>
                      <a:pt x="10157" y="9744"/>
                      <a:pt x="55" y="14684"/>
                    </a:cubicBezTo>
                    <a:cubicBezTo>
                      <a:pt x="0" y="14739"/>
                      <a:pt x="40" y="14817"/>
                      <a:pt x="113" y="14817"/>
                    </a:cubicBezTo>
                    <a:cubicBezTo>
                      <a:pt x="124" y="14817"/>
                      <a:pt x="137" y="14815"/>
                      <a:pt x="150" y="14811"/>
                    </a:cubicBezTo>
                    <a:cubicBezTo>
                      <a:pt x="10316" y="10029"/>
                      <a:pt x="20513" y="5342"/>
                      <a:pt x="30584" y="243"/>
                    </a:cubicBezTo>
                    <a:cubicBezTo>
                      <a:pt x="30718" y="190"/>
                      <a:pt x="30625" y="0"/>
                      <a:pt x="30498" y="0"/>
                    </a:cubicBez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462;p28">
                <a:extLst>
                  <a:ext uri="{FF2B5EF4-FFF2-40B4-BE49-F238E27FC236}">
                    <a16:creationId xmlns="" xmlns:a16="http://schemas.microsoft.com/office/drawing/2014/main" id="{01BB0059-F7CA-4EDE-B935-BBD369FABA1A}"/>
                  </a:ext>
                </a:extLst>
              </p:cNvPr>
              <p:cNvSpPr/>
              <p:nvPr/>
            </p:nvSpPr>
            <p:spPr>
              <a:xfrm>
                <a:off x="856630" y="4500122"/>
                <a:ext cx="2175311" cy="610216"/>
              </a:xfrm>
              <a:custGeom>
                <a:avLst/>
                <a:gdLst/>
                <a:ahLst/>
                <a:cxnLst/>
                <a:rect l="l" t="t" r="r" b="b"/>
                <a:pathLst>
                  <a:path w="67614" h="18967" extrusionOk="0">
                    <a:moveTo>
                      <a:pt x="61237" y="1"/>
                    </a:moveTo>
                    <a:cubicBezTo>
                      <a:pt x="51946" y="1"/>
                      <a:pt x="42658" y="1191"/>
                      <a:pt x="33665" y="3639"/>
                    </a:cubicBezTo>
                    <a:cubicBezTo>
                      <a:pt x="21751" y="6914"/>
                      <a:pt x="11158" y="12676"/>
                      <a:pt x="494" y="18658"/>
                    </a:cubicBezTo>
                    <a:lnTo>
                      <a:pt x="494" y="18658"/>
                    </a:lnTo>
                    <a:cubicBezTo>
                      <a:pt x="5300" y="16028"/>
                      <a:pt x="10618" y="14530"/>
                      <a:pt x="16088" y="14343"/>
                    </a:cubicBezTo>
                    <a:cubicBezTo>
                      <a:pt x="16460" y="14330"/>
                      <a:pt x="16833" y="14324"/>
                      <a:pt x="17207" y="14324"/>
                    </a:cubicBezTo>
                    <a:cubicBezTo>
                      <a:pt x="19539" y="14324"/>
                      <a:pt x="21898" y="14576"/>
                      <a:pt x="24164" y="15040"/>
                    </a:cubicBezTo>
                    <a:cubicBezTo>
                      <a:pt x="25589" y="15357"/>
                      <a:pt x="27014" y="15768"/>
                      <a:pt x="28407" y="16243"/>
                    </a:cubicBezTo>
                    <a:cubicBezTo>
                      <a:pt x="29281" y="16534"/>
                      <a:pt x="29865" y="16726"/>
                      <a:pt x="30452" y="16726"/>
                    </a:cubicBezTo>
                    <a:cubicBezTo>
                      <a:pt x="31013" y="16726"/>
                      <a:pt x="31577" y="16550"/>
                      <a:pt x="32398" y="16117"/>
                    </a:cubicBezTo>
                    <a:cubicBezTo>
                      <a:pt x="43925" y="10321"/>
                      <a:pt x="55485" y="4621"/>
                      <a:pt x="67614" y="187"/>
                    </a:cubicBezTo>
                    <a:cubicBezTo>
                      <a:pt x="65490" y="63"/>
                      <a:pt x="63363" y="1"/>
                      <a:pt x="61237" y="1"/>
                    </a:cubicBezTo>
                    <a:close/>
                    <a:moveTo>
                      <a:pt x="494" y="18658"/>
                    </a:moveTo>
                    <a:cubicBezTo>
                      <a:pt x="403" y="18708"/>
                      <a:pt x="313" y="18758"/>
                      <a:pt x="222" y="18808"/>
                    </a:cubicBezTo>
                    <a:cubicBezTo>
                      <a:pt x="212" y="18813"/>
                      <a:pt x="203" y="18820"/>
                      <a:pt x="193" y="18827"/>
                    </a:cubicBezTo>
                    <a:lnTo>
                      <a:pt x="193" y="18827"/>
                    </a:lnTo>
                    <a:cubicBezTo>
                      <a:pt x="294" y="18771"/>
                      <a:pt x="394" y="18714"/>
                      <a:pt x="494" y="18658"/>
                    </a:cubicBezTo>
                    <a:close/>
                    <a:moveTo>
                      <a:pt x="193" y="18827"/>
                    </a:moveTo>
                    <a:cubicBezTo>
                      <a:pt x="129" y="18863"/>
                      <a:pt x="65" y="18899"/>
                      <a:pt x="0" y="18935"/>
                    </a:cubicBezTo>
                    <a:cubicBezTo>
                      <a:pt x="32" y="18935"/>
                      <a:pt x="32" y="18967"/>
                      <a:pt x="64" y="18967"/>
                    </a:cubicBezTo>
                    <a:cubicBezTo>
                      <a:pt x="91" y="18940"/>
                      <a:pt x="140" y="18868"/>
                      <a:pt x="193" y="18827"/>
                    </a:cubicBezTo>
                    <a:close/>
                  </a:path>
                </a:pathLst>
              </a:custGeom>
              <a:solidFill>
                <a:srgbClr val="FFF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463;p28">
                <a:extLst>
                  <a:ext uri="{FF2B5EF4-FFF2-40B4-BE49-F238E27FC236}">
                    <a16:creationId xmlns="" xmlns:a16="http://schemas.microsoft.com/office/drawing/2014/main" id="{43966245-8779-4922-9EEB-351BB9D73D69}"/>
                  </a:ext>
                </a:extLst>
              </p:cNvPr>
              <p:cNvSpPr/>
              <p:nvPr/>
            </p:nvSpPr>
            <p:spPr>
              <a:xfrm>
                <a:off x="2327608" y="4887830"/>
                <a:ext cx="454083" cy="230194"/>
              </a:xfrm>
              <a:custGeom>
                <a:avLst/>
                <a:gdLst/>
                <a:ahLst/>
                <a:cxnLst/>
                <a:rect l="l" t="t" r="r" b="b"/>
                <a:pathLst>
                  <a:path w="14114" h="7155" extrusionOk="0">
                    <a:moveTo>
                      <a:pt x="13904" y="1"/>
                    </a:moveTo>
                    <a:cubicBezTo>
                      <a:pt x="13886" y="1"/>
                      <a:pt x="13867" y="4"/>
                      <a:pt x="13848" y="12"/>
                    </a:cubicBezTo>
                    <a:cubicBezTo>
                      <a:pt x="9129" y="2134"/>
                      <a:pt x="4569" y="4541"/>
                      <a:pt x="103" y="6979"/>
                    </a:cubicBezTo>
                    <a:cubicBezTo>
                      <a:pt x="0" y="7056"/>
                      <a:pt x="65" y="7155"/>
                      <a:pt x="144" y="7155"/>
                    </a:cubicBezTo>
                    <a:cubicBezTo>
                      <a:pt x="162" y="7155"/>
                      <a:pt x="181" y="7149"/>
                      <a:pt x="198" y="7137"/>
                    </a:cubicBezTo>
                    <a:cubicBezTo>
                      <a:pt x="4695" y="4699"/>
                      <a:pt x="9319" y="2450"/>
                      <a:pt x="13975" y="265"/>
                    </a:cubicBezTo>
                    <a:cubicBezTo>
                      <a:pt x="14114" y="182"/>
                      <a:pt x="14033" y="1"/>
                      <a:pt x="13904" y="1"/>
                    </a:cubicBez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464;p28">
                <a:extLst>
                  <a:ext uri="{FF2B5EF4-FFF2-40B4-BE49-F238E27FC236}">
                    <a16:creationId xmlns="" xmlns:a16="http://schemas.microsoft.com/office/drawing/2014/main" id="{94A1BA9B-699D-43F5-A8A5-BA5407EAC52A}"/>
                  </a:ext>
                </a:extLst>
              </p:cNvPr>
              <p:cNvSpPr/>
              <p:nvPr/>
            </p:nvSpPr>
            <p:spPr>
              <a:xfrm>
                <a:off x="839289" y="4156652"/>
                <a:ext cx="1697485" cy="945550"/>
              </a:xfrm>
              <a:custGeom>
                <a:avLst/>
                <a:gdLst/>
                <a:ahLst/>
                <a:cxnLst/>
                <a:rect l="l" t="t" r="r" b="b"/>
                <a:pathLst>
                  <a:path w="52762" h="29390" extrusionOk="0">
                    <a:moveTo>
                      <a:pt x="52762" y="1"/>
                    </a:moveTo>
                    <a:lnTo>
                      <a:pt x="52762" y="1"/>
                    </a:lnTo>
                    <a:cubicBezTo>
                      <a:pt x="48233" y="1204"/>
                      <a:pt x="43768" y="2408"/>
                      <a:pt x="39239" y="3579"/>
                    </a:cubicBezTo>
                    <a:cubicBezTo>
                      <a:pt x="34140" y="4941"/>
                      <a:pt x="28820" y="6018"/>
                      <a:pt x="23848" y="7696"/>
                    </a:cubicBezTo>
                    <a:cubicBezTo>
                      <a:pt x="20998" y="8710"/>
                      <a:pt x="19129" y="10990"/>
                      <a:pt x="17071" y="13048"/>
                    </a:cubicBezTo>
                    <a:cubicBezTo>
                      <a:pt x="15202" y="14917"/>
                      <a:pt x="13365" y="16785"/>
                      <a:pt x="11465" y="18590"/>
                    </a:cubicBezTo>
                    <a:cubicBezTo>
                      <a:pt x="7728" y="22232"/>
                      <a:pt x="3896" y="25811"/>
                      <a:pt x="1" y="29326"/>
                    </a:cubicBezTo>
                    <a:cubicBezTo>
                      <a:pt x="64" y="29358"/>
                      <a:pt x="96" y="29358"/>
                      <a:pt x="128" y="29389"/>
                    </a:cubicBezTo>
                    <a:cubicBezTo>
                      <a:pt x="128" y="29326"/>
                      <a:pt x="191" y="29231"/>
                      <a:pt x="254" y="29199"/>
                    </a:cubicBezTo>
                    <a:cubicBezTo>
                      <a:pt x="10737" y="22549"/>
                      <a:pt x="21789" y="16944"/>
                      <a:pt x="33824" y="13618"/>
                    </a:cubicBezTo>
                    <a:cubicBezTo>
                      <a:pt x="33665" y="13492"/>
                      <a:pt x="33570" y="13238"/>
                      <a:pt x="33792" y="13080"/>
                    </a:cubicBezTo>
                    <a:cubicBezTo>
                      <a:pt x="39651" y="8076"/>
                      <a:pt x="45984" y="3706"/>
                      <a:pt x="52762" y="1"/>
                    </a:cubicBezTo>
                    <a:close/>
                  </a:path>
                </a:pathLst>
              </a:custGeom>
              <a:solidFill>
                <a:srgbClr val="FFF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465;p28">
                <a:extLst>
                  <a:ext uri="{FF2B5EF4-FFF2-40B4-BE49-F238E27FC236}">
                    <a16:creationId xmlns="" xmlns:a16="http://schemas.microsoft.com/office/drawing/2014/main" id="{5CDA6401-0A69-4045-8E98-26FD424E0A6A}"/>
                  </a:ext>
                </a:extLst>
              </p:cNvPr>
              <p:cNvSpPr/>
              <p:nvPr/>
            </p:nvSpPr>
            <p:spPr>
              <a:xfrm>
                <a:off x="824007" y="3872410"/>
                <a:ext cx="1514102" cy="1221654"/>
              </a:xfrm>
              <a:custGeom>
                <a:avLst/>
                <a:gdLst/>
                <a:ahLst/>
                <a:cxnLst/>
                <a:rect l="l" t="t" r="r" b="b"/>
                <a:pathLst>
                  <a:path w="47062" h="37972" extrusionOk="0">
                    <a:moveTo>
                      <a:pt x="47061" y="0"/>
                    </a:moveTo>
                    <a:lnTo>
                      <a:pt x="47061" y="0"/>
                    </a:lnTo>
                    <a:cubicBezTo>
                      <a:pt x="37022" y="4307"/>
                      <a:pt x="26983" y="8614"/>
                      <a:pt x="16976" y="12953"/>
                    </a:cubicBezTo>
                    <a:cubicBezTo>
                      <a:pt x="15740" y="13459"/>
                      <a:pt x="14410" y="13903"/>
                      <a:pt x="13397" y="14631"/>
                    </a:cubicBezTo>
                    <a:cubicBezTo>
                      <a:pt x="12162" y="15550"/>
                      <a:pt x="11560" y="16816"/>
                      <a:pt x="10990" y="18178"/>
                    </a:cubicBezTo>
                    <a:cubicBezTo>
                      <a:pt x="9977" y="20458"/>
                      <a:pt x="8963" y="22738"/>
                      <a:pt x="7855" y="24924"/>
                    </a:cubicBezTo>
                    <a:cubicBezTo>
                      <a:pt x="5543" y="29484"/>
                      <a:pt x="2946" y="33791"/>
                      <a:pt x="1" y="37971"/>
                    </a:cubicBezTo>
                    <a:lnTo>
                      <a:pt x="64" y="37971"/>
                    </a:lnTo>
                    <a:cubicBezTo>
                      <a:pt x="4213" y="33949"/>
                      <a:pt x="8362" y="29991"/>
                      <a:pt x="12479" y="25937"/>
                    </a:cubicBezTo>
                    <a:cubicBezTo>
                      <a:pt x="14505" y="23973"/>
                      <a:pt x="16437" y="22010"/>
                      <a:pt x="18432" y="20015"/>
                    </a:cubicBezTo>
                    <a:cubicBezTo>
                      <a:pt x="19921" y="18558"/>
                      <a:pt x="21346" y="16975"/>
                      <a:pt x="23341" y="16151"/>
                    </a:cubicBezTo>
                    <a:cubicBezTo>
                      <a:pt x="25685" y="15169"/>
                      <a:pt x="28376" y="14726"/>
                      <a:pt x="30815" y="14061"/>
                    </a:cubicBezTo>
                    <a:lnTo>
                      <a:pt x="39144" y="11844"/>
                    </a:lnTo>
                    <a:cubicBezTo>
                      <a:pt x="40221" y="11528"/>
                      <a:pt x="41392" y="11243"/>
                      <a:pt x="42501" y="10926"/>
                    </a:cubicBezTo>
                    <a:cubicBezTo>
                      <a:pt x="42406" y="10831"/>
                      <a:pt x="42374" y="10768"/>
                      <a:pt x="42406" y="10641"/>
                    </a:cubicBezTo>
                    <a:cubicBezTo>
                      <a:pt x="43324" y="6809"/>
                      <a:pt x="44876" y="3294"/>
                      <a:pt x="47061" y="0"/>
                    </a:cubicBezTo>
                    <a:close/>
                  </a:path>
                </a:pathLst>
              </a:custGeom>
              <a:solidFill>
                <a:srgbClr val="FFF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466;p28">
                <a:extLst>
                  <a:ext uri="{FF2B5EF4-FFF2-40B4-BE49-F238E27FC236}">
                    <a16:creationId xmlns="" xmlns:a16="http://schemas.microsoft.com/office/drawing/2014/main" id="{1FC3542F-56F0-42D5-BCD2-7A0772DDDB58}"/>
                  </a:ext>
                </a:extLst>
              </p:cNvPr>
              <p:cNvSpPr/>
              <p:nvPr/>
            </p:nvSpPr>
            <p:spPr>
              <a:xfrm>
                <a:off x="821980" y="3868324"/>
                <a:ext cx="1519185" cy="1226737"/>
              </a:xfrm>
              <a:custGeom>
                <a:avLst/>
                <a:gdLst/>
                <a:ahLst/>
                <a:cxnLst/>
                <a:rect l="l" t="t" r="r" b="b"/>
                <a:pathLst>
                  <a:path w="47220" h="38130" extrusionOk="0">
                    <a:moveTo>
                      <a:pt x="42514" y="10937"/>
                    </a:moveTo>
                    <a:cubicBezTo>
                      <a:pt x="42517" y="10945"/>
                      <a:pt x="42521" y="10952"/>
                      <a:pt x="42525" y="10960"/>
                    </a:cubicBezTo>
                    <a:lnTo>
                      <a:pt x="42525" y="10960"/>
                    </a:lnTo>
                    <a:cubicBezTo>
                      <a:pt x="42528" y="10959"/>
                      <a:pt x="42530" y="10958"/>
                      <a:pt x="42532" y="10958"/>
                    </a:cubicBezTo>
                    <a:cubicBezTo>
                      <a:pt x="42526" y="10951"/>
                      <a:pt x="42519" y="10944"/>
                      <a:pt x="42514" y="10937"/>
                    </a:cubicBezTo>
                    <a:close/>
                    <a:moveTo>
                      <a:pt x="47219" y="0"/>
                    </a:moveTo>
                    <a:lnTo>
                      <a:pt x="47061" y="95"/>
                    </a:lnTo>
                    <a:cubicBezTo>
                      <a:pt x="38827" y="3642"/>
                      <a:pt x="27933" y="8329"/>
                      <a:pt x="16975" y="13016"/>
                    </a:cubicBezTo>
                    <a:cubicBezTo>
                      <a:pt x="16690" y="13143"/>
                      <a:pt x="16373" y="13270"/>
                      <a:pt x="16120" y="13396"/>
                    </a:cubicBezTo>
                    <a:cubicBezTo>
                      <a:pt x="15170" y="13745"/>
                      <a:pt x="14220" y="14125"/>
                      <a:pt x="13365" y="14726"/>
                    </a:cubicBezTo>
                    <a:cubicBezTo>
                      <a:pt x="12098" y="15645"/>
                      <a:pt x="11528" y="17038"/>
                      <a:pt x="10958" y="18242"/>
                    </a:cubicBezTo>
                    <a:cubicBezTo>
                      <a:pt x="10103" y="20269"/>
                      <a:pt x="9026" y="22675"/>
                      <a:pt x="7823" y="25019"/>
                    </a:cubicBezTo>
                    <a:cubicBezTo>
                      <a:pt x="5606" y="29421"/>
                      <a:pt x="3009" y="33759"/>
                      <a:pt x="32" y="38003"/>
                    </a:cubicBezTo>
                    <a:lnTo>
                      <a:pt x="1" y="38035"/>
                    </a:lnTo>
                    <a:lnTo>
                      <a:pt x="32" y="38098"/>
                    </a:lnTo>
                    <a:cubicBezTo>
                      <a:pt x="32" y="38098"/>
                      <a:pt x="64" y="38130"/>
                      <a:pt x="127" y="38130"/>
                    </a:cubicBezTo>
                    <a:cubicBezTo>
                      <a:pt x="4941" y="33538"/>
                      <a:pt x="8900" y="29738"/>
                      <a:pt x="12510" y="26096"/>
                    </a:cubicBezTo>
                    <a:cubicBezTo>
                      <a:pt x="14410" y="24227"/>
                      <a:pt x="16342" y="22327"/>
                      <a:pt x="18432" y="20205"/>
                    </a:cubicBezTo>
                    <a:lnTo>
                      <a:pt x="18844" y="19793"/>
                    </a:lnTo>
                    <a:cubicBezTo>
                      <a:pt x="20174" y="18495"/>
                      <a:pt x="21567" y="17070"/>
                      <a:pt x="23341" y="16310"/>
                    </a:cubicBezTo>
                    <a:cubicBezTo>
                      <a:pt x="25019" y="15613"/>
                      <a:pt x="26888" y="15170"/>
                      <a:pt x="28661" y="14726"/>
                    </a:cubicBezTo>
                    <a:cubicBezTo>
                      <a:pt x="29358" y="14536"/>
                      <a:pt x="30118" y="14378"/>
                      <a:pt x="30846" y="14188"/>
                    </a:cubicBezTo>
                    <a:lnTo>
                      <a:pt x="39144" y="11971"/>
                    </a:lnTo>
                    <a:cubicBezTo>
                      <a:pt x="39745" y="11813"/>
                      <a:pt x="40284" y="11655"/>
                      <a:pt x="40885" y="11496"/>
                    </a:cubicBezTo>
                    <a:cubicBezTo>
                      <a:pt x="41392" y="11338"/>
                      <a:pt x="41962" y="11211"/>
                      <a:pt x="42500" y="11053"/>
                    </a:cubicBezTo>
                    <a:lnTo>
                      <a:pt x="42595" y="11053"/>
                    </a:lnTo>
                    <a:lnTo>
                      <a:pt x="42564" y="11021"/>
                    </a:lnTo>
                    <a:cubicBezTo>
                      <a:pt x="42549" y="10999"/>
                      <a:pt x="42536" y="10979"/>
                      <a:pt x="42525" y="10960"/>
                    </a:cubicBezTo>
                    <a:lnTo>
                      <a:pt x="42525" y="10960"/>
                    </a:lnTo>
                    <a:cubicBezTo>
                      <a:pt x="41958" y="11117"/>
                      <a:pt x="41453" y="11243"/>
                      <a:pt x="40949" y="11401"/>
                    </a:cubicBezTo>
                    <a:cubicBezTo>
                      <a:pt x="40347" y="11560"/>
                      <a:pt x="39777" y="11718"/>
                      <a:pt x="39207" y="11876"/>
                    </a:cubicBezTo>
                    <a:lnTo>
                      <a:pt x="30878" y="14093"/>
                    </a:lnTo>
                    <a:cubicBezTo>
                      <a:pt x="30181" y="14283"/>
                      <a:pt x="29421" y="14505"/>
                      <a:pt x="28693" y="14663"/>
                    </a:cubicBezTo>
                    <a:cubicBezTo>
                      <a:pt x="26919" y="15075"/>
                      <a:pt x="25051" y="15518"/>
                      <a:pt x="23404" y="16247"/>
                    </a:cubicBezTo>
                    <a:cubicBezTo>
                      <a:pt x="21567" y="17038"/>
                      <a:pt x="20205" y="18400"/>
                      <a:pt x="18844" y="19762"/>
                    </a:cubicBezTo>
                    <a:lnTo>
                      <a:pt x="18432" y="20173"/>
                    </a:lnTo>
                    <a:cubicBezTo>
                      <a:pt x="16310" y="22295"/>
                      <a:pt x="14410" y="24195"/>
                      <a:pt x="12510" y="26064"/>
                    </a:cubicBezTo>
                    <a:cubicBezTo>
                      <a:pt x="8900" y="29579"/>
                      <a:pt x="5036" y="33348"/>
                      <a:pt x="286" y="37845"/>
                    </a:cubicBezTo>
                    <a:cubicBezTo>
                      <a:pt x="3167" y="33696"/>
                      <a:pt x="5764" y="29421"/>
                      <a:pt x="7950" y="25082"/>
                    </a:cubicBezTo>
                    <a:cubicBezTo>
                      <a:pt x="9153" y="22739"/>
                      <a:pt x="10230" y="20300"/>
                      <a:pt x="11085" y="18305"/>
                    </a:cubicBezTo>
                    <a:cubicBezTo>
                      <a:pt x="11623" y="17038"/>
                      <a:pt x="12193" y="15708"/>
                      <a:pt x="13460" y="14821"/>
                    </a:cubicBezTo>
                    <a:cubicBezTo>
                      <a:pt x="14252" y="14220"/>
                      <a:pt x="15202" y="13871"/>
                      <a:pt x="16152" y="13460"/>
                    </a:cubicBezTo>
                    <a:cubicBezTo>
                      <a:pt x="16437" y="13333"/>
                      <a:pt x="16754" y="13238"/>
                      <a:pt x="17039" y="13111"/>
                    </a:cubicBezTo>
                    <a:cubicBezTo>
                      <a:pt x="27933" y="8393"/>
                      <a:pt x="38764" y="3769"/>
                      <a:pt x="47029" y="159"/>
                    </a:cubicBezTo>
                    <a:lnTo>
                      <a:pt x="47029" y="159"/>
                    </a:lnTo>
                    <a:cubicBezTo>
                      <a:pt x="44939" y="3421"/>
                      <a:pt x="43387" y="6936"/>
                      <a:pt x="42469" y="10704"/>
                    </a:cubicBezTo>
                    <a:cubicBezTo>
                      <a:pt x="42440" y="10790"/>
                      <a:pt x="42463" y="10875"/>
                      <a:pt x="42514" y="10937"/>
                    </a:cubicBezTo>
                    <a:lnTo>
                      <a:pt x="42514" y="10937"/>
                    </a:lnTo>
                    <a:cubicBezTo>
                      <a:pt x="42487" y="10882"/>
                      <a:pt x="42479" y="10832"/>
                      <a:pt x="42500" y="10768"/>
                    </a:cubicBezTo>
                    <a:cubicBezTo>
                      <a:pt x="43419" y="6968"/>
                      <a:pt x="45002" y="3357"/>
                      <a:pt x="47156" y="127"/>
                    </a:cubicBezTo>
                    <a:lnTo>
                      <a:pt x="47219" y="0"/>
                    </a:ln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467;p28">
                <a:extLst>
                  <a:ext uri="{FF2B5EF4-FFF2-40B4-BE49-F238E27FC236}">
                    <a16:creationId xmlns="" xmlns:a16="http://schemas.microsoft.com/office/drawing/2014/main" id="{63F71149-CB58-41FD-88AA-6C582691E9A6}"/>
                  </a:ext>
                </a:extLst>
              </p:cNvPr>
              <p:cNvSpPr/>
              <p:nvPr/>
            </p:nvSpPr>
            <p:spPr>
              <a:xfrm>
                <a:off x="818924" y="3713447"/>
                <a:ext cx="1349025" cy="1360221"/>
              </a:xfrm>
              <a:custGeom>
                <a:avLst/>
                <a:gdLst/>
                <a:ahLst/>
                <a:cxnLst/>
                <a:rect l="l" t="t" r="r" b="b"/>
                <a:pathLst>
                  <a:path w="41931" h="42279" extrusionOk="0">
                    <a:moveTo>
                      <a:pt x="41930" y="1"/>
                    </a:moveTo>
                    <a:lnTo>
                      <a:pt x="41930" y="1"/>
                    </a:lnTo>
                    <a:cubicBezTo>
                      <a:pt x="30245" y="3674"/>
                      <a:pt x="18654" y="7760"/>
                      <a:pt x="7284" y="12352"/>
                    </a:cubicBezTo>
                    <a:cubicBezTo>
                      <a:pt x="5828" y="12890"/>
                      <a:pt x="4403" y="13492"/>
                      <a:pt x="2946" y="14093"/>
                    </a:cubicBezTo>
                    <a:cubicBezTo>
                      <a:pt x="1426" y="14727"/>
                      <a:pt x="634" y="14948"/>
                      <a:pt x="887" y="16659"/>
                    </a:cubicBezTo>
                    <a:cubicBezTo>
                      <a:pt x="1267" y="19730"/>
                      <a:pt x="1489" y="22866"/>
                      <a:pt x="1521" y="26001"/>
                    </a:cubicBezTo>
                    <a:cubicBezTo>
                      <a:pt x="1552" y="31448"/>
                      <a:pt x="1109" y="36927"/>
                      <a:pt x="1" y="42279"/>
                    </a:cubicBezTo>
                    <a:cubicBezTo>
                      <a:pt x="2946" y="37782"/>
                      <a:pt x="5669" y="33190"/>
                      <a:pt x="8013" y="28376"/>
                    </a:cubicBezTo>
                    <a:cubicBezTo>
                      <a:pt x="9913" y="24481"/>
                      <a:pt x="10736" y="19984"/>
                      <a:pt x="14980" y="18084"/>
                    </a:cubicBezTo>
                    <a:cubicBezTo>
                      <a:pt x="23499" y="14283"/>
                      <a:pt x="32050" y="10641"/>
                      <a:pt x="40632" y="7000"/>
                    </a:cubicBezTo>
                    <a:cubicBezTo>
                      <a:pt x="40600" y="6968"/>
                      <a:pt x="40600" y="6873"/>
                      <a:pt x="40600" y="6810"/>
                    </a:cubicBezTo>
                    <a:cubicBezTo>
                      <a:pt x="40822" y="4466"/>
                      <a:pt x="41297" y="2218"/>
                      <a:pt x="41930" y="1"/>
                    </a:cubicBezTo>
                    <a:close/>
                  </a:path>
                </a:pathLst>
              </a:custGeom>
              <a:solidFill>
                <a:srgbClr val="FFF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468;p28">
                <a:extLst>
                  <a:ext uri="{FF2B5EF4-FFF2-40B4-BE49-F238E27FC236}">
                    <a16:creationId xmlns="" xmlns:a16="http://schemas.microsoft.com/office/drawing/2014/main" id="{E0D90005-2FAF-429E-8C4C-BA24D9D76B39}"/>
                  </a:ext>
                </a:extLst>
              </p:cNvPr>
              <p:cNvSpPr/>
              <p:nvPr/>
            </p:nvSpPr>
            <p:spPr>
              <a:xfrm>
                <a:off x="815868" y="3711420"/>
                <a:ext cx="1355138" cy="1369390"/>
              </a:xfrm>
              <a:custGeom>
                <a:avLst/>
                <a:gdLst/>
                <a:ahLst/>
                <a:cxnLst/>
                <a:rect l="l" t="t" r="r" b="b"/>
                <a:pathLst>
                  <a:path w="42121" h="42564" extrusionOk="0">
                    <a:moveTo>
                      <a:pt x="41994" y="127"/>
                    </a:moveTo>
                    <a:cubicBezTo>
                      <a:pt x="41329" y="2376"/>
                      <a:pt x="40885" y="4592"/>
                      <a:pt x="40664" y="6873"/>
                    </a:cubicBezTo>
                    <a:cubicBezTo>
                      <a:pt x="40664" y="6936"/>
                      <a:pt x="40664" y="6999"/>
                      <a:pt x="40695" y="7063"/>
                    </a:cubicBezTo>
                    <a:lnTo>
                      <a:pt x="37592" y="8361"/>
                    </a:lnTo>
                    <a:cubicBezTo>
                      <a:pt x="30181" y="11528"/>
                      <a:pt x="22549" y="14790"/>
                      <a:pt x="15075" y="18115"/>
                    </a:cubicBezTo>
                    <a:cubicBezTo>
                      <a:pt x="11781" y="19572"/>
                      <a:pt x="10578" y="22549"/>
                      <a:pt x="9248" y="25716"/>
                    </a:cubicBezTo>
                    <a:cubicBezTo>
                      <a:pt x="8868" y="26634"/>
                      <a:pt x="8488" y="27521"/>
                      <a:pt x="8076" y="28407"/>
                    </a:cubicBezTo>
                    <a:cubicBezTo>
                      <a:pt x="5891" y="32904"/>
                      <a:pt x="3231" y="37496"/>
                      <a:pt x="222" y="42088"/>
                    </a:cubicBezTo>
                    <a:cubicBezTo>
                      <a:pt x="1204" y="37021"/>
                      <a:pt x="1742" y="31638"/>
                      <a:pt x="1647" y="26064"/>
                    </a:cubicBezTo>
                    <a:cubicBezTo>
                      <a:pt x="1616" y="22929"/>
                      <a:pt x="1426" y="19762"/>
                      <a:pt x="1014" y="16690"/>
                    </a:cubicBezTo>
                    <a:cubicBezTo>
                      <a:pt x="824" y="15106"/>
                      <a:pt x="1457" y="14821"/>
                      <a:pt x="2851" y="14251"/>
                    </a:cubicBezTo>
                    <a:lnTo>
                      <a:pt x="3041" y="14188"/>
                    </a:lnTo>
                    <a:cubicBezTo>
                      <a:pt x="4434" y="13618"/>
                      <a:pt x="5891" y="13048"/>
                      <a:pt x="7379" y="12446"/>
                    </a:cubicBezTo>
                    <a:cubicBezTo>
                      <a:pt x="18717" y="7918"/>
                      <a:pt x="30340" y="3769"/>
                      <a:pt x="41994" y="127"/>
                    </a:cubicBezTo>
                    <a:close/>
                    <a:moveTo>
                      <a:pt x="42120" y="0"/>
                    </a:moveTo>
                    <a:lnTo>
                      <a:pt x="42025" y="64"/>
                    </a:lnTo>
                    <a:cubicBezTo>
                      <a:pt x="30371" y="3706"/>
                      <a:pt x="18717" y="7854"/>
                      <a:pt x="7348" y="12351"/>
                    </a:cubicBezTo>
                    <a:cubicBezTo>
                      <a:pt x="5859" y="12953"/>
                      <a:pt x="4403" y="13523"/>
                      <a:pt x="3009" y="14093"/>
                    </a:cubicBezTo>
                    <a:lnTo>
                      <a:pt x="2819" y="14188"/>
                    </a:lnTo>
                    <a:cubicBezTo>
                      <a:pt x="1362" y="14758"/>
                      <a:pt x="697" y="15043"/>
                      <a:pt x="919" y="16722"/>
                    </a:cubicBezTo>
                    <a:cubicBezTo>
                      <a:pt x="1299" y="19793"/>
                      <a:pt x="1489" y="22929"/>
                      <a:pt x="1521" y="26064"/>
                    </a:cubicBezTo>
                    <a:cubicBezTo>
                      <a:pt x="1584" y="31733"/>
                      <a:pt x="1109" y="37211"/>
                      <a:pt x="32" y="42342"/>
                    </a:cubicBezTo>
                    <a:lnTo>
                      <a:pt x="1" y="42563"/>
                    </a:lnTo>
                    <a:lnTo>
                      <a:pt x="159" y="42373"/>
                    </a:lnTo>
                    <a:cubicBezTo>
                      <a:pt x="3199" y="37686"/>
                      <a:pt x="5891" y="33031"/>
                      <a:pt x="8140" y="28439"/>
                    </a:cubicBezTo>
                    <a:cubicBezTo>
                      <a:pt x="8583" y="27552"/>
                      <a:pt x="8995" y="26666"/>
                      <a:pt x="9343" y="25747"/>
                    </a:cubicBezTo>
                    <a:cubicBezTo>
                      <a:pt x="10641" y="22612"/>
                      <a:pt x="11876" y="19635"/>
                      <a:pt x="15107" y="18178"/>
                    </a:cubicBezTo>
                    <a:cubicBezTo>
                      <a:pt x="22549" y="14853"/>
                      <a:pt x="30245" y="11623"/>
                      <a:pt x="37655" y="8456"/>
                    </a:cubicBezTo>
                    <a:lnTo>
                      <a:pt x="40822" y="7094"/>
                    </a:lnTo>
                    <a:lnTo>
                      <a:pt x="40759" y="7063"/>
                    </a:lnTo>
                    <a:cubicBezTo>
                      <a:pt x="40727" y="7031"/>
                      <a:pt x="40727" y="6968"/>
                      <a:pt x="40727" y="6904"/>
                    </a:cubicBezTo>
                    <a:cubicBezTo>
                      <a:pt x="40980" y="4592"/>
                      <a:pt x="41392" y="2376"/>
                      <a:pt x="42089" y="95"/>
                    </a:cubicBezTo>
                    <a:lnTo>
                      <a:pt x="42120" y="0"/>
                    </a:ln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469;p28">
                <a:extLst>
                  <a:ext uri="{FF2B5EF4-FFF2-40B4-BE49-F238E27FC236}">
                    <a16:creationId xmlns="" xmlns:a16="http://schemas.microsoft.com/office/drawing/2014/main" id="{974180D9-FDE0-4ACF-B4D6-7FBF944A6286}"/>
                  </a:ext>
                </a:extLst>
              </p:cNvPr>
              <p:cNvSpPr/>
              <p:nvPr/>
            </p:nvSpPr>
            <p:spPr>
              <a:xfrm>
                <a:off x="-198908" y="4781211"/>
                <a:ext cx="2074451" cy="829407"/>
              </a:xfrm>
              <a:custGeom>
                <a:avLst/>
                <a:gdLst/>
                <a:ahLst/>
                <a:cxnLst/>
                <a:rect l="l" t="t" r="r" b="b"/>
                <a:pathLst>
                  <a:path w="64479" h="25780" extrusionOk="0">
                    <a:moveTo>
                      <a:pt x="349" y="1"/>
                    </a:moveTo>
                    <a:cubicBezTo>
                      <a:pt x="254" y="444"/>
                      <a:pt x="127" y="919"/>
                      <a:pt x="0" y="1363"/>
                    </a:cubicBezTo>
                    <a:cubicBezTo>
                      <a:pt x="8646" y="4276"/>
                      <a:pt x="17133" y="7696"/>
                      <a:pt x="25779" y="10610"/>
                    </a:cubicBezTo>
                    <a:cubicBezTo>
                      <a:pt x="26064" y="10705"/>
                      <a:pt x="26127" y="11022"/>
                      <a:pt x="25937" y="11180"/>
                    </a:cubicBezTo>
                    <a:cubicBezTo>
                      <a:pt x="26982" y="12352"/>
                      <a:pt x="27901" y="13397"/>
                      <a:pt x="29452" y="13998"/>
                    </a:cubicBezTo>
                    <a:cubicBezTo>
                      <a:pt x="30245" y="14312"/>
                      <a:pt x="31080" y="14471"/>
                      <a:pt x="31914" y="14471"/>
                    </a:cubicBezTo>
                    <a:cubicBezTo>
                      <a:pt x="32846" y="14471"/>
                      <a:pt x="33777" y="14273"/>
                      <a:pt x="34646" y="13872"/>
                    </a:cubicBezTo>
                    <a:cubicBezTo>
                      <a:pt x="34701" y="13844"/>
                      <a:pt x="34756" y="13832"/>
                      <a:pt x="34807" y="13832"/>
                    </a:cubicBezTo>
                    <a:cubicBezTo>
                      <a:pt x="35050" y="13832"/>
                      <a:pt x="35226" y="14106"/>
                      <a:pt x="35121" y="14315"/>
                    </a:cubicBezTo>
                    <a:cubicBezTo>
                      <a:pt x="44939" y="18115"/>
                      <a:pt x="54534" y="22296"/>
                      <a:pt x="64478" y="25779"/>
                    </a:cubicBezTo>
                    <a:lnTo>
                      <a:pt x="64478" y="25779"/>
                    </a:lnTo>
                    <a:cubicBezTo>
                      <a:pt x="64257" y="25558"/>
                      <a:pt x="64162" y="25273"/>
                      <a:pt x="64067" y="24987"/>
                    </a:cubicBezTo>
                    <a:lnTo>
                      <a:pt x="64003" y="24987"/>
                    </a:lnTo>
                    <a:cubicBezTo>
                      <a:pt x="63940" y="24956"/>
                      <a:pt x="63877" y="24956"/>
                      <a:pt x="63845" y="24924"/>
                    </a:cubicBezTo>
                    <a:cubicBezTo>
                      <a:pt x="63718" y="24829"/>
                      <a:pt x="63623" y="24671"/>
                      <a:pt x="63687" y="24512"/>
                    </a:cubicBezTo>
                    <a:cubicBezTo>
                      <a:pt x="63687" y="24481"/>
                      <a:pt x="63718" y="24449"/>
                      <a:pt x="63718" y="24386"/>
                    </a:cubicBezTo>
                    <a:lnTo>
                      <a:pt x="63718" y="24354"/>
                    </a:lnTo>
                    <a:cubicBezTo>
                      <a:pt x="60900" y="23404"/>
                      <a:pt x="49816" y="19382"/>
                      <a:pt x="48676" y="18907"/>
                    </a:cubicBezTo>
                    <a:cubicBezTo>
                      <a:pt x="44084" y="17039"/>
                      <a:pt x="39460" y="15170"/>
                      <a:pt x="35058" y="12922"/>
                    </a:cubicBezTo>
                    <a:cubicBezTo>
                      <a:pt x="35058" y="13080"/>
                      <a:pt x="34963" y="13238"/>
                      <a:pt x="34773" y="13302"/>
                    </a:cubicBezTo>
                    <a:cubicBezTo>
                      <a:pt x="34118" y="13537"/>
                      <a:pt x="33426" y="13648"/>
                      <a:pt x="32731" y="13648"/>
                    </a:cubicBezTo>
                    <a:cubicBezTo>
                      <a:pt x="30336" y="13648"/>
                      <a:pt x="27904" y="12320"/>
                      <a:pt x="26824" y="10135"/>
                    </a:cubicBezTo>
                    <a:cubicBezTo>
                      <a:pt x="22105" y="8836"/>
                      <a:pt x="17545" y="7095"/>
                      <a:pt x="13016" y="5321"/>
                    </a:cubicBezTo>
                    <a:cubicBezTo>
                      <a:pt x="8804" y="3706"/>
                      <a:pt x="4307" y="2186"/>
                      <a:pt x="349" y="1"/>
                    </a:cubicBezTo>
                    <a:close/>
                  </a:path>
                </a:pathLst>
              </a:custGeom>
              <a:solidFill>
                <a:srgbClr val="5BC0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470;p28">
                <a:extLst>
                  <a:ext uri="{FF2B5EF4-FFF2-40B4-BE49-F238E27FC236}">
                    <a16:creationId xmlns="" xmlns:a16="http://schemas.microsoft.com/office/drawing/2014/main" id="{88E5F9CF-6790-4ECF-8192-F709BD90D0A8}"/>
                  </a:ext>
                </a:extLst>
              </p:cNvPr>
              <p:cNvSpPr/>
              <p:nvPr/>
            </p:nvSpPr>
            <p:spPr>
              <a:xfrm>
                <a:off x="1077717" y="4987660"/>
                <a:ext cx="785588" cy="469107"/>
              </a:xfrm>
              <a:custGeom>
                <a:avLst/>
                <a:gdLst/>
                <a:ahLst/>
                <a:cxnLst/>
                <a:rect l="l" t="t" r="r" b="b"/>
                <a:pathLst>
                  <a:path w="24418" h="14581" extrusionOk="0">
                    <a:moveTo>
                      <a:pt x="10346" y="0"/>
                    </a:moveTo>
                    <a:cubicBezTo>
                      <a:pt x="9526" y="0"/>
                      <a:pt x="8698" y="29"/>
                      <a:pt x="7886" y="76"/>
                    </a:cubicBezTo>
                    <a:lnTo>
                      <a:pt x="8013" y="1438"/>
                    </a:lnTo>
                    <a:cubicBezTo>
                      <a:pt x="11655" y="1659"/>
                      <a:pt x="15233" y="2451"/>
                      <a:pt x="18685" y="3686"/>
                    </a:cubicBezTo>
                    <a:cubicBezTo>
                      <a:pt x="18918" y="3802"/>
                      <a:pt x="18830" y="4105"/>
                      <a:pt x="18618" y="4105"/>
                    </a:cubicBezTo>
                    <a:cubicBezTo>
                      <a:pt x="18599" y="4105"/>
                      <a:pt x="18579" y="4103"/>
                      <a:pt x="18559" y="4098"/>
                    </a:cubicBezTo>
                    <a:lnTo>
                      <a:pt x="18305" y="4985"/>
                    </a:lnTo>
                    <a:cubicBezTo>
                      <a:pt x="19445" y="5301"/>
                      <a:pt x="20617" y="5681"/>
                      <a:pt x="21789" y="6061"/>
                    </a:cubicBezTo>
                    <a:cubicBezTo>
                      <a:pt x="22024" y="6150"/>
                      <a:pt x="21959" y="6511"/>
                      <a:pt x="21720" y="6511"/>
                    </a:cubicBezTo>
                    <a:cubicBezTo>
                      <a:pt x="21702" y="6511"/>
                      <a:pt x="21682" y="6509"/>
                      <a:pt x="21662" y="6505"/>
                    </a:cubicBezTo>
                    <a:cubicBezTo>
                      <a:pt x="15022" y="4281"/>
                      <a:pt x="8126" y="3170"/>
                      <a:pt x="1135" y="3170"/>
                    </a:cubicBezTo>
                    <a:cubicBezTo>
                      <a:pt x="757" y="3170"/>
                      <a:pt x="379" y="3173"/>
                      <a:pt x="1" y="3179"/>
                    </a:cubicBezTo>
                    <a:lnTo>
                      <a:pt x="1" y="4288"/>
                    </a:lnTo>
                    <a:cubicBezTo>
                      <a:pt x="5796" y="5080"/>
                      <a:pt x="11560" y="6378"/>
                      <a:pt x="17133" y="8120"/>
                    </a:cubicBezTo>
                    <a:cubicBezTo>
                      <a:pt x="17357" y="8204"/>
                      <a:pt x="17309" y="8484"/>
                      <a:pt x="17143" y="8484"/>
                    </a:cubicBezTo>
                    <a:cubicBezTo>
                      <a:pt x="17121" y="8484"/>
                      <a:pt x="17096" y="8479"/>
                      <a:pt x="17070" y="8468"/>
                    </a:cubicBezTo>
                    <a:cubicBezTo>
                      <a:pt x="14568" y="7771"/>
                      <a:pt x="12066" y="7138"/>
                      <a:pt x="9533" y="6536"/>
                    </a:cubicBezTo>
                    <a:lnTo>
                      <a:pt x="9311" y="7581"/>
                    </a:lnTo>
                    <a:cubicBezTo>
                      <a:pt x="13555" y="8595"/>
                      <a:pt x="17577" y="9988"/>
                      <a:pt x="21314" y="12078"/>
                    </a:cubicBezTo>
                    <a:cubicBezTo>
                      <a:pt x="21483" y="12191"/>
                      <a:pt x="21401" y="12405"/>
                      <a:pt x="21246" y="12405"/>
                    </a:cubicBezTo>
                    <a:cubicBezTo>
                      <a:pt x="21227" y="12405"/>
                      <a:pt x="21208" y="12402"/>
                      <a:pt x="21187" y="12395"/>
                    </a:cubicBezTo>
                    <a:lnTo>
                      <a:pt x="20839" y="13662"/>
                    </a:lnTo>
                    <a:cubicBezTo>
                      <a:pt x="21979" y="13979"/>
                      <a:pt x="23087" y="14295"/>
                      <a:pt x="24227" y="14580"/>
                    </a:cubicBezTo>
                    <a:cubicBezTo>
                      <a:pt x="24417" y="11952"/>
                      <a:pt x="24417" y="9387"/>
                      <a:pt x="24069" y="6821"/>
                    </a:cubicBezTo>
                    <a:cubicBezTo>
                      <a:pt x="23911" y="5586"/>
                      <a:pt x="23277" y="4098"/>
                      <a:pt x="23626" y="2736"/>
                    </a:cubicBezTo>
                    <a:lnTo>
                      <a:pt x="23626" y="2736"/>
                    </a:lnTo>
                    <a:cubicBezTo>
                      <a:pt x="23591" y="2740"/>
                      <a:pt x="23555" y="2742"/>
                      <a:pt x="23517" y="2742"/>
                    </a:cubicBezTo>
                    <a:cubicBezTo>
                      <a:pt x="22655" y="2742"/>
                      <a:pt x="20994" y="1742"/>
                      <a:pt x="20205" y="1469"/>
                    </a:cubicBezTo>
                    <a:cubicBezTo>
                      <a:pt x="17292" y="551"/>
                      <a:pt x="14283" y="76"/>
                      <a:pt x="11243" y="13"/>
                    </a:cubicBezTo>
                    <a:cubicBezTo>
                      <a:pt x="10946" y="4"/>
                      <a:pt x="10647" y="0"/>
                      <a:pt x="10346" y="0"/>
                    </a:cubicBezTo>
                    <a:close/>
                  </a:path>
                </a:pathLst>
              </a:custGeom>
              <a:solidFill>
                <a:srgbClr val="FFF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471;p28">
                <a:extLst>
                  <a:ext uri="{FF2B5EF4-FFF2-40B4-BE49-F238E27FC236}">
                    <a16:creationId xmlns="" xmlns:a16="http://schemas.microsoft.com/office/drawing/2014/main" id="{91FADAE2-C216-4420-869D-92041C413315}"/>
                  </a:ext>
                </a:extLst>
              </p:cNvPr>
              <p:cNvSpPr/>
              <p:nvPr/>
            </p:nvSpPr>
            <p:spPr>
              <a:xfrm>
                <a:off x="1026789" y="5082600"/>
                <a:ext cx="759142" cy="117076"/>
              </a:xfrm>
              <a:custGeom>
                <a:avLst/>
                <a:gdLst/>
                <a:ahLst/>
                <a:cxnLst/>
                <a:rect l="l" t="t" r="r" b="b"/>
                <a:pathLst>
                  <a:path w="23596" h="3639" extrusionOk="0">
                    <a:moveTo>
                      <a:pt x="3687" y="1"/>
                    </a:moveTo>
                    <a:cubicBezTo>
                      <a:pt x="2512" y="1"/>
                      <a:pt x="1335" y="34"/>
                      <a:pt x="158" y="102"/>
                    </a:cubicBezTo>
                    <a:lnTo>
                      <a:pt x="127" y="102"/>
                    </a:lnTo>
                    <a:cubicBezTo>
                      <a:pt x="0" y="133"/>
                      <a:pt x="0" y="355"/>
                      <a:pt x="158" y="355"/>
                    </a:cubicBezTo>
                    <a:cubicBezTo>
                      <a:pt x="633" y="292"/>
                      <a:pt x="1108" y="292"/>
                      <a:pt x="1584" y="292"/>
                    </a:cubicBezTo>
                    <a:cubicBezTo>
                      <a:pt x="1891" y="288"/>
                      <a:pt x="2199" y="286"/>
                      <a:pt x="2506" y="286"/>
                    </a:cubicBezTo>
                    <a:cubicBezTo>
                      <a:pt x="9596" y="286"/>
                      <a:pt x="16537" y="1340"/>
                      <a:pt x="23245" y="3617"/>
                    </a:cubicBezTo>
                    <a:cubicBezTo>
                      <a:pt x="23278" y="3632"/>
                      <a:pt x="23309" y="3638"/>
                      <a:pt x="23337" y="3638"/>
                    </a:cubicBezTo>
                    <a:cubicBezTo>
                      <a:pt x="23548" y="3638"/>
                      <a:pt x="23596" y="3261"/>
                      <a:pt x="23372" y="3205"/>
                    </a:cubicBezTo>
                    <a:cubicBezTo>
                      <a:pt x="22200" y="2794"/>
                      <a:pt x="21028" y="2445"/>
                      <a:pt x="19888" y="2160"/>
                    </a:cubicBezTo>
                    <a:cubicBezTo>
                      <a:pt x="14597" y="727"/>
                      <a:pt x="9155" y="1"/>
                      <a:pt x="3687" y="1"/>
                    </a:cubicBez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472;p28">
                <a:extLst>
                  <a:ext uri="{FF2B5EF4-FFF2-40B4-BE49-F238E27FC236}">
                    <a16:creationId xmlns="" xmlns:a16="http://schemas.microsoft.com/office/drawing/2014/main" id="{B02989B2-CB2D-4D99-A4D1-93FAAA3607A7}"/>
                  </a:ext>
                </a:extLst>
              </p:cNvPr>
              <p:cNvSpPr/>
              <p:nvPr/>
            </p:nvSpPr>
            <p:spPr>
              <a:xfrm>
                <a:off x="910840" y="5152993"/>
                <a:ext cx="858073" cy="233798"/>
              </a:xfrm>
              <a:custGeom>
                <a:avLst/>
                <a:gdLst/>
                <a:ahLst/>
                <a:cxnLst/>
                <a:rect l="l" t="t" r="r" b="b"/>
                <a:pathLst>
                  <a:path w="26671" h="7267" extrusionOk="0">
                    <a:moveTo>
                      <a:pt x="131" y="0"/>
                    </a:moveTo>
                    <a:cubicBezTo>
                      <a:pt x="48" y="0"/>
                      <a:pt x="1" y="167"/>
                      <a:pt x="89" y="226"/>
                    </a:cubicBezTo>
                    <a:lnTo>
                      <a:pt x="120" y="226"/>
                    </a:lnTo>
                    <a:cubicBezTo>
                      <a:pt x="9241" y="1809"/>
                      <a:pt x="17887" y="3392"/>
                      <a:pt x="26342" y="7256"/>
                    </a:cubicBezTo>
                    <a:lnTo>
                      <a:pt x="26374" y="7256"/>
                    </a:lnTo>
                    <a:cubicBezTo>
                      <a:pt x="26391" y="7263"/>
                      <a:pt x="26408" y="7266"/>
                      <a:pt x="26425" y="7266"/>
                    </a:cubicBezTo>
                    <a:cubicBezTo>
                      <a:pt x="26563" y="7266"/>
                      <a:pt x="26670" y="7052"/>
                      <a:pt x="26501" y="6939"/>
                    </a:cubicBezTo>
                    <a:cubicBezTo>
                      <a:pt x="22764" y="4881"/>
                      <a:pt x="18679" y="3456"/>
                      <a:pt x="14530" y="2442"/>
                    </a:cubicBezTo>
                    <a:cubicBezTo>
                      <a:pt x="9780" y="1271"/>
                      <a:pt x="4871" y="606"/>
                      <a:pt x="152" y="4"/>
                    </a:cubicBezTo>
                    <a:cubicBezTo>
                      <a:pt x="145" y="1"/>
                      <a:pt x="138" y="0"/>
                      <a:pt x="131" y="0"/>
                    </a:cubicBez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473;p28">
                <a:extLst>
                  <a:ext uri="{FF2B5EF4-FFF2-40B4-BE49-F238E27FC236}">
                    <a16:creationId xmlns="" xmlns:a16="http://schemas.microsoft.com/office/drawing/2014/main" id="{150742DB-B862-4418-AB2A-BC7F82180D95}"/>
                  </a:ext>
                </a:extLst>
              </p:cNvPr>
              <p:cNvSpPr/>
              <p:nvPr/>
            </p:nvSpPr>
            <p:spPr>
              <a:xfrm>
                <a:off x="905532" y="5160232"/>
                <a:ext cx="852829" cy="266967"/>
              </a:xfrm>
              <a:custGeom>
                <a:avLst/>
                <a:gdLst/>
                <a:ahLst/>
                <a:cxnLst/>
                <a:rect l="l" t="t" r="r" b="b"/>
                <a:pathLst>
                  <a:path w="26508" h="8298" extrusionOk="0">
                    <a:moveTo>
                      <a:pt x="222" y="1"/>
                    </a:moveTo>
                    <a:lnTo>
                      <a:pt x="0" y="96"/>
                    </a:lnTo>
                    <a:cubicBezTo>
                      <a:pt x="64" y="159"/>
                      <a:pt x="95" y="222"/>
                      <a:pt x="127" y="317"/>
                    </a:cubicBezTo>
                    <a:cubicBezTo>
                      <a:pt x="8836" y="2882"/>
                      <a:pt x="17387" y="5891"/>
                      <a:pt x="26127" y="8298"/>
                    </a:cubicBezTo>
                    <a:lnTo>
                      <a:pt x="26507" y="7031"/>
                    </a:lnTo>
                    <a:lnTo>
                      <a:pt x="26444" y="7031"/>
                    </a:lnTo>
                    <a:cubicBezTo>
                      <a:pt x="18020" y="3136"/>
                      <a:pt x="9343" y="1521"/>
                      <a:pt x="254" y="1"/>
                    </a:cubicBezTo>
                    <a:close/>
                  </a:path>
                </a:pathLst>
              </a:custGeom>
              <a:solidFill>
                <a:srgbClr val="FFF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474;p28">
                <a:extLst>
                  <a:ext uri="{FF2B5EF4-FFF2-40B4-BE49-F238E27FC236}">
                    <a16:creationId xmlns="" xmlns:a16="http://schemas.microsoft.com/office/drawing/2014/main" id="{BB8C1026-5D29-4396-8044-B8BCC65A65D6}"/>
                  </a:ext>
                </a:extLst>
              </p:cNvPr>
              <p:cNvSpPr/>
              <p:nvPr/>
            </p:nvSpPr>
            <p:spPr>
              <a:xfrm>
                <a:off x="242237" y="3702316"/>
                <a:ext cx="1482509" cy="1369326"/>
              </a:xfrm>
              <a:custGeom>
                <a:avLst/>
                <a:gdLst/>
                <a:ahLst/>
                <a:cxnLst/>
                <a:rect l="l" t="t" r="r" b="b"/>
                <a:pathLst>
                  <a:path w="46080" h="42562" extrusionOk="0">
                    <a:moveTo>
                      <a:pt x="44311" y="0"/>
                    </a:moveTo>
                    <a:cubicBezTo>
                      <a:pt x="43500" y="0"/>
                      <a:pt x="41771" y="909"/>
                      <a:pt x="41139" y="1138"/>
                    </a:cubicBezTo>
                    <a:cubicBezTo>
                      <a:pt x="39144" y="1772"/>
                      <a:pt x="37180" y="2469"/>
                      <a:pt x="35185" y="3197"/>
                    </a:cubicBezTo>
                    <a:cubicBezTo>
                      <a:pt x="31005" y="4685"/>
                      <a:pt x="26888" y="6300"/>
                      <a:pt x="22771" y="8042"/>
                    </a:cubicBezTo>
                    <a:cubicBezTo>
                      <a:pt x="15012" y="11368"/>
                      <a:pt x="7411" y="15104"/>
                      <a:pt x="1" y="19126"/>
                    </a:cubicBezTo>
                    <a:cubicBezTo>
                      <a:pt x="8805" y="24162"/>
                      <a:pt x="15234" y="32681"/>
                      <a:pt x="17419" y="42561"/>
                    </a:cubicBezTo>
                    <a:cubicBezTo>
                      <a:pt x="18812" y="33441"/>
                      <a:pt x="19097" y="24383"/>
                      <a:pt x="17767" y="15231"/>
                    </a:cubicBezTo>
                    <a:cubicBezTo>
                      <a:pt x="17767" y="14978"/>
                      <a:pt x="17862" y="14819"/>
                      <a:pt x="18052" y="14756"/>
                    </a:cubicBezTo>
                    <a:cubicBezTo>
                      <a:pt x="27268" y="10892"/>
                      <a:pt x="36674" y="7377"/>
                      <a:pt x="46079" y="4084"/>
                    </a:cubicBezTo>
                    <a:lnTo>
                      <a:pt x="46079" y="3894"/>
                    </a:lnTo>
                    <a:cubicBezTo>
                      <a:pt x="45921" y="3862"/>
                      <a:pt x="45794" y="3735"/>
                      <a:pt x="45794" y="3577"/>
                    </a:cubicBezTo>
                    <a:cubicBezTo>
                      <a:pt x="45858" y="2469"/>
                      <a:pt x="46016" y="410"/>
                      <a:pt x="44528" y="30"/>
                    </a:cubicBezTo>
                    <a:cubicBezTo>
                      <a:pt x="44466" y="10"/>
                      <a:pt x="44393" y="0"/>
                      <a:pt x="44311" y="0"/>
                    </a:cubicBezTo>
                    <a:close/>
                  </a:path>
                </a:pathLst>
              </a:custGeom>
              <a:solidFill>
                <a:srgbClr val="FFF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475;p28">
                <a:extLst>
                  <a:ext uri="{FF2B5EF4-FFF2-40B4-BE49-F238E27FC236}">
                    <a16:creationId xmlns="" xmlns:a16="http://schemas.microsoft.com/office/drawing/2014/main" id="{F43CB994-E3A5-47D1-AA62-6A47E4D6CC2D}"/>
                  </a:ext>
                </a:extLst>
              </p:cNvPr>
              <p:cNvSpPr/>
              <p:nvPr/>
            </p:nvSpPr>
            <p:spPr>
              <a:xfrm>
                <a:off x="1328821" y="5037656"/>
                <a:ext cx="355442" cy="84356"/>
              </a:xfrm>
              <a:custGeom>
                <a:avLst/>
                <a:gdLst/>
                <a:ahLst/>
                <a:cxnLst/>
                <a:rect l="l" t="t" r="r" b="b"/>
                <a:pathLst>
                  <a:path w="11048" h="2622" extrusionOk="0">
                    <a:moveTo>
                      <a:pt x="100" y="0"/>
                    </a:moveTo>
                    <a:cubicBezTo>
                      <a:pt x="1" y="0"/>
                      <a:pt x="60" y="200"/>
                      <a:pt x="144" y="200"/>
                    </a:cubicBezTo>
                    <a:cubicBezTo>
                      <a:pt x="3786" y="612"/>
                      <a:pt x="7270" y="1404"/>
                      <a:pt x="10722" y="2607"/>
                    </a:cubicBezTo>
                    <a:cubicBezTo>
                      <a:pt x="10748" y="2617"/>
                      <a:pt x="10772" y="2621"/>
                      <a:pt x="10795" y="2621"/>
                    </a:cubicBezTo>
                    <a:cubicBezTo>
                      <a:pt x="10991" y="2621"/>
                      <a:pt x="11048" y="2284"/>
                      <a:pt x="10849" y="2227"/>
                    </a:cubicBezTo>
                    <a:cubicBezTo>
                      <a:pt x="7397" y="960"/>
                      <a:pt x="3786" y="169"/>
                      <a:pt x="144" y="10"/>
                    </a:cubicBezTo>
                    <a:cubicBezTo>
                      <a:pt x="127" y="3"/>
                      <a:pt x="112" y="0"/>
                      <a:pt x="100" y="0"/>
                    </a:cubicBez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476;p28">
                <a:extLst>
                  <a:ext uri="{FF2B5EF4-FFF2-40B4-BE49-F238E27FC236}">
                    <a16:creationId xmlns="" xmlns:a16="http://schemas.microsoft.com/office/drawing/2014/main" id="{C784E00B-A67E-41DD-AC97-89F71CCC6D6E}"/>
                  </a:ext>
                </a:extLst>
              </p:cNvPr>
              <p:cNvSpPr/>
              <p:nvPr/>
            </p:nvSpPr>
            <p:spPr>
              <a:xfrm>
                <a:off x="1020676" y="4992132"/>
                <a:ext cx="653102" cy="157935"/>
              </a:xfrm>
              <a:custGeom>
                <a:avLst/>
                <a:gdLst/>
                <a:ahLst/>
                <a:cxnLst/>
                <a:rect l="l" t="t" r="r" b="b"/>
                <a:pathLst>
                  <a:path w="20300" h="4909" extrusionOk="0">
                    <a:moveTo>
                      <a:pt x="9627" y="0"/>
                    </a:moveTo>
                    <a:cubicBezTo>
                      <a:pt x="6302" y="222"/>
                      <a:pt x="3072" y="982"/>
                      <a:pt x="0" y="2154"/>
                    </a:cubicBezTo>
                    <a:lnTo>
                      <a:pt x="285" y="2850"/>
                    </a:lnTo>
                    <a:lnTo>
                      <a:pt x="317" y="2850"/>
                    </a:lnTo>
                    <a:cubicBezTo>
                      <a:pt x="1536" y="2775"/>
                      <a:pt x="2752" y="2738"/>
                      <a:pt x="3966" y="2738"/>
                    </a:cubicBezTo>
                    <a:cubicBezTo>
                      <a:pt x="9406" y="2738"/>
                      <a:pt x="14785" y="3485"/>
                      <a:pt x="20015" y="4909"/>
                    </a:cubicBezTo>
                    <a:lnTo>
                      <a:pt x="20300" y="3990"/>
                    </a:lnTo>
                    <a:cubicBezTo>
                      <a:pt x="16848" y="2755"/>
                      <a:pt x="13364" y="1964"/>
                      <a:pt x="9754" y="1520"/>
                    </a:cubicBezTo>
                    <a:cubicBezTo>
                      <a:pt x="9627" y="1520"/>
                      <a:pt x="9596" y="1330"/>
                      <a:pt x="9754" y="1330"/>
                    </a:cubicBezTo>
                    <a:lnTo>
                      <a:pt x="9627" y="0"/>
                    </a:lnTo>
                    <a:close/>
                  </a:path>
                </a:pathLst>
              </a:custGeom>
              <a:solidFill>
                <a:srgbClr val="FFF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477;p28">
                <a:extLst>
                  <a:ext uri="{FF2B5EF4-FFF2-40B4-BE49-F238E27FC236}">
                    <a16:creationId xmlns="" xmlns:a16="http://schemas.microsoft.com/office/drawing/2014/main" id="{43388AF0-A777-45BA-A70D-2CEA19704389}"/>
                  </a:ext>
                </a:extLst>
              </p:cNvPr>
              <p:cNvSpPr/>
              <p:nvPr/>
            </p:nvSpPr>
            <p:spPr>
              <a:xfrm>
                <a:off x="1074661" y="5127641"/>
                <a:ext cx="563147" cy="134578"/>
              </a:xfrm>
              <a:custGeom>
                <a:avLst/>
                <a:gdLst/>
                <a:ahLst/>
                <a:cxnLst/>
                <a:rect l="l" t="t" r="r" b="b"/>
                <a:pathLst>
                  <a:path w="17504" h="4183" extrusionOk="0">
                    <a:moveTo>
                      <a:pt x="159" y="0"/>
                    </a:moveTo>
                    <a:cubicBezTo>
                      <a:pt x="0" y="0"/>
                      <a:pt x="0" y="222"/>
                      <a:pt x="96" y="254"/>
                    </a:cubicBezTo>
                    <a:cubicBezTo>
                      <a:pt x="3357" y="855"/>
                      <a:pt x="6524" y="1489"/>
                      <a:pt x="9691" y="2217"/>
                    </a:cubicBezTo>
                    <a:cubicBezTo>
                      <a:pt x="12225" y="2787"/>
                      <a:pt x="14727" y="3452"/>
                      <a:pt x="17197" y="4180"/>
                    </a:cubicBezTo>
                    <a:cubicBezTo>
                      <a:pt x="17207" y="4182"/>
                      <a:pt x="17217" y="4183"/>
                      <a:pt x="17227" y="4183"/>
                    </a:cubicBezTo>
                    <a:cubicBezTo>
                      <a:pt x="17427" y="4183"/>
                      <a:pt x="17503" y="3891"/>
                      <a:pt x="17292" y="3800"/>
                    </a:cubicBezTo>
                    <a:cubicBezTo>
                      <a:pt x="11686" y="2059"/>
                      <a:pt x="5923" y="760"/>
                      <a:pt x="159" y="0"/>
                    </a:cubicBez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478;p28">
                <a:extLst>
                  <a:ext uri="{FF2B5EF4-FFF2-40B4-BE49-F238E27FC236}">
                    <a16:creationId xmlns="" xmlns:a16="http://schemas.microsoft.com/office/drawing/2014/main" id="{7BBAFB79-C9DB-42B1-B531-696BAD954E5E}"/>
                  </a:ext>
                </a:extLst>
              </p:cNvPr>
              <p:cNvSpPr/>
              <p:nvPr/>
            </p:nvSpPr>
            <p:spPr>
              <a:xfrm>
                <a:off x="879054" y="5062428"/>
                <a:ext cx="505366" cy="169163"/>
              </a:xfrm>
              <a:custGeom>
                <a:avLst/>
                <a:gdLst/>
                <a:ahLst/>
                <a:cxnLst/>
                <a:rect l="l" t="t" r="r" b="b"/>
                <a:pathLst>
                  <a:path w="15708" h="5258" extrusionOk="0">
                    <a:moveTo>
                      <a:pt x="4434" y="0"/>
                    </a:moveTo>
                    <a:cubicBezTo>
                      <a:pt x="2914" y="570"/>
                      <a:pt x="1425" y="1299"/>
                      <a:pt x="0" y="2090"/>
                    </a:cubicBezTo>
                    <a:cubicBezTo>
                      <a:pt x="317" y="2407"/>
                      <a:pt x="602" y="2756"/>
                      <a:pt x="855" y="3167"/>
                    </a:cubicBezTo>
                    <a:lnTo>
                      <a:pt x="1045" y="3041"/>
                    </a:lnTo>
                    <a:cubicBezTo>
                      <a:pt x="950" y="3009"/>
                      <a:pt x="982" y="2851"/>
                      <a:pt x="1108" y="2851"/>
                    </a:cubicBezTo>
                    <a:cubicBezTo>
                      <a:pt x="5827" y="3421"/>
                      <a:pt x="10736" y="4117"/>
                      <a:pt x="15486" y="5257"/>
                    </a:cubicBezTo>
                    <a:lnTo>
                      <a:pt x="15708" y="4212"/>
                    </a:lnTo>
                    <a:cubicBezTo>
                      <a:pt x="12541" y="3452"/>
                      <a:pt x="9374" y="2819"/>
                      <a:pt x="6144" y="2217"/>
                    </a:cubicBezTo>
                    <a:cubicBezTo>
                      <a:pt x="6017" y="2154"/>
                      <a:pt x="6049" y="1964"/>
                      <a:pt x="6176" y="1964"/>
                    </a:cubicBezTo>
                    <a:lnTo>
                      <a:pt x="6176" y="855"/>
                    </a:lnTo>
                    <a:cubicBezTo>
                      <a:pt x="5700" y="855"/>
                      <a:pt x="5225" y="887"/>
                      <a:pt x="4750" y="887"/>
                    </a:cubicBezTo>
                    <a:cubicBezTo>
                      <a:pt x="4740" y="894"/>
                      <a:pt x="4730" y="897"/>
                      <a:pt x="4720" y="897"/>
                    </a:cubicBezTo>
                    <a:cubicBezTo>
                      <a:pt x="4644" y="897"/>
                      <a:pt x="4606" y="694"/>
                      <a:pt x="4719" y="665"/>
                    </a:cubicBezTo>
                    <a:lnTo>
                      <a:pt x="4434" y="0"/>
                    </a:lnTo>
                    <a:close/>
                  </a:path>
                </a:pathLst>
              </a:custGeom>
              <a:solidFill>
                <a:srgbClr val="FFF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479;p28">
                <a:extLst>
                  <a:ext uri="{FF2B5EF4-FFF2-40B4-BE49-F238E27FC236}">
                    <a16:creationId xmlns="" xmlns:a16="http://schemas.microsoft.com/office/drawing/2014/main" id="{FD126730-3C4F-4610-A5B3-55100F6A2C67}"/>
                  </a:ext>
                </a:extLst>
              </p:cNvPr>
              <p:cNvSpPr/>
              <p:nvPr/>
            </p:nvSpPr>
            <p:spPr>
              <a:xfrm>
                <a:off x="683415" y="5093442"/>
                <a:ext cx="230291" cy="98416"/>
              </a:xfrm>
              <a:custGeom>
                <a:avLst/>
                <a:gdLst/>
                <a:ahLst/>
                <a:cxnLst/>
                <a:rect l="l" t="t" r="r" b="b"/>
                <a:pathLst>
                  <a:path w="7158" h="3059" extrusionOk="0">
                    <a:moveTo>
                      <a:pt x="7129" y="2800"/>
                    </a:moveTo>
                    <a:cubicBezTo>
                      <a:pt x="7116" y="2800"/>
                      <a:pt x="7101" y="2811"/>
                      <a:pt x="7063" y="2868"/>
                    </a:cubicBezTo>
                    <a:cubicBezTo>
                      <a:pt x="7058" y="2876"/>
                      <a:pt x="7052" y="2883"/>
                      <a:pt x="7045" y="2890"/>
                    </a:cubicBezTo>
                    <a:lnTo>
                      <a:pt x="7045" y="2890"/>
                    </a:lnTo>
                    <a:cubicBezTo>
                      <a:pt x="7083" y="2882"/>
                      <a:pt x="7120" y="2875"/>
                      <a:pt x="7158" y="2868"/>
                    </a:cubicBezTo>
                    <a:lnTo>
                      <a:pt x="7158" y="2805"/>
                    </a:lnTo>
                    <a:cubicBezTo>
                      <a:pt x="7145" y="2805"/>
                      <a:pt x="7138" y="2800"/>
                      <a:pt x="7129" y="2800"/>
                    </a:cubicBezTo>
                    <a:close/>
                    <a:moveTo>
                      <a:pt x="7045" y="2890"/>
                    </a:moveTo>
                    <a:cubicBezTo>
                      <a:pt x="6954" y="2907"/>
                      <a:pt x="6862" y="2926"/>
                      <a:pt x="6770" y="2945"/>
                    </a:cubicBezTo>
                    <a:lnTo>
                      <a:pt x="6770" y="2945"/>
                    </a:lnTo>
                    <a:cubicBezTo>
                      <a:pt x="6798" y="2955"/>
                      <a:pt x="6826" y="2960"/>
                      <a:pt x="6855" y="2960"/>
                    </a:cubicBezTo>
                    <a:cubicBezTo>
                      <a:pt x="6930" y="2960"/>
                      <a:pt x="7004" y="2930"/>
                      <a:pt x="7045" y="2890"/>
                    </a:cubicBezTo>
                    <a:close/>
                    <a:moveTo>
                      <a:pt x="1674" y="0"/>
                    </a:moveTo>
                    <a:cubicBezTo>
                      <a:pt x="1117" y="0"/>
                      <a:pt x="552" y="80"/>
                      <a:pt x="1" y="240"/>
                    </a:cubicBezTo>
                    <a:cubicBezTo>
                      <a:pt x="191" y="493"/>
                      <a:pt x="349" y="683"/>
                      <a:pt x="539" y="873"/>
                    </a:cubicBezTo>
                    <a:cubicBezTo>
                      <a:pt x="634" y="870"/>
                      <a:pt x="730" y="868"/>
                      <a:pt x="827" y="868"/>
                    </a:cubicBezTo>
                    <a:cubicBezTo>
                      <a:pt x="2707" y="868"/>
                      <a:pt x="4968" y="1462"/>
                      <a:pt x="6113" y="3058"/>
                    </a:cubicBezTo>
                    <a:cubicBezTo>
                      <a:pt x="6314" y="3038"/>
                      <a:pt x="6542" y="2992"/>
                      <a:pt x="6770" y="2945"/>
                    </a:cubicBezTo>
                    <a:lnTo>
                      <a:pt x="6770" y="2945"/>
                    </a:lnTo>
                    <a:cubicBezTo>
                      <a:pt x="6722" y="2928"/>
                      <a:pt x="6680" y="2894"/>
                      <a:pt x="6651" y="2837"/>
                    </a:cubicBezTo>
                    <a:cubicBezTo>
                      <a:pt x="6049" y="1887"/>
                      <a:pt x="5289" y="1158"/>
                      <a:pt x="4371" y="683"/>
                    </a:cubicBezTo>
                    <a:cubicBezTo>
                      <a:pt x="4344" y="689"/>
                      <a:pt x="4318" y="691"/>
                      <a:pt x="4295" y="691"/>
                    </a:cubicBezTo>
                    <a:cubicBezTo>
                      <a:pt x="4181" y="691"/>
                      <a:pt x="4107" y="630"/>
                      <a:pt x="4054" y="525"/>
                    </a:cubicBezTo>
                    <a:cubicBezTo>
                      <a:pt x="4023" y="493"/>
                      <a:pt x="4023" y="493"/>
                      <a:pt x="3991" y="493"/>
                    </a:cubicBezTo>
                    <a:cubicBezTo>
                      <a:pt x="3959" y="651"/>
                      <a:pt x="3959" y="778"/>
                      <a:pt x="3896" y="936"/>
                    </a:cubicBezTo>
                    <a:cubicBezTo>
                      <a:pt x="3873" y="1018"/>
                      <a:pt x="3811" y="1052"/>
                      <a:pt x="3744" y="1052"/>
                    </a:cubicBezTo>
                    <a:cubicBezTo>
                      <a:pt x="3628" y="1052"/>
                      <a:pt x="3496" y="950"/>
                      <a:pt x="3516" y="810"/>
                    </a:cubicBezTo>
                    <a:cubicBezTo>
                      <a:pt x="3548" y="651"/>
                      <a:pt x="3548" y="493"/>
                      <a:pt x="3579" y="335"/>
                    </a:cubicBezTo>
                    <a:cubicBezTo>
                      <a:pt x="2979" y="112"/>
                      <a:pt x="2332" y="0"/>
                      <a:pt x="1674" y="0"/>
                    </a:cubicBezTo>
                    <a:close/>
                  </a:path>
                </a:pathLst>
              </a:custGeom>
              <a:solidFill>
                <a:srgbClr val="5BC0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480;p28">
                <a:extLst>
                  <a:ext uri="{FF2B5EF4-FFF2-40B4-BE49-F238E27FC236}">
                    <a16:creationId xmlns="" xmlns:a16="http://schemas.microsoft.com/office/drawing/2014/main" id="{A0BA1E41-AD26-468C-8687-42AD9A9D8384}"/>
                  </a:ext>
                </a:extLst>
              </p:cNvPr>
              <p:cNvSpPr/>
              <p:nvPr/>
            </p:nvSpPr>
            <p:spPr>
              <a:xfrm>
                <a:off x="709892" y="5131695"/>
                <a:ext cx="149827" cy="61224"/>
              </a:xfrm>
              <a:custGeom>
                <a:avLst/>
                <a:gdLst/>
                <a:ahLst/>
                <a:cxnLst/>
                <a:rect l="l" t="t" r="r" b="b"/>
                <a:pathLst>
                  <a:path w="4657" h="1903" extrusionOk="0">
                    <a:moveTo>
                      <a:pt x="1" y="1"/>
                    </a:moveTo>
                    <a:cubicBezTo>
                      <a:pt x="1270" y="1239"/>
                      <a:pt x="2811" y="1902"/>
                      <a:pt x="4536" y="1902"/>
                    </a:cubicBezTo>
                    <a:cubicBezTo>
                      <a:pt x="4576" y="1902"/>
                      <a:pt x="4616" y="1902"/>
                      <a:pt x="4656" y="1901"/>
                    </a:cubicBezTo>
                    <a:cubicBezTo>
                      <a:pt x="3453" y="603"/>
                      <a:pt x="1711" y="413"/>
                      <a:pt x="1" y="1"/>
                    </a:cubicBezTo>
                    <a:close/>
                  </a:path>
                </a:pathLst>
              </a:custGeom>
              <a:solidFill>
                <a:srgbClr val="5BC0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481;p28">
                <a:extLst>
                  <a:ext uri="{FF2B5EF4-FFF2-40B4-BE49-F238E27FC236}">
                    <a16:creationId xmlns="" xmlns:a16="http://schemas.microsoft.com/office/drawing/2014/main" id="{452A3668-A46A-4297-9B2E-89F07CA5124B}"/>
                  </a:ext>
                </a:extLst>
              </p:cNvPr>
              <p:cNvSpPr/>
              <p:nvPr/>
            </p:nvSpPr>
            <p:spPr>
              <a:xfrm>
                <a:off x="523454" y="4865792"/>
                <a:ext cx="259857" cy="220092"/>
              </a:xfrm>
              <a:custGeom>
                <a:avLst/>
                <a:gdLst/>
                <a:ahLst/>
                <a:cxnLst/>
                <a:rect l="l" t="t" r="r" b="b"/>
                <a:pathLst>
                  <a:path w="8077" h="6841" extrusionOk="0">
                    <a:moveTo>
                      <a:pt x="7253" y="5542"/>
                    </a:moveTo>
                    <a:cubicBezTo>
                      <a:pt x="7262" y="5556"/>
                      <a:pt x="7272" y="5570"/>
                      <a:pt x="7282" y="5584"/>
                    </a:cubicBezTo>
                    <a:lnTo>
                      <a:pt x="7282" y="5584"/>
                    </a:lnTo>
                    <a:cubicBezTo>
                      <a:pt x="7274" y="5570"/>
                      <a:pt x="7264" y="5556"/>
                      <a:pt x="7253" y="5542"/>
                    </a:cubicBezTo>
                    <a:close/>
                    <a:moveTo>
                      <a:pt x="951" y="0"/>
                    </a:moveTo>
                    <a:lnTo>
                      <a:pt x="697" y="950"/>
                    </a:lnTo>
                    <a:cubicBezTo>
                      <a:pt x="879" y="1080"/>
                      <a:pt x="784" y="1339"/>
                      <a:pt x="603" y="1339"/>
                    </a:cubicBezTo>
                    <a:cubicBezTo>
                      <a:pt x="564" y="1339"/>
                      <a:pt x="521" y="1327"/>
                      <a:pt x="476" y="1299"/>
                    </a:cubicBezTo>
                    <a:lnTo>
                      <a:pt x="1" y="2027"/>
                    </a:lnTo>
                    <a:cubicBezTo>
                      <a:pt x="1711" y="3167"/>
                      <a:pt x="3389" y="4402"/>
                      <a:pt x="4973" y="5669"/>
                    </a:cubicBezTo>
                    <a:cubicBezTo>
                      <a:pt x="5131" y="5764"/>
                      <a:pt x="4973" y="6049"/>
                      <a:pt x="4814" y="6049"/>
                    </a:cubicBezTo>
                    <a:lnTo>
                      <a:pt x="5194" y="6841"/>
                    </a:lnTo>
                    <a:cubicBezTo>
                      <a:pt x="5759" y="6652"/>
                      <a:pt x="6336" y="6565"/>
                      <a:pt x="6910" y="6565"/>
                    </a:cubicBezTo>
                    <a:cubicBezTo>
                      <a:pt x="7301" y="6565"/>
                      <a:pt x="7691" y="6605"/>
                      <a:pt x="8076" y="6682"/>
                    </a:cubicBezTo>
                    <a:cubicBezTo>
                      <a:pt x="7831" y="6315"/>
                      <a:pt x="7557" y="5978"/>
                      <a:pt x="7282" y="5584"/>
                    </a:cubicBezTo>
                    <a:lnTo>
                      <a:pt x="7282" y="5584"/>
                    </a:lnTo>
                    <a:cubicBezTo>
                      <a:pt x="7373" y="5751"/>
                      <a:pt x="7204" y="5949"/>
                      <a:pt x="7027" y="5949"/>
                    </a:cubicBezTo>
                    <a:cubicBezTo>
                      <a:pt x="6974" y="5949"/>
                      <a:pt x="6920" y="5932"/>
                      <a:pt x="6873" y="5891"/>
                    </a:cubicBezTo>
                    <a:cubicBezTo>
                      <a:pt x="5036" y="3706"/>
                      <a:pt x="3072" y="1774"/>
                      <a:pt x="951" y="0"/>
                    </a:cubicBezTo>
                    <a:close/>
                  </a:path>
                </a:pathLst>
              </a:custGeom>
              <a:solidFill>
                <a:srgbClr val="FFF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482;p28">
                <a:extLst>
                  <a:ext uri="{FF2B5EF4-FFF2-40B4-BE49-F238E27FC236}">
                    <a16:creationId xmlns="" xmlns:a16="http://schemas.microsoft.com/office/drawing/2014/main" id="{88C31E96-124B-44D9-93C0-C8574264AF3A}"/>
                  </a:ext>
                </a:extLst>
              </p:cNvPr>
              <p:cNvSpPr/>
              <p:nvPr/>
            </p:nvSpPr>
            <p:spPr>
              <a:xfrm>
                <a:off x="41868" y="4575309"/>
                <a:ext cx="719570" cy="482845"/>
              </a:xfrm>
              <a:custGeom>
                <a:avLst/>
                <a:gdLst/>
                <a:ahLst/>
                <a:cxnLst/>
                <a:rect l="l" t="t" r="r" b="b"/>
                <a:pathLst>
                  <a:path w="22366" h="15008" extrusionOk="0">
                    <a:moveTo>
                      <a:pt x="156" y="1"/>
                    </a:moveTo>
                    <a:cubicBezTo>
                      <a:pt x="46" y="1"/>
                      <a:pt x="1" y="196"/>
                      <a:pt x="148" y="225"/>
                    </a:cubicBezTo>
                    <a:cubicBezTo>
                      <a:pt x="6007" y="2220"/>
                      <a:pt x="11328" y="5166"/>
                      <a:pt x="15983" y="9029"/>
                    </a:cubicBezTo>
                    <a:cubicBezTo>
                      <a:pt x="18073" y="10803"/>
                      <a:pt x="20037" y="12735"/>
                      <a:pt x="21873" y="14920"/>
                    </a:cubicBezTo>
                    <a:cubicBezTo>
                      <a:pt x="21920" y="14982"/>
                      <a:pt x="21976" y="15008"/>
                      <a:pt x="22032" y="15008"/>
                    </a:cubicBezTo>
                    <a:cubicBezTo>
                      <a:pt x="22202" y="15008"/>
                      <a:pt x="22365" y="14762"/>
                      <a:pt x="22222" y="14571"/>
                    </a:cubicBezTo>
                    <a:cubicBezTo>
                      <a:pt x="16553" y="7636"/>
                      <a:pt x="8857" y="2347"/>
                      <a:pt x="180" y="4"/>
                    </a:cubicBezTo>
                    <a:cubicBezTo>
                      <a:pt x="172" y="2"/>
                      <a:pt x="164" y="1"/>
                      <a:pt x="156" y="1"/>
                    </a:cubicBez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483;p28">
                <a:extLst>
                  <a:ext uri="{FF2B5EF4-FFF2-40B4-BE49-F238E27FC236}">
                    <a16:creationId xmlns="" xmlns:a16="http://schemas.microsoft.com/office/drawing/2014/main" id="{ECF8AA09-EA08-4A8D-8287-97B85B0104B8}"/>
                  </a:ext>
                </a:extLst>
              </p:cNvPr>
              <p:cNvSpPr/>
              <p:nvPr/>
            </p:nvSpPr>
            <p:spPr>
              <a:xfrm>
                <a:off x="-130671" y="4524477"/>
                <a:ext cx="887478" cy="571609"/>
              </a:xfrm>
              <a:custGeom>
                <a:avLst/>
                <a:gdLst/>
                <a:ahLst/>
                <a:cxnLst/>
                <a:rect l="l" t="t" r="r" b="b"/>
                <a:pathLst>
                  <a:path w="27585" h="17767" extrusionOk="0">
                    <a:moveTo>
                      <a:pt x="3675" y="0"/>
                    </a:moveTo>
                    <a:cubicBezTo>
                      <a:pt x="3611" y="2977"/>
                      <a:pt x="2249" y="5954"/>
                      <a:pt x="1" y="7917"/>
                    </a:cubicBezTo>
                    <a:cubicBezTo>
                      <a:pt x="3896" y="9343"/>
                      <a:pt x="7697" y="11211"/>
                      <a:pt x="11560" y="12699"/>
                    </a:cubicBezTo>
                    <a:cubicBezTo>
                      <a:pt x="13492" y="13459"/>
                      <a:pt x="15487" y="14188"/>
                      <a:pt x="17419" y="14885"/>
                    </a:cubicBezTo>
                    <a:cubicBezTo>
                      <a:pt x="12795" y="11813"/>
                      <a:pt x="7950" y="9311"/>
                      <a:pt x="2566" y="7632"/>
                    </a:cubicBezTo>
                    <a:cubicBezTo>
                      <a:pt x="2418" y="7603"/>
                      <a:pt x="2491" y="7408"/>
                      <a:pt x="2631" y="7408"/>
                    </a:cubicBezTo>
                    <a:cubicBezTo>
                      <a:pt x="2640" y="7408"/>
                      <a:pt x="2651" y="7409"/>
                      <a:pt x="2661" y="7411"/>
                    </a:cubicBezTo>
                    <a:cubicBezTo>
                      <a:pt x="8583" y="9121"/>
                      <a:pt x="14379" y="11781"/>
                      <a:pt x="19287" y="15613"/>
                    </a:cubicBezTo>
                    <a:cubicBezTo>
                      <a:pt x="21188" y="16278"/>
                      <a:pt x="23056" y="16975"/>
                      <a:pt x="24893" y="17735"/>
                    </a:cubicBezTo>
                    <a:lnTo>
                      <a:pt x="24956" y="17766"/>
                    </a:lnTo>
                    <a:cubicBezTo>
                      <a:pt x="24988" y="17735"/>
                      <a:pt x="24988" y="17703"/>
                      <a:pt x="25020" y="17703"/>
                    </a:cubicBezTo>
                    <a:cubicBezTo>
                      <a:pt x="25210" y="17576"/>
                      <a:pt x="25368" y="17545"/>
                      <a:pt x="25590" y="17450"/>
                    </a:cubicBezTo>
                    <a:lnTo>
                      <a:pt x="25178" y="16658"/>
                    </a:lnTo>
                    <a:cubicBezTo>
                      <a:pt x="25146" y="16658"/>
                      <a:pt x="25083" y="16658"/>
                      <a:pt x="25051" y="16626"/>
                    </a:cubicBezTo>
                    <a:cubicBezTo>
                      <a:pt x="18559" y="11781"/>
                      <a:pt x="11845" y="7791"/>
                      <a:pt x="4340" y="4782"/>
                    </a:cubicBezTo>
                    <a:cubicBezTo>
                      <a:pt x="4251" y="4753"/>
                      <a:pt x="4273" y="4557"/>
                      <a:pt x="4405" y="4557"/>
                    </a:cubicBezTo>
                    <a:cubicBezTo>
                      <a:pt x="4414" y="4557"/>
                      <a:pt x="4424" y="4558"/>
                      <a:pt x="4435" y="4560"/>
                    </a:cubicBezTo>
                    <a:cubicBezTo>
                      <a:pt x="9977" y="6619"/>
                      <a:pt x="15424" y="9311"/>
                      <a:pt x="20396" y="12636"/>
                    </a:cubicBezTo>
                    <a:lnTo>
                      <a:pt x="20871" y="11908"/>
                    </a:lnTo>
                    <a:cubicBezTo>
                      <a:pt x="17324" y="9469"/>
                      <a:pt x="13650" y="7284"/>
                      <a:pt x="9818" y="5352"/>
                    </a:cubicBezTo>
                    <a:cubicBezTo>
                      <a:pt x="9712" y="5272"/>
                      <a:pt x="9785" y="5148"/>
                      <a:pt x="9886" y="5148"/>
                    </a:cubicBezTo>
                    <a:cubicBezTo>
                      <a:pt x="9905" y="5148"/>
                      <a:pt x="9925" y="5152"/>
                      <a:pt x="9945" y="5162"/>
                    </a:cubicBezTo>
                    <a:cubicBezTo>
                      <a:pt x="13809" y="6904"/>
                      <a:pt x="17577" y="9026"/>
                      <a:pt x="21061" y="11528"/>
                    </a:cubicBezTo>
                    <a:lnTo>
                      <a:pt x="21346" y="10578"/>
                    </a:lnTo>
                    <a:cubicBezTo>
                      <a:pt x="16691" y="6682"/>
                      <a:pt x="11402" y="3800"/>
                      <a:pt x="5511" y="1774"/>
                    </a:cubicBezTo>
                    <a:cubicBezTo>
                      <a:pt x="5365" y="1715"/>
                      <a:pt x="5381" y="1548"/>
                      <a:pt x="5509" y="1548"/>
                    </a:cubicBezTo>
                    <a:cubicBezTo>
                      <a:pt x="5520" y="1548"/>
                      <a:pt x="5531" y="1550"/>
                      <a:pt x="5543" y="1552"/>
                    </a:cubicBezTo>
                    <a:cubicBezTo>
                      <a:pt x="14220" y="3959"/>
                      <a:pt x="21916" y="9216"/>
                      <a:pt x="27585" y="16151"/>
                    </a:cubicBezTo>
                    <a:cubicBezTo>
                      <a:pt x="24703" y="12193"/>
                      <a:pt x="22011" y="8202"/>
                      <a:pt x="17894" y="5416"/>
                    </a:cubicBezTo>
                    <a:cubicBezTo>
                      <a:pt x="13650" y="2502"/>
                      <a:pt x="8678" y="1014"/>
                      <a:pt x="3675" y="0"/>
                    </a:cubicBezTo>
                    <a:close/>
                  </a:path>
                </a:pathLst>
              </a:custGeom>
              <a:solidFill>
                <a:srgbClr val="FFF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484;p28">
                <a:extLst>
                  <a:ext uri="{FF2B5EF4-FFF2-40B4-BE49-F238E27FC236}">
                    <a16:creationId xmlns="" xmlns:a16="http://schemas.microsoft.com/office/drawing/2014/main" id="{4F7CDB21-38C3-4010-89FD-A640F2BC47B2}"/>
                  </a:ext>
                </a:extLst>
              </p:cNvPr>
              <p:cNvSpPr/>
              <p:nvPr/>
            </p:nvSpPr>
            <p:spPr>
              <a:xfrm>
                <a:off x="3551" y="4669541"/>
                <a:ext cx="684985" cy="389866"/>
              </a:xfrm>
              <a:custGeom>
                <a:avLst/>
                <a:gdLst/>
                <a:ahLst/>
                <a:cxnLst/>
                <a:rect l="l" t="t" r="r" b="b"/>
                <a:pathLst>
                  <a:path w="21291" h="12118" extrusionOk="0">
                    <a:moveTo>
                      <a:pt x="168" y="1"/>
                    </a:moveTo>
                    <a:cubicBezTo>
                      <a:pt x="51" y="1"/>
                      <a:pt x="0" y="214"/>
                      <a:pt x="136" y="242"/>
                    </a:cubicBezTo>
                    <a:cubicBezTo>
                      <a:pt x="7673" y="3282"/>
                      <a:pt x="14355" y="7272"/>
                      <a:pt x="20848" y="12086"/>
                    </a:cubicBezTo>
                    <a:cubicBezTo>
                      <a:pt x="20879" y="12117"/>
                      <a:pt x="20911" y="12117"/>
                      <a:pt x="20974" y="12117"/>
                    </a:cubicBezTo>
                    <a:cubicBezTo>
                      <a:pt x="21133" y="12117"/>
                      <a:pt x="21291" y="11832"/>
                      <a:pt x="21133" y="11706"/>
                    </a:cubicBezTo>
                    <a:cubicBezTo>
                      <a:pt x="19549" y="10471"/>
                      <a:pt x="17902" y="9235"/>
                      <a:pt x="16161" y="8095"/>
                    </a:cubicBezTo>
                    <a:cubicBezTo>
                      <a:pt x="11220" y="4770"/>
                      <a:pt x="5805" y="2078"/>
                      <a:pt x="231" y="20"/>
                    </a:cubicBezTo>
                    <a:cubicBezTo>
                      <a:pt x="209" y="6"/>
                      <a:pt x="187" y="1"/>
                      <a:pt x="168" y="1"/>
                    </a:cubicBez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485;p28">
                <a:extLst>
                  <a:ext uri="{FF2B5EF4-FFF2-40B4-BE49-F238E27FC236}">
                    <a16:creationId xmlns="" xmlns:a16="http://schemas.microsoft.com/office/drawing/2014/main" id="{7A508FB3-301B-4747-9AA6-2623CC790B2B}"/>
                  </a:ext>
                </a:extLst>
              </p:cNvPr>
              <p:cNvSpPr/>
              <p:nvPr/>
            </p:nvSpPr>
            <p:spPr>
              <a:xfrm>
                <a:off x="41547" y="4398136"/>
                <a:ext cx="741769" cy="653102"/>
              </a:xfrm>
              <a:custGeom>
                <a:avLst/>
                <a:gdLst/>
                <a:ahLst/>
                <a:cxnLst/>
                <a:rect l="l" t="t" r="r" b="b"/>
                <a:pathLst>
                  <a:path w="23056" h="20300" extrusionOk="0">
                    <a:moveTo>
                      <a:pt x="8646" y="0"/>
                    </a:moveTo>
                    <a:cubicBezTo>
                      <a:pt x="8614" y="127"/>
                      <a:pt x="8582" y="190"/>
                      <a:pt x="8456" y="254"/>
                    </a:cubicBezTo>
                    <a:cubicBezTo>
                      <a:pt x="5637" y="1362"/>
                      <a:pt x="2819" y="2344"/>
                      <a:pt x="0" y="3357"/>
                    </a:cubicBezTo>
                    <a:cubicBezTo>
                      <a:pt x="4845" y="4434"/>
                      <a:pt x="9659" y="6081"/>
                      <a:pt x="13649" y="9089"/>
                    </a:cubicBezTo>
                    <a:cubicBezTo>
                      <a:pt x="17576" y="12003"/>
                      <a:pt x="20585" y="16120"/>
                      <a:pt x="23055" y="20300"/>
                    </a:cubicBezTo>
                    <a:cubicBezTo>
                      <a:pt x="20648" y="12066"/>
                      <a:pt x="15613" y="4877"/>
                      <a:pt x="8646" y="0"/>
                    </a:cubicBezTo>
                    <a:close/>
                  </a:path>
                </a:pathLst>
              </a:custGeom>
              <a:solidFill>
                <a:srgbClr val="FFF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486;p28">
                <a:extLst>
                  <a:ext uri="{FF2B5EF4-FFF2-40B4-BE49-F238E27FC236}">
                    <a16:creationId xmlns="" xmlns:a16="http://schemas.microsoft.com/office/drawing/2014/main" id="{A1FDF79A-7658-4143-BFD2-CE5E9104B385}"/>
                  </a:ext>
                </a:extLst>
              </p:cNvPr>
              <p:cNvSpPr/>
              <p:nvPr/>
            </p:nvSpPr>
            <p:spPr>
              <a:xfrm>
                <a:off x="181496" y="4688362"/>
                <a:ext cx="370466" cy="219513"/>
              </a:xfrm>
              <a:custGeom>
                <a:avLst/>
                <a:gdLst/>
                <a:ahLst/>
                <a:cxnLst/>
                <a:rect l="l" t="t" r="r" b="b"/>
                <a:pathLst>
                  <a:path w="11515" h="6823" extrusionOk="0">
                    <a:moveTo>
                      <a:pt x="208" y="1"/>
                    </a:moveTo>
                    <a:cubicBezTo>
                      <a:pt x="95" y="1"/>
                      <a:pt x="0" y="137"/>
                      <a:pt x="115" y="195"/>
                    </a:cubicBezTo>
                    <a:cubicBezTo>
                      <a:pt x="3979" y="2158"/>
                      <a:pt x="7621" y="4312"/>
                      <a:pt x="11168" y="6782"/>
                    </a:cubicBezTo>
                    <a:cubicBezTo>
                      <a:pt x="11202" y="6810"/>
                      <a:pt x="11236" y="6822"/>
                      <a:pt x="11267" y="6822"/>
                    </a:cubicBezTo>
                    <a:cubicBezTo>
                      <a:pt x="11414" y="6822"/>
                      <a:pt x="11514" y="6564"/>
                      <a:pt x="11358" y="6434"/>
                    </a:cubicBezTo>
                    <a:cubicBezTo>
                      <a:pt x="7874" y="3932"/>
                      <a:pt x="4106" y="1778"/>
                      <a:pt x="242" y="5"/>
                    </a:cubicBezTo>
                    <a:cubicBezTo>
                      <a:pt x="231" y="2"/>
                      <a:pt x="219" y="1"/>
                      <a:pt x="208" y="1"/>
                    </a:cubicBez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5" name="Group 84">
            <a:extLst>
              <a:ext uri="{FF2B5EF4-FFF2-40B4-BE49-F238E27FC236}">
                <a16:creationId xmlns="" xmlns:a16="http://schemas.microsoft.com/office/drawing/2014/main" id="{C2312C3E-9452-403A-AB73-E72DC94C1CEC}"/>
              </a:ext>
            </a:extLst>
          </p:cNvPr>
          <p:cNvGrpSpPr/>
          <p:nvPr/>
        </p:nvGrpSpPr>
        <p:grpSpPr>
          <a:xfrm>
            <a:off x="10619605" y="4429008"/>
            <a:ext cx="1467227" cy="2428992"/>
            <a:chOff x="5626933" y="3016694"/>
            <a:chExt cx="1467227" cy="2428992"/>
          </a:xfrm>
        </p:grpSpPr>
        <p:sp>
          <p:nvSpPr>
            <p:cNvPr id="86" name="Google Shape;487;p28">
              <a:extLst>
                <a:ext uri="{FF2B5EF4-FFF2-40B4-BE49-F238E27FC236}">
                  <a16:creationId xmlns="" xmlns:a16="http://schemas.microsoft.com/office/drawing/2014/main" id="{ADD55D07-C71E-4DE9-A6CD-535763BA7CAF}"/>
                </a:ext>
              </a:extLst>
            </p:cNvPr>
            <p:cNvSpPr/>
            <p:nvPr/>
          </p:nvSpPr>
          <p:spPr>
            <a:xfrm>
              <a:off x="5626933" y="3016694"/>
              <a:ext cx="1467227" cy="2428992"/>
            </a:xfrm>
            <a:custGeom>
              <a:avLst/>
              <a:gdLst/>
              <a:ahLst/>
              <a:cxnLst/>
              <a:rect l="l" t="t" r="r" b="b"/>
              <a:pathLst>
                <a:path w="45605" h="75499" extrusionOk="0">
                  <a:moveTo>
                    <a:pt x="26508" y="440"/>
                  </a:moveTo>
                  <a:cubicBezTo>
                    <a:pt x="27775" y="535"/>
                    <a:pt x="28915" y="1073"/>
                    <a:pt x="29675" y="2118"/>
                  </a:cubicBezTo>
                  <a:cubicBezTo>
                    <a:pt x="29544" y="2134"/>
                    <a:pt x="29415" y="2141"/>
                    <a:pt x="29288" y="2141"/>
                  </a:cubicBezTo>
                  <a:cubicBezTo>
                    <a:pt x="28114" y="2141"/>
                    <a:pt x="27079" y="1497"/>
                    <a:pt x="26508" y="440"/>
                  </a:cubicBezTo>
                  <a:close/>
                  <a:moveTo>
                    <a:pt x="22708" y="6995"/>
                  </a:moveTo>
                  <a:cubicBezTo>
                    <a:pt x="22708" y="7027"/>
                    <a:pt x="22708" y="7090"/>
                    <a:pt x="22739" y="7122"/>
                  </a:cubicBezTo>
                  <a:cubicBezTo>
                    <a:pt x="23493" y="8182"/>
                    <a:pt x="24739" y="8752"/>
                    <a:pt x="26018" y="8752"/>
                  </a:cubicBezTo>
                  <a:cubicBezTo>
                    <a:pt x="26458" y="8752"/>
                    <a:pt x="26902" y="8685"/>
                    <a:pt x="27331" y="8547"/>
                  </a:cubicBezTo>
                  <a:cubicBezTo>
                    <a:pt x="27490" y="9149"/>
                    <a:pt x="27648" y="9687"/>
                    <a:pt x="27870" y="10257"/>
                  </a:cubicBezTo>
                  <a:lnTo>
                    <a:pt x="27711" y="10257"/>
                  </a:lnTo>
                  <a:cubicBezTo>
                    <a:pt x="27354" y="10303"/>
                    <a:pt x="26998" y="10326"/>
                    <a:pt x="26644" y="10326"/>
                  </a:cubicBezTo>
                  <a:cubicBezTo>
                    <a:pt x="25528" y="10326"/>
                    <a:pt x="24439" y="10089"/>
                    <a:pt x="23404" y="9560"/>
                  </a:cubicBezTo>
                  <a:cubicBezTo>
                    <a:pt x="22391" y="9054"/>
                    <a:pt x="21631" y="8262"/>
                    <a:pt x="20744" y="7597"/>
                  </a:cubicBezTo>
                  <a:cubicBezTo>
                    <a:pt x="20807" y="7502"/>
                    <a:pt x="20839" y="7438"/>
                    <a:pt x="20839" y="7407"/>
                  </a:cubicBezTo>
                  <a:cubicBezTo>
                    <a:pt x="20902" y="7410"/>
                    <a:pt x="20965" y="7411"/>
                    <a:pt x="21028" y="7411"/>
                  </a:cubicBezTo>
                  <a:cubicBezTo>
                    <a:pt x="21603" y="7411"/>
                    <a:pt x="22194" y="7280"/>
                    <a:pt x="22708" y="6995"/>
                  </a:cubicBezTo>
                  <a:close/>
                  <a:moveTo>
                    <a:pt x="20522" y="7818"/>
                  </a:moveTo>
                  <a:cubicBezTo>
                    <a:pt x="21499" y="10043"/>
                    <a:pt x="24312" y="10966"/>
                    <a:pt x="26691" y="10966"/>
                  </a:cubicBezTo>
                  <a:cubicBezTo>
                    <a:pt x="27089" y="10966"/>
                    <a:pt x="27475" y="10940"/>
                    <a:pt x="27838" y="10890"/>
                  </a:cubicBezTo>
                  <a:lnTo>
                    <a:pt x="27838" y="10890"/>
                  </a:lnTo>
                  <a:cubicBezTo>
                    <a:pt x="27838" y="10922"/>
                    <a:pt x="27806" y="10954"/>
                    <a:pt x="27806" y="10985"/>
                  </a:cubicBezTo>
                  <a:cubicBezTo>
                    <a:pt x="26666" y="14912"/>
                    <a:pt x="25463" y="18808"/>
                    <a:pt x="24323" y="22671"/>
                  </a:cubicBezTo>
                  <a:cubicBezTo>
                    <a:pt x="24069" y="22703"/>
                    <a:pt x="23974" y="23020"/>
                    <a:pt x="24164" y="23178"/>
                  </a:cubicBezTo>
                  <a:cubicBezTo>
                    <a:pt x="23974" y="23875"/>
                    <a:pt x="23816" y="24508"/>
                    <a:pt x="23594" y="25173"/>
                  </a:cubicBezTo>
                  <a:lnTo>
                    <a:pt x="23594" y="25300"/>
                  </a:lnTo>
                  <a:cubicBezTo>
                    <a:pt x="23497" y="25301"/>
                    <a:pt x="23401" y="25301"/>
                    <a:pt x="23304" y="25301"/>
                  </a:cubicBezTo>
                  <a:cubicBezTo>
                    <a:pt x="20489" y="25301"/>
                    <a:pt x="17707" y="24855"/>
                    <a:pt x="15044" y="23906"/>
                  </a:cubicBezTo>
                  <a:cubicBezTo>
                    <a:pt x="12257" y="22924"/>
                    <a:pt x="10072" y="21214"/>
                    <a:pt x="7538" y="19726"/>
                  </a:cubicBezTo>
                  <a:cubicBezTo>
                    <a:pt x="9818" y="17857"/>
                    <a:pt x="11972" y="15799"/>
                    <a:pt x="14157" y="13772"/>
                  </a:cubicBezTo>
                  <a:cubicBezTo>
                    <a:pt x="16279" y="11840"/>
                    <a:pt x="18527" y="9940"/>
                    <a:pt x="20522" y="7818"/>
                  </a:cubicBezTo>
                  <a:close/>
                  <a:moveTo>
                    <a:pt x="10737" y="25616"/>
                  </a:moveTo>
                  <a:cubicBezTo>
                    <a:pt x="11718" y="26060"/>
                    <a:pt x="12764" y="26440"/>
                    <a:pt x="13777" y="26788"/>
                  </a:cubicBezTo>
                  <a:cubicBezTo>
                    <a:pt x="14189" y="26946"/>
                    <a:pt x="14632" y="27073"/>
                    <a:pt x="15012" y="27263"/>
                  </a:cubicBezTo>
                  <a:cubicBezTo>
                    <a:pt x="14094" y="28625"/>
                    <a:pt x="13429" y="30145"/>
                    <a:pt x="12764" y="31570"/>
                  </a:cubicBezTo>
                  <a:lnTo>
                    <a:pt x="12637" y="31570"/>
                  </a:lnTo>
                  <a:cubicBezTo>
                    <a:pt x="12499" y="31577"/>
                    <a:pt x="12365" y="31581"/>
                    <a:pt x="12233" y="31581"/>
                  </a:cubicBezTo>
                  <a:cubicBezTo>
                    <a:pt x="10672" y="31581"/>
                    <a:pt x="9545" y="31053"/>
                    <a:pt x="8552" y="29797"/>
                  </a:cubicBezTo>
                  <a:lnTo>
                    <a:pt x="8678" y="29670"/>
                  </a:lnTo>
                  <a:cubicBezTo>
                    <a:pt x="9122" y="29100"/>
                    <a:pt x="9407" y="28340"/>
                    <a:pt x="9723" y="27675"/>
                  </a:cubicBezTo>
                  <a:cubicBezTo>
                    <a:pt x="10072" y="27010"/>
                    <a:pt x="10420" y="26313"/>
                    <a:pt x="10737" y="25648"/>
                  </a:cubicBezTo>
                  <a:lnTo>
                    <a:pt x="10737" y="25616"/>
                  </a:lnTo>
                  <a:close/>
                  <a:moveTo>
                    <a:pt x="17514" y="28023"/>
                  </a:moveTo>
                  <a:cubicBezTo>
                    <a:pt x="18337" y="28245"/>
                    <a:pt x="19161" y="28498"/>
                    <a:pt x="20016" y="28625"/>
                  </a:cubicBezTo>
                  <a:cubicBezTo>
                    <a:pt x="19477" y="29638"/>
                    <a:pt x="19097" y="30715"/>
                    <a:pt x="18686" y="31728"/>
                  </a:cubicBezTo>
                  <a:cubicBezTo>
                    <a:pt x="18548" y="31747"/>
                    <a:pt x="18413" y="31756"/>
                    <a:pt x="18282" y="31756"/>
                  </a:cubicBezTo>
                  <a:cubicBezTo>
                    <a:pt x="17509" y="31756"/>
                    <a:pt x="16852" y="31442"/>
                    <a:pt x="16310" y="30873"/>
                  </a:cubicBezTo>
                  <a:cubicBezTo>
                    <a:pt x="16754" y="29923"/>
                    <a:pt x="17166" y="28973"/>
                    <a:pt x="17514" y="28023"/>
                  </a:cubicBezTo>
                  <a:close/>
                  <a:moveTo>
                    <a:pt x="27806" y="13994"/>
                  </a:moveTo>
                  <a:cubicBezTo>
                    <a:pt x="39587" y="20138"/>
                    <a:pt x="44179" y="37334"/>
                    <a:pt x="41266" y="49558"/>
                  </a:cubicBezTo>
                  <a:cubicBezTo>
                    <a:pt x="37465" y="65361"/>
                    <a:pt x="19382" y="71093"/>
                    <a:pt x="4878" y="71220"/>
                  </a:cubicBezTo>
                  <a:cubicBezTo>
                    <a:pt x="4846" y="71188"/>
                    <a:pt x="4846" y="71125"/>
                    <a:pt x="4815" y="71125"/>
                  </a:cubicBezTo>
                  <a:cubicBezTo>
                    <a:pt x="3231" y="70396"/>
                    <a:pt x="2724" y="65963"/>
                    <a:pt x="2503" y="64442"/>
                  </a:cubicBezTo>
                  <a:cubicBezTo>
                    <a:pt x="2344" y="63492"/>
                    <a:pt x="1268" y="58615"/>
                    <a:pt x="2471" y="57824"/>
                  </a:cubicBezTo>
                  <a:lnTo>
                    <a:pt x="2503" y="57824"/>
                  </a:lnTo>
                  <a:cubicBezTo>
                    <a:pt x="3792" y="57981"/>
                    <a:pt x="5102" y="58059"/>
                    <a:pt x="6421" y="58059"/>
                  </a:cubicBezTo>
                  <a:cubicBezTo>
                    <a:pt x="15725" y="58059"/>
                    <a:pt x="25441" y="54165"/>
                    <a:pt x="31100" y="46676"/>
                  </a:cubicBezTo>
                  <a:cubicBezTo>
                    <a:pt x="36990" y="38917"/>
                    <a:pt x="34362" y="26630"/>
                    <a:pt x="25083" y="22956"/>
                  </a:cubicBezTo>
                  <a:cubicBezTo>
                    <a:pt x="26065" y="20011"/>
                    <a:pt x="26983" y="17002"/>
                    <a:pt x="27806" y="13994"/>
                  </a:cubicBezTo>
                  <a:close/>
                  <a:moveTo>
                    <a:pt x="28250" y="12410"/>
                  </a:moveTo>
                  <a:cubicBezTo>
                    <a:pt x="35090" y="15166"/>
                    <a:pt x="39176" y="22006"/>
                    <a:pt x="41551" y="28657"/>
                  </a:cubicBezTo>
                  <a:cubicBezTo>
                    <a:pt x="44053" y="35687"/>
                    <a:pt x="44781" y="43573"/>
                    <a:pt x="42532" y="50825"/>
                  </a:cubicBezTo>
                  <a:cubicBezTo>
                    <a:pt x="40474" y="57507"/>
                    <a:pt x="36072" y="63366"/>
                    <a:pt x="29865" y="66786"/>
                  </a:cubicBezTo>
                  <a:cubicBezTo>
                    <a:pt x="23593" y="70255"/>
                    <a:pt x="16324" y="73140"/>
                    <a:pt x="9059" y="73140"/>
                  </a:cubicBezTo>
                  <a:cubicBezTo>
                    <a:pt x="8034" y="73140"/>
                    <a:pt x="7009" y="73083"/>
                    <a:pt x="5986" y="72961"/>
                  </a:cubicBezTo>
                  <a:cubicBezTo>
                    <a:pt x="5955" y="72961"/>
                    <a:pt x="5955" y="72993"/>
                    <a:pt x="5923" y="72993"/>
                  </a:cubicBezTo>
                  <a:cubicBezTo>
                    <a:pt x="5480" y="72708"/>
                    <a:pt x="5131" y="72455"/>
                    <a:pt x="4815" y="72075"/>
                  </a:cubicBezTo>
                  <a:lnTo>
                    <a:pt x="4815" y="72075"/>
                  </a:lnTo>
                  <a:cubicBezTo>
                    <a:pt x="4958" y="72076"/>
                    <a:pt x="5102" y="72076"/>
                    <a:pt x="5247" y="72076"/>
                  </a:cubicBezTo>
                  <a:cubicBezTo>
                    <a:pt x="20151" y="72076"/>
                    <a:pt x="38514" y="65584"/>
                    <a:pt x="42184" y="49431"/>
                  </a:cubicBezTo>
                  <a:cubicBezTo>
                    <a:pt x="44939" y="37176"/>
                    <a:pt x="40442" y="18871"/>
                    <a:pt x="27965" y="13392"/>
                  </a:cubicBezTo>
                  <a:cubicBezTo>
                    <a:pt x="28028" y="13044"/>
                    <a:pt x="28155" y="12759"/>
                    <a:pt x="28250" y="12410"/>
                  </a:cubicBezTo>
                  <a:close/>
                  <a:moveTo>
                    <a:pt x="36199" y="62764"/>
                  </a:moveTo>
                  <a:lnTo>
                    <a:pt x="36199" y="62764"/>
                  </a:lnTo>
                  <a:cubicBezTo>
                    <a:pt x="34837" y="64759"/>
                    <a:pt x="33982" y="67103"/>
                    <a:pt x="33538" y="69414"/>
                  </a:cubicBezTo>
                  <a:cubicBezTo>
                    <a:pt x="33158" y="71473"/>
                    <a:pt x="33317" y="73183"/>
                    <a:pt x="30720" y="74101"/>
                  </a:cubicBezTo>
                  <a:cubicBezTo>
                    <a:pt x="30094" y="74324"/>
                    <a:pt x="29297" y="74382"/>
                    <a:pt x="28469" y="74382"/>
                  </a:cubicBezTo>
                  <a:cubicBezTo>
                    <a:pt x="27579" y="74382"/>
                    <a:pt x="26653" y="74315"/>
                    <a:pt x="25863" y="74315"/>
                  </a:cubicBezTo>
                  <a:cubicBezTo>
                    <a:pt x="25714" y="74315"/>
                    <a:pt x="25569" y="74317"/>
                    <a:pt x="25431" y="74323"/>
                  </a:cubicBezTo>
                  <a:cubicBezTo>
                    <a:pt x="22233" y="74450"/>
                    <a:pt x="18971" y="74545"/>
                    <a:pt x="15772" y="74608"/>
                  </a:cubicBezTo>
                  <a:cubicBezTo>
                    <a:pt x="14157" y="74640"/>
                    <a:pt x="12574" y="74703"/>
                    <a:pt x="10927" y="74703"/>
                  </a:cubicBezTo>
                  <a:cubicBezTo>
                    <a:pt x="10526" y="74703"/>
                    <a:pt x="9582" y="74809"/>
                    <a:pt x="8633" y="74809"/>
                  </a:cubicBezTo>
                  <a:cubicBezTo>
                    <a:pt x="7256" y="74809"/>
                    <a:pt x="5869" y="74587"/>
                    <a:pt x="6113" y="73500"/>
                  </a:cubicBezTo>
                  <a:cubicBezTo>
                    <a:pt x="6145" y="73468"/>
                    <a:pt x="6176" y="73373"/>
                    <a:pt x="6176" y="73310"/>
                  </a:cubicBezTo>
                  <a:cubicBezTo>
                    <a:pt x="7468" y="73653"/>
                    <a:pt x="8782" y="73800"/>
                    <a:pt x="10098" y="73800"/>
                  </a:cubicBezTo>
                  <a:cubicBezTo>
                    <a:pt x="12913" y="73800"/>
                    <a:pt x="15736" y="73128"/>
                    <a:pt x="18369" y="72265"/>
                  </a:cubicBezTo>
                  <a:cubicBezTo>
                    <a:pt x="22423" y="70966"/>
                    <a:pt x="26508" y="69351"/>
                    <a:pt x="30213" y="67324"/>
                  </a:cubicBezTo>
                  <a:cubicBezTo>
                    <a:pt x="32430" y="66089"/>
                    <a:pt x="34457" y="64569"/>
                    <a:pt x="36199" y="62764"/>
                  </a:cubicBezTo>
                  <a:close/>
                  <a:moveTo>
                    <a:pt x="26141" y="1"/>
                  </a:moveTo>
                  <a:cubicBezTo>
                    <a:pt x="26051" y="1"/>
                    <a:pt x="25961" y="45"/>
                    <a:pt x="25906" y="155"/>
                  </a:cubicBezTo>
                  <a:cubicBezTo>
                    <a:pt x="24798" y="2245"/>
                    <a:pt x="23816" y="4430"/>
                    <a:pt x="22898" y="6647"/>
                  </a:cubicBezTo>
                  <a:cubicBezTo>
                    <a:pt x="22866" y="6678"/>
                    <a:pt x="22898" y="6742"/>
                    <a:pt x="22898" y="6773"/>
                  </a:cubicBezTo>
                  <a:cubicBezTo>
                    <a:pt x="22916" y="6810"/>
                    <a:pt x="22987" y="6847"/>
                    <a:pt x="23062" y="6847"/>
                  </a:cubicBezTo>
                  <a:cubicBezTo>
                    <a:pt x="23117" y="6847"/>
                    <a:pt x="23174" y="6827"/>
                    <a:pt x="23214" y="6773"/>
                  </a:cubicBezTo>
                  <a:cubicBezTo>
                    <a:pt x="24291" y="4873"/>
                    <a:pt x="25304" y="2878"/>
                    <a:pt x="26191" y="915"/>
                  </a:cubicBezTo>
                  <a:cubicBezTo>
                    <a:pt x="26709" y="2066"/>
                    <a:pt x="27908" y="2773"/>
                    <a:pt x="29169" y="2773"/>
                  </a:cubicBezTo>
                  <a:cubicBezTo>
                    <a:pt x="29295" y="2773"/>
                    <a:pt x="29421" y="2766"/>
                    <a:pt x="29548" y="2751"/>
                  </a:cubicBezTo>
                  <a:lnTo>
                    <a:pt x="29548" y="2751"/>
                  </a:lnTo>
                  <a:cubicBezTo>
                    <a:pt x="28503" y="4303"/>
                    <a:pt x="27300" y="6235"/>
                    <a:pt x="27015" y="8072"/>
                  </a:cubicBezTo>
                  <a:cubicBezTo>
                    <a:pt x="26636" y="8187"/>
                    <a:pt x="26262" y="8242"/>
                    <a:pt x="25897" y="8242"/>
                  </a:cubicBezTo>
                  <a:cubicBezTo>
                    <a:pt x="24853" y="8242"/>
                    <a:pt x="23877" y="7792"/>
                    <a:pt x="23056" y="6995"/>
                  </a:cubicBezTo>
                  <a:cubicBezTo>
                    <a:pt x="23024" y="6963"/>
                    <a:pt x="22929" y="6963"/>
                    <a:pt x="22898" y="6963"/>
                  </a:cubicBezTo>
                  <a:lnTo>
                    <a:pt x="22898" y="6805"/>
                  </a:lnTo>
                  <a:cubicBezTo>
                    <a:pt x="22898" y="6727"/>
                    <a:pt x="22812" y="6670"/>
                    <a:pt x="22711" y="6670"/>
                  </a:cubicBezTo>
                  <a:cubicBezTo>
                    <a:pt x="22689" y="6670"/>
                    <a:pt x="22667" y="6673"/>
                    <a:pt x="22644" y="6678"/>
                  </a:cubicBezTo>
                  <a:cubicBezTo>
                    <a:pt x="21853" y="6963"/>
                    <a:pt x="21188" y="7248"/>
                    <a:pt x="20332" y="7248"/>
                  </a:cubicBezTo>
                  <a:cubicBezTo>
                    <a:pt x="20206" y="7248"/>
                    <a:pt x="20174" y="7312"/>
                    <a:pt x="20174" y="7407"/>
                  </a:cubicBezTo>
                  <a:cubicBezTo>
                    <a:pt x="17862" y="9212"/>
                    <a:pt x="15772" y="11397"/>
                    <a:pt x="13587" y="13424"/>
                  </a:cubicBezTo>
                  <a:cubicBezTo>
                    <a:pt x="11623" y="15229"/>
                    <a:pt x="9565" y="17002"/>
                    <a:pt x="7696" y="18966"/>
                  </a:cubicBezTo>
                  <a:cubicBezTo>
                    <a:pt x="7725" y="18853"/>
                    <a:pt x="7626" y="18739"/>
                    <a:pt x="7537" y="18739"/>
                  </a:cubicBezTo>
                  <a:cubicBezTo>
                    <a:pt x="7527" y="18739"/>
                    <a:pt x="7516" y="18741"/>
                    <a:pt x="7506" y="18744"/>
                  </a:cubicBezTo>
                  <a:cubicBezTo>
                    <a:pt x="6398" y="19124"/>
                    <a:pt x="5353" y="19948"/>
                    <a:pt x="4910" y="21056"/>
                  </a:cubicBezTo>
                  <a:cubicBezTo>
                    <a:pt x="4878" y="21119"/>
                    <a:pt x="4878" y="21214"/>
                    <a:pt x="4910" y="21246"/>
                  </a:cubicBezTo>
                  <a:cubicBezTo>
                    <a:pt x="4846" y="21341"/>
                    <a:pt x="4846" y="21468"/>
                    <a:pt x="4910" y="21531"/>
                  </a:cubicBezTo>
                  <a:cubicBezTo>
                    <a:pt x="6335" y="23305"/>
                    <a:pt x="8203" y="24571"/>
                    <a:pt x="10230" y="25553"/>
                  </a:cubicBezTo>
                  <a:cubicBezTo>
                    <a:pt x="9755" y="26186"/>
                    <a:pt x="9343" y="26915"/>
                    <a:pt x="8963" y="27611"/>
                  </a:cubicBezTo>
                  <a:cubicBezTo>
                    <a:pt x="8615" y="28245"/>
                    <a:pt x="8203" y="28878"/>
                    <a:pt x="8013" y="29607"/>
                  </a:cubicBezTo>
                  <a:lnTo>
                    <a:pt x="8013" y="29638"/>
                  </a:lnTo>
                  <a:cubicBezTo>
                    <a:pt x="7918" y="29670"/>
                    <a:pt x="7855" y="29765"/>
                    <a:pt x="7886" y="29892"/>
                  </a:cubicBezTo>
                  <a:cubicBezTo>
                    <a:pt x="8359" y="31389"/>
                    <a:pt x="10075" y="32473"/>
                    <a:pt x="11659" y="32473"/>
                  </a:cubicBezTo>
                  <a:cubicBezTo>
                    <a:pt x="11984" y="32473"/>
                    <a:pt x="12303" y="32427"/>
                    <a:pt x="12605" y="32330"/>
                  </a:cubicBezTo>
                  <a:cubicBezTo>
                    <a:pt x="12732" y="32298"/>
                    <a:pt x="12764" y="32267"/>
                    <a:pt x="12795" y="32172"/>
                  </a:cubicBezTo>
                  <a:cubicBezTo>
                    <a:pt x="12890" y="32172"/>
                    <a:pt x="12954" y="32140"/>
                    <a:pt x="12985" y="32045"/>
                  </a:cubicBezTo>
                  <a:cubicBezTo>
                    <a:pt x="13840" y="30620"/>
                    <a:pt x="14790" y="29195"/>
                    <a:pt x="15424" y="27707"/>
                  </a:cubicBezTo>
                  <a:cubicBezTo>
                    <a:pt x="15455" y="27611"/>
                    <a:pt x="15455" y="27580"/>
                    <a:pt x="15455" y="27548"/>
                  </a:cubicBezTo>
                  <a:cubicBezTo>
                    <a:pt x="15962" y="27707"/>
                    <a:pt x="16532" y="27897"/>
                    <a:pt x="17071" y="28055"/>
                  </a:cubicBezTo>
                  <a:cubicBezTo>
                    <a:pt x="16564" y="28942"/>
                    <a:pt x="16089" y="29892"/>
                    <a:pt x="15677" y="30778"/>
                  </a:cubicBezTo>
                  <a:cubicBezTo>
                    <a:pt x="15614" y="31000"/>
                    <a:pt x="15677" y="31158"/>
                    <a:pt x="15835" y="31222"/>
                  </a:cubicBezTo>
                  <a:cubicBezTo>
                    <a:pt x="16329" y="31975"/>
                    <a:pt x="17184" y="32430"/>
                    <a:pt x="18069" y="32430"/>
                  </a:cubicBezTo>
                  <a:cubicBezTo>
                    <a:pt x="18264" y="32430"/>
                    <a:pt x="18460" y="32408"/>
                    <a:pt x="18654" y="32362"/>
                  </a:cubicBezTo>
                  <a:cubicBezTo>
                    <a:pt x="18686" y="32362"/>
                    <a:pt x="18686" y="32362"/>
                    <a:pt x="18749" y="32330"/>
                  </a:cubicBezTo>
                  <a:cubicBezTo>
                    <a:pt x="18766" y="32339"/>
                    <a:pt x="18785" y="32343"/>
                    <a:pt x="18805" y="32343"/>
                  </a:cubicBezTo>
                  <a:cubicBezTo>
                    <a:pt x="18859" y="32343"/>
                    <a:pt x="18916" y="32313"/>
                    <a:pt x="18939" y="32267"/>
                  </a:cubicBezTo>
                  <a:cubicBezTo>
                    <a:pt x="19477" y="31190"/>
                    <a:pt x="20079" y="30050"/>
                    <a:pt x="20522" y="28878"/>
                  </a:cubicBezTo>
                  <a:cubicBezTo>
                    <a:pt x="20939" y="28929"/>
                    <a:pt x="21355" y="28957"/>
                    <a:pt x="21765" y="28957"/>
                  </a:cubicBezTo>
                  <a:cubicBezTo>
                    <a:pt x="22634" y="28957"/>
                    <a:pt x="23475" y="28831"/>
                    <a:pt x="24228" y="28530"/>
                  </a:cubicBezTo>
                  <a:cubicBezTo>
                    <a:pt x="24291" y="28530"/>
                    <a:pt x="24323" y="28498"/>
                    <a:pt x="24323" y="28498"/>
                  </a:cubicBezTo>
                  <a:cubicBezTo>
                    <a:pt x="24386" y="28498"/>
                    <a:pt x="24449" y="28467"/>
                    <a:pt x="24481" y="28372"/>
                  </a:cubicBezTo>
                  <a:cubicBezTo>
                    <a:pt x="24829" y="27516"/>
                    <a:pt x="24956" y="26598"/>
                    <a:pt x="24861" y="25680"/>
                  </a:cubicBezTo>
                  <a:cubicBezTo>
                    <a:pt x="24845" y="25506"/>
                    <a:pt x="24711" y="25418"/>
                    <a:pt x="24580" y="25418"/>
                  </a:cubicBezTo>
                  <a:cubicBezTo>
                    <a:pt x="24449" y="25418"/>
                    <a:pt x="24323" y="25506"/>
                    <a:pt x="24323" y="25680"/>
                  </a:cubicBezTo>
                  <a:lnTo>
                    <a:pt x="24323" y="25870"/>
                  </a:lnTo>
                  <a:cubicBezTo>
                    <a:pt x="24323" y="26566"/>
                    <a:pt x="24291" y="27231"/>
                    <a:pt x="24196" y="27897"/>
                  </a:cubicBezTo>
                  <a:cubicBezTo>
                    <a:pt x="24186" y="27886"/>
                    <a:pt x="24175" y="27882"/>
                    <a:pt x="24163" y="27882"/>
                  </a:cubicBezTo>
                  <a:cubicBezTo>
                    <a:pt x="24140" y="27882"/>
                    <a:pt x="24112" y="27897"/>
                    <a:pt x="24069" y="27897"/>
                  </a:cubicBezTo>
                  <a:cubicBezTo>
                    <a:pt x="23405" y="28139"/>
                    <a:pt x="22670" y="28240"/>
                    <a:pt x="21896" y="28240"/>
                  </a:cubicBezTo>
                  <a:cubicBezTo>
                    <a:pt x="19239" y="28240"/>
                    <a:pt x="16128" y="27049"/>
                    <a:pt x="13872" y="26313"/>
                  </a:cubicBezTo>
                  <a:cubicBezTo>
                    <a:pt x="10610" y="25236"/>
                    <a:pt x="7760" y="23716"/>
                    <a:pt x="5321" y="21278"/>
                  </a:cubicBezTo>
                  <a:cubicBezTo>
                    <a:pt x="5353" y="21278"/>
                    <a:pt x="5353" y="21246"/>
                    <a:pt x="5353" y="21246"/>
                  </a:cubicBezTo>
                  <a:cubicBezTo>
                    <a:pt x="5955" y="20328"/>
                    <a:pt x="6588" y="19631"/>
                    <a:pt x="7538" y="19061"/>
                  </a:cubicBezTo>
                  <a:lnTo>
                    <a:pt x="7538" y="19061"/>
                  </a:lnTo>
                  <a:cubicBezTo>
                    <a:pt x="7380" y="19219"/>
                    <a:pt x="7190" y="19378"/>
                    <a:pt x="7031" y="19599"/>
                  </a:cubicBezTo>
                  <a:cubicBezTo>
                    <a:pt x="6968" y="19631"/>
                    <a:pt x="6936" y="19663"/>
                    <a:pt x="6936" y="19726"/>
                  </a:cubicBezTo>
                  <a:cubicBezTo>
                    <a:pt x="6905" y="19789"/>
                    <a:pt x="6905" y="19884"/>
                    <a:pt x="6936" y="19948"/>
                  </a:cubicBezTo>
                  <a:cubicBezTo>
                    <a:pt x="10548" y="24477"/>
                    <a:pt x="17709" y="26256"/>
                    <a:pt x="23302" y="26256"/>
                  </a:cubicBezTo>
                  <a:cubicBezTo>
                    <a:pt x="23497" y="26256"/>
                    <a:pt x="23689" y="26254"/>
                    <a:pt x="23879" y="26250"/>
                  </a:cubicBezTo>
                  <a:cubicBezTo>
                    <a:pt x="24164" y="26250"/>
                    <a:pt x="24291" y="26060"/>
                    <a:pt x="24291" y="25838"/>
                  </a:cubicBezTo>
                  <a:cubicBezTo>
                    <a:pt x="24291" y="25711"/>
                    <a:pt x="24228" y="25616"/>
                    <a:pt x="24133" y="25521"/>
                  </a:cubicBezTo>
                  <a:cubicBezTo>
                    <a:pt x="24164" y="25521"/>
                    <a:pt x="24164" y="25490"/>
                    <a:pt x="24164" y="25490"/>
                  </a:cubicBezTo>
                  <a:cubicBezTo>
                    <a:pt x="24386" y="24888"/>
                    <a:pt x="24608" y="24286"/>
                    <a:pt x="24798" y="23716"/>
                  </a:cubicBezTo>
                  <a:cubicBezTo>
                    <a:pt x="28788" y="25933"/>
                    <a:pt x="31987" y="29258"/>
                    <a:pt x="33032" y="33882"/>
                  </a:cubicBezTo>
                  <a:cubicBezTo>
                    <a:pt x="34267" y="39266"/>
                    <a:pt x="32303" y="44491"/>
                    <a:pt x="28503" y="48323"/>
                  </a:cubicBezTo>
                  <a:cubicBezTo>
                    <a:pt x="22711" y="54197"/>
                    <a:pt x="14538" y="57266"/>
                    <a:pt x="6364" y="57266"/>
                  </a:cubicBezTo>
                  <a:cubicBezTo>
                    <a:pt x="5063" y="57266"/>
                    <a:pt x="3762" y="57188"/>
                    <a:pt x="2471" y="57032"/>
                  </a:cubicBezTo>
                  <a:cubicBezTo>
                    <a:pt x="2449" y="57029"/>
                    <a:pt x="2428" y="57028"/>
                    <a:pt x="2408" y="57028"/>
                  </a:cubicBezTo>
                  <a:cubicBezTo>
                    <a:pt x="2201" y="57028"/>
                    <a:pt x="2117" y="57172"/>
                    <a:pt x="2059" y="57317"/>
                  </a:cubicBezTo>
                  <a:cubicBezTo>
                    <a:pt x="1" y="58014"/>
                    <a:pt x="1426" y="63144"/>
                    <a:pt x="1711" y="64727"/>
                  </a:cubicBezTo>
                  <a:cubicBezTo>
                    <a:pt x="1901" y="65868"/>
                    <a:pt x="2186" y="69794"/>
                    <a:pt x="3484" y="71093"/>
                  </a:cubicBezTo>
                  <a:cubicBezTo>
                    <a:pt x="3928" y="72075"/>
                    <a:pt x="4720" y="72930"/>
                    <a:pt x="5638" y="73500"/>
                  </a:cubicBezTo>
                  <a:cubicBezTo>
                    <a:pt x="5321" y="74418"/>
                    <a:pt x="5385" y="74101"/>
                    <a:pt x="5321" y="75147"/>
                  </a:cubicBezTo>
                  <a:cubicBezTo>
                    <a:pt x="5321" y="75337"/>
                    <a:pt x="5511" y="75495"/>
                    <a:pt x="5670" y="75495"/>
                  </a:cubicBezTo>
                  <a:cubicBezTo>
                    <a:pt x="6327" y="75497"/>
                    <a:pt x="6984" y="75499"/>
                    <a:pt x="7642" y="75499"/>
                  </a:cubicBezTo>
                  <a:cubicBezTo>
                    <a:pt x="14875" y="75499"/>
                    <a:pt x="22130" y="75339"/>
                    <a:pt x="29358" y="75020"/>
                  </a:cubicBezTo>
                  <a:cubicBezTo>
                    <a:pt x="31290" y="74925"/>
                    <a:pt x="33190" y="75051"/>
                    <a:pt x="33855" y="72930"/>
                  </a:cubicBezTo>
                  <a:cubicBezTo>
                    <a:pt x="34267" y="71505"/>
                    <a:pt x="34203" y="69953"/>
                    <a:pt x="34584" y="68528"/>
                  </a:cubicBezTo>
                  <a:cubicBezTo>
                    <a:pt x="35059" y="66533"/>
                    <a:pt x="35945" y="64854"/>
                    <a:pt x="36864" y="63049"/>
                  </a:cubicBezTo>
                  <a:cubicBezTo>
                    <a:pt x="37004" y="62769"/>
                    <a:pt x="36772" y="62563"/>
                    <a:pt x="36563" y="62563"/>
                  </a:cubicBezTo>
                  <a:cubicBezTo>
                    <a:pt x="36536" y="62563"/>
                    <a:pt x="36509" y="62567"/>
                    <a:pt x="36484" y="62574"/>
                  </a:cubicBezTo>
                  <a:cubicBezTo>
                    <a:pt x="39651" y="59249"/>
                    <a:pt x="41962" y="55132"/>
                    <a:pt x="43293" y="50666"/>
                  </a:cubicBezTo>
                  <a:cubicBezTo>
                    <a:pt x="45604" y="42813"/>
                    <a:pt x="44623" y="34357"/>
                    <a:pt x="41582" y="26883"/>
                  </a:cubicBezTo>
                  <a:cubicBezTo>
                    <a:pt x="39049" y="20581"/>
                    <a:pt x="34995" y="14247"/>
                    <a:pt x="28408" y="11777"/>
                  </a:cubicBezTo>
                  <a:lnTo>
                    <a:pt x="28503" y="11302"/>
                  </a:lnTo>
                  <a:cubicBezTo>
                    <a:pt x="28598" y="11080"/>
                    <a:pt x="28440" y="10890"/>
                    <a:pt x="28250" y="10827"/>
                  </a:cubicBezTo>
                  <a:cubicBezTo>
                    <a:pt x="28281" y="10827"/>
                    <a:pt x="28313" y="10795"/>
                    <a:pt x="28313" y="10732"/>
                  </a:cubicBezTo>
                  <a:cubicBezTo>
                    <a:pt x="28250" y="9972"/>
                    <a:pt x="28028" y="9212"/>
                    <a:pt x="27806" y="8452"/>
                  </a:cubicBezTo>
                  <a:cubicBezTo>
                    <a:pt x="27775" y="8357"/>
                    <a:pt x="27680" y="8262"/>
                    <a:pt x="27616" y="8262"/>
                  </a:cubicBezTo>
                  <a:cubicBezTo>
                    <a:pt x="27553" y="8198"/>
                    <a:pt x="27490" y="8072"/>
                    <a:pt x="27395" y="8040"/>
                  </a:cubicBezTo>
                  <a:cubicBezTo>
                    <a:pt x="27965" y="7248"/>
                    <a:pt x="28313" y="6298"/>
                    <a:pt x="28756" y="5443"/>
                  </a:cubicBezTo>
                  <a:cubicBezTo>
                    <a:pt x="29263" y="4493"/>
                    <a:pt x="29865" y="3606"/>
                    <a:pt x="30467" y="2688"/>
                  </a:cubicBezTo>
                  <a:cubicBezTo>
                    <a:pt x="30562" y="2498"/>
                    <a:pt x="30467" y="2245"/>
                    <a:pt x="30245" y="2213"/>
                  </a:cubicBezTo>
                  <a:cubicBezTo>
                    <a:pt x="30245" y="2181"/>
                    <a:pt x="30245" y="2181"/>
                    <a:pt x="30213" y="2118"/>
                  </a:cubicBezTo>
                  <a:cubicBezTo>
                    <a:pt x="29393" y="902"/>
                    <a:pt x="28047" y="182"/>
                    <a:pt x="26596" y="182"/>
                  </a:cubicBezTo>
                  <a:cubicBezTo>
                    <a:pt x="26535" y="182"/>
                    <a:pt x="26474" y="184"/>
                    <a:pt x="26413" y="186"/>
                  </a:cubicBezTo>
                  <a:cubicBezTo>
                    <a:pt x="26377" y="78"/>
                    <a:pt x="26259" y="1"/>
                    <a:pt x="26141" y="1"/>
                  </a:cubicBezTo>
                  <a:close/>
                </a:path>
              </a:pathLst>
            </a:custGeom>
            <a:solidFill>
              <a:srgbClr val="5555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488;p28">
              <a:extLst>
                <a:ext uri="{FF2B5EF4-FFF2-40B4-BE49-F238E27FC236}">
                  <a16:creationId xmlns="" xmlns:a16="http://schemas.microsoft.com/office/drawing/2014/main" id="{25F23F73-42C2-4EEE-928E-D142A1D9A30E}"/>
                </a:ext>
              </a:extLst>
            </p:cNvPr>
            <p:cNvSpPr/>
            <p:nvPr/>
          </p:nvSpPr>
          <p:spPr>
            <a:xfrm>
              <a:off x="5781810" y="3415951"/>
              <a:ext cx="1290954" cy="1953868"/>
            </a:xfrm>
            <a:custGeom>
              <a:avLst/>
              <a:gdLst/>
              <a:ahLst/>
              <a:cxnLst/>
              <a:rect l="l" t="t" r="r" b="b"/>
              <a:pathLst>
                <a:path w="40126" h="60731" extrusionOk="0">
                  <a:moveTo>
                    <a:pt x="23436" y="0"/>
                  </a:moveTo>
                  <a:cubicBezTo>
                    <a:pt x="23341" y="349"/>
                    <a:pt x="23214" y="634"/>
                    <a:pt x="23151" y="982"/>
                  </a:cubicBezTo>
                  <a:cubicBezTo>
                    <a:pt x="35628" y="6461"/>
                    <a:pt x="40125" y="24765"/>
                    <a:pt x="37370" y="37021"/>
                  </a:cubicBezTo>
                  <a:cubicBezTo>
                    <a:pt x="33732" y="53174"/>
                    <a:pt x="15400" y="59666"/>
                    <a:pt x="434" y="59666"/>
                  </a:cubicBezTo>
                  <a:cubicBezTo>
                    <a:pt x="290" y="59666"/>
                    <a:pt x="145" y="59666"/>
                    <a:pt x="1" y="59665"/>
                  </a:cubicBezTo>
                  <a:lnTo>
                    <a:pt x="1" y="59665"/>
                  </a:lnTo>
                  <a:cubicBezTo>
                    <a:pt x="349" y="59981"/>
                    <a:pt x="697" y="60298"/>
                    <a:pt x="1109" y="60583"/>
                  </a:cubicBezTo>
                  <a:cubicBezTo>
                    <a:pt x="1109" y="60551"/>
                    <a:pt x="1141" y="60551"/>
                    <a:pt x="1172" y="60551"/>
                  </a:cubicBezTo>
                  <a:cubicBezTo>
                    <a:pt x="2195" y="60673"/>
                    <a:pt x="3219" y="60730"/>
                    <a:pt x="4243" y="60730"/>
                  </a:cubicBezTo>
                  <a:cubicBezTo>
                    <a:pt x="11496" y="60730"/>
                    <a:pt x="18723" y="57845"/>
                    <a:pt x="25051" y="54376"/>
                  </a:cubicBezTo>
                  <a:cubicBezTo>
                    <a:pt x="31258" y="50956"/>
                    <a:pt x="35660" y="45097"/>
                    <a:pt x="37718" y="38415"/>
                  </a:cubicBezTo>
                  <a:cubicBezTo>
                    <a:pt x="39967" y="31163"/>
                    <a:pt x="39239" y="23277"/>
                    <a:pt x="36737" y="16247"/>
                  </a:cubicBezTo>
                  <a:cubicBezTo>
                    <a:pt x="34298" y="9596"/>
                    <a:pt x="30276" y="2756"/>
                    <a:pt x="23436" y="0"/>
                  </a:cubicBezTo>
                  <a:close/>
                </a:path>
              </a:pathLst>
            </a:custGeom>
            <a:solidFill>
              <a:srgbClr val="F4943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489;p28">
              <a:extLst>
                <a:ext uri="{FF2B5EF4-FFF2-40B4-BE49-F238E27FC236}">
                  <a16:creationId xmlns="" xmlns:a16="http://schemas.microsoft.com/office/drawing/2014/main" id="{E8E9EFED-A3BC-486E-9430-63737D53CD3C}"/>
                </a:ext>
              </a:extLst>
            </p:cNvPr>
            <p:cNvSpPr/>
            <p:nvPr/>
          </p:nvSpPr>
          <p:spPr>
            <a:xfrm>
              <a:off x="5666665" y="3466879"/>
              <a:ext cx="1381648" cy="1841136"/>
            </a:xfrm>
            <a:custGeom>
              <a:avLst/>
              <a:gdLst/>
              <a:ahLst/>
              <a:cxnLst/>
              <a:rect l="l" t="t" r="r" b="b"/>
              <a:pathLst>
                <a:path w="42945" h="57227" extrusionOk="0">
                  <a:moveTo>
                    <a:pt x="26571" y="1"/>
                  </a:moveTo>
                  <a:cubicBezTo>
                    <a:pt x="25685" y="3009"/>
                    <a:pt x="24830" y="6018"/>
                    <a:pt x="23784" y="8963"/>
                  </a:cubicBezTo>
                  <a:cubicBezTo>
                    <a:pt x="33063" y="12637"/>
                    <a:pt x="35660" y="24924"/>
                    <a:pt x="29802" y="32683"/>
                  </a:cubicBezTo>
                  <a:cubicBezTo>
                    <a:pt x="24171" y="40172"/>
                    <a:pt x="14434" y="44066"/>
                    <a:pt x="5145" y="44066"/>
                  </a:cubicBezTo>
                  <a:cubicBezTo>
                    <a:pt x="3829" y="44066"/>
                    <a:pt x="2521" y="43988"/>
                    <a:pt x="1236" y="43831"/>
                  </a:cubicBezTo>
                  <a:lnTo>
                    <a:pt x="1204" y="43831"/>
                  </a:lnTo>
                  <a:cubicBezTo>
                    <a:pt x="1" y="44622"/>
                    <a:pt x="1078" y="49499"/>
                    <a:pt x="1236" y="50449"/>
                  </a:cubicBezTo>
                  <a:cubicBezTo>
                    <a:pt x="1521" y="51906"/>
                    <a:pt x="1933" y="56403"/>
                    <a:pt x="3516" y="57132"/>
                  </a:cubicBezTo>
                  <a:cubicBezTo>
                    <a:pt x="3580" y="57195"/>
                    <a:pt x="3611" y="57195"/>
                    <a:pt x="3611" y="57227"/>
                  </a:cubicBezTo>
                  <a:cubicBezTo>
                    <a:pt x="18084" y="57100"/>
                    <a:pt x="36230" y="51399"/>
                    <a:pt x="40031" y="35565"/>
                  </a:cubicBezTo>
                  <a:cubicBezTo>
                    <a:pt x="42944" y="23341"/>
                    <a:pt x="38352" y="6145"/>
                    <a:pt x="26571" y="1"/>
                  </a:cubicBezTo>
                  <a:close/>
                </a:path>
              </a:pathLst>
            </a:custGeom>
            <a:solidFill>
              <a:srgbClr val="FFF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490;p28">
              <a:extLst>
                <a:ext uri="{FF2B5EF4-FFF2-40B4-BE49-F238E27FC236}">
                  <a16:creationId xmlns="" xmlns:a16="http://schemas.microsoft.com/office/drawing/2014/main" id="{17BA054E-2D69-4E13-961F-E585940A07DE}"/>
                </a:ext>
              </a:extLst>
            </p:cNvPr>
            <p:cNvSpPr/>
            <p:nvPr/>
          </p:nvSpPr>
          <p:spPr>
            <a:xfrm>
              <a:off x="5819226" y="5037977"/>
              <a:ext cx="973347" cy="385491"/>
            </a:xfrm>
            <a:custGeom>
              <a:avLst/>
              <a:gdLst/>
              <a:ahLst/>
              <a:cxnLst/>
              <a:rect l="l" t="t" r="r" b="b"/>
              <a:pathLst>
                <a:path w="30254" h="11982" extrusionOk="0">
                  <a:moveTo>
                    <a:pt x="30253" y="0"/>
                  </a:moveTo>
                  <a:lnTo>
                    <a:pt x="30253" y="0"/>
                  </a:lnTo>
                  <a:cubicBezTo>
                    <a:pt x="28480" y="1774"/>
                    <a:pt x="26485" y="3326"/>
                    <a:pt x="24363" y="4497"/>
                  </a:cubicBezTo>
                  <a:cubicBezTo>
                    <a:pt x="20626" y="6556"/>
                    <a:pt x="16509" y="8203"/>
                    <a:pt x="12519" y="9469"/>
                  </a:cubicBezTo>
                  <a:cubicBezTo>
                    <a:pt x="9862" y="10326"/>
                    <a:pt x="7074" y="10980"/>
                    <a:pt x="4294" y="10980"/>
                  </a:cubicBezTo>
                  <a:cubicBezTo>
                    <a:pt x="2965" y="10980"/>
                    <a:pt x="1637" y="10831"/>
                    <a:pt x="326" y="10483"/>
                  </a:cubicBezTo>
                  <a:cubicBezTo>
                    <a:pt x="326" y="10578"/>
                    <a:pt x="294" y="10641"/>
                    <a:pt x="263" y="10673"/>
                  </a:cubicBezTo>
                  <a:cubicBezTo>
                    <a:pt x="0" y="11760"/>
                    <a:pt x="1391" y="11982"/>
                    <a:pt x="2773" y="11982"/>
                  </a:cubicBezTo>
                  <a:cubicBezTo>
                    <a:pt x="3726" y="11982"/>
                    <a:pt x="4676" y="11876"/>
                    <a:pt x="5076" y="11876"/>
                  </a:cubicBezTo>
                  <a:cubicBezTo>
                    <a:pt x="6692" y="11844"/>
                    <a:pt x="8275" y="11844"/>
                    <a:pt x="9922" y="11781"/>
                  </a:cubicBezTo>
                  <a:cubicBezTo>
                    <a:pt x="13120" y="11749"/>
                    <a:pt x="16351" y="11623"/>
                    <a:pt x="19581" y="11528"/>
                  </a:cubicBezTo>
                  <a:cubicBezTo>
                    <a:pt x="19779" y="11515"/>
                    <a:pt x="19993" y="11510"/>
                    <a:pt x="20218" y="11510"/>
                  </a:cubicBezTo>
                  <a:cubicBezTo>
                    <a:pt x="20923" y="11510"/>
                    <a:pt x="21740" y="11557"/>
                    <a:pt x="22535" y="11557"/>
                  </a:cubicBezTo>
                  <a:cubicBezTo>
                    <a:pt x="23394" y="11557"/>
                    <a:pt x="24228" y="11503"/>
                    <a:pt x="24870" y="11274"/>
                  </a:cubicBezTo>
                  <a:cubicBezTo>
                    <a:pt x="27371" y="10419"/>
                    <a:pt x="27213" y="8709"/>
                    <a:pt x="27593" y="6651"/>
                  </a:cubicBezTo>
                  <a:cubicBezTo>
                    <a:pt x="28005" y="4307"/>
                    <a:pt x="28860" y="1932"/>
                    <a:pt x="30253" y="0"/>
                  </a:cubicBezTo>
                  <a:close/>
                </a:path>
              </a:pathLst>
            </a:custGeom>
            <a:solidFill>
              <a:srgbClr val="FFF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491;p28">
              <a:extLst>
                <a:ext uri="{FF2B5EF4-FFF2-40B4-BE49-F238E27FC236}">
                  <a16:creationId xmlns="" xmlns:a16="http://schemas.microsoft.com/office/drawing/2014/main" id="{25BF8DAA-718F-4D45-94C9-FCB6D2BA7F99}"/>
                </a:ext>
              </a:extLst>
            </p:cNvPr>
            <p:cNvSpPr/>
            <p:nvPr/>
          </p:nvSpPr>
          <p:spPr>
            <a:xfrm>
              <a:off x="6480751" y="3030817"/>
              <a:ext cx="101922" cy="55305"/>
            </a:xfrm>
            <a:custGeom>
              <a:avLst/>
              <a:gdLst/>
              <a:ahLst/>
              <a:cxnLst/>
              <a:rect l="l" t="t" r="r" b="b"/>
              <a:pathLst>
                <a:path w="3168" h="1719" extrusionOk="0">
                  <a:moveTo>
                    <a:pt x="1" y="1"/>
                  </a:moveTo>
                  <a:cubicBezTo>
                    <a:pt x="530" y="1031"/>
                    <a:pt x="1573" y="1719"/>
                    <a:pt x="2700" y="1719"/>
                  </a:cubicBezTo>
                  <a:cubicBezTo>
                    <a:pt x="2855" y="1719"/>
                    <a:pt x="3011" y="1706"/>
                    <a:pt x="3167" y="1679"/>
                  </a:cubicBezTo>
                  <a:cubicBezTo>
                    <a:pt x="2376" y="634"/>
                    <a:pt x="1236" y="96"/>
                    <a:pt x="1" y="1"/>
                  </a:cubicBezTo>
                  <a:close/>
                </a:path>
              </a:pathLst>
            </a:custGeom>
            <a:solidFill>
              <a:srgbClr val="F4943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492;p28">
              <a:extLst>
                <a:ext uri="{FF2B5EF4-FFF2-40B4-BE49-F238E27FC236}">
                  <a16:creationId xmlns="" xmlns:a16="http://schemas.microsoft.com/office/drawing/2014/main" id="{CC51E370-7758-43E1-A06B-EE509DFAB762}"/>
                </a:ext>
              </a:extLst>
            </p:cNvPr>
            <p:cNvSpPr/>
            <p:nvPr/>
          </p:nvSpPr>
          <p:spPr>
            <a:xfrm>
              <a:off x="6365607" y="3042013"/>
              <a:ext cx="214011" cy="235213"/>
            </a:xfrm>
            <a:custGeom>
              <a:avLst/>
              <a:gdLst/>
              <a:ahLst/>
              <a:cxnLst/>
              <a:rect l="l" t="t" r="r" b="b"/>
              <a:pathLst>
                <a:path w="6652" h="7311" extrusionOk="0">
                  <a:moveTo>
                    <a:pt x="3295" y="1"/>
                  </a:moveTo>
                  <a:cubicBezTo>
                    <a:pt x="2439" y="1964"/>
                    <a:pt x="1394" y="3960"/>
                    <a:pt x="318" y="5891"/>
                  </a:cubicBezTo>
                  <a:cubicBezTo>
                    <a:pt x="288" y="5966"/>
                    <a:pt x="230" y="5999"/>
                    <a:pt x="170" y="5999"/>
                  </a:cubicBezTo>
                  <a:cubicBezTo>
                    <a:pt x="103" y="5999"/>
                    <a:pt x="34" y="5958"/>
                    <a:pt x="1" y="5891"/>
                  </a:cubicBezTo>
                  <a:lnTo>
                    <a:pt x="1" y="6050"/>
                  </a:lnTo>
                  <a:cubicBezTo>
                    <a:pt x="64" y="6050"/>
                    <a:pt x="128" y="6050"/>
                    <a:pt x="159" y="6081"/>
                  </a:cubicBezTo>
                  <a:cubicBezTo>
                    <a:pt x="991" y="6865"/>
                    <a:pt x="1982" y="7311"/>
                    <a:pt x="3041" y="7311"/>
                  </a:cubicBezTo>
                  <a:cubicBezTo>
                    <a:pt x="3394" y="7311"/>
                    <a:pt x="3754" y="7261"/>
                    <a:pt x="4118" y="7158"/>
                  </a:cubicBezTo>
                  <a:cubicBezTo>
                    <a:pt x="4371" y="5353"/>
                    <a:pt x="5638" y="3390"/>
                    <a:pt x="6651" y="1869"/>
                  </a:cubicBezTo>
                  <a:lnTo>
                    <a:pt x="6651" y="1869"/>
                  </a:lnTo>
                  <a:cubicBezTo>
                    <a:pt x="6516" y="1888"/>
                    <a:pt x="6380" y="1897"/>
                    <a:pt x="6245" y="1897"/>
                  </a:cubicBezTo>
                  <a:cubicBezTo>
                    <a:pt x="5015" y="1897"/>
                    <a:pt x="3808" y="1142"/>
                    <a:pt x="3295" y="1"/>
                  </a:cubicBezTo>
                  <a:close/>
                </a:path>
              </a:pathLst>
            </a:custGeom>
            <a:solidFill>
              <a:srgbClr val="FFF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493;p28">
              <a:extLst>
                <a:ext uri="{FF2B5EF4-FFF2-40B4-BE49-F238E27FC236}">
                  <a16:creationId xmlns="" xmlns:a16="http://schemas.microsoft.com/office/drawing/2014/main" id="{456ACB24-1DED-4673-9D20-52EF72F0BB99}"/>
                </a:ext>
              </a:extLst>
            </p:cNvPr>
            <p:cNvSpPr/>
            <p:nvPr/>
          </p:nvSpPr>
          <p:spPr>
            <a:xfrm>
              <a:off x="6294313" y="3242736"/>
              <a:ext cx="229261" cy="106652"/>
            </a:xfrm>
            <a:custGeom>
              <a:avLst/>
              <a:gdLst/>
              <a:ahLst/>
              <a:cxnLst/>
              <a:rect l="l" t="t" r="r" b="b"/>
              <a:pathLst>
                <a:path w="7126" h="3315" extrusionOk="0">
                  <a:moveTo>
                    <a:pt x="1932" y="1"/>
                  </a:moveTo>
                  <a:cubicBezTo>
                    <a:pt x="1457" y="308"/>
                    <a:pt x="884" y="418"/>
                    <a:pt x="320" y="418"/>
                  </a:cubicBezTo>
                  <a:cubicBezTo>
                    <a:pt x="245" y="418"/>
                    <a:pt x="170" y="416"/>
                    <a:pt x="95" y="412"/>
                  </a:cubicBezTo>
                  <a:cubicBezTo>
                    <a:pt x="95" y="476"/>
                    <a:pt x="63" y="539"/>
                    <a:pt x="0" y="602"/>
                  </a:cubicBezTo>
                  <a:cubicBezTo>
                    <a:pt x="919" y="1267"/>
                    <a:pt x="1647" y="2059"/>
                    <a:pt x="2660" y="2598"/>
                  </a:cubicBezTo>
                  <a:cubicBezTo>
                    <a:pt x="3679" y="3071"/>
                    <a:pt x="4750" y="3315"/>
                    <a:pt x="5848" y="3315"/>
                  </a:cubicBezTo>
                  <a:cubicBezTo>
                    <a:pt x="6218" y="3315"/>
                    <a:pt x="6592" y="3287"/>
                    <a:pt x="6967" y="3231"/>
                  </a:cubicBezTo>
                  <a:cubicBezTo>
                    <a:pt x="6988" y="3210"/>
                    <a:pt x="7010" y="3203"/>
                    <a:pt x="7029" y="3203"/>
                  </a:cubicBezTo>
                  <a:cubicBezTo>
                    <a:pt x="7069" y="3203"/>
                    <a:pt x="7105" y="3231"/>
                    <a:pt x="7126" y="3231"/>
                  </a:cubicBezTo>
                  <a:cubicBezTo>
                    <a:pt x="6904" y="2661"/>
                    <a:pt x="6746" y="2123"/>
                    <a:pt x="6587" y="1552"/>
                  </a:cubicBezTo>
                  <a:cubicBezTo>
                    <a:pt x="6158" y="1690"/>
                    <a:pt x="5714" y="1757"/>
                    <a:pt x="5274" y="1757"/>
                  </a:cubicBezTo>
                  <a:cubicBezTo>
                    <a:pt x="3995" y="1757"/>
                    <a:pt x="2749" y="1188"/>
                    <a:pt x="1995" y="127"/>
                  </a:cubicBezTo>
                  <a:cubicBezTo>
                    <a:pt x="1932" y="96"/>
                    <a:pt x="1932" y="64"/>
                    <a:pt x="1932" y="1"/>
                  </a:cubicBezTo>
                  <a:close/>
                </a:path>
              </a:pathLst>
            </a:custGeom>
            <a:solidFill>
              <a:srgbClr val="F4943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494;p28">
              <a:extLst>
                <a:ext uri="{FF2B5EF4-FFF2-40B4-BE49-F238E27FC236}">
                  <a16:creationId xmlns="" xmlns:a16="http://schemas.microsoft.com/office/drawing/2014/main" id="{E407FC47-9679-4D0F-B8DE-8BF13A92D158}"/>
                </a:ext>
              </a:extLst>
            </p:cNvPr>
            <p:cNvSpPr/>
            <p:nvPr/>
          </p:nvSpPr>
          <p:spPr>
            <a:xfrm>
              <a:off x="5871474" y="3271272"/>
              <a:ext cx="652104" cy="561603"/>
            </a:xfrm>
            <a:custGeom>
              <a:avLst/>
              <a:gdLst/>
              <a:ahLst/>
              <a:cxnLst/>
              <a:rect l="l" t="t" r="r" b="b"/>
              <a:pathLst>
                <a:path w="20269" h="17456" extrusionOk="0">
                  <a:moveTo>
                    <a:pt x="12985" y="0"/>
                  </a:moveTo>
                  <a:cubicBezTo>
                    <a:pt x="11021" y="2091"/>
                    <a:pt x="8773" y="3991"/>
                    <a:pt x="6619" y="5954"/>
                  </a:cubicBezTo>
                  <a:cubicBezTo>
                    <a:pt x="4434" y="7949"/>
                    <a:pt x="2312" y="10008"/>
                    <a:pt x="0" y="11876"/>
                  </a:cubicBezTo>
                  <a:cubicBezTo>
                    <a:pt x="2534" y="13333"/>
                    <a:pt x="4719" y="15043"/>
                    <a:pt x="7538" y="16088"/>
                  </a:cubicBezTo>
                  <a:cubicBezTo>
                    <a:pt x="10121" y="17009"/>
                    <a:pt x="12788" y="17456"/>
                    <a:pt x="15538" y="17456"/>
                  </a:cubicBezTo>
                  <a:cubicBezTo>
                    <a:pt x="15721" y="17456"/>
                    <a:pt x="15905" y="17454"/>
                    <a:pt x="16088" y="17450"/>
                  </a:cubicBezTo>
                  <a:lnTo>
                    <a:pt x="16088" y="17355"/>
                  </a:lnTo>
                  <a:cubicBezTo>
                    <a:pt x="16278" y="16658"/>
                    <a:pt x="16437" y="16025"/>
                    <a:pt x="16627" y="15360"/>
                  </a:cubicBezTo>
                  <a:cubicBezTo>
                    <a:pt x="16437" y="15202"/>
                    <a:pt x="16563" y="14853"/>
                    <a:pt x="16785" y="14853"/>
                  </a:cubicBezTo>
                  <a:cubicBezTo>
                    <a:pt x="17893" y="10926"/>
                    <a:pt x="19097" y="7063"/>
                    <a:pt x="20237" y="3136"/>
                  </a:cubicBezTo>
                  <a:cubicBezTo>
                    <a:pt x="20237" y="3072"/>
                    <a:pt x="20269" y="3041"/>
                    <a:pt x="20269" y="3009"/>
                  </a:cubicBezTo>
                  <a:lnTo>
                    <a:pt x="20269" y="3009"/>
                  </a:lnTo>
                  <a:cubicBezTo>
                    <a:pt x="19928" y="3052"/>
                    <a:pt x="19566" y="3074"/>
                    <a:pt x="19193" y="3074"/>
                  </a:cubicBezTo>
                  <a:cubicBezTo>
                    <a:pt x="16793" y="3074"/>
                    <a:pt x="13917" y="2166"/>
                    <a:pt x="12985" y="0"/>
                  </a:cubicBezTo>
                  <a:close/>
                </a:path>
              </a:pathLst>
            </a:custGeom>
            <a:solidFill>
              <a:srgbClr val="FFF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495;p28">
              <a:extLst>
                <a:ext uri="{FF2B5EF4-FFF2-40B4-BE49-F238E27FC236}">
                  <a16:creationId xmlns="" xmlns:a16="http://schemas.microsoft.com/office/drawing/2014/main" id="{92DDA55F-33F1-4D91-A8FB-2D773A8FDB8B}"/>
                </a:ext>
              </a:extLst>
            </p:cNvPr>
            <p:cNvSpPr/>
            <p:nvPr/>
          </p:nvSpPr>
          <p:spPr>
            <a:xfrm>
              <a:off x="5802175" y="3625842"/>
              <a:ext cx="611374" cy="294346"/>
            </a:xfrm>
            <a:custGeom>
              <a:avLst/>
              <a:gdLst/>
              <a:ahLst/>
              <a:cxnLst/>
              <a:rect l="l" t="t" r="r" b="b"/>
              <a:pathLst>
                <a:path w="19003" h="9149" extrusionOk="0">
                  <a:moveTo>
                    <a:pt x="2186" y="0"/>
                  </a:moveTo>
                  <a:lnTo>
                    <a:pt x="2186" y="0"/>
                  </a:lnTo>
                  <a:cubicBezTo>
                    <a:pt x="1236" y="539"/>
                    <a:pt x="603" y="1235"/>
                    <a:pt x="33" y="2154"/>
                  </a:cubicBezTo>
                  <a:cubicBezTo>
                    <a:pt x="33" y="2185"/>
                    <a:pt x="1" y="2185"/>
                    <a:pt x="1" y="2185"/>
                  </a:cubicBezTo>
                  <a:cubicBezTo>
                    <a:pt x="2439" y="4624"/>
                    <a:pt x="5290" y="6144"/>
                    <a:pt x="8520" y="7221"/>
                  </a:cubicBezTo>
                  <a:cubicBezTo>
                    <a:pt x="10801" y="7956"/>
                    <a:pt x="13880" y="9148"/>
                    <a:pt x="16550" y="9148"/>
                  </a:cubicBezTo>
                  <a:cubicBezTo>
                    <a:pt x="17327" y="9148"/>
                    <a:pt x="18070" y="9047"/>
                    <a:pt x="18749" y="8804"/>
                  </a:cubicBezTo>
                  <a:lnTo>
                    <a:pt x="18876" y="8804"/>
                  </a:lnTo>
                  <a:cubicBezTo>
                    <a:pt x="18939" y="8139"/>
                    <a:pt x="19002" y="7474"/>
                    <a:pt x="19002" y="6777"/>
                  </a:cubicBezTo>
                  <a:lnTo>
                    <a:pt x="19002" y="6746"/>
                  </a:lnTo>
                  <a:lnTo>
                    <a:pt x="18939" y="6746"/>
                  </a:lnTo>
                  <a:cubicBezTo>
                    <a:pt x="18939" y="6967"/>
                    <a:pt x="18812" y="7157"/>
                    <a:pt x="18559" y="7157"/>
                  </a:cubicBezTo>
                  <a:cubicBezTo>
                    <a:pt x="18329" y="7164"/>
                    <a:pt x="18096" y="7167"/>
                    <a:pt x="17860" y="7167"/>
                  </a:cubicBezTo>
                  <a:cubicBezTo>
                    <a:pt x="12283" y="7167"/>
                    <a:pt x="5171" y="5352"/>
                    <a:pt x="1616" y="855"/>
                  </a:cubicBezTo>
                  <a:cubicBezTo>
                    <a:pt x="1584" y="792"/>
                    <a:pt x="1584" y="697"/>
                    <a:pt x="1616" y="634"/>
                  </a:cubicBezTo>
                  <a:cubicBezTo>
                    <a:pt x="1648" y="570"/>
                    <a:pt x="1648" y="539"/>
                    <a:pt x="1679" y="507"/>
                  </a:cubicBezTo>
                  <a:cubicBezTo>
                    <a:pt x="1838" y="349"/>
                    <a:pt x="2028" y="190"/>
                    <a:pt x="2186" y="0"/>
                  </a:cubicBezTo>
                  <a:close/>
                </a:path>
              </a:pathLst>
            </a:custGeom>
            <a:solidFill>
              <a:srgbClr val="F4943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496;p28">
              <a:extLst>
                <a:ext uri="{FF2B5EF4-FFF2-40B4-BE49-F238E27FC236}">
                  <a16:creationId xmlns="" xmlns:a16="http://schemas.microsoft.com/office/drawing/2014/main" id="{05D6451E-7720-4FD0-B382-DF310E79CCEA}"/>
                </a:ext>
              </a:extLst>
            </p:cNvPr>
            <p:cNvSpPr/>
            <p:nvPr/>
          </p:nvSpPr>
          <p:spPr>
            <a:xfrm>
              <a:off x="6151662" y="3921312"/>
              <a:ext cx="119231" cy="118523"/>
            </a:xfrm>
            <a:custGeom>
              <a:avLst/>
              <a:gdLst/>
              <a:ahLst/>
              <a:cxnLst/>
              <a:rect l="l" t="t" r="r" b="b"/>
              <a:pathLst>
                <a:path w="3706" h="3684" extrusionOk="0">
                  <a:moveTo>
                    <a:pt x="1204" y="0"/>
                  </a:moveTo>
                  <a:cubicBezTo>
                    <a:pt x="824" y="982"/>
                    <a:pt x="444" y="1932"/>
                    <a:pt x="0" y="2850"/>
                  </a:cubicBezTo>
                  <a:cubicBezTo>
                    <a:pt x="571" y="3421"/>
                    <a:pt x="1270" y="3683"/>
                    <a:pt x="2075" y="3683"/>
                  </a:cubicBezTo>
                  <a:cubicBezTo>
                    <a:pt x="2163" y="3683"/>
                    <a:pt x="2253" y="3680"/>
                    <a:pt x="2344" y="3674"/>
                  </a:cubicBezTo>
                  <a:lnTo>
                    <a:pt x="2376" y="3674"/>
                  </a:lnTo>
                  <a:cubicBezTo>
                    <a:pt x="2787" y="2597"/>
                    <a:pt x="3167" y="1520"/>
                    <a:pt x="3706" y="539"/>
                  </a:cubicBezTo>
                  <a:cubicBezTo>
                    <a:pt x="2851" y="380"/>
                    <a:pt x="2027" y="190"/>
                    <a:pt x="1204" y="0"/>
                  </a:cubicBezTo>
                  <a:close/>
                </a:path>
              </a:pathLst>
            </a:custGeom>
            <a:solidFill>
              <a:srgbClr val="FFF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497;p28">
              <a:extLst>
                <a:ext uri="{FF2B5EF4-FFF2-40B4-BE49-F238E27FC236}">
                  <a16:creationId xmlns="" xmlns:a16="http://schemas.microsoft.com/office/drawing/2014/main" id="{1D5561B7-4990-4097-9184-370DED9FDF3C}"/>
                </a:ext>
              </a:extLst>
            </p:cNvPr>
            <p:cNvSpPr/>
            <p:nvPr/>
          </p:nvSpPr>
          <p:spPr>
            <a:xfrm>
              <a:off x="5901008" y="3841847"/>
              <a:ext cx="208928" cy="192938"/>
            </a:xfrm>
            <a:custGeom>
              <a:avLst/>
              <a:gdLst/>
              <a:ahLst/>
              <a:cxnLst/>
              <a:rect l="l" t="t" r="r" b="b"/>
              <a:pathLst>
                <a:path w="6494" h="5997" extrusionOk="0">
                  <a:moveTo>
                    <a:pt x="2186" y="0"/>
                  </a:moveTo>
                  <a:lnTo>
                    <a:pt x="2186" y="32"/>
                  </a:lnTo>
                  <a:cubicBezTo>
                    <a:pt x="1869" y="728"/>
                    <a:pt x="1489" y="1393"/>
                    <a:pt x="1141" y="2059"/>
                  </a:cubicBezTo>
                  <a:cubicBezTo>
                    <a:pt x="793" y="2724"/>
                    <a:pt x="539" y="3452"/>
                    <a:pt x="128" y="4085"/>
                  </a:cubicBezTo>
                  <a:cubicBezTo>
                    <a:pt x="64" y="4149"/>
                    <a:pt x="33" y="4149"/>
                    <a:pt x="1" y="4180"/>
                  </a:cubicBezTo>
                  <a:cubicBezTo>
                    <a:pt x="998" y="5441"/>
                    <a:pt x="2103" y="5996"/>
                    <a:pt x="3694" y="5996"/>
                  </a:cubicBezTo>
                  <a:cubicBezTo>
                    <a:pt x="3822" y="5996"/>
                    <a:pt x="3952" y="5992"/>
                    <a:pt x="4086" y="5985"/>
                  </a:cubicBezTo>
                  <a:lnTo>
                    <a:pt x="4213" y="5985"/>
                  </a:lnTo>
                  <a:cubicBezTo>
                    <a:pt x="4878" y="4497"/>
                    <a:pt x="5575" y="2977"/>
                    <a:pt x="6493" y="1615"/>
                  </a:cubicBezTo>
                  <a:cubicBezTo>
                    <a:pt x="6050" y="1457"/>
                    <a:pt x="5638" y="1298"/>
                    <a:pt x="5226" y="1203"/>
                  </a:cubicBezTo>
                  <a:cubicBezTo>
                    <a:pt x="4150" y="855"/>
                    <a:pt x="3168" y="475"/>
                    <a:pt x="2186" y="0"/>
                  </a:cubicBezTo>
                  <a:close/>
                </a:path>
              </a:pathLst>
            </a:custGeom>
            <a:solidFill>
              <a:srgbClr val="FFF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87661146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750"/>
                                        <p:tgtEl>
                                          <p:spTgt spid="468"/>
                                        </p:tgtEl>
                                      </p:cBhvr>
                                    </p:animEffect>
                                    <p:anim calcmode="lin" valueType="num">
                                      <p:cBhvr>
                                        <p:cTn id="8" dur="750" fill="hold"/>
                                        <p:tgtEl>
                                          <p:spTgt spid="468"/>
                                        </p:tgtEl>
                                        <p:attrNameLst>
                                          <p:attrName>ppt_x</p:attrName>
                                        </p:attrNameLst>
                                      </p:cBhvr>
                                      <p:tavLst>
                                        <p:tav tm="0">
                                          <p:val>
                                            <p:strVal val="#ppt_x"/>
                                          </p:val>
                                        </p:tav>
                                        <p:tav tm="100000">
                                          <p:val>
                                            <p:strVal val="#ppt_x"/>
                                          </p:val>
                                        </p:tav>
                                      </p:tavLst>
                                    </p:anim>
                                    <p:anim calcmode="lin" valueType="num">
                                      <p:cBhvr>
                                        <p:cTn id="9" dur="750" fill="hold"/>
                                        <p:tgtEl>
                                          <p:spTgt spid="468"/>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1000"/>
                                  </p:stCondLst>
                                  <p:childTnLst>
                                    <p:set>
                                      <p:cBhvr>
                                        <p:cTn id="11" dur="1" fill="hold">
                                          <p:stCondLst>
                                            <p:cond delay="0"/>
                                          </p:stCondLst>
                                        </p:cTn>
                                        <p:tgtEl>
                                          <p:spTgt spid="312"/>
                                        </p:tgtEl>
                                        <p:attrNameLst>
                                          <p:attrName>style.visibility</p:attrName>
                                        </p:attrNameLst>
                                      </p:cBhvr>
                                      <p:to>
                                        <p:strVal val="visible"/>
                                      </p:to>
                                    </p:set>
                                    <p:anim calcmode="lin" valueType="num">
                                      <p:cBhvr additive="base">
                                        <p:cTn id="12" dur="500" fill="hold"/>
                                        <p:tgtEl>
                                          <p:spTgt spid="312"/>
                                        </p:tgtEl>
                                        <p:attrNameLst>
                                          <p:attrName>ppt_x</p:attrName>
                                        </p:attrNameLst>
                                      </p:cBhvr>
                                      <p:tavLst>
                                        <p:tav tm="0">
                                          <p:val>
                                            <p:strVal val="0-#ppt_w/2"/>
                                          </p:val>
                                        </p:tav>
                                        <p:tav tm="100000">
                                          <p:val>
                                            <p:strVal val="#ppt_x"/>
                                          </p:val>
                                        </p:tav>
                                      </p:tavLst>
                                    </p:anim>
                                    <p:anim calcmode="lin" valueType="num">
                                      <p:cBhvr additive="base">
                                        <p:cTn id="13" dur="500" fill="hold"/>
                                        <p:tgtEl>
                                          <p:spTgt spid="312"/>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1000"/>
                                  </p:stCondLst>
                                  <p:childTnLst>
                                    <p:set>
                                      <p:cBhvr>
                                        <p:cTn id="15" dur="1" fill="hold">
                                          <p:stCondLst>
                                            <p:cond delay="0"/>
                                          </p:stCondLst>
                                        </p:cTn>
                                        <p:tgtEl>
                                          <p:spTgt spid="363"/>
                                        </p:tgtEl>
                                        <p:attrNameLst>
                                          <p:attrName>style.visibility</p:attrName>
                                        </p:attrNameLst>
                                      </p:cBhvr>
                                      <p:to>
                                        <p:strVal val="visible"/>
                                      </p:to>
                                    </p:set>
                                    <p:anim calcmode="lin" valueType="num">
                                      <p:cBhvr additive="base">
                                        <p:cTn id="16" dur="500" fill="hold"/>
                                        <p:tgtEl>
                                          <p:spTgt spid="363"/>
                                        </p:tgtEl>
                                        <p:attrNameLst>
                                          <p:attrName>ppt_x</p:attrName>
                                        </p:attrNameLst>
                                      </p:cBhvr>
                                      <p:tavLst>
                                        <p:tav tm="0">
                                          <p:val>
                                            <p:strVal val="0-#ppt_w/2"/>
                                          </p:val>
                                        </p:tav>
                                        <p:tav tm="100000">
                                          <p:val>
                                            <p:strVal val="#ppt_x"/>
                                          </p:val>
                                        </p:tav>
                                      </p:tavLst>
                                    </p:anim>
                                    <p:anim calcmode="lin" valueType="num">
                                      <p:cBhvr additive="base">
                                        <p:cTn id="17" dur="500" fill="hold"/>
                                        <p:tgtEl>
                                          <p:spTgt spid="36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364"/>
                                        </p:tgtEl>
                                        <p:attrNameLst>
                                          <p:attrName>style.visibility</p:attrName>
                                        </p:attrNameLst>
                                      </p:cBhvr>
                                      <p:to>
                                        <p:strVal val="visible"/>
                                      </p:to>
                                    </p:set>
                                    <p:animEffect transition="in" filter="wipe(up)">
                                      <p:cBhvr>
                                        <p:cTn id="21" dur="5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p:bldP spid="312" grpId="0"/>
      <p:bldP spid="36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C4C6D"/>
        </a:solidFill>
        <a:effectLst/>
      </p:bgPr>
    </p:bg>
    <p:spTree>
      <p:nvGrpSpPr>
        <p:cNvPr id="1" name=""/>
        <p:cNvGrpSpPr/>
        <p:nvPr/>
      </p:nvGrpSpPr>
      <p:grpSpPr>
        <a:xfrm>
          <a:off x="0" y="0"/>
          <a:ext cx="0" cy="0"/>
          <a:chOff x="0" y="0"/>
          <a:chExt cx="0" cy="0"/>
        </a:xfrm>
      </p:grpSpPr>
      <p:grpSp>
        <p:nvGrpSpPr>
          <p:cNvPr id="61" name="Graphic 15">
            <a:extLst>
              <a:ext uri="{FF2B5EF4-FFF2-40B4-BE49-F238E27FC236}">
                <a16:creationId xmlns="" xmlns:a16="http://schemas.microsoft.com/office/drawing/2014/main" id="{42C94543-92B3-47A0-9E58-E50CF4D7D331}"/>
              </a:ext>
            </a:extLst>
          </p:cNvPr>
          <p:cNvGrpSpPr/>
          <p:nvPr/>
        </p:nvGrpSpPr>
        <p:grpSpPr>
          <a:xfrm rot="20916514">
            <a:off x="552868" y="1861742"/>
            <a:ext cx="6119555" cy="4626255"/>
            <a:chOff x="5636086" y="1293343"/>
            <a:chExt cx="4242836" cy="4029784"/>
          </a:xfrm>
          <a:solidFill>
            <a:srgbClr val="E4D8DC"/>
          </a:solidFill>
        </p:grpSpPr>
        <p:sp>
          <p:nvSpPr>
            <p:cNvPr id="62" name="Freeform: Shape 61">
              <a:extLst>
                <a:ext uri="{FF2B5EF4-FFF2-40B4-BE49-F238E27FC236}">
                  <a16:creationId xmlns="" xmlns:a16="http://schemas.microsoft.com/office/drawing/2014/main" id="{02AFAE05-582B-48A0-B2AD-B810FD2F5F99}"/>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 xmlns:a16="http://schemas.microsoft.com/office/drawing/2014/main" id="{0FCD171F-29B1-417E-ADF6-31C509ACBBCF}"/>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Rectangle 1">
            <a:extLst>
              <a:ext uri="{FF2B5EF4-FFF2-40B4-BE49-F238E27FC236}">
                <a16:creationId xmlns="" xmlns:a16="http://schemas.microsoft.com/office/drawing/2014/main" id="{899CA955-79F3-4322-8EE1-C3C74689E971}"/>
              </a:ext>
            </a:extLst>
          </p:cNvPr>
          <p:cNvSpPr/>
          <p:nvPr/>
        </p:nvSpPr>
        <p:spPr>
          <a:xfrm>
            <a:off x="1" y="0"/>
            <a:ext cx="12192000" cy="518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 xmlns:a16="http://schemas.microsoft.com/office/drawing/2014/main" id="{97309E25-FEE5-40FC-892E-11770E87E6DE}"/>
              </a:ext>
            </a:extLst>
          </p:cNvPr>
          <p:cNvSpPr txBox="1"/>
          <p:nvPr/>
        </p:nvSpPr>
        <p:spPr>
          <a:xfrm>
            <a:off x="8831211" y="32657"/>
            <a:ext cx="348061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CHỦ ĐỀ 1: CÁC PHÉP ĐO</a:t>
            </a:r>
          </a:p>
        </p:txBody>
      </p:sp>
      <p:sp>
        <p:nvSpPr>
          <p:cNvPr id="292" name="Freeform: Shape 291">
            <a:extLst>
              <a:ext uri="{FF2B5EF4-FFF2-40B4-BE49-F238E27FC236}">
                <a16:creationId xmlns="" xmlns:a16="http://schemas.microsoft.com/office/drawing/2014/main" id="{94C23D56-D212-4389-A4E6-C28E0A955CB4}"/>
              </a:ext>
            </a:extLst>
          </p:cNvPr>
          <p:cNvSpPr/>
          <p:nvPr/>
        </p:nvSpPr>
        <p:spPr>
          <a:xfrm>
            <a:off x="598714"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FDD2B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 xmlns:a16="http://schemas.microsoft.com/office/drawing/2014/main" id="{FDCC9A04-15E6-4638-9B7F-63904B58400B}"/>
              </a:ext>
            </a:extLst>
          </p:cNvPr>
          <p:cNvGrpSpPr/>
          <p:nvPr/>
        </p:nvGrpSpPr>
        <p:grpSpPr>
          <a:xfrm>
            <a:off x="0" y="0"/>
            <a:ext cx="1027522" cy="521111"/>
            <a:chOff x="0" y="0"/>
            <a:chExt cx="1027522" cy="521111"/>
          </a:xfrm>
        </p:grpSpPr>
        <p:sp>
          <p:nvSpPr>
            <p:cNvPr id="293" name="Freeform: Shape 292">
              <a:extLst>
                <a:ext uri="{FF2B5EF4-FFF2-40B4-BE49-F238E27FC236}">
                  <a16:creationId xmlns="" xmlns:a16="http://schemas.microsoft.com/office/drawing/2014/main" id="{CB5F7F1C-F0DE-49D0-91A7-D9B199D51415}"/>
                </a:ext>
              </a:extLst>
            </p:cNvPr>
            <p:cNvSpPr/>
            <p:nvPr/>
          </p:nvSpPr>
          <p:spPr>
            <a:xfrm>
              <a:off x="631372" y="0"/>
              <a:ext cx="396150" cy="521109"/>
            </a:xfrm>
            <a:custGeom>
              <a:avLst/>
              <a:gdLst>
                <a:gd name="connsiteX0" fmla="*/ 0 w 396150"/>
                <a:gd name="connsiteY0" fmla="*/ 0 h 521109"/>
                <a:gd name="connsiteX1" fmla="*/ 396150 w 396150"/>
                <a:gd name="connsiteY1" fmla="*/ 0 h 521109"/>
                <a:gd name="connsiteX2" fmla="*/ 57103 w 396150"/>
                <a:gd name="connsiteY2" fmla="*/ 521109 h 521109"/>
                <a:gd name="connsiteX3" fmla="*/ 0 w 396150"/>
                <a:gd name="connsiteY3" fmla="*/ 521109 h 521109"/>
                <a:gd name="connsiteX4" fmla="*/ 0 w 396150"/>
                <a:gd name="connsiteY4" fmla="*/ 0 h 5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50" h="521109">
                  <a:moveTo>
                    <a:pt x="0" y="0"/>
                  </a:moveTo>
                  <a:lnTo>
                    <a:pt x="396150" y="0"/>
                  </a:lnTo>
                  <a:lnTo>
                    <a:pt x="57103" y="521109"/>
                  </a:lnTo>
                  <a:lnTo>
                    <a:pt x="0" y="521109"/>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Freeform: Shape 290">
              <a:extLst>
                <a:ext uri="{FF2B5EF4-FFF2-40B4-BE49-F238E27FC236}">
                  <a16:creationId xmlns="" xmlns:a16="http://schemas.microsoft.com/office/drawing/2014/main" id="{45AA6CA8-0CDD-45A3-981E-29F1CDD035F3}"/>
                </a:ext>
              </a:extLst>
            </p:cNvPr>
            <p:cNvSpPr/>
            <p:nvPr/>
          </p:nvSpPr>
          <p:spPr>
            <a:xfrm>
              <a:off x="0" y="1"/>
              <a:ext cx="688475" cy="521110"/>
            </a:xfrm>
            <a:custGeom>
              <a:avLst/>
              <a:gdLst>
                <a:gd name="connsiteX0" fmla="*/ 0 w 688475"/>
                <a:gd name="connsiteY0" fmla="*/ 0 h 521110"/>
                <a:gd name="connsiteX1" fmla="*/ 631372 w 688475"/>
                <a:gd name="connsiteY1" fmla="*/ 0 h 521110"/>
                <a:gd name="connsiteX2" fmla="*/ 631372 w 688475"/>
                <a:gd name="connsiteY2" fmla="*/ 521109 h 521110"/>
                <a:gd name="connsiteX3" fmla="*/ 688475 w 688475"/>
                <a:gd name="connsiteY3" fmla="*/ 521109 h 521110"/>
                <a:gd name="connsiteX4" fmla="*/ 688474 w 688475"/>
                <a:gd name="connsiteY4" fmla="*/ 521110 h 521110"/>
                <a:gd name="connsiteX5" fmla="*/ 0 w 688475"/>
                <a:gd name="connsiteY5" fmla="*/ 521110 h 521110"/>
                <a:gd name="connsiteX6" fmla="*/ 0 w 68847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75" h="521110">
                  <a:moveTo>
                    <a:pt x="0" y="0"/>
                  </a:moveTo>
                  <a:lnTo>
                    <a:pt x="631372" y="0"/>
                  </a:lnTo>
                  <a:lnTo>
                    <a:pt x="631372" y="521109"/>
                  </a:lnTo>
                  <a:lnTo>
                    <a:pt x="688475" y="521109"/>
                  </a:lnTo>
                  <a:lnTo>
                    <a:pt x="688474" y="521110"/>
                  </a:lnTo>
                  <a:lnTo>
                    <a:pt x="0" y="521110"/>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55" name="TextBox 454">
            <a:extLst>
              <a:ext uri="{FF2B5EF4-FFF2-40B4-BE49-F238E27FC236}">
                <a16:creationId xmlns="" xmlns:a16="http://schemas.microsoft.com/office/drawing/2014/main" id="{71D88DB9-F105-46EE-9C65-CFA46305BE7D}"/>
              </a:ext>
            </a:extLst>
          </p:cNvPr>
          <p:cNvSpPr txBox="1"/>
          <p:nvPr/>
        </p:nvSpPr>
        <p:spPr>
          <a:xfrm>
            <a:off x="1847106" y="2721114"/>
            <a:ext cx="37448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C00000"/>
                </a:solidFill>
                <a:effectLst/>
                <a:uLnTx/>
                <a:uFillTx/>
                <a:latin typeface="#9Slide07 IcielBaliho Script" pitchFamily="2" charset="-93"/>
                <a:ea typeface="+mn-ea"/>
                <a:cs typeface="+mn-cs"/>
              </a:rPr>
              <a:t>Hoạt</a:t>
            </a:r>
            <a:r>
              <a:rPr kumimoji="0" lang="en-US" sz="4000" b="0" i="0" u="none" strike="noStrike" kern="1200" cap="none" spc="0" normalizeH="0" baseline="0" noProof="0" dirty="0">
                <a:ln>
                  <a:noFill/>
                </a:ln>
                <a:solidFill>
                  <a:srgbClr val="C00000"/>
                </a:solidFill>
                <a:effectLst/>
                <a:uLnTx/>
                <a:uFillTx/>
                <a:latin typeface="#9Slide07 IcielBaliho Script" pitchFamily="2" charset="-93"/>
                <a:ea typeface="+mn-ea"/>
                <a:cs typeface="+mn-cs"/>
              </a:rPr>
              <a:t> </a:t>
            </a:r>
            <a:r>
              <a:rPr kumimoji="0" lang="en-US" sz="4000" b="0" i="0" u="none" strike="noStrike" kern="1200" cap="none" spc="0" normalizeH="0" baseline="0" noProof="0" dirty="0" err="1">
                <a:ln>
                  <a:noFill/>
                </a:ln>
                <a:solidFill>
                  <a:srgbClr val="C00000"/>
                </a:solidFill>
                <a:effectLst/>
                <a:uLnTx/>
                <a:uFillTx/>
                <a:latin typeface="#9Slide07 IcielBaliho Script" pitchFamily="2" charset="-93"/>
                <a:ea typeface="+mn-ea"/>
                <a:cs typeface="+mn-cs"/>
              </a:rPr>
              <a:t>động</a:t>
            </a:r>
            <a:r>
              <a:rPr kumimoji="0" lang="en-US" sz="4000" b="0" i="0" u="none" strike="noStrike" kern="1200" cap="none" spc="0" normalizeH="0" baseline="0" noProof="0" dirty="0">
                <a:ln>
                  <a:noFill/>
                </a:ln>
                <a:solidFill>
                  <a:srgbClr val="C00000"/>
                </a:solidFill>
                <a:effectLst/>
                <a:uLnTx/>
                <a:uFillTx/>
                <a:latin typeface="#9Slide07 IcielBaliho Script" pitchFamily="2" charset="-93"/>
                <a:ea typeface="+mn-ea"/>
                <a:cs typeface="+mn-cs"/>
              </a:rPr>
              <a:t> </a:t>
            </a:r>
            <a:r>
              <a:rPr kumimoji="0" lang="en-US" sz="4000" b="0" i="0" u="none" strike="noStrike" kern="1200" cap="none" spc="0" normalizeH="0" baseline="0" noProof="0" dirty="0" err="1">
                <a:ln>
                  <a:noFill/>
                </a:ln>
                <a:solidFill>
                  <a:srgbClr val="C00000"/>
                </a:solidFill>
                <a:effectLst/>
                <a:uLnTx/>
                <a:uFillTx/>
                <a:latin typeface="#9Slide07 IcielBaliho Script" pitchFamily="2" charset="-93"/>
                <a:ea typeface="+mn-ea"/>
                <a:cs typeface="+mn-cs"/>
              </a:rPr>
              <a:t>cá</a:t>
            </a:r>
            <a:r>
              <a:rPr kumimoji="0" lang="en-US" sz="4000" b="0" i="0" u="none" strike="noStrike" kern="1200" cap="none" spc="0" normalizeH="0" baseline="0" noProof="0" dirty="0">
                <a:ln>
                  <a:noFill/>
                </a:ln>
                <a:solidFill>
                  <a:srgbClr val="C00000"/>
                </a:solidFill>
                <a:effectLst/>
                <a:uLnTx/>
                <a:uFillTx/>
                <a:latin typeface="#9Slide07 IcielBaliho Script" pitchFamily="2" charset="-93"/>
                <a:ea typeface="+mn-ea"/>
                <a:cs typeface="+mn-cs"/>
              </a:rPr>
              <a:t> </a:t>
            </a:r>
            <a:r>
              <a:rPr kumimoji="0" lang="en-US" sz="4000" b="0" i="0" u="none" strike="noStrike" kern="1200" cap="none" spc="0" normalizeH="0" baseline="0" noProof="0" dirty="0" err="1">
                <a:ln>
                  <a:noFill/>
                </a:ln>
                <a:solidFill>
                  <a:srgbClr val="C00000"/>
                </a:solidFill>
                <a:effectLst/>
                <a:uLnTx/>
                <a:uFillTx/>
                <a:latin typeface="#9Slide07 IcielBaliho Script" pitchFamily="2" charset="-93"/>
                <a:ea typeface="+mn-ea"/>
                <a:cs typeface="+mn-cs"/>
              </a:rPr>
              <a:t>nhân</a:t>
            </a:r>
            <a:endParaRPr kumimoji="0" lang="en-US" sz="4000" b="0" i="0" u="none" strike="noStrike" kern="1200" cap="none" spc="0" normalizeH="0" baseline="0" noProof="0" dirty="0">
              <a:ln>
                <a:noFill/>
              </a:ln>
              <a:solidFill>
                <a:srgbClr val="C00000"/>
              </a:solidFill>
              <a:effectLst/>
              <a:uLnTx/>
              <a:uFillTx/>
              <a:latin typeface="#9Slide07 IcielBaliho Script" pitchFamily="2" charset="-93"/>
              <a:ea typeface="+mn-ea"/>
              <a:cs typeface="+mn-cs"/>
            </a:endParaRPr>
          </a:p>
        </p:txBody>
      </p:sp>
      <p:sp>
        <p:nvSpPr>
          <p:cNvPr id="468" name="TextBox 467">
            <a:extLst>
              <a:ext uri="{FF2B5EF4-FFF2-40B4-BE49-F238E27FC236}">
                <a16:creationId xmlns="" xmlns:a16="http://schemas.microsoft.com/office/drawing/2014/main" id="{BE3A4EDB-411E-4192-8F01-3AE803F8BE1C}"/>
              </a:ext>
            </a:extLst>
          </p:cNvPr>
          <p:cNvSpPr txBox="1"/>
          <p:nvPr/>
        </p:nvSpPr>
        <p:spPr>
          <a:xfrm>
            <a:off x="4852818" y="701947"/>
            <a:ext cx="27469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9Slide07 IcielBaliho Script" pitchFamily="2" charset="-93"/>
                <a:ea typeface="+mn-ea"/>
                <a:cs typeface="#9Slide03 Arima Madurai Black" panose="00000A00000000000000" pitchFamily="2" charset="-93"/>
              </a:rPr>
              <a:t>ĐƠN VỊ</a:t>
            </a:r>
          </a:p>
        </p:txBody>
      </p:sp>
      <p:sp>
        <p:nvSpPr>
          <p:cNvPr id="306" name="Freeform: Shape 305">
            <a:extLst>
              <a:ext uri="{FF2B5EF4-FFF2-40B4-BE49-F238E27FC236}">
                <a16:creationId xmlns="" xmlns:a16="http://schemas.microsoft.com/office/drawing/2014/main" id="{1333F57C-43A8-4628-A8E9-5AA1CED92005}"/>
              </a:ext>
            </a:extLst>
          </p:cNvPr>
          <p:cNvSpPr/>
          <p:nvPr/>
        </p:nvSpPr>
        <p:spPr>
          <a:xfrm>
            <a:off x="160373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8D92A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07" name="Group 306">
            <a:extLst>
              <a:ext uri="{FF2B5EF4-FFF2-40B4-BE49-F238E27FC236}">
                <a16:creationId xmlns="" xmlns:a16="http://schemas.microsoft.com/office/drawing/2014/main" id="{73D8B466-5046-4067-B97A-0439D91FDACC}"/>
              </a:ext>
            </a:extLst>
          </p:cNvPr>
          <p:cNvGrpSpPr/>
          <p:nvPr/>
        </p:nvGrpSpPr>
        <p:grpSpPr>
          <a:xfrm>
            <a:off x="2237742" y="37071"/>
            <a:ext cx="369536" cy="457093"/>
            <a:chOff x="4557440" y="902542"/>
            <a:chExt cx="1766107" cy="2184562"/>
          </a:xfrm>
          <a:solidFill>
            <a:schemeClr val="tx1"/>
          </a:solidFill>
        </p:grpSpPr>
        <p:sp>
          <p:nvSpPr>
            <p:cNvPr id="308" name="Freeform: Shape 307">
              <a:extLst>
                <a:ext uri="{FF2B5EF4-FFF2-40B4-BE49-F238E27FC236}">
                  <a16:creationId xmlns="" xmlns:a16="http://schemas.microsoft.com/office/drawing/2014/main" id="{EF48D7B3-689B-4F2A-B625-9D73DD2A1F56}"/>
                </a:ext>
              </a:extLst>
            </p:cNvPr>
            <p:cNvSpPr/>
            <p:nvPr/>
          </p:nvSpPr>
          <p:spPr>
            <a:xfrm flipV="1">
              <a:off x="4557440" y="902542"/>
              <a:ext cx="1766107" cy="2184562"/>
            </a:xfrm>
            <a:custGeom>
              <a:avLst/>
              <a:gdLst>
                <a:gd name="connsiteX0" fmla="*/ 752867 w 1766107"/>
                <a:gd name="connsiteY0" fmla="*/ 2175203 h 2184562"/>
                <a:gd name="connsiteX1" fmla="*/ 625518 w 1766107"/>
                <a:gd name="connsiteY1" fmla="*/ 1957175 h 2184562"/>
                <a:gd name="connsiteX2" fmla="*/ 634852 w 1766107"/>
                <a:gd name="connsiteY2" fmla="*/ 1922504 h 2184562"/>
                <a:gd name="connsiteX3" fmla="*/ 542174 w 1766107"/>
                <a:gd name="connsiteY3" fmla="*/ 1922504 h 2184562"/>
                <a:gd name="connsiteX4" fmla="*/ 448829 w 1766107"/>
                <a:gd name="connsiteY4" fmla="*/ 1922504 h 2184562"/>
                <a:gd name="connsiteX5" fmla="*/ 429493 w 1766107"/>
                <a:gd name="connsiteY5" fmla="*/ 1903169 h 2184562"/>
                <a:gd name="connsiteX6" fmla="*/ 410157 w 1766107"/>
                <a:gd name="connsiteY6" fmla="*/ 1799822 h 2184562"/>
                <a:gd name="connsiteX7" fmla="*/ 410157 w 1766107"/>
                <a:gd name="connsiteY7" fmla="*/ 1715812 h 2184562"/>
                <a:gd name="connsiteX8" fmla="*/ 326147 w 1766107"/>
                <a:gd name="connsiteY8" fmla="*/ 1715812 h 2184562"/>
                <a:gd name="connsiteX9" fmla="*/ 222801 w 1766107"/>
                <a:gd name="connsiteY9" fmla="*/ 1696476 h 2184562"/>
                <a:gd name="connsiteX10" fmla="*/ 210132 w 1766107"/>
                <a:gd name="connsiteY10" fmla="*/ 1601798 h 2184562"/>
                <a:gd name="connsiteX11" fmla="*/ 444162 w 1766107"/>
                <a:gd name="connsiteY11" fmla="*/ 1356434 h 2184562"/>
                <a:gd name="connsiteX12" fmla="*/ 598848 w 1766107"/>
                <a:gd name="connsiteY12" fmla="*/ 1349099 h 2184562"/>
                <a:gd name="connsiteX13" fmla="*/ 723530 w 1766107"/>
                <a:gd name="connsiteY13" fmla="*/ 1349099 h 2184562"/>
                <a:gd name="connsiteX14" fmla="*/ 723530 w 1766107"/>
                <a:gd name="connsiteY14" fmla="*/ 1281758 h 2184562"/>
                <a:gd name="connsiteX15" fmla="*/ 723530 w 1766107"/>
                <a:gd name="connsiteY15" fmla="*/ 1215083 h 2184562"/>
                <a:gd name="connsiteX16" fmla="*/ 698860 w 1766107"/>
                <a:gd name="connsiteY16" fmla="*/ 1205081 h 2184562"/>
                <a:gd name="connsiteX17" fmla="*/ 266806 w 1766107"/>
                <a:gd name="connsiteY17" fmla="*/ 683016 h 2184562"/>
                <a:gd name="connsiteX18" fmla="*/ 256805 w 1766107"/>
                <a:gd name="connsiteY18" fmla="*/ 364976 h 2184562"/>
                <a:gd name="connsiteX19" fmla="*/ 256805 w 1766107"/>
                <a:gd name="connsiteY19" fmla="*/ 102277 h 2184562"/>
                <a:gd name="connsiteX20" fmla="*/ 143457 w 1766107"/>
                <a:gd name="connsiteY20" fmla="*/ 102277 h 2184562"/>
                <a:gd name="connsiteX21" fmla="*/ 13441 w 1766107"/>
                <a:gd name="connsiteY21" fmla="*/ 85608 h 2184562"/>
                <a:gd name="connsiteX22" fmla="*/ 38111 w 1766107"/>
                <a:gd name="connsiteY22" fmla="*/ -1070 h 2184562"/>
                <a:gd name="connsiteX23" fmla="*/ 895551 w 1766107"/>
                <a:gd name="connsiteY23" fmla="*/ -3070 h 2184562"/>
                <a:gd name="connsiteX24" fmla="*/ 1738323 w 1766107"/>
                <a:gd name="connsiteY24" fmla="*/ -1070 h 2184562"/>
                <a:gd name="connsiteX25" fmla="*/ 1750992 w 1766107"/>
                <a:gd name="connsiteY25" fmla="*/ 14932 h 2184562"/>
                <a:gd name="connsiteX26" fmla="*/ 1748325 w 1766107"/>
                <a:gd name="connsiteY26" fmla="*/ 87608 h 2184562"/>
                <a:gd name="connsiteX27" fmla="*/ 1672315 w 1766107"/>
                <a:gd name="connsiteY27" fmla="*/ 102277 h 2184562"/>
                <a:gd name="connsiteX28" fmla="*/ 1611641 w 1766107"/>
                <a:gd name="connsiteY28" fmla="*/ 102277 h 2184562"/>
                <a:gd name="connsiteX29" fmla="*/ 1608974 w 1766107"/>
                <a:gd name="connsiteY29" fmla="*/ 387646 h 2184562"/>
                <a:gd name="connsiteX30" fmla="*/ 1588971 w 1766107"/>
                <a:gd name="connsiteY30" fmla="*/ 736356 h 2184562"/>
                <a:gd name="connsiteX31" fmla="*/ 1408282 w 1766107"/>
                <a:gd name="connsiteY31" fmla="*/ 1049729 h 2184562"/>
                <a:gd name="connsiteX32" fmla="*/ 1192255 w 1766107"/>
                <a:gd name="connsiteY32" fmla="*/ 1194413 h 2184562"/>
                <a:gd name="connsiteX33" fmla="*/ 1143582 w 1766107"/>
                <a:gd name="connsiteY33" fmla="*/ 1212416 h 2184562"/>
                <a:gd name="connsiteX34" fmla="*/ 1143582 w 1766107"/>
                <a:gd name="connsiteY34" fmla="*/ 1281091 h 2184562"/>
                <a:gd name="connsiteX35" fmla="*/ 1143582 w 1766107"/>
                <a:gd name="connsiteY35" fmla="*/ 1349099 h 2184562"/>
                <a:gd name="connsiteX36" fmla="*/ 1268931 w 1766107"/>
                <a:gd name="connsiteY36" fmla="*/ 1349099 h 2184562"/>
                <a:gd name="connsiteX37" fmla="*/ 1490292 w 1766107"/>
                <a:gd name="connsiteY37" fmla="*/ 1382437 h 2184562"/>
                <a:gd name="connsiteX38" fmla="*/ 1659647 w 1766107"/>
                <a:gd name="connsiteY38" fmla="*/ 1644470 h 2184562"/>
                <a:gd name="connsiteX39" fmla="*/ 1641645 w 1766107"/>
                <a:gd name="connsiteY39" fmla="*/ 1699810 h 2184562"/>
                <a:gd name="connsiteX40" fmla="*/ 1540299 w 1766107"/>
                <a:gd name="connsiteY40" fmla="*/ 1715812 h 2184562"/>
                <a:gd name="connsiteX41" fmla="*/ 1458288 w 1766107"/>
                <a:gd name="connsiteY41" fmla="*/ 1715812 h 2184562"/>
                <a:gd name="connsiteX42" fmla="*/ 1455621 w 1766107"/>
                <a:gd name="connsiteY42" fmla="*/ 1803156 h 2184562"/>
                <a:gd name="connsiteX43" fmla="*/ 1434952 w 1766107"/>
                <a:gd name="connsiteY43" fmla="*/ 1906502 h 2184562"/>
                <a:gd name="connsiteX44" fmla="*/ 1323605 w 1766107"/>
                <a:gd name="connsiteY44" fmla="*/ 1922504 h 2184562"/>
                <a:gd name="connsiteX45" fmla="*/ 1230260 w 1766107"/>
                <a:gd name="connsiteY45" fmla="*/ 1922504 h 2184562"/>
                <a:gd name="connsiteX46" fmla="*/ 1236927 w 1766107"/>
                <a:gd name="connsiteY46" fmla="*/ 1939840 h 2184562"/>
                <a:gd name="connsiteX47" fmla="*/ 1235594 w 1766107"/>
                <a:gd name="connsiteY47" fmla="*/ 2056521 h 2184562"/>
                <a:gd name="connsiteX48" fmla="*/ 1100244 w 1766107"/>
                <a:gd name="connsiteY48" fmla="*/ 2176536 h 2184562"/>
                <a:gd name="connsiteX49" fmla="*/ 968227 w 1766107"/>
                <a:gd name="connsiteY49" fmla="*/ 2153200 h 2184562"/>
                <a:gd name="connsiteX50" fmla="*/ 930889 w 1766107"/>
                <a:gd name="connsiteY50" fmla="*/ 2130530 h 2184562"/>
                <a:gd name="connsiteX51" fmla="*/ 908886 w 1766107"/>
                <a:gd name="connsiteY51" fmla="*/ 2146532 h 2184562"/>
                <a:gd name="connsiteX52" fmla="*/ 752867 w 1766107"/>
                <a:gd name="connsiteY52" fmla="*/ 2175203 h 2184562"/>
                <a:gd name="connsiteX53" fmla="*/ 836877 w 1766107"/>
                <a:gd name="connsiteY53" fmla="*/ 2065856 h 2184562"/>
                <a:gd name="connsiteX54" fmla="*/ 876882 w 1766107"/>
                <a:gd name="connsiteY54" fmla="*/ 1997180 h 2184562"/>
                <a:gd name="connsiteX55" fmla="*/ 760201 w 1766107"/>
                <a:gd name="connsiteY55" fmla="*/ 1937173 h 2184562"/>
                <a:gd name="connsiteX56" fmla="*/ 762868 w 1766107"/>
                <a:gd name="connsiteY56" fmla="*/ 2060522 h 2184562"/>
                <a:gd name="connsiteX57" fmla="*/ 836877 w 1766107"/>
                <a:gd name="connsiteY57" fmla="*/ 2065856 h 2184562"/>
                <a:gd name="connsiteX58" fmla="*/ 1096910 w 1766107"/>
                <a:gd name="connsiteY58" fmla="*/ 2065856 h 2184562"/>
                <a:gd name="connsiteX59" fmla="*/ 1136915 w 1766107"/>
                <a:gd name="connsiteY59" fmla="*/ 1997180 h 2184562"/>
                <a:gd name="connsiteX60" fmla="*/ 1114245 w 1766107"/>
                <a:gd name="connsiteY60" fmla="*/ 1945174 h 2184562"/>
                <a:gd name="connsiteX61" fmla="*/ 1064239 w 1766107"/>
                <a:gd name="connsiteY61" fmla="*/ 1922504 h 2184562"/>
                <a:gd name="connsiteX62" fmla="*/ 987563 w 1766107"/>
                <a:gd name="connsiteY62" fmla="*/ 1983179 h 2184562"/>
                <a:gd name="connsiteX63" fmla="*/ 1024901 w 1766107"/>
                <a:gd name="connsiteY63" fmla="*/ 2062522 h 2184562"/>
                <a:gd name="connsiteX64" fmla="*/ 1096910 w 1766107"/>
                <a:gd name="connsiteY64" fmla="*/ 2065856 h 2184562"/>
                <a:gd name="connsiteX65" fmla="*/ 1343607 w 1766107"/>
                <a:gd name="connsiteY65" fmla="*/ 1765818 h 2184562"/>
                <a:gd name="connsiteX66" fmla="*/ 1343607 w 1766107"/>
                <a:gd name="connsiteY66" fmla="*/ 1715812 h 2184562"/>
                <a:gd name="connsiteX67" fmla="*/ 930222 w 1766107"/>
                <a:gd name="connsiteY67" fmla="*/ 1715812 h 2184562"/>
                <a:gd name="connsiteX68" fmla="*/ 516837 w 1766107"/>
                <a:gd name="connsiteY68" fmla="*/ 1715812 h 2184562"/>
                <a:gd name="connsiteX69" fmla="*/ 516837 w 1766107"/>
                <a:gd name="connsiteY69" fmla="*/ 1765818 h 2184562"/>
                <a:gd name="connsiteX70" fmla="*/ 516837 w 1766107"/>
                <a:gd name="connsiteY70" fmla="*/ 1815824 h 2184562"/>
                <a:gd name="connsiteX71" fmla="*/ 930222 w 1766107"/>
                <a:gd name="connsiteY71" fmla="*/ 1815824 h 2184562"/>
                <a:gd name="connsiteX72" fmla="*/ 1343607 w 1766107"/>
                <a:gd name="connsiteY72" fmla="*/ 1815824 h 2184562"/>
                <a:gd name="connsiteX73" fmla="*/ 1343607 w 1766107"/>
                <a:gd name="connsiteY73" fmla="*/ 1765818 h 2184562"/>
                <a:gd name="connsiteX74" fmla="*/ 1543632 w 1766107"/>
                <a:gd name="connsiteY74" fmla="*/ 1599131 h 2184562"/>
                <a:gd name="connsiteX75" fmla="*/ 1440953 w 1766107"/>
                <a:gd name="connsiteY75" fmla="*/ 1477115 h 2184562"/>
                <a:gd name="connsiteX76" fmla="*/ 1406949 w 1766107"/>
                <a:gd name="connsiteY76" fmla="*/ 1459113 h 2184562"/>
                <a:gd name="connsiteX77" fmla="*/ 944224 w 1766107"/>
                <a:gd name="connsiteY77" fmla="*/ 1457113 h 2184562"/>
                <a:gd name="connsiteX78" fmla="*/ 383487 w 1766107"/>
                <a:gd name="connsiteY78" fmla="*/ 1507119 h 2184562"/>
                <a:gd name="connsiteX79" fmla="*/ 323480 w 1766107"/>
                <a:gd name="connsiteY79" fmla="*/ 1592463 h 2184562"/>
                <a:gd name="connsiteX80" fmla="*/ 316812 w 1766107"/>
                <a:gd name="connsiteY80" fmla="*/ 1609132 h 2184562"/>
                <a:gd name="connsiteX81" fmla="*/ 930222 w 1766107"/>
                <a:gd name="connsiteY81" fmla="*/ 1609132 h 2184562"/>
                <a:gd name="connsiteX82" fmla="*/ 1543632 w 1766107"/>
                <a:gd name="connsiteY82" fmla="*/ 1599131 h 2184562"/>
                <a:gd name="connsiteX83" fmla="*/ 1036902 w 1766107"/>
                <a:gd name="connsiteY83" fmla="*/ 1296426 h 2184562"/>
                <a:gd name="connsiteX84" fmla="*/ 1036902 w 1766107"/>
                <a:gd name="connsiteY84" fmla="*/ 1244420 h 2184562"/>
                <a:gd name="connsiteX85" fmla="*/ 933556 w 1766107"/>
                <a:gd name="connsiteY85" fmla="*/ 1244420 h 2184562"/>
                <a:gd name="connsiteX86" fmla="*/ 830210 w 1766107"/>
                <a:gd name="connsiteY86" fmla="*/ 1245086 h 2184562"/>
                <a:gd name="connsiteX87" fmla="*/ 830210 w 1766107"/>
                <a:gd name="connsiteY87" fmla="*/ 1297093 h 2184562"/>
                <a:gd name="connsiteX88" fmla="*/ 830210 w 1766107"/>
                <a:gd name="connsiteY88" fmla="*/ 1349099 h 2184562"/>
                <a:gd name="connsiteX89" fmla="*/ 933556 w 1766107"/>
                <a:gd name="connsiteY89" fmla="*/ 1349099 h 2184562"/>
                <a:gd name="connsiteX90" fmla="*/ 1036902 w 1766107"/>
                <a:gd name="connsiteY90" fmla="*/ 1349099 h 2184562"/>
                <a:gd name="connsiteX91" fmla="*/ 1036902 w 1766107"/>
                <a:gd name="connsiteY91" fmla="*/ 1296426 h 2184562"/>
                <a:gd name="connsiteX92" fmla="*/ 1056905 w 1766107"/>
                <a:gd name="connsiteY92" fmla="*/ 1125071 h 2184562"/>
                <a:gd name="connsiteX93" fmla="*/ 1484958 w 1766107"/>
                <a:gd name="connsiteY93" fmla="*/ 712353 h 2184562"/>
                <a:gd name="connsiteX94" fmla="*/ 1502294 w 1766107"/>
                <a:gd name="connsiteY94" fmla="*/ 380978 h 2184562"/>
                <a:gd name="connsiteX95" fmla="*/ 1504294 w 1766107"/>
                <a:gd name="connsiteY95" fmla="*/ 102277 h 2184562"/>
                <a:gd name="connsiteX96" fmla="*/ 933556 w 1766107"/>
                <a:gd name="connsiteY96" fmla="*/ 102277 h 2184562"/>
                <a:gd name="connsiteX97" fmla="*/ 362818 w 1766107"/>
                <a:gd name="connsiteY97" fmla="*/ 102277 h 2184562"/>
                <a:gd name="connsiteX98" fmla="*/ 364818 w 1766107"/>
                <a:gd name="connsiteY98" fmla="*/ 387646 h 2184562"/>
                <a:gd name="connsiteX99" fmla="*/ 382154 w 1766107"/>
                <a:gd name="connsiteY99" fmla="*/ 721021 h 2184562"/>
                <a:gd name="connsiteX100" fmla="*/ 1056905 w 1766107"/>
                <a:gd name="connsiteY100" fmla="*/ 1125071 h 218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766107" h="2184562">
                  <a:moveTo>
                    <a:pt x="752867" y="2175203"/>
                  </a:moveTo>
                  <a:cubicBezTo>
                    <a:pt x="662189" y="2149199"/>
                    <a:pt x="602848" y="2046520"/>
                    <a:pt x="625518" y="1957175"/>
                  </a:cubicBezTo>
                  <a:lnTo>
                    <a:pt x="634852" y="1922504"/>
                  </a:lnTo>
                  <a:lnTo>
                    <a:pt x="542174" y="1922504"/>
                  </a:lnTo>
                  <a:lnTo>
                    <a:pt x="448829" y="1922504"/>
                  </a:lnTo>
                  <a:lnTo>
                    <a:pt x="429493" y="1903169"/>
                  </a:lnTo>
                  <a:cubicBezTo>
                    <a:pt x="410157" y="1883833"/>
                    <a:pt x="410157" y="1883166"/>
                    <a:pt x="410157" y="1799822"/>
                  </a:cubicBezTo>
                  <a:lnTo>
                    <a:pt x="410157" y="1715812"/>
                  </a:lnTo>
                  <a:lnTo>
                    <a:pt x="326147" y="1715812"/>
                  </a:lnTo>
                  <a:cubicBezTo>
                    <a:pt x="242803" y="1715812"/>
                    <a:pt x="242136" y="1715812"/>
                    <a:pt x="222801" y="1696476"/>
                  </a:cubicBezTo>
                  <a:cubicBezTo>
                    <a:pt x="201465" y="1674473"/>
                    <a:pt x="199464" y="1659138"/>
                    <a:pt x="210132" y="1601798"/>
                  </a:cubicBezTo>
                  <a:cubicBezTo>
                    <a:pt x="232135" y="1486450"/>
                    <a:pt x="331481" y="1382437"/>
                    <a:pt x="444162" y="1356434"/>
                  </a:cubicBezTo>
                  <a:cubicBezTo>
                    <a:pt x="460164" y="1352433"/>
                    <a:pt x="529506" y="1349099"/>
                    <a:pt x="598848" y="1349099"/>
                  </a:cubicBezTo>
                  <a:lnTo>
                    <a:pt x="723530" y="1349099"/>
                  </a:lnTo>
                  <a:lnTo>
                    <a:pt x="723530" y="1281758"/>
                  </a:lnTo>
                  <a:lnTo>
                    <a:pt x="723530" y="1215083"/>
                  </a:lnTo>
                  <a:lnTo>
                    <a:pt x="698860" y="1205081"/>
                  </a:lnTo>
                  <a:cubicBezTo>
                    <a:pt x="467498" y="1113737"/>
                    <a:pt x="308145" y="921712"/>
                    <a:pt x="266806" y="683016"/>
                  </a:cubicBezTo>
                  <a:cubicBezTo>
                    <a:pt x="258805" y="640344"/>
                    <a:pt x="256805" y="565668"/>
                    <a:pt x="256805" y="364976"/>
                  </a:cubicBezTo>
                  <a:lnTo>
                    <a:pt x="256805" y="102277"/>
                  </a:lnTo>
                  <a:lnTo>
                    <a:pt x="143457" y="102277"/>
                  </a:lnTo>
                  <a:cubicBezTo>
                    <a:pt x="31443" y="102277"/>
                    <a:pt x="29443" y="102277"/>
                    <a:pt x="13441" y="85608"/>
                  </a:cubicBezTo>
                  <a:cubicBezTo>
                    <a:pt x="-16563" y="56271"/>
                    <a:pt x="-2561" y="8932"/>
                    <a:pt x="38111" y="-1070"/>
                  </a:cubicBezTo>
                  <a:cubicBezTo>
                    <a:pt x="46779" y="-3070"/>
                    <a:pt x="432827" y="-3737"/>
                    <a:pt x="895551" y="-3070"/>
                  </a:cubicBezTo>
                  <a:lnTo>
                    <a:pt x="1738323" y="-1070"/>
                  </a:lnTo>
                  <a:lnTo>
                    <a:pt x="1750992" y="14932"/>
                  </a:lnTo>
                  <a:cubicBezTo>
                    <a:pt x="1768327" y="36268"/>
                    <a:pt x="1767660" y="69606"/>
                    <a:pt x="1748325" y="87608"/>
                  </a:cubicBezTo>
                  <a:cubicBezTo>
                    <a:pt x="1734990" y="100276"/>
                    <a:pt x="1724988" y="102277"/>
                    <a:pt x="1672315" y="102277"/>
                  </a:cubicBezTo>
                  <a:lnTo>
                    <a:pt x="1611641" y="102277"/>
                  </a:lnTo>
                  <a:lnTo>
                    <a:pt x="1608974" y="387646"/>
                  </a:lnTo>
                  <a:cubicBezTo>
                    <a:pt x="1606307" y="669681"/>
                    <a:pt x="1606307" y="673015"/>
                    <a:pt x="1588971" y="736356"/>
                  </a:cubicBezTo>
                  <a:cubicBezTo>
                    <a:pt x="1556301" y="858371"/>
                    <a:pt x="1496293" y="961717"/>
                    <a:pt x="1408282" y="1049729"/>
                  </a:cubicBezTo>
                  <a:cubicBezTo>
                    <a:pt x="1350275" y="1107069"/>
                    <a:pt x="1256930" y="1169744"/>
                    <a:pt x="1192255" y="1194413"/>
                  </a:cubicBezTo>
                  <a:lnTo>
                    <a:pt x="1143582" y="1212416"/>
                  </a:lnTo>
                  <a:lnTo>
                    <a:pt x="1143582" y="1281091"/>
                  </a:lnTo>
                  <a:lnTo>
                    <a:pt x="1143582" y="1349099"/>
                  </a:lnTo>
                  <a:lnTo>
                    <a:pt x="1268931" y="1349099"/>
                  </a:lnTo>
                  <a:cubicBezTo>
                    <a:pt x="1400948" y="1349099"/>
                    <a:pt x="1435619" y="1354433"/>
                    <a:pt x="1490292" y="1382437"/>
                  </a:cubicBezTo>
                  <a:cubicBezTo>
                    <a:pt x="1588305" y="1432443"/>
                    <a:pt x="1657647" y="1539123"/>
                    <a:pt x="1659647" y="1644470"/>
                  </a:cubicBezTo>
                  <a:cubicBezTo>
                    <a:pt x="1660314" y="1679807"/>
                    <a:pt x="1658313" y="1685141"/>
                    <a:pt x="1641645" y="1699810"/>
                  </a:cubicBezTo>
                  <a:cubicBezTo>
                    <a:pt x="1624309" y="1715145"/>
                    <a:pt x="1618308" y="1715812"/>
                    <a:pt x="1540299" y="1715812"/>
                  </a:cubicBezTo>
                  <a:lnTo>
                    <a:pt x="1458288" y="1715812"/>
                  </a:lnTo>
                  <a:lnTo>
                    <a:pt x="1455621" y="1803156"/>
                  </a:lnTo>
                  <a:cubicBezTo>
                    <a:pt x="1453621" y="1889167"/>
                    <a:pt x="1453621" y="1890500"/>
                    <a:pt x="1434952" y="1906502"/>
                  </a:cubicBezTo>
                  <a:cubicBezTo>
                    <a:pt x="1416950" y="1921838"/>
                    <a:pt x="1411616" y="1922504"/>
                    <a:pt x="1323605" y="1922504"/>
                  </a:cubicBezTo>
                  <a:lnTo>
                    <a:pt x="1230260" y="1922504"/>
                  </a:lnTo>
                  <a:lnTo>
                    <a:pt x="1236927" y="1939840"/>
                  </a:lnTo>
                  <a:cubicBezTo>
                    <a:pt x="1246262" y="1963176"/>
                    <a:pt x="1245595" y="2029184"/>
                    <a:pt x="1235594" y="2056521"/>
                  </a:cubicBezTo>
                  <a:cubicBezTo>
                    <a:pt x="1214925" y="2117195"/>
                    <a:pt x="1164252" y="2161868"/>
                    <a:pt x="1100244" y="2176536"/>
                  </a:cubicBezTo>
                  <a:cubicBezTo>
                    <a:pt x="1052904" y="2187204"/>
                    <a:pt x="1012899" y="2179870"/>
                    <a:pt x="968227" y="2153200"/>
                  </a:cubicBezTo>
                  <a:lnTo>
                    <a:pt x="930889" y="2130530"/>
                  </a:lnTo>
                  <a:lnTo>
                    <a:pt x="908886" y="2146532"/>
                  </a:lnTo>
                  <a:cubicBezTo>
                    <a:pt x="867548" y="2177203"/>
                    <a:pt x="801540" y="2189204"/>
                    <a:pt x="752867" y="2175203"/>
                  </a:cubicBezTo>
                  <a:close/>
                  <a:moveTo>
                    <a:pt x="836877" y="2065856"/>
                  </a:moveTo>
                  <a:cubicBezTo>
                    <a:pt x="864881" y="2051854"/>
                    <a:pt x="876882" y="2030518"/>
                    <a:pt x="876882" y="1997180"/>
                  </a:cubicBezTo>
                  <a:cubicBezTo>
                    <a:pt x="876882" y="1936506"/>
                    <a:pt x="806874" y="1900502"/>
                    <a:pt x="760201" y="1937173"/>
                  </a:cubicBezTo>
                  <a:cubicBezTo>
                    <a:pt x="716862" y="1971177"/>
                    <a:pt x="717529" y="2030518"/>
                    <a:pt x="762868" y="2060522"/>
                  </a:cubicBezTo>
                  <a:cubicBezTo>
                    <a:pt x="788871" y="2078524"/>
                    <a:pt x="810207" y="2079857"/>
                    <a:pt x="836877" y="2065856"/>
                  </a:cubicBezTo>
                  <a:close/>
                  <a:moveTo>
                    <a:pt x="1096910" y="2065856"/>
                  </a:moveTo>
                  <a:cubicBezTo>
                    <a:pt x="1124913" y="2051854"/>
                    <a:pt x="1136915" y="2030518"/>
                    <a:pt x="1136915" y="1997180"/>
                  </a:cubicBezTo>
                  <a:cubicBezTo>
                    <a:pt x="1136915" y="1972511"/>
                    <a:pt x="1132914" y="1963843"/>
                    <a:pt x="1114245" y="1945174"/>
                  </a:cubicBezTo>
                  <a:cubicBezTo>
                    <a:pt x="1095576" y="1926505"/>
                    <a:pt x="1086242" y="1922504"/>
                    <a:pt x="1064239" y="1922504"/>
                  </a:cubicBezTo>
                  <a:cubicBezTo>
                    <a:pt x="1031568" y="1922504"/>
                    <a:pt x="994230" y="1951841"/>
                    <a:pt x="987563" y="1983179"/>
                  </a:cubicBezTo>
                  <a:cubicBezTo>
                    <a:pt x="982229" y="2011182"/>
                    <a:pt x="998231" y="2046520"/>
                    <a:pt x="1024901" y="2062522"/>
                  </a:cubicBezTo>
                  <a:cubicBezTo>
                    <a:pt x="1050904" y="2078524"/>
                    <a:pt x="1070907" y="2079191"/>
                    <a:pt x="1096910" y="2065856"/>
                  </a:cubicBezTo>
                  <a:close/>
                  <a:moveTo>
                    <a:pt x="1343607" y="1765818"/>
                  </a:moveTo>
                  <a:lnTo>
                    <a:pt x="1343607" y="1715812"/>
                  </a:lnTo>
                  <a:lnTo>
                    <a:pt x="930222" y="1715812"/>
                  </a:lnTo>
                  <a:lnTo>
                    <a:pt x="516837" y="1715812"/>
                  </a:lnTo>
                  <a:lnTo>
                    <a:pt x="516837" y="1765818"/>
                  </a:lnTo>
                  <a:lnTo>
                    <a:pt x="516837" y="1815824"/>
                  </a:lnTo>
                  <a:lnTo>
                    <a:pt x="930222" y="1815824"/>
                  </a:lnTo>
                  <a:lnTo>
                    <a:pt x="1343607" y="1815824"/>
                  </a:lnTo>
                  <a:lnTo>
                    <a:pt x="1343607" y="1765818"/>
                  </a:lnTo>
                  <a:close/>
                  <a:moveTo>
                    <a:pt x="1543632" y="1599131"/>
                  </a:moveTo>
                  <a:cubicBezTo>
                    <a:pt x="1543632" y="1566460"/>
                    <a:pt x="1489626" y="1502452"/>
                    <a:pt x="1440953" y="1477115"/>
                  </a:cubicBezTo>
                  <a:lnTo>
                    <a:pt x="1406949" y="1459113"/>
                  </a:lnTo>
                  <a:lnTo>
                    <a:pt x="944224" y="1457113"/>
                  </a:lnTo>
                  <a:cubicBezTo>
                    <a:pt x="420825" y="1455113"/>
                    <a:pt x="443495" y="1453112"/>
                    <a:pt x="383487" y="1507119"/>
                  </a:cubicBezTo>
                  <a:cubicBezTo>
                    <a:pt x="350817" y="1536456"/>
                    <a:pt x="337482" y="1555792"/>
                    <a:pt x="323480" y="1592463"/>
                  </a:cubicBezTo>
                  <a:lnTo>
                    <a:pt x="316812" y="1609132"/>
                  </a:lnTo>
                  <a:lnTo>
                    <a:pt x="930222" y="1609132"/>
                  </a:lnTo>
                  <a:cubicBezTo>
                    <a:pt x="1479624" y="1609132"/>
                    <a:pt x="1543632" y="1607798"/>
                    <a:pt x="1543632" y="1599131"/>
                  </a:cubicBezTo>
                  <a:close/>
                  <a:moveTo>
                    <a:pt x="1036902" y="1296426"/>
                  </a:moveTo>
                  <a:lnTo>
                    <a:pt x="1036902" y="1244420"/>
                  </a:lnTo>
                  <a:lnTo>
                    <a:pt x="933556" y="1244420"/>
                  </a:lnTo>
                  <a:lnTo>
                    <a:pt x="830210" y="1245086"/>
                  </a:lnTo>
                  <a:lnTo>
                    <a:pt x="830210" y="1297093"/>
                  </a:lnTo>
                  <a:lnTo>
                    <a:pt x="830210" y="1349099"/>
                  </a:lnTo>
                  <a:lnTo>
                    <a:pt x="933556" y="1349099"/>
                  </a:lnTo>
                  <a:lnTo>
                    <a:pt x="1036902" y="1349099"/>
                  </a:lnTo>
                  <a:lnTo>
                    <a:pt x="1036902" y="1296426"/>
                  </a:lnTo>
                  <a:close/>
                  <a:moveTo>
                    <a:pt x="1056905" y="1125071"/>
                  </a:moveTo>
                  <a:cubicBezTo>
                    <a:pt x="1263597" y="1079066"/>
                    <a:pt x="1427618" y="921046"/>
                    <a:pt x="1484958" y="712353"/>
                  </a:cubicBezTo>
                  <a:cubicBezTo>
                    <a:pt x="1498960" y="662347"/>
                    <a:pt x="1499627" y="641677"/>
                    <a:pt x="1502294" y="380978"/>
                  </a:cubicBezTo>
                  <a:lnTo>
                    <a:pt x="1504294" y="102277"/>
                  </a:lnTo>
                  <a:lnTo>
                    <a:pt x="933556" y="102277"/>
                  </a:lnTo>
                  <a:lnTo>
                    <a:pt x="362818" y="102277"/>
                  </a:lnTo>
                  <a:lnTo>
                    <a:pt x="364818" y="387646"/>
                  </a:lnTo>
                  <a:cubicBezTo>
                    <a:pt x="367485" y="658346"/>
                    <a:pt x="368152" y="675015"/>
                    <a:pt x="382154" y="721021"/>
                  </a:cubicBezTo>
                  <a:cubicBezTo>
                    <a:pt x="472165" y="1017724"/>
                    <a:pt x="760201" y="1190413"/>
                    <a:pt x="1056905" y="112507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 xmlns:a16="http://schemas.microsoft.com/office/drawing/2014/main" id="{4C3E7B5B-4D14-4381-84DF-21554B5BF022}"/>
                </a:ext>
              </a:extLst>
            </p:cNvPr>
            <p:cNvSpPr/>
            <p:nvPr/>
          </p:nvSpPr>
          <p:spPr>
            <a:xfrm flipV="1">
              <a:off x="5130642" y="2097763"/>
              <a:ext cx="726302" cy="728673"/>
            </a:xfrm>
            <a:custGeom>
              <a:avLst/>
              <a:gdLst>
                <a:gd name="connsiteX0" fmla="*/ 302276 w 726302"/>
                <a:gd name="connsiteY0" fmla="*/ 722489 h 728673"/>
                <a:gd name="connsiteX1" fmla="*/ 104918 w 726302"/>
                <a:gd name="connsiteY1" fmla="*/ 620476 h 728673"/>
                <a:gd name="connsiteX2" fmla="*/ 10239 w 726302"/>
                <a:gd name="connsiteY2" fmla="*/ 463790 h 728673"/>
                <a:gd name="connsiteX3" fmla="*/ 15573 w 726302"/>
                <a:gd name="connsiteY3" fmla="*/ 239095 h 728673"/>
                <a:gd name="connsiteX4" fmla="*/ 479631 w 726302"/>
                <a:gd name="connsiteY4" fmla="*/ 18401 h 728673"/>
                <a:gd name="connsiteX5" fmla="*/ 624983 w 726302"/>
                <a:gd name="connsiteY5" fmla="*/ 609808 h 728673"/>
                <a:gd name="connsiteX6" fmla="*/ 478964 w 726302"/>
                <a:gd name="connsiteY6" fmla="*/ 705820 h 728673"/>
                <a:gd name="connsiteX7" fmla="*/ 302276 w 726302"/>
                <a:gd name="connsiteY7" fmla="*/ 722489 h 728673"/>
                <a:gd name="connsiteX8" fmla="*/ 445627 w 726302"/>
                <a:gd name="connsiteY8" fmla="*/ 605141 h 728673"/>
                <a:gd name="connsiteX9" fmla="*/ 541639 w 726302"/>
                <a:gd name="connsiteY9" fmla="*/ 539800 h 728673"/>
                <a:gd name="connsiteX10" fmla="*/ 438293 w 726302"/>
                <a:gd name="connsiteY10" fmla="*/ 471791 h 728673"/>
                <a:gd name="connsiteX11" fmla="*/ 324278 w 726302"/>
                <a:gd name="connsiteY11" fmla="*/ 399782 h 728673"/>
                <a:gd name="connsiteX12" fmla="*/ 357616 w 726302"/>
                <a:gd name="connsiteY12" fmla="*/ 309104 h 728673"/>
                <a:gd name="connsiteX13" fmla="*/ 486965 w 726302"/>
                <a:gd name="connsiteY13" fmla="*/ 375779 h 728673"/>
                <a:gd name="connsiteX14" fmla="*/ 606314 w 726302"/>
                <a:gd name="connsiteY14" fmla="*/ 435787 h 728673"/>
                <a:gd name="connsiteX15" fmla="*/ 613648 w 726302"/>
                <a:gd name="connsiteY15" fmla="*/ 363778 h 728673"/>
                <a:gd name="connsiteX16" fmla="*/ 592312 w 726302"/>
                <a:gd name="connsiteY16" fmla="*/ 254431 h 728673"/>
                <a:gd name="connsiteX17" fmla="*/ 405622 w 726302"/>
                <a:gd name="connsiteY17" fmla="*/ 109079 h 728673"/>
                <a:gd name="connsiteX18" fmla="*/ 124253 w 726302"/>
                <a:gd name="connsiteY18" fmla="*/ 255764 h 728673"/>
                <a:gd name="connsiteX19" fmla="*/ 106918 w 726302"/>
                <a:gd name="connsiteY19" fmla="*/ 362444 h 728673"/>
                <a:gd name="connsiteX20" fmla="*/ 126254 w 726302"/>
                <a:gd name="connsiteY20" fmla="*/ 472458 h 728673"/>
                <a:gd name="connsiteX21" fmla="*/ 445627 w 726302"/>
                <a:gd name="connsiteY21" fmla="*/ 605141 h 7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6302" h="728673">
                  <a:moveTo>
                    <a:pt x="302276" y="722489"/>
                  </a:moveTo>
                  <a:cubicBezTo>
                    <a:pt x="222932" y="708487"/>
                    <a:pt x="164258" y="677817"/>
                    <a:pt x="104918" y="620476"/>
                  </a:cubicBezTo>
                  <a:cubicBezTo>
                    <a:pt x="59579" y="576471"/>
                    <a:pt x="28908" y="525131"/>
                    <a:pt x="10239" y="463790"/>
                  </a:cubicBezTo>
                  <a:cubicBezTo>
                    <a:pt x="-9097" y="400449"/>
                    <a:pt x="-6430" y="300436"/>
                    <a:pt x="15573" y="239095"/>
                  </a:cubicBezTo>
                  <a:cubicBezTo>
                    <a:pt x="83582" y="51739"/>
                    <a:pt x="294941" y="-48941"/>
                    <a:pt x="479631" y="18401"/>
                  </a:cubicBezTo>
                  <a:cubicBezTo>
                    <a:pt x="728996" y="108412"/>
                    <a:pt x="804338" y="416451"/>
                    <a:pt x="624983" y="609808"/>
                  </a:cubicBezTo>
                  <a:cubicBezTo>
                    <a:pt x="581644" y="656481"/>
                    <a:pt x="537638" y="685818"/>
                    <a:pt x="478964" y="705820"/>
                  </a:cubicBezTo>
                  <a:cubicBezTo>
                    <a:pt x="427625" y="723823"/>
                    <a:pt x="348948" y="731157"/>
                    <a:pt x="302276" y="722489"/>
                  </a:cubicBezTo>
                  <a:close/>
                  <a:moveTo>
                    <a:pt x="445627" y="605141"/>
                  </a:moveTo>
                  <a:cubicBezTo>
                    <a:pt x="480965" y="592473"/>
                    <a:pt x="544973" y="549801"/>
                    <a:pt x="541639" y="539800"/>
                  </a:cubicBezTo>
                  <a:cubicBezTo>
                    <a:pt x="540305" y="535799"/>
                    <a:pt x="493633" y="505129"/>
                    <a:pt x="438293" y="471791"/>
                  </a:cubicBezTo>
                  <a:cubicBezTo>
                    <a:pt x="382286" y="438454"/>
                    <a:pt x="330946" y="405783"/>
                    <a:pt x="324278" y="399782"/>
                  </a:cubicBezTo>
                  <a:cubicBezTo>
                    <a:pt x="289607" y="367778"/>
                    <a:pt x="310943" y="309771"/>
                    <a:pt x="357616" y="309104"/>
                  </a:cubicBezTo>
                  <a:cubicBezTo>
                    <a:pt x="368284" y="309104"/>
                    <a:pt x="420290" y="335774"/>
                    <a:pt x="486965" y="375779"/>
                  </a:cubicBezTo>
                  <a:cubicBezTo>
                    <a:pt x="567642" y="424452"/>
                    <a:pt x="600980" y="441121"/>
                    <a:pt x="606314" y="435787"/>
                  </a:cubicBezTo>
                  <a:cubicBezTo>
                    <a:pt x="610314" y="431786"/>
                    <a:pt x="613648" y="401782"/>
                    <a:pt x="613648" y="363778"/>
                  </a:cubicBezTo>
                  <a:cubicBezTo>
                    <a:pt x="613648" y="305104"/>
                    <a:pt x="611648" y="295102"/>
                    <a:pt x="592312" y="254431"/>
                  </a:cubicBezTo>
                  <a:cubicBezTo>
                    <a:pt x="554974" y="175754"/>
                    <a:pt x="490966" y="125748"/>
                    <a:pt x="405622" y="109079"/>
                  </a:cubicBezTo>
                  <a:cubicBezTo>
                    <a:pt x="292274" y="86410"/>
                    <a:pt x="175593" y="147751"/>
                    <a:pt x="124253" y="255764"/>
                  </a:cubicBezTo>
                  <a:cubicBezTo>
                    <a:pt x="108918" y="287768"/>
                    <a:pt x="106918" y="301103"/>
                    <a:pt x="106918" y="362444"/>
                  </a:cubicBezTo>
                  <a:cubicBezTo>
                    <a:pt x="106918" y="426452"/>
                    <a:pt x="108918" y="435787"/>
                    <a:pt x="126254" y="472458"/>
                  </a:cubicBezTo>
                  <a:cubicBezTo>
                    <a:pt x="184261" y="591139"/>
                    <a:pt x="322278" y="648480"/>
                    <a:pt x="445627" y="60514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 xmlns:a16="http://schemas.microsoft.com/office/drawing/2014/main" id="{1BD5F8A9-1706-4507-9E16-57AEC3894652}"/>
                </a:ext>
              </a:extLst>
            </p:cNvPr>
            <p:cNvSpPr/>
            <p:nvPr/>
          </p:nvSpPr>
          <p:spPr>
            <a:xfrm flipV="1">
              <a:off x="4970267" y="2828156"/>
              <a:ext cx="106680" cy="100012"/>
            </a:xfrm>
            <a:custGeom>
              <a:avLst/>
              <a:gdLst>
                <a:gd name="connsiteX0" fmla="*/ -2106 w 106680"/>
                <a:gd name="connsiteY0" fmla="*/ 48144 h 100012"/>
                <a:gd name="connsiteX1" fmla="*/ -2106 w 106680"/>
                <a:gd name="connsiteY1" fmla="*/ -1863 h 100012"/>
                <a:gd name="connsiteX2" fmla="*/ 51234 w 106680"/>
                <a:gd name="connsiteY2" fmla="*/ -1863 h 100012"/>
                <a:gd name="connsiteX3" fmla="*/ 104574 w 106680"/>
                <a:gd name="connsiteY3" fmla="*/ -1863 h 100012"/>
                <a:gd name="connsiteX4" fmla="*/ 104574 w 106680"/>
                <a:gd name="connsiteY4" fmla="*/ 48144 h 100012"/>
                <a:gd name="connsiteX5" fmla="*/ 104574 w 106680"/>
                <a:gd name="connsiteY5" fmla="*/ 98150 h 100012"/>
                <a:gd name="connsiteX6" fmla="*/ 51234 w 106680"/>
                <a:gd name="connsiteY6" fmla="*/ 98150 h 100012"/>
                <a:gd name="connsiteX7" fmla="*/ -2106 w 106680"/>
                <a:gd name="connsiteY7" fmla="*/ 98150 h 100012"/>
                <a:gd name="connsiteX8" fmla="*/ -2106 w 106680"/>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 h="100012">
                  <a:moveTo>
                    <a:pt x="-2106" y="48144"/>
                  </a:moveTo>
                  <a:lnTo>
                    <a:pt x="-2106" y="-1863"/>
                  </a:lnTo>
                  <a:lnTo>
                    <a:pt x="51234" y="-1863"/>
                  </a:lnTo>
                  <a:lnTo>
                    <a:pt x="104574" y="-1863"/>
                  </a:lnTo>
                  <a:lnTo>
                    <a:pt x="104574" y="48144"/>
                  </a:lnTo>
                  <a:lnTo>
                    <a:pt x="104574" y="98150"/>
                  </a:lnTo>
                  <a:lnTo>
                    <a:pt x="51234" y="98150"/>
                  </a:lnTo>
                  <a:lnTo>
                    <a:pt x="-2106" y="98150"/>
                  </a:lnTo>
                  <a:lnTo>
                    <a:pt x="-2106"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 xmlns:a16="http://schemas.microsoft.com/office/drawing/2014/main" id="{F75255E1-1C15-485F-A6DC-604ACC50BFE2}"/>
                </a:ext>
              </a:extLst>
            </p:cNvPr>
            <p:cNvSpPr/>
            <p:nvPr/>
          </p:nvSpPr>
          <p:spPr>
            <a:xfrm flipV="1">
              <a:off x="5130287" y="2828156"/>
              <a:ext cx="100012" cy="100012"/>
            </a:xfrm>
            <a:custGeom>
              <a:avLst/>
              <a:gdLst>
                <a:gd name="connsiteX0" fmla="*/ -2318 w 100012"/>
                <a:gd name="connsiteY0" fmla="*/ 48144 h 100012"/>
                <a:gd name="connsiteX1" fmla="*/ -2318 w 100012"/>
                <a:gd name="connsiteY1" fmla="*/ -1863 h 100012"/>
                <a:gd name="connsiteX2" fmla="*/ 47689 w 100012"/>
                <a:gd name="connsiteY2" fmla="*/ -1863 h 100012"/>
                <a:gd name="connsiteX3" fmla="*/ 97695 w 100012"/>
                <a:gd name="connsiteY3" fmla="*/ -1863 h 100012"/>
                <a:gd name="connsiteX4" fmla="*/ 97695 w 100012"/>
                <a:gd name="connsiteY4" fmla="*/ 48144 h 100012"/>
                <a:gd name="connsiteX5" fmla="*/ 97695 w 100012"/>
                <a:gd name="connsiteY5" fmla="*/ 98150 h 100012"/>
                <a:gd name="connsiteX6" fmla="*/ 47689 w 100012"/>
                <a:gd name="connsiteY6" fmla="*/ 98150 h 100012"/>
                <a:gd name="connsiteX7" fmla="*/ -2318 w 100012"/>
                <a:gd name="connsiteY7" fmla="*/ 98150 h 100012"/>
                <a:gd name="connsiteX8" fmla="*/ -2318 w 100012"/>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2" h="100012">
                  <a:moveTo>
                    <a:pt x="-2318" y="48144"/>
                  </a:moveTo>
                  <a:lnTo>
                    <a:pt x="-2318" y="-1863"/>
                  </a:lnTo>
                  <a:lnTo>
                    <a:pt x="47689" y="-1863"/>
                  </a:lnTo>
                  <a:lnTo>
                    <a:pt x="97695" y="-1863"/>
                  </a:lnTo>
                  <a:lnTo>
                    <a:pt x="97695" y="48144"/>
                  </a:lnTo>
                  <a:lnTo>
                    <a:pt x="97695" y="98150"/>
                  </a:lnTo>
                  <a:lnTo>
                    <a:pt x="47689" y="98150"/>
                  </a:lnTo>
                  <a:lnTo>
                    <a:pt x="-2318" y="98150"/>
                  </a:lnTo>
                  <a:lnTo>
                    <a:pt x="-2318"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2" name="TextBox 311">
            <a:extLst>
              <a:ext uri="{FF2B5EF4-FFF2-40B4-BE49-F238E27FC236}">
                <a16:creationId xmlns="" xmlns:a16="http://schemas.microsoft.com/office/drawing/2014/main" id="{71F4E54F-5F77-4652-A8E2-90E658068D88}"/>
              </a:ext>
            </a:extLst>
          </p:cNvPr>
          <p:cNvSpPr txBox="1"/>
          <p:nvPr/>
        </p:nvSpPr>
        <p:spPr>
          <a:xfrm>
            <a:off x="1723518" y="3732559"/>
            <a:ext cx="3997343" cy="150810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Liệt</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kê</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các</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dụng</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cụ</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đo</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chiều</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dài</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đã</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biết</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grpSp>
        <p:nvGrpSpPr>
          <p:cNvPr id="64" name="Group 63">
            <a:extLst>
              <a:ext uri="{FF2B5EF4-FFF2-40B4-BE49-F238E27FC236}">
                <a16:creationId xmlns="" xmlns:a16="http://schemas.microsoft.com/office/drawing/2014/main" id="{8A5D026F-E873-4F5B-8CBB-6623D630DDEC}"/>
              </a:ext>
            </a:extLst>
          </p:cNvPr>
          <p:cNvGrpSpPr/>
          <p:nvPr/>
        </p:nvGrpSpPr>
        <p:grpSpPr>
          <a:xfrm>
            <a:off x="7457362" y="1611784"/>
            <a:ext cx="3659031" cy="4218979"/>
            <a:chOff x="7750439" y="1400770"/>
            <a:chExt cx="3659031" cy="4218979"/>
          </a:xfrm>
        </p:grpSpPr>
        <p:grpSp>
          <p:nvGrpSpPr>
            <p:cNvPr id="65" name="Graphic 15">
              <a:extLst>
                <a:ext uri="{FF2B5EF4-FFF2-40B4-BE49-F238E27FC236}">
                  <a16:creationId xmlns="" xmlns:a16="http://schemas.microsoft.com/office/drawing/2014/main" id="{FA68422A-9FB4-42D1-A836-73E9E4048B94}"/>
                </a:ext>
              </a:extLst>
            </p:cNvPr>
            <p:cNvGrpSpPr/>
            <p:nvPr/>
          </p:nvGrpSpPr>
          <p:grpSpPr>
            <a:xfrm>
              <a:off x="8225011" y="2140201"/>
              <a:ext cx="3184459" cy="2957959"/>
              <a:chOff x="6438741" y="1948815"/>
              <a:chExt cx="3184459" cy="2957959"/>
            </a:xfrm>
            <a:solidFill>
              <a:srgbClr val="9C9C9C"/>
            </a:solidFill>
          </p:grpSpPr>
          <p:sp>
            <p:nvSpPr>
              <p:cNvPr id="114" name="Freeform: Shape 113">
                <a:extLst>
                  <a:ext uri="{FF2B5EF4-FFF2-40B4-BE49-F238E27FC236}">
                    <a16:creationId xmlns="" xmlns:a16="http://schemas.microsoft.com/office/drawing/2014/main" id="{3FCB7B72-A0CE-46E2-B364-7155C3E2C949}"/>
                  </a:ext>
                </a:extLst>
              </p:cNvPr>
              <p:cNvSpPr/>
              <p:nvPr/>
            </p:nvSpPr>
            <p:spPr>
              <a:xfrm>
                <a:off x="6447834" y="4368571"/>
                <a:ext cx="181180" cy="99535"/>
              </a:xfrm>
              <a:custGeom>
                <a:avLst/>
                <a:gdLst>
                  <a:gd name="connsiteX0" fmla="*/ 101932 w 181180"/>
                  <a:gd name="connsiteY0" fmla="*/ 92815 h 99535"/>
                  <a:gd name="connsiteX1" fmla="*/ 181180 w 181180"/>
                  <a:gd name="connsiteY1" fmla="*/ 36617 h 99535"/>
                  <a:gd name="connsiteX2" fmla="*/ 137651 w 181180"/>
                  <a:gd name="connsiteY2" fmla="*/ 11757 h 99535"/>
                  <a:gd name="connsiteX3" fmla="*/ 10111 w 181180"/>
                  <a:gd name="connsiteY3" fmla="*/ 20615 h 99535"/>
                  <a:gd name="connsiteX4" fmla="*/ 17417 w 181180"/>
                  <a:gd name="connsiteY4" fmla="*/ 85671 h 99535"/>
                  <a:gd name="connsiteX5" fmla="*/ 20969 w 181180"/>
                  <a:gd name="connsiteY5" fmla="*/ 88243 h 99535"/>
                  <a:gd name="connsiteX6" fmla="*/ 101932 w 181180"/>
                  <a:gd name="connsiteY6" fmla="*/ 92815 h 9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180" h="99535">
                    <a:moveTo>
                      <a:pt x="101932" y="92815"/>
                    </a:moveTo>
                    <a:cubicBezTo>
                      <a:pt x="130507" y="83290"/>
                      <a:pt x="181180" y="36713"/>
                      <a:pt x="181180" y="36617"/>
                    </a:cubicBezTo>
                    <a:cubicBezTo>
                      <a:pt x="181180" y="36522"/>
                      <a:pt x="140413" y="12900"/>
                      <a:pt x="137651" y="11757"/>
                    </a:cubicBezTo>
                    <a:cubicBezTo>
                      <a:pt x="105551" y="-1768"/>
                      <a:pt x="35543" y="-9007"/>
                      <a:pt x="10111" y="20615"/>
                    </a:cubicBezTo>
                    <a:cubicBezTo>
                      <a:pt x="-5834" y="40599"/>
                      <a:pt x="-2567" y="69726"/>
                      <a:pt x="17417" y="85671"/>
                    </a:cubicBezTo>
                    <a:cubicBezTo>
                      <a:pt x="18560" y="86586"/>
                      <a:pt x="19741" y="87443"/>
                      <a:pt x="20969" y="88243"/>
                    </a:cubicBezTo>
                    <a:cubicBezTo>
                      <a:pt x="43448" y="104245"/>
                      <a:pt x="77167" y="100816"/>
                      <a:pt x="101932" y="92815"/>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 xmlns:a16="http://schemas.microsoft.com/office/drawing/2014/main" id="{7197EDCC-6C21-455C-8389-E36B308D7DD5}"/>
                  </a:ext>
                </a:extLst>
              </p:cNvPr>
              <p:cNvSpPr/>
              <p:nvPr/>
            </p:nvSpPr>
            <p:spPr>
              <a:xfrm>
                <a:off x="6911216" y="3903047"/>
                <a:ext cx="166345" cy="115460"/>
              </a:xfrm>
              <a:custGeom>
                <a:avLst/>
                <a:gdLst>
                  <a:gd name="connsiteX0" fmla="*/ 166330 w 166345"/>
                  <a:gd name="connsiteY0" fmla="*/ 109330 h 115460"/>
                  <a:gd name="connsiteX1" fmla="*/ 143661 w 166345"/>
                  <a:gd name="connsiteY1" fmla="*/ 64562 h 115460"/>
                  <a:gd name="connsiteX2" fmla="*/ 32409 w 166345"/>
                  <a:gd name="connsiteY2" fmla="*/ 1602 h 115460"/>
                  <a:gd name="connsiteX3" fmla="*/ 2148 w 166345"/>
                  <a:gd name="connsiteY3" fmla="*/ 59657 h 115460"/>
                  <a:gd name="connsiteX4" fmla="*/ 3834 w 166345"/>
                  <a:gd name="connsiteY4" fmla="*/ 64181 h 115460"/>
                  <a:gd name="connsiteX5" fmla="*/ 69175 w 166345"/>
                  <a:gd name="connsiteY5" fmla="*/ 112473 h 115460"/>
                  <a:gd name="connsiteX6" fmla="*/ 166330 w 166345"/>
                  <a:gd name="connsiteY6" fmla="*/ 109330 h 11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45" h="115460">
                    <a:moveTo>
                      <a:pt x="166330" y="109330"/>
                    </a:moveTo>
                    <a:cubicBezTo>
                      <a:pt x="166997" y="109330"/>
                      <a:pt x="145375" y="67134"/>
                      <a:pt x="143661" y="64562"/>
                    </a:cubicBezTo>
                    <a:cubicBezTo>
                      <a:pt x="124611" y="35987"/>
                      <a:pt x="69937" y="-9066"/>
                      <a:pt x="32409" y="1602"/>
                    </a:cubicBezTo>
                    <a:cubicBezTo>
                      <a:pt x="8025" y="9279"/>
                      <a:pt x="-5529" y="35263"/>
                      <a:pt x="2148" y="59657"/>
                    </a:cubicBezTo>
                    <a:cubicBezTo>
                      <a:pt x="2624" y="61190"/>
                      <a:pt x="3196" y="62705"/>
                      <a:pt x="3834" y="64181"/>
                    </a:cubicBezTo>
                    <a:cubicBezTo>
                      <a:pt x="14026" y="89708"/>
                      <a:pt x="44029" y="105520"/>
                      <a:pt x="69175" y="112473"/>
                    </a:cubicBezTo>
                    <a:cubicBezTo>
                      <a:pt x="98703" y="120664"/>
                      <a:pt x="166235" y="109425"/>
                      <a:pt x="166330" y="109330"/>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 xmlns:a16="http://schemas.microsoft.com/office/drawing/2014/main" id="{2D8797B3-A64F-4C44-8677-B056F5C41604}"/>
                  </a:ext>
                </a:extLst>
              </p:cNvPr>
              <p:cNvSpPr/>
              <p:nvPr/>
            </p:nvSpPr>
            <p:spPr>
              <a:xfrm>
                <a:off x="6438741" y="3682852"/>
                <a:ext cx="1099156" cy="1223922"/>
              </a:xfrm>
              <a:custGeom>
                <a:avLst/>
                <a:gdLst>
                  <a:gd name="connsiteX0" fmla="*/ 260472 w 1099156"/>
                  <a:gd name="connsiteY0" fmla="*/ 911027 h 1223922"/>
                  <a:gd name="connsiteX1" fmla="*/ 321622 w 1099156"/>
                  <a:gd name="connsiteY1" fmla="*/ 836827 h 1223922"/>
                  <a:gd name="connsiteX2" fmla="*/ 417444 w 1099156"/>
                  <a:gd name="connsiteY2" fmla="*/ 888833 h 1223922"/>
                  <a:gd name="connsiteX3" fmla="*/ 476118 w 1099156"/>
                  <a:gd name="connsiteY3" fmla="*/ 914455 h 1223922"/>
                  <a:gd name="connsiteX4" fmla="*/ 457068 w 1099156"/>
                  <a:gd name="connsiteY4" fmla="*/ 909788 h 1223922"/>
                  <a:gd name="connsiteX5" fmla="*/ 336386 w 1099156"/>
                  <a:gd name="connsiteY5" fmla="*/ 951984 h 1223922"/>
                  <a:gd name="connsiteX6" fmla="*/ 360122 w 1099156"/>
                  <a:gd name="connsiteY6" fmla="*/ 1012848 h 1223922"/>
                  <a:gd name="connsiteX7" fmla="*/ 364961 w 1099156"/>
                  <a:gd name="connsiteY7" fmla="*/ 1014658 h 1223922"/>
                  <a:gd name="connsiteX8" fmla="*/ 444304 w 1099156"/>
                  <a:gd name="connsiteY8" fmla="*/ 997418 h 1223922"/>
                  <a:gd name="connsiteX9" fmla="*/ 503931 w 1099156"/>
                  <a:gd name="connsiteY9" fmla="*/ 925409 h 1223922"/>
                  <a:gd name="connsiteX10" fmla="*/ 526791 w 1099156"/>
                  <a:gd name="connsiteY10" fmla="*/ 934934 h 1223922"/>
                  <a:gd name="connsiteX11" fmla="*/ 635566 w 1099156"/>
                  <a:gd name="connsiteY11" fmla="*/ 979130 h 1223922"/>
                  <a:gd name="connsiteX12" fmla="*/ 672333 w 1099156"/>
                  <a:gd name="connsiteY12" fmla="*/ 995894 h 1223922"/>
                  <a:gd name="connsiteX13" fmla="*/ 655474 w 1099156"/>
                  <a:gd name="connsiteY13" fmla="*/ 991989 h 1223922"/>
                  <a:gd name="connsiteX14" fmla="*/ 534792 w 1099156"/>
                  <a:gd name="connsiteY14" fmla="*/ 1034185 h 1223922"/>
                  <a:gd name="connsiteX15" fmla="*/ 558462 w 1099156"/>
                  <a:gd name="connsiteY15" fmla="*/ 1094935 h 1223922"/>
                  <a:gd name="connsiteX16" fmla="*/ 563367 w 1099156"/>
                  <a:gd name="connsiteY16" fmla="*/ 1096764 h 1223922"/>
                  <a:gd name="connsiteX17" fmla="*/ 642710 w 1099156"/>
                  <a:gd name="connsiteY17" fmla="*/ 1079524 h 1223922"/>
                  <a:gd name="connsiteX18" fmla="*/ 701003 w 1099156"/>
                  <a:gd name="connsiteY18" fmla="*/ 1009801 h 1223922"/>
                  <a:gd name="connsiteX19" fmla="*/ 737103 w 1099156"/>
                  <a:gd name="connsiteY19" fmla="*/ 1028851 h 1223922"/>
                  <a:gd name="connsiteX20" fmla="*/ 760439 w 1099156"/>
                  <a:gd name="connsiteY20" fmla="*/ 1042567 h 1223922"/>
                  <a:gd name="connsiteX21" fmla="*/ 783109 w 1099156"/>
                  <a:gd name="connsiteY21" fmla="*/ 1057140 h 1223922"/>
                  <a:gd name="connsiteX22" fmla="*/ 825209 w 1099156"/>
                  <a:gd name="connsiteY22" fmla="*/ 1086858 h 1223922"/>
                  <a:gd name="connsiteX23" fmla="*/ 852451 w 1099156"/>
                  <a:gd name="connsiteY23" fmla="*/ 1107051 h 1223922"/>
                  <a:gd name="connsiteX24" fmla="*/ 813398 w 1099156"/>
                  <a:gd name="connsiteY24" fmla="*/ 1090763 h 1223922"/>
                  <a:gd name="connsiteX25" fmla="*/ 687763 w 1099156"/>
                  <a:gd name="connsiteY25" fmla="*/ 1114195 h 1223922"/>
                  <a:gd name="connsiteX26" fmla="*/ 701765 w 1099156"/>
                  <a:gd name="connsiteY26" fmla="*/ 1177869 h 1223922"/>
                  <a:gd name="connsiteX27" fmla="*/ 706242 w 1099156"/>
                  <a:gd name="connsiteY27" fmla="*/ 1180394 h 1223922"/>
                  <a:gd name="connsiteX28" fmla="*/ 787300 w 1099156"/>
                  <a:gd name="connsiteY28" fmla="*/ 1175345 h 1223922"/>
                  <a:gd name="connsiteX29" fmla="*/ 858547 w 1099156"/>
                  <a:gd name="connsiteY29" fmla="*/ 1111623 h 1223922"/>
                  <a:gd name="connsiteX30" fmla="*/ 900838 w 1099156"/>
                  <a:gd name="connsiteY30" fmla="*/ 1144294 h 1223922"/>
                  <a:gd name="connsiteX31" fmla="*/ 996088 w 1099156"/>
                  <a:gd name="connsiteY31" fmla="*/ 1223923 h 1223922"/>
                  <a:gd name="connsiteX32" fmla="*/ 1015138 w 1099156"/>
                  <a:gd name="connsiteY32" fmla="*/ 1206587 h 1223922"/>
                  <a:gd name="connsiteX33" fmla="*/ 914458 w 1099156"/>
                  <a:gd name="connsiteY33" fmla="*/ 1126006 h 1223922"/>
                  <a:gd name="connsiteX34" fmla="*/ 866833 w 1099156"/>
                  <a:gd name="connsiteY34" fmla="*/ 1090763 h 1223922"/>
                  <a:gd name="connsiteX35" fmla="*/ 890074 w 1099156"/>
                  <a:gd name="connsiteY35" fmla="*/ 1036566 h 1223922"/>
                  <a:gd name="connsiteX36" fmla="*/ 981514 w 1099156"/>
                  <a:gd name="connsiteY36" fmla="*/ 1022373 h 1223922"/>
                  <a:gd name="connsiteX37" fmla="*/ 998755 w 1099156"/>
                  <a:gd name="connsiteY37" fmla="*/ 1072952 h 1223922"/>
                  <a:gd name="connsiteX38" fmla="*/ 1033807 w 1099156"/>
                  <a:gd name="connsiteY38" fmla="*/ 1190204 h 1223922"/>
                  <a:gd name="connsiteX39" fmla="*/ 1055143 w 1099156"/>
                  <a:gd name="connsiteY39" fmla="*/ 1171154 h 1223922"/>
                  <a:gd name="connsiteX40" fmla="*/ 1020662 w 1099156"/>
                  <a:gd name="connsiteY40" fmla="*/ 1065331 h 1223922"/>
                  <a:gd name="connsiteX41" fmla="*/ 1000088 w 1099156"/>
                  <a:gd name="connsiteY41" fmla="*/ 1009610 h 1223922"/>
                  <a:gd name="connsiteX42" fmla="*/ 1076288 w 1099156"/>
                  <a:gd name="connsiteY42" fmla="*/ 951794 h 1223922"/>
                  <a:gd name="connsiteX43" fmla="*/ 1096672 w 1099156"/>
                  <a:gd name="connsiteY43" fmla="*/ 873117 h 1223922"/>
                  <a:gd name="connsiteX44" fmla="*/ 1039703 w 1099156"/>
                  <a:gd name="connsiteY44" fmla="*/ 840865 h 1223922"/>
                  <a:gd name="connsiteX45" fmla="*/ 1035235 w 1099156"/>
                  <a:gd name="connsiteY45" fmla="*/ 842351 h 1223922"/>
                  <a:gd name="connsiteX46" fmla="*/ 988182 w 1099156"/>
                  <a:gd name="connsiteY46" fmla="*/ 961223 h 1223922"/>
                  <a:gd name="connsiteX47" fmla="*/ 995992 w 1099156"/>
                  <a:gd name="connsiteY47" fmla="*/ 999323 h 1223922"/>
                  <a:gd name="connsiteX48" fmla="*/ 986467 w 1099156"/>
                  <a:gd name="connsiteY48" fmla="*/ 975796 h 1223922"/>
                  <a:gd name="connsiteX49" fmla="*/ 966274 w 1099156"/>
                  <a:gd name="connsiteY49" fmla="*/ 927123 h 1223922"/>
                  <a:gd name="connsiteX50" fmla="*/ 954844 w 1099156"/>
                  <a:gd name="connsiteY50" fmla="*/ 902740 h 1223922"/>
                  <a:gd name="connsiteX51" fmla="*/ 942081 w 1099156"/>
                  <a:gd name="connsiteY51" fmla="*/ 877879 h 1223922"/>
                  <a:gd name="connsiteX52" fmla="*/ 908648 w 1099156"/>
                  <a:gd name="connsiteY52" fmla="*/ 820729 h 1223922"/>
                  <a:gd name="connsiteX53" fmla="*/ 990182 w 1099156"/>
                  <a:gd name="connsiteY53" fmla="*/ 776152 h 1223922"/>
                  <a:gd name="connsiteX54" fmla="*/ 1022186 w 1099156"/>
                  <a:gd name="connsiteY54" fmla="*/ 701572 h 1223922"/>
                  <a:gd name="connsiteX55" fmla="*/ 971142 w 1099156"/>
                  <a:gd name="connsiteY55" fmla="*/ 661005 h 1223922"/>
                  <a:gd name="connsiteX56" fmla="*/ 966179 w 1099156"/>
                  <a:gd name="connsiteY56" fmla="*/ 661852 h 1223922"/>
                  <a:gd name="connsiteX57" fmla="*/ 901695 w 1099156"/>
                  <a:gd name="connsiteY57" fmla="*/ 772247 h 1223922"/>
                  <a:gd name="connsiteX58" fmla="*/ 903790 w 1099156"/>
                  <a:gd name="connsiteY58" fmla="*/ 813300 h 1223922"/>
                  <a:gd name="connsiteX59" fmla="*/ 881788 w 1099156"/>
                  <a:gd name="connsiteY59" fmla="*/ 779677 h 1223922"/>
                  <a:gd name="connsiteX60" fmla="*/ 813112 w 1099156"/>
                  <a:gd name="connsiteY60" fmla="*/ 683950 h 1223922"/>
                  <a:gd name="connsiteX61" fmla="*/ 792062 w 1099156"/>
                  <a:gd name="connsiteY61" fmla="*/ 654613 h 1223922"/>
                  <a:gd name="connsiteX62" fmla="*/ 876549 w 1099156"/>
                  <a:gd name="connsiteY62" fmla="*/ 608894 h 1223922"/>
                  <a:gd name="connsiteX63" fmla="*/ 908648 w 1099156"/>
                  <a:gd name="connsiteY63" fmla="*/ 534217 h 1223922"/>
                  <a:gd name="connsiteX64" fmla="*/ 857423 w 1099156"/>
                  <a:gd name="connsiteY64" fmla="*/ 493660 h 1223922"/>
                  <a:gd name="connsiteX65" fmla="*/ 852546 w 1099156"/>
                  <a:gd name="connsiteY65" fmla="*/ 494498 h 1223922"/>
                  <a:gd name="connsiteX66" fmla="*/ 788062 w 1099156"/>
                  <a:gd name="connsiteY66" fmla="*/ 604893 h 1223922"/>
                  <a:gd name="connsiteX67" fmla="*/ 790729 w 1099156"/>
                  <a:gd name="connsiteY67" fmla="*/ 652518 h 1223922"/>
                  <a:gd name="connsiteX68" fmla="*/ 746056 w 1099156"/>
                  <a:gd name="connsiteY68" fmla="*/ 587367 h 1223922"/>
                  <a:gd name="connsiteX69" fmla="*/ 694431 w 1099156"/>
                  <a:gd name="connsiteY69" fmla="*/ 495451 h 1223922"/>
                  <a:gd name="connsiteX70" fmla="*/ 779394 w 1099156"/>
                  <a:gd name="connsiteY70" fmla="*/ 449445 h 1223922"/>
                  <a:gd name="connsiteX71" fmla="*/ 811493 w 1099156"/>
                  <a:gd name="connsiteY71" fmla="*/ 374864 h 1223922"/>
                  <a:gd name="connsiteX72" fmla="*/ 760449 w 1099156"/>
                  <a:gd name="connsiteY72" fmla="*/ 334297 h 1223922"/>
                  <a:gd name="connsiteX73" fmla="*/ 755486 w 1099156"/>
                  <a:gd name="connsiteY73" fmla="*/ 335145 h 1223922"/>
                  <a:gd name="connsiteX74" fmla="*/ 691002 w 1099156"/>
                  <a:gd name="connsiteY74" fmla="*/ 445540 h 1223922"/>
                  <a:gd name="connsiteX75" fmla="*/ 693193 w 1099156"/>
                  <a:gd name="connsiteY75" fmla="*/ 488402 h 1223922"/>
                  <a:gd name="connsiteX76" fmla="*/ 691097 w 1099156"/>
                  <a:gd name="connsiteY76" fmla="*/ 488973 h 1223922"/>
                  <a:gd name="connsiteX77" fmla="*/ 656617 w 1099156"/>
                  <a:gd name="connsiteY77" fmla="*/ 388675 h 1223922"/>
                  <a:gd name="connsiteX78" fmla="*/ 644996 w 1099156"/>
                  <a:gd name="connsiteY78" fmla="*/ 333621 h 1223922"/>
                  <a:gd name="connsiteX79" fmla="*/ 732436 w 1099156"/>
                  <a:gd name="connsiteY79" fmla="*/ 297807 h 1223922"/>
                  <a:gd name="connsiteX80" fmla="*/ 772536 w 1099156"/>
                  <a:gd name="connsiteY80" fmla="*/ 227131 h 1223922"/>
                  <a:gd name="connsiteX81" fmla="*/ 725863 w 1099156"/>
                  <a:gd name="connsiteY81" fmla="*/ 181221 h 1223922"/>
                  <a:gd name="connsiteX82" fmla="*/ 721101 w 1099156"/>
                  <a:gd name="connsiteY82" fmla="*/ 181506 h 1223922"/>
                  <a:gd name="connsiteX83" fmla="*/ 644901 w 1099156"/>
                  <a:gd name="connsiteY83" fmla="*/ 284186 h 1223922"/>
                  <a:gd name="connsiteX84" fmla="*/ 642710 w 1099156"/>
                  <a:gd name="connsiteY84" fmla="*/ 319429 h 1223922"/>
                  <a:gd name="connsiteX85" fmla="*/ 638900 w 1099156"/>
                  <a:gd name="connsiteY85" fmla="*/ 295235 h 1223922"/>
                  <a:gd name="connsiteX86" fmla="*/ 631185 w 1099156"/>
                  <a:gd name="connsiteY86" fmla="*/ 215130 h 1223922"/>
                  <a:gd name="connsiteX87" fmla="*/ 629756 w 1099156"/>
                  <a:gd name="connsiteY87" fmla="*/ 177601 h 1223922"/>
                  <a:gd name="connsiteX88" fmla="*/ 690430 w 1099156"/>
                  <a:gd name="connsiteY88" fmla="*/ 105878 h 1223922"/>
                  <a:gd name="connsiteX89" fmla="*/ 693478 w 1099156"/>
                  <a:gd name="connsiteY89" fmla="*/ 24725 h 1223922"/>
                  <a:gd name="connsiteX90" fmla="*/ 631099 w 1099156"/>
                  <a:gd name="connsiteY90" fmla="*/ 5304 h 1223922"/>
                  <a:gd name="connsiteX91" fmla="*/ 626803 w 1099156"/>
                  <a:gd name="connsiteY91" fmla="*/ 7866 h 1223922"/>
                  <a:gd name="connsiteX92" fmla="*/ 606420 w 1099156"/>
                  <a:gd name="connsiteY92" fmla="*/ 134167 h 1223922"/>
                  <a:gd name="connsiteX93" fmla="*/ 627280 w 1099156"/>
                  <a:gd name="connsiteY93" fmla="*/ 179792 h 1223922"/>
                  <a:gd name="connsiteX94" fmla="*/ 627851 w 1099156"/>
                  <a:gd name="connsiteY94" fmla="*/ 179221 h 1223922"/>
                  <a:gd name="connsiteX95" fmla="*/ 628613 w 1099156"/>
                  <a:gd name="connsiteY95" fmla="*/ 215225 h 1223922"/>
                  <a:gd name="connsiteX96" fmla="*/ 634519 w 1099156"/>
                  <a:gd name="connsiteY96" fmla="*/ 295806 h 1223922"/>
                  <a:gd name="connsiteX97" fmla="*/ 650330 w 1099156"/>
                  <a:gd name="connsiteY97" fmla="*/ 390104 h 1223922"/>
                  <a:gd name="connsiteX98" fmla="*/ 682906 w 1099156"/>
                  <a:gd name="connsiteY98" fmla="*/ 492117 h 1223922"/>
                  <a:gd name="connsiteX99" fmla="*/ 683477 w 1099156"/>
                  <a:gd name="connsiteY99" fmla="*/ 493260 h 1223922"/>
                  <a:gd name="connsiteX100" fmla="*/ 652521 w 1099156"/>
                  <a:gd name="connsiteY100" fmla="*/ 459446 h 1223922"/>
                  <a:gd name="connsiteX101" fmla="*/ 528696 w 1099156"/>
                  <a:gd name="connsiteY101" fmla="*/ 428109 h 1223922"/>
                  <a:gd name="connsiteX102" fmla="*/ 514761 w 1099156"/>
                  <a:gd name="connsiteY102" fmla="*/ 491803 h 1223922"/>
                  <a:gd name="connsiteX103" fmla="*/ 517742 w 1099156"/>
                  <a:gd name="connsiteY103" fmla="*/ 495927 h 1223922"/>
                  <a:gd name="connsiteX104" fmla="*/ 593466 w 1099156"/>
                  <a:gd name="connsiteY104" fmla="*/ 525359 h 1223922"/>
                  <a:gd name="connsiteX105" fmla="*/ 685382 w 1099156"/>
                  <a:gd name="connsiteY105" fmla="*/ 496784 h 1223922"/>
                  <a:gd name="connsiteX106" fmla="*/ 736627 w 1099156"/>
                  <a:gd name="connsiteY106" fmla="*/ 593082 h 1223922"/>
                  <a:gd name="connsiteX107" fmla="*/ 771393 w 1099156"/>
                  <a:gd name="connsiteY107" fmla="*/ 646708 h 1223922"/>
                  <a:gd name="connsiteX108" fmla="*/ 757772 w 1099156"/>
                  <a:gd name="connsiteY108" fmla="*/ 632134 h 1223922"/>
                  <a:gd name="connsiteX109" fmla="*/ 633947 w 1099156"/>
                  <a:gd name="connsiteY109" fmla="*/ 600797 h 1223922"/>
                  <a:gd name="connsiteX110" fmla="*/ 620012 w 1099156"/>
                  <a:gd name="connsiteY110" fmla="*/ 664491 h 1223922"/>
                  <a:gd name="connsiteX111" fmla="*/ 622993 w 1099156"/>
                  <a:gd name="connsiteY111" fmla="*/ 668615 h 1223922"/>
                  <a:gd name="connsiteX112" fmla="*/ 698717 w 1099156"/>
                  <a:gd name="connsiteY112" fmla="*/ 698047 h 1223922"/>
                  <a:gd name="connsiteX113" fmla="*/ 788062 w 1099156"/>
                  <a:gd name="connsiteY113" fmla="*/ 670901 h 1223922"/>
                  <a:gd name="connsiteX114" fmla="*/ 802063 w 1099156"/>
                  <a:gd name="connsiteY114" fmla="*/ 691285 h 1223922"/>
                  <a:gd name="connsiteX115" fmla="*/ 868738 w 1099156"/>
                  <a:gd name="connsiteY115" fmla="*/ 788059 h 1223922"/>
                  <a:gd name="connsiteX116" fmla="*/ 890170 w 1099156"/>
                  <a:gd name="connsiteY116" fmla="*/ 822348 h 1223922"/>
                  <a:gd name="connsiteX117" fmla="*/ 878359 w 1099156"/>
                  <a:gd name="connsiteY117" fmla="*/ 809776 h 1223922"/>
                  <a:gd name="connsiteX118" fmla="*/ 754534 w 1099156"/>
                  <a:gd name="connsiteY118" fmla="*/ 778438 h 1223922"/>
                  <a:gd name="connsiteX119" fmla="*/ 740703 w 1099156"/>
                  <a:gd name="connsiteY119" fmla="*/ 842151 h 1223922"/>
                  <a:gd name="connsiteX120" fmla="*/ 743675 w 1099156"/>
                  <a:gd name="connsiteY120" fmla="*/ 846256 h 1223922"/>
                  <a:gd name="connsiteX121" fmla="*/ 819304 w 1099156"/>
                  <a:gd name="connsiteY121" fmla="*/ 875689 h 1223922"/>
                  <a:gd name="connsiteX122" fmla="*/ 906362 w 1099156"/>
                  <a:gd name="connsiteY122" fmla="*/ 849590 h 1223922"/>
                  <a:gd name="connsiteX123" fmla="*/ 926079 w 1099156"/>
                  <a:gd name="connsiteY123" fmla="*/ 885309 h 1223922"/>
                  <a:gd name="connsiteX124" fmla="*/ 937890 w 1099156"/>
                  <a:gd name="connsiteY124" fmla="*/ 909598 h 1223922"/>
                  <a:gd name="connsiteX125" fmla="*/ 948748 w 1099156"/>
                  <a:gd name="connsiteY125" fmla="*/ 934267 h 1223922"/>
                  <a:gd name="connsiteX126" fmla="*/ 967798 w 1099156"/>
                  <a:gd name="connsiteY126" fmla="*/ 982369 h 1223922"/>
                  <a:gd name="connsiteX127" fmla="*/ 979324 w 1099156"/>
                  <a:gd name="connsiteY127" fmla="*/ 1014182 h 1223922"/>
                  <a:gd name="connsiteX128" fmla="*/ 955797 w 1099156"/>
                  <a:gd name="connsiteY128" fmla="*/ 979035 h 1223922"/>
                  <a:gd name="connsiteX129" fmla="*/ 879597 w 1099156"/>
                  <a:gd name="connsiteY129" fmla="*/ 929886 h 1223922"/>
                  <a:gd name="connsiteX130" fmla="*/ 872358 w 1099156"/>
                  <a:gd name="connsiteY130" fmla="*/ 922647 h 1223922"/>
                  <a:gd name="connsiteX131" fmla="*/ 807169 w 1099156"/>
                  <a:gd name="connsiteY131" fmla="*/ 927000 h 1223922"/>
                  <a:gd name="connsiteX132" fmla="*/ 804159 w 1099156"/>
                  <a:gd name="connsiteY132" fmla="*/ 930838 h 1223922"/>
                  <a:gd name="connsiteX133" fmla="*/ 830543 w 1099156"/>
                  <a:gd name="connsiteY133" fmla="*/ 1055997 h 1223922"/>
                  <a:gd name="connsiteX134" fmla="*/ 857880 w 1099156"/>
                  <a:gd name="connsiteY134" fmla="*/ 1083238 h 1223922"/>
                  <a:gd name="connsiteX135" fmla="*/ 836353 w 1099156"/>
                  <a:gd name="connsiteY135" fmla="*/ 1069237 h 1223922"/>
                  <a:gd name="connsiteX136" fmla="*/ 792729 w 1099156"/>
                  <a:gd name="connsiteY136" fmla="*/ 1039804 h 1223922"/>
                  <a:gd name="connsiteX137" fmla="*/ 769774 w 1099156"/>
                  <a:gd name="connsiteY137" fmla="*/ 1025707 h 1223922"/>
                  <a:gd name="connsiteX138" fmla="*/ 745390 w 1099156"/>
                  <a:gd name="connsiteY138" fmla="*/ 1012087 h 1223922"/>
                  <a:gd name="connsiteX139" fmla="*/ 686239 w 1099156"/>
                  <a:gd name="connsiteY139" fmla="*/ 983512 h 1223922"/>
                  <a:gd name="connsiteX140" fmla="*/ 729578 w 1099156"/>
                  <a:gd name="connsiteY140" fmla="*/ 901406 h 1223922"/>
                  <a:gd name="connsiteX141" fmla="*/ 715195 w 1099156"/>
                  <a:gd name="connsiteY141" fmla="*/ 821491 h 1223922"/>
                  <a:gd name="connsiteX142" fmla="*/ 650101 w 1099156"/>
                  <a:gd name="connsiteY142" fmla="*/ 815938 h 1223922"/>
                  <a:gd name="connsiteX143" fmla="*/ 646520 w 1099156"/>
                  <a:gd name="connsiteY143" fmla="*/ 819301 h 1223922"/>
                  <a:gd name="connsiteX144" fmla="*/ 653569 w 1099156"/>
                  <a:gd name="connsiteY144" fmla="*/ 946936 h 1223922"/>
                  <a:gd name="connsiteX145" fmla="*/ 678048 w 1099156"/>
                  <a:gd name="connsiteY145" fmla="*/ 979987 h 1223922"/>
                  <a:gd name="connsiteX146" fmla="*/ 641186 w 1099156"/>
                  <a:gd name="connsiteY146" fmla="*/ 964176 h 1223922"/>
                  <a:gd name="connsiteX147" fmla="*/ 531077 w 1099156"/>
                  <a:gd name="connsiteY147" fmla="*/ 922171 h 1223922"/>
                  <a:gd name="connsiteX148" fmla="*/ 497263 w 1099156"/>
                  <a:gd name="connsiteY148" fmla="*/ 909312 h 1223922"/>
                  <a:gd name="connsiteX149" fmla="*/ 542507 w 1099156"/>
                  <a:gd name="connsiteY149" fmla="*/ 824539 h 1223922"/>
                  <a:gd name="connsiteX150" fmla="*/ 528124 w 1099156"/>
                  <a:gd name="connsiteY150" fmla="*/ 744625 h 1223922"/>
                  <a:gd name="connsiteX151" fmla="*/ 463030 w 1099156"/>
                  <a:gd name="connsiteY151" fmla="*/ 739072 h 1223922"/>
                  <a:gd name="connsiteX152" fmla="*/ 459449 w 1099156"/>
                  <a:gd name="connsiteY152" fmla="*/ 742434 h 1223922"/>
                  <a:gd name="connsiteX153" fmla="*/ 466593 w 1099156"/>
                  <a:gd name="connsiteY153" fmla="*/ 870069 h 1223922"/>
                  <a:gd name="connsiteX154" fmla="*/ 495168 w 1099156"/>
                  <a:gd name="connsiteY154" fmla="*/ 908169 h 1223922"/>
                  <a:gd name="connsiteX155" fmla="*/ 421921 w 1099156"/>
                  <a:gd name="connsiteY155" fmla="*/ 878546 h 1223922"/>
                  <a:gd name="connsiteX156" fmla="*/ 328195 w 1099156"/>
                  <a:gd name="connsiteY156" fmla="*/ 830350 h 1223922"/>
                  <a:gd name="connsiteX157" fmla="*/ 373724 w 1099156"/>
                  <a:gd name="connsiteY157" fmla="*/ 745101 h 1223922"/>
                  <a:gd name="connsiteX158" fmla="*/ 359341 w 1099156"/>
                  <a:gd name="connsiteY158" fmla="*/ 665186 h 1223922"/>
                  <a:gd name="connsiteX159" fmla="*/ 294247 w 1099156"/>
                  <a:gd name="connsiteY159" fmla="*/ 659633 h 1223922"/>
                  <a:gd name="connsiteX160" fmla="*/ 290666 w 1099156"/>
                  <a:gd name="connsiteY160" fmla="*/ 662995 h 1223922"/>
                  <a:gd name="connsiteX161" fmla="*/ 297715 w 1099156"/>
                  <a:gd name="connsiteY161" fmla="*/ 790630 h 1223922"/>
                  <a:gd name="connsiteX162" fmla="*/ 323337 w 1099156"/>
                  <a:gd name="connsiteY162" fmla="*/ 825206 h 1223922"/>
                  <a:gd name="connsiteX163" fmla="*/ 321813 w 1099156"/>
                  <a:gd name="connsiteY163" fmla="*/ 826825 h 1223922"/>
                  <a:gd name="connsiteX164" fmla="*/ 237802 w 1099156"/>
                  <a:gd name="connsiteY164" fmla="*/ 762151 h 1223922"/>
                  <a:gd name="connsiteX165" fmla="*/ 197607 w 1099156"/>
                  <a:gd name="connsiteY165" fmla="*/ 722622 h 1223922"/>
                  <a:gd name="connsiteX166" fmla="*/ 250852 w 1099156"/>
                  <a:gd name="connsiteY166" fmla="*/ 644517 h 1223922"/>
                  <a:gd name="connsiteX167" fmla="*/ 245327 w 1099156"/>
                  <a:gd name="connsiteY167" fmla="*/ 563554 h 1223922"/>
                  <a:gd name="connsiteX168" fmla="*/ 181052 w 1099156"/>
                  <a:gd name="connsiteY168" fmla="*/ 551143 h 1223922"/>
                  <a:gd name="connsiteX169" fmla="*/ 177223 w 1099156"/>
                  <a:gd name="connsiteY169" fmla="*/ 554029 h 1223922"/>
                  <a:gd name="connsiteX170" fmla="*/ 170270 w 1099156"/>
                  <a:gd name="connsiteY170" fmla="*/ 681760 h 1223922"/>
                  <a:gd name="connsiteX171" fmla="*/ 187987 w 1099156"/>
                  <a:gd name="connsiteY171" fmla="*/ 712335 h 1223922"/>
                  <a:gd name="connsiteX172" fmla="*/ 171413 w 1099156"/>
                  <a:gd name="connsiteY172" fmla="*/ 694333 h 1223922"/>
                  <a:gd name="connsiteX173" fmla="*/ 120835 w 1099156"/>
                  <a:gd name="connsiteY173" fmla="*/ 631658 h 1223922"/>
                  <a:gd name="connsiteX174" fmla="*/ 98833 w 1099156"/>
                  <a:gd name="connsiteY174" fmla="*/ 601273 h 1223922"/>
                  <a:gd name="connsiteX175" fmla="*/ 109977 w 1099156"/>
                  <a:gd name="connsiteY175" fmla="*/ 507928 h 1223922"/>
                  <a:gd name="connsiteX176" fmla="*/ 67686 w 1099156"/>
                  <a:gd name="connsiteY176" fmla="*/ 438586 h 1223922"/>
                  <a:gd name="connsiteX177" fmla="*/ 5078 w 1099156"/>
                  <a:gd name="connsiteY177" fmla="*/ 456770 h 1223922"/>
                  <a:gd name="connsiteX178" fmla="*/ 2916 w 1099156"/>
                  <a:gd name="connsiteY178" fmla="*/ 461256 h 1223922"/>
                  <a:gd name="connsiteX179" fmla="*/ 55494 w 1099156"/>
                  <a:gd name="connsiteY179" fmla="*/ 577747 h 1223922"/>
                  <a:gd name="connsiteX180" fmla="*/ 98071 w 1099156"/>
                  <a:gd name="connsiteY180" fmla="*/ 604321 h 1223922"/>
                  <a:gd name="connsiteX181" fmla="*/ 98071 w 1099156"/>
                  <a:gd name="connsiteY181" fmla="*/ 603464 h 1223922"/>
                  <a:gd name="connsiteX182" fmla="*/ 118549 w 1099156"/>
                  <a:gd name="connsiteY182" fmla="*/ 633182 h 1223922"/>
                  <a:gd name="connsiteX183" fmla="*/ 167984 w 1099156"/>
                  <a:gd name="connsiteY183" fmla="*/ 697095 h 1223922"/>
                  <a:gd name="connsiteX184" fmla="*/ 233230 w 1099156"/>
                  <a:gd name="connsiteY184" fmla="*/ 767104 h 1223922"/>
                  <a:gd name="connsiteX185" fmla="*/ 316574 w 1099156"/>
                  <a:gd name="connsiteY185" fmla="*/ 833779 h 1223922"/>
                  <a:gd name="connsiteX186" fmla="*/ 317717 w 1099156"/>
                  <a:gd name="connsiteY186" fmla="*/ 834445 h 1223922"/>
                  <a:gd name="connsiteX187" fmla="*/ 273235 w 1099156"/>
                  <a:gd name="connsiteY187" fmla="*/ 823301 h 1223922"/>
                  <a:gd name="connsiteX188" fmla="*/ 152554 w 1099156"/>
                  <a:gd name="connsiteY188" fmla="*/ 865497 h 1223922"/>
                  <a:gd name="connsiteX189" fmla="*/ 176290 w 1099156"/>
                  <a:gd name="connsiteY189" fmla="*/ 926362 h 1223922"/>
                  <a:gd name="connsiteX190" fmla="*/ 181129 w 1099156"/>
                  <a:gd name="connsiteY190" fmla="*/ 928171 h 1223922"/>
                  <a:gd name="connsiteX191" fmla="*/ 260472 w 1099156"/>
                  <a:gd name="connsiteY191" fmla="*/ 911027 h 122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099156" h="1223922">
                    <a:moveTo>
                      <a:pt x="260472" y="911027"/>
                    </a:moveTo>
                    <a:cubicBezTo>
                      <a:pt x="285046" y="894929"/>
                      <a:pt x="318955" y="841113"/>
                      <a:pt x="321622" y="836827"/>
                    </a:cubicBezTo>
                    <a:cubicBezTo>
                      <a:pt x="352369" y="856286"/>
                      <a:pt x="384373" y="873660"/>
                      <a:pt x="417444" y="888833"/>
                    </a:cubicBezTo>
                    <a:cubicBezTo>
                      <a:pt x="436494" y="897787"/>
                      <a:pt x="456306" y="906264"/>
                      <a:pt x="476118" y="914455"/>
                    </a:cubicBezTo>
                    <a:cubicBezTo>
                      <a:pt x="466593" y="911979"/>
                      <a:pt x="457925" y="909979"/>
                      <a:pt x="457068" y="909788"/>
                    </a:cubicBezTo>
                    <a:cubicBezTo>
                      <a:pt x="422492" y="905216"/>
                      <a:pt x="353055" y="916741"/>
                      <a:pt x="336386" y="951984"/>
                    </a:cubicBezTo>
                    <a:cubicBezTo>
                      <a:pt x="326137" y="975349"/>
                      <a:pt x="336758" y="1002600"/>
                      <a:pt x="360122" y="1012848"/>
                    </a:cubicBezTo>
                    <a:cubicBezTo>
                      <a:pt x="361704" y="1013544"/>
                      <a:pt x="363313" y="1014144"/>
                      <a:pt x="364961" y="1014658"/>
                    </a:cubicBezTo>
                    <a:cubicBezTo>
                      <a:pt x="390869" y="1024183"/>
                      <a:pt x="422111" y="1011706"/>
                      <a:pt x="444304" y="997418"/>
                    </a:cubicBezTo>
                    <a:cubicBezTo>
                      <a:pt x="466498" y="983131"/>
                      <a:pt x="496216" y="937506"/>
                      <a:pt x="503931" y="925409"/>
                    </a:cubicBezTo>
                    <a:lnTo>
                      <a:pt x="526791" y="934934"/>
                    </a:lnTo>
                    <a:cubicBezTo>
                      <a:pt x="563462" y="949507"/>
                      <a:pt x="600038" y="963509"/>
                      <a:pt x="635566" y="979130"/>
                    </a:cubicBezTo>
                    <a:cubicBezTo>
                      <a:pt x="648044" y="984464"/>
                      <a:pt x="660141" y="990274"/>
                      <a:pt x="672333" y="995894"/>
                    </a:cubicBezTo>
                    <a:cubicBezTo>
                      <a:pt x="663760" y="993798"/>
                      <a:pt x="656617" y="992084"/>
                      <a:pt x="655474" y="991989"/>
                    </a:cubicBezTo>
                    <a:cubicBezTo>
                      <a:pt x="620898" y="987417"/>
                      <a:pt x="551556" y="998942"/>
                      <a:pt x="534792" y="1034185"/>
                    </a:cubicBezTo>
                    <a:cubicBezTo>
                      <a:pt x="524552" y="1057492"/>
                      <a:pt x="535144" y="1084696"/>
                      <a:pt x="558462" y="1094935"/>
                    </a:cubicBezTo>
                    <a:cubicBezTo>
                      <a:pt x="560062" y="1095640"/>
                      <a:pt x="561700" y="1096250"/>
                      <a:pt x="563367" y="1096764"/>
                    </a:cubicBezTo>
                    <a:cubicBezTo>
                      <a:pt x="589370" y="1106289"/>
                      <a:pt x="620993" y="1093811"/>
                      <a:pt x="642710" y="1079524"/>
                    </a:cubicBezTo>
                    <a:cubicBezTo>
                      <a:pt x="664427" y="1065236"/>
                      <a:pt x="691669" y="1024088"/>
                      <a:pt x="701003" y="1009801"/>
                    </a:cubicBezTo>
                    <a:cubicBezTo>
                      <a:pt x="713195" y="1015992"/>
                      <a:pt x="725482" y="1022183"/>
                      <a:pt x="737103" y="1028851"/>
                    </a:cubicBezTo>
                    <a:cubicBezTo>
                      <a:pt x="744913" y="1033518"/>
                      <a:pt x="752819" y="1037423"/>
                      <a:pt x="760439" y="1042567"/>
                    </a:cubicBezTo>
                    <a:lnTo>
                      <a:pt x="783109" y="1057140"/>
                    </a:lnTo>
                    <a:cubicBezTo>
                      <a:pt x="797110" y="1066665"/>
                      <a:pt x="811684" y="1076952"/>
                      <a:pt x="825209" y="1086858"/>
                    </a:cubicBezTo>
                    <a:cubicBezTo>
                      <a:pt x="834734" y="1093716"/>
                      <a:pt x="843497" y="1100383"/>
                      <a:pt x="852451" y="1107051"/>
                    </a:cubicBezTo>
                    <a:cubicBezTo>
                      <a:pt x="840068" y="1101622"/>
                      <a:pt x="815589" y="1091335"/>
                      <a:pt x="813398" y="1090763"/>
                    </a:cubicBezTo>
                    <a:cubicBezTo>
                      <a:pt x="779965" y="1081238"/>
                      <a:pt x="709576" y="1081905"/>
                      <a:pt x="687763" y="1114195"/>
                    </a:cubicBezTo>
                    <a:cubicBezTo>
                      <a:pt x="674047" y="1135645"/>
                      <a:pt x="680315" y="1164153"/>
                      <a:pt x="701765" y="1177869"/>
                    </a:cubicBezTo>
                    <a:cubicBezTo>
                      <a:pt x="703213" y="1178793"/>
                      <a:pt x="704708" y="1179641"/>
                      <a:pt x="706242" y="1180394"/>
                    </a:cubicBezTo>
                    <a:cubicBezTo>
                      <a:pt x="730435" y="1193443"/>
                      <a:pt x="763392" y="1186204"/>
                      <a:pt x="787300" y="1175345"/>
                    </a:cubicBezTo>
                    <a:cubicBezTo>
                      <a:pt x="813303" y="1163439"/>
                      <a:pt x="853975" y="1117433"/>
                      <a:pt x="858547" y="1111623"/>
                    </a:cubicBezTo>
                    <a:cubicBezTo>
                      <a:pt x="873310" y="1122767"/>
                      <a:pt x="887598" y="1133721"/>
                      <a:pt x="900838" y="1144294"/>
                    </a:cubicBezTo>
                    <a:cubicBezTo>
                      <a:pt x="939509" y="1174869"/>
                      <a:pt x="971704" y="1202396"/>
                      <a:pt x="996088" y="1223923"/>
                    </a:cubicBezTo>
                    <a:lnTo>
                      <a:pt x="1015138" y="1206587"/>
                    </a:lnTo>
                    <a:cubicBezTo>
                      <a:pt x="989611" y="1185061"/>
                      <a:pt x="955511" y="1157057"/>
                      <a:pt x="914458" y="1126006"/>
                    </a:cubicBezTo>
                    <a:cubicBezTo>
                      <a:pt x="899504" y="1114671"/>
                      <a:pt x="883312" y="1102765"/>
                      <a:pt x="866833" y="1090763"/>
                    </a:cubicBezTo>
                    <a:cubicBezTo>
                      <a:pt x="875625" y="1073161"/>
                      <a:pt x="883388" y="1055063"/>
                      <a:pt x="890074" y="1036566"/>
                    </a:cubicBezTo>
                    <a:cubicBezTo>
                      <a:pt x="919316" y="1039519"/>
                      <a:pt x="974371" y="1024374"/>
                      <a:pt x="981514" y="1022373"/>
                    </a:cubicBezTo>
                    <a:cubicBezTo>
                      <a:pt x="987706" y="1039804"/>
                      <a:pt x="993516" y="1056854"/>
                      <a:pt x="998755" y="1072952"/>
                    </a:cubicBezTo>
                    <a:cubicBezTo>
                      <a:pt x="1013804" y="1118957"/>
                      <a:pt x="1025329" y="1158677"/>
                      <a:pt x="1033807" y="1190204"/>
                    </a:cubicBezTo>
                    <a:lnTo>
                      <a:pt x="1055143" y="1171154"/>
                    </a:lnTo>
                    <a:cubicBezTo>
                      <a:pt x="1046284" y="1141722"/>
                      <a:pt x="1034854" y="1105813"/>
                      <a:pt x="1020662" y="1065331"/>
                    </a:cubicBezTo>
                    <a:cubicBezTo>
                      <a:pt x="1014471" y="1047615"/>
                      <a:pt x="1007518" y="1028851"/>
                      <a:pt x="1000088" y="1009610"/>
                    </a:cubicBezTo>
                    <a:cubicBezTo>
                      <a:pt x="1006660" y="1005895"/>
                      <a:pt x="1059619" y="975034"/>
                      <a:pt x="1076288" y="951794"/>
                    </a:cubicBezTo>
                    <a:cubicBezTo>
                      <a:pt x="1091433" y="930648"/>
                      <a:pt x="1104863" y="899501"/>
                      <a:pt x="1096672" y="873117"/>
                    </a:cubicBezTo>
                    <a:cubicBezTo>
                      <a:pt x="1089842" y="848476"/>
                      <a:pt x="1064334" y="834036"/>
                      <a:pt x="1039703" y="840865"/>
                    </a:cubicBezTo>
                    <a:cubicBezTo>
                      <a:pt x="1038188" y="841284"/>
                      <a:pt x="1036702" y="841780"/>
                      <a:pt x="1035235" y="842351"/>
                    </a:cubicBezTo>
                    <a:cubicBezTo>
                      <a:pt x="999326" y="857686"/>
                      <a:pt x="985039" y="926552"/>
                      <a:pt x="988182" y="961223"/>
                    </a:cubicBezTo>
                    <a:cubicBezTo>
                      <a:pt x="988182" y="963319"/>
                      <a:pt x="992944" y="985321"/>
                      <a:pt x="995992" y="999323"/>
                    </a:cubicBezTo>
                    <a:cubicBezTo>
                      <a:pt x="992944" y="991417"/>
                      <a:pt x="990087" y="983797"/>
                      <a:pt x="986467" y="975796"/>
                    </a:cubicBezTo>
                    <a:cubicBezTo>
                      <a:pt x="980181" y="959794"/>
                      <a:pt x="973418" y="944078"/>
                      <a:pt x="966274" y="927123"/>
                    </a:cubicBezTo>
                    <a:cubicBezTo>
                      <a:pt x="962464" y="919027"/>
                      <a:pt x="958750" y="910931"/>
                      <a:pt x="954844" y="902740"/>
                    </a:cubicBezTo>
                    <a:cubicBezTo>
                      <a:pt x="950939" y="894548"/>
                      <a:pt x="946367" y="886261"/>
                      <a:pt x="942081" y="877879"/>
                    </a:cubicBezTo>
                    <a:cubicBezTo>
                      <a:pt x="931889" y="858829"/>
                      <a:pt x="920554" y="839779"/>
                      <a:pt x="908648" y="820729"/>
                    </a:cubicBezTo>
                    <a:cubicBezTo>
                      <a:pt x="922650" y="815205"/>
                      <a:pt x="971894" y="794821"/>
                      <a:pt x="990182" y="776152"/>
                    </a:cubicBezTo>
                    <a:cubicBezTo>
                      <a:pt x="1008470" y="757483"/>
                      <a:pt x="1026377" y="728527"/>
                      <a:pt x="1022186" y="701572"/>
                    </a:cubicBezTo>
                    <a:cubicBezTo>
                      <a:pt x="1019291" y="676273"/>
                      <a:pt x="996440" y="658119"/>
                      <a:pt x="971142" y="661005"/>
                    </a:cubicBezTo>
                    <a:cubicBezTo>
                      <a:pt x="969475" y="661195"/>
                      <a:pt x="967817" y="661481"/>
                      <a:pt x="966179" y="661852"/>
                    </a:cubicBezTo>
                    <a:cubicBezTo>
                      <a:pt x="928079" y="671377"/>
                      <a:pt x="903790" y="737481"/>
                      <a:pt x="901695" y="772247"/>
                    </a:cubicBezTo>
                    <a:cubicBezTo>
                      <a:pt x="901695" y="774343"/>
                      <a:pt x="902838" y="799489"/>
                      <a:pt x="903790" y="813300"/>
                    </a:cubicBezTo>
                    <a:cubicBezTo>
                      <a:pt x="896551" y="802060"/>
                      <a:pt x="889408" y="790821"/>
                      <a:pt x="881788" y="779677"/>
                    </a:cubicBezTo>
                    <a:cubicBezTo>
                      <a:pt x="859690" y="747577"/>
                      <a:pt x="836258" y="715764"/>
                      <a:pt x="813112" y="683950"/>
                    </a:cubicBezTo>
                    <a:cubicBezTo>
                      <a:pt x="805969" y="674425"/>
                      <a:pt x="799015" y="664424"/>
                      <a:pt x="792062" y="654613"/>
                    </a:cubicBezTo>
                    <a:cubicBezTo>
                      <a:pt x="797015" y="652708"/>
                      <a:pt x="856070" y="629753"/>
                      <a:pt x="876549" y="608894"/>
                    </a:cubicBezTo>
                    <a:cubicBezTo>
                      <a:pt x="894742" y="589844"/>
                      <a:pt x="912744" y="561269"/>
                      <a:pt x="908648" y="534217"/>
                    </a:cubicBezTo>
                    <a:cubicBezTo>
                      <a:pt x="905705" y="508871"/>
                      <a:pt x="882769" y="490717"/>
                      <a:pt x="857423" y="493660"/>
                    </a:cubicBezTo>
                    <a:cubicBezTo>
                      <a:pt x="855784" y="493851"/>
                      <a:pt x="854156" y="494136"/>
                      <a:pt x="852546" y="494498"/>
                    </a:cubicBezTo>
                    <a:cubicBezTo>
                      <a:pt x="814446" y="504023"/>
                      <a:pt x="790157" y="570127"/>
                      <a:pt x="788062" y="604893"/>
                    </a:cubicBezTo>
                    <a:cubicBezTo>
                      <a:pt x="788062" y="607560"/>
                      <a:pt x="789776" y="643660"/>
                      <a:pt x="790729" y="652518"/>
                    </a:cubicBezTo>
                    <a:cubicBezTo>
                      <a:pt x="775298" y="630896"/>
                      <a:pt x="760153" y="609274"/>
                      <a:pt x="746056" y="587367"/>
                    </a:cubicBezTo>
                    <a:cubicBezTo>
                      <a:pt x="726835" y="557906"/>
                      <a:pt x="709595" y="527197"/>
                      <a:pt x="694431" y="495451"/>
                    </a:cubicBezTo>
                    <a:cubicBezTo>
                      <a:pt x="696717" y="494593"/>
                      <a:pt x="758439" y="470876"/>
                      <a:pt x="779394" y="449445"/>
                    </a:cubicBezTo>
                    <a:cubicBezTo>
                      <a:pt x="797587" y="430395"/>
                      <a:pt x="815589" y="401820"/>
                      <a:pt x="811493" y="374864"/>
                    </a:cubicBezTo>
                    <a:cubicBezTo>
                      <a:pt x="808597" y="349566"/>
                      <a:pt x="785747" y="331411"/>
                      <a:pt x="760449" y="334297"/>
                    </a:cubicBezTo>
                    <a:cubicBezTo>
                      <a:pt x="758782" y="334488"/>
                      <a:pt x="757124" y="334773"/>
                      <a:pt x="755486" y="335145"/>
                    </a:cubicBezTo>
                    <a:cubicBezTo>
                      <a:pt x="717386" y="344670"/>
                      <a:pt x="693097" y="410773"/>
                      <a:pt x="691002" y="445540"/>
                    </a:cubicBezTo>
                    <a:cubicBezTo>
                      <a:pt x="691002" y="447826"/>
                      <a:pt x="692240" y="475353"/>
                      <a:pt x="693193" y="488402"/>
                    </a:cubicBezTo>
                    <a:lnTo>
                      <a:pt x="691097" y="488973"/>
                    </a:lnTo>
                    <a:cubicBezTo>
                      <a:pt x="676610" y="456646"/>
                      <a:pt x="665065" y="423080"/>
                      <a:pt x="656617" y="388675"/>
                    </a:cubicBezTo>
                    <a:cubicBezTo>
                      <a:pt x="651759" y="369625"/>
                      <a:pt x="648139" y="351433"/>
                      <a:pt x="644996" y="333621"/>
                    </a:cubicBezTo>
                    <a:cubicBezTo>
                      <a:pt x="656902" y="330382"/>
                      <a:pt x="711671" y="315047"/>
                      <a:pt x="732436" y="297807"/>
                    </a:cubicBezTo>
                    <a:cubicBezTo>
                      <a:pt x="753200" y="280567"/>
                      <a:pt x="773584" y="254659"/>
                      <a:pt x="772536" y="227131"/>
                    </a:cubicBezTo>
                    <a:cubicBezTo>
                      <a:pt x="772326" y="201566"/>
                      <a:pt x="751428" y="181011"/>
                      <a:pt x="725863" y="181221"/>
                    </a:cubicBezTo>
                    <a:cubicBezTo>
                      <a:pt x="724273" y="181230"/>
                      <a:pt x="722682" y="181326"/>
                      <a:pt x="721101" y="181506"/>
                    </a:cubicBezTo>
                    <a:cubicBezTo>
                      <a:pt x="682525" y="186936"/>
                      <a:pt x="650806" y="249801"/>
                      <a:pt x="644901" y="284186"/>
                    </a:cubicBezTo>
                    <a:cubicBezTo>
                      <a:pt x="644901" y="285996"/>
                      <a:pt x="643377" y="305331"/>
                      <a:pt x="642710" y="319429"/>
                    </a:cubicBezTo>
                    <a:cubicBezTo>
                      <a:pt x="641472" y="311332"/>
                      <a:pt x="639948" y="303046"/>
                      <a:pt x="638900" y="295235"/>
                    </a:cubicBezTo>
                    <a:cubicBezTo>
                      <a:pt x="634804" y="265993"/>
                      <a:pt x="632804" y="239038"/>
                      <a:pt x="631185" y="215130"/>
                    </a:cubicBezTo>
                    <a:cubicBezTo>
                      <a:pt x="630423" y="201509"/>
                      <a:pt x="630042" y="189127"/>
                      <a:pt x="629756" y="177601"/>
                    </a:cubicBezTo>
                    <a:cubicBezTo>
                      <a:pt x="639757" y="168076"/>
                      <a:pt x="679953" y="129976"/>
                      <a:pt x="690430" y="105878"/>
                    </a:cubicBezTo>
                    <a:cubicBezTo>
                      <a:pt x="700908" y="81780"/>
                      <a:pt x="707099" y="48728"/>
                      <a:pt x="693478" y="24725"/>
                    </a:cubicBezTo>
                    <a:cubicBezTo>
                      <a:pt x="681620" y="2141"/>
                      <a:pt x="653693" y="-6555"/>
                      <a:pt x="631099" y="5304"/>
                    </a:cubicBezTo>
                    <a:cubicBezTo>
                      <a:pt x="629623" y="6075"/>
                      <a:pt x="628184" y="6932"/>
                      <a:pt x="626803" y="7866"/>
                    </a:cubicBezTo>
                    <a:cubicBezTo>
                      <a:pt x="594990" y="30535"/>
                      <a:pt x="595847" y="100925"/>
                      <a:pt x="606420" y="134167"/>
                    </a:cubicBezTo>
                    <a:cubicBezTo>
                      <a:pt x="607372" y="137025"/>
                      <a:pt x="626708" y="180268"/>
                      <a:pt x="627280" y="179792"/>
                    </a:cubicBezTo>
                    <a:lnTo>
                      <a:pt x="627851" y="179221"/>
                    </a:lnTo>
                    <a:cubicBezTo>
                      <a:pt x="627851" y="190270"/>
                      <a:pt x="627851" y="202176"/>
                      <a:pt x="628613" y="215225"/>
                    </a:cubicBezTo>
                    <a:cubicBezTo>
                      <a:pt x="629661" y="239228"/>
                      <a:pt x="630994" y="266374"/>
                      <a:pt x="634519" y="295806"/>
                    </a:cubicBezTo>
                    <a:cubicBezTo>
                      <a:pt x="637957" y="327515"/>
                      <a:pt x="643234" y="359005"/>
                      <a:pt x="650330" y="390104"/>
                    </a:cubicBezTo>
                    <a:cubicBezTo>
                      <a:pt x="658103" y="425013"/>
                      <a:pt x="669009" y="459160"/>
                      <a:pt x="682906" y="492117"/>
                    </a:cubicBezTo>
                    <a:lnTo>
                      <a:pt x="683477" y="493260"/>
                    </a:lnTo>
                    <a:cubicBezTo>
                      <a:pt x="676048" y="484592"/>
                      <a:pt x="654426" y="461065"/>
                      <a:pt x="652521" y="459446"/>
                    </a:cubicBezTo>
                    <a:cubicBezTo>
                      <a:pt x="626232" y="436586"/>
                      <a:pt x="561938" y="407916"/>
                      <a:pt x="528696" y="428109"/>
                    </a:cubicBezTo>
                    <a:cubicBezTo>
                      <a:pt x="507265" y="441853"/>
                      <a:pt x="501026" y="470362"/>
                      <a:pt x="514761" y="491803"/>
                    </a:cubicBezTo>
                    <a:cubicBezTo>
                      <a:pt x="515675" y="493231"/>
                      <a:pt x="516675" y="494603"/>
                      <a:pt x="517742" y="495927"/>
                    </a:cubicBezTo>
                    <a:cubicBezTo>
                      <a:pt x="534316" y="517930"/>
                      <a:pt x="567367" y="525264"/>
                      <a:pt x="593466" y="525359"/>
                    </a:cubicBezTo>
                    <a:cubicBezTo>
                      <a:pt x="622803" y="525359"/>
                      <a:pt x="680715" y="499165"/>
                      <a:pt x="685382" y="496784"/>
                    </a:cubicBezTo>
                    <a:cubicBezTo>
                      <a:pt x="700298" y="529988"/>
                      <a:pt x="717415" y="562164"/>
                      <a:pt x="736627" y="593082"/>
                    </a:cubicBezTo>
                    <a:cubicBezTo>
                      <a:pt x="747676" y="611084"/>
                      <a:pt x="759391" y="628991"/>
                      <a:pt x="771393" y="646708"/>
                    </a:cubicBezTo>
                    <a:cubicBezTo>
                      <a:pt x="764725" y="639469"/>
                      <a:pt x="758725" y="632992"/>
                      <a:pt x="757772" y="632134"/>
                    </a:cubicBezTo>
                    <a:cubicBezTo>
                      <a:pt x="731483" y="609370"/>
                      <a:pt x="667189" y="580604"/>
                      <a:pt x="633947" y="600797"/>
                    </a:cubicBezTo>
                    <a:cubicBezTo>
                      <a:pt x="612516" y="614542"/>
                      <a:pt x="606277" y="643050"/>
                      <a:pt x="620012" y="664491"/>
                    </a:cubicBezTo>
                    <a:cubicBezTo>
                      <a:pt x="620927" y="665920"/>
                      <a:pt x="621927" y="667291"/>
                      <a:pt x="622993" y="668615"/>
                    </a:cubicBezTo>
                    <a:cubicBezTo>
                      <a:pt x="639472" y="690713"/>
                      <a:pt x="672619" y="697952"/>
                      <a:pt x="698717" y="698047"/>
                    </a:cubicBezTo>
                    <a:cubicBezTo>
                      <a:pt x="724816" y="698143"/>
                      <a:pt x="774917" y="676711"/>
                      <a:pt x="788062" y="670901"/>
                    </a:cubicBezTo>
                    <a:cubicBezTo>
                      <a:pt x="792729" y="677664"/>
                      <a:pt x="797587" y="684522"/>
                      <a:pt x="802063" y="691285"/>
                    </a:cubicBezTo>
                    <a:cubicBezTo>
                      <a:pt x="824542" y="723574"/>
                      <a:pt x="847117" y="755864"/>
                      <a:pt x="868738" y="788059"/>
                    </a:cubicBezTo>
                    <a:cubicBezTo>
                      <a:pt x="876263" y="799489"/>
                      <a:pt x="883216" y="810919"/>
                      <a:pt x="890170" y="822348"/>
                    </a:cubicBezTo>
                    <a:cubicBezTo>
                      <a:pt x="884264" y="815872"/>
                      <a:pt x="879216" y="810538"/>
                      <a:pt x="878359" y="809776"/>
                    </a:cubicBezTo>
                    <a:cubicBezTo>
                      <a:pt x="852070" y="786915"/>
                      <a:pt x="787776" y="758245"/>
                      <a:pt x="754534" y="778438"/>
                    </a:cubicBezTo>
                    <a:cubicBezTo>
                      <a:pt x="733121" y="792211"/>
                      <a:pt x="726930" y="820739"/>
                      <a:pt x="740703" y="842151"/>
                    </a:cubicBezTo>
                    <a:cubicBezTo>
                      <a:pt x="741618" y="843570"/>
                      <a:pt x="742608" y="844942"/>
                      <a:pt x="743675" y="846256"/>
                    </a:cubicBezTo>
                    <a:cubicBezTo>
                      <a:pt x="760153" y="868259"/>
                      <a:pt x="793300" y="875594"/>
                      <a:pt x="819304" y="875689"/>
                    </a:cubicBezTo>
                    <a:cubicBezTo>
                      <a:pt x="845307" y="875784"/>
                      <a:pt x="890741" y="856639"/>
                      <a:pt x="906362" y="849590"/>
                    </a:cubicBezTo>
                    <a:cubicBezTo>
                      <a:pt x="913220" y="861496"/>
                      <a:pt x="920078" y="873403"/>
                      <a:pt x="926079" y="885309"/>
                    </a:cubicBezTo>
                    <a:cubicBezTo>
                      <a:pt x="930079" y="893500"/>
                      <a:pt x="934461" y="901120"/>
                      <a:pt x="937890" y="909598"/>
                    </a:cubicBezTo>
                    <a:cubicBezTo>
                      <a:pt x="941319" y="918075"/>
                      <a:pt x="945224" y="926171"/>
                      <a:pt x="948748" y="934267"/>
                    </a:cubicBezTo>
                    <a:cubicBezTo>
                      <a:pt x="955130" y="950269"/>
                      <a:pt x="961702" y="966652"/>
                      <a:pt x="967798" y="982369"/>
                    </a:cubicBezTo>
                    <a:cubicBezTo>
                      <a:pt x="971894" y="993227"/>
                      <a:pt x="975609" y="1003705"/>
                      <a:pt x="979324" y="1014182"/>
                    </a:cubicBezTo>
                    <a:cubicBezTo>
                      <a:pt x="972085" y="1002752"/>
                      <a:pt x="957226" y="980749"/>
                      <a:pt x="955797" y="979035"/>
                    </a:cubicBezTo>
                    <a:cubicBezTo>
                      <a:pt x="935042" y="956375"/>
                      <a:pt x="908801" y="939449"/>
                      <a:pt x="879597" y="929886"/>
                    </a:cubicBezTo>
                    <a:cubicBezTo>
                      <a:pt x="877425" y="927238"/>
                      <a:pt x="875006" y="924819"/>
                      <a:pt x="872358" y="922647"/>
                    </a:cubicBezTo>
                    <a:cubicBezTo>
                      <a:pt x="853156" y="905845"/>
                      <a:pt x="823971" y="907797"/>
                      <a:pt x="807169" y="927000"/>
                    </a:cubicBezTo>
                    <a:cubicBezTo>
                      <a:pt x="806102" y="928229"/>
                      <a:pt x="805092" y="929505"/>
                      <a:pt x="804159" y="930838"/>
                    </a:cubicBezTo>
                    <a:cubicBezTo>
                      <a:pt x="782632" y="963414"/>
                      <a:pt x="808731" y="1028755"/>
                      <a:pt x="830543" y="1055997"/>
                    </a:cubicBezTo>
                    <a:cubicBezTo>
                      <a:pt x="831781" y="1057616"/>
                      <a:pt x="847688" y="1073428"/>
                      <a:pt x="857880" y="1083238"/>
                    </a:cubicBezTo>
                    <a:lnTo>
                      <a:pt x="836353" y="1069237"/>
                    </a:lnTo>
                    <a:cubicBezTo>
                      <a:pt x="822352" y="1059712"/>
                      <a:pt x="807778" y="1050187"/>
                      <a:pt x="792729" y="1039804"/>
                    </a:cubicBezTo>
                    <a:lnTo>
                      <a:pt x="769774" y="1025707"/>
                    </a:lnTo>
                    <a:cubicBezTo>
                      <a:pt x="762154" y="1020850"/>
                      <a:pt x="753581" y="1016659"/>
                      <a:pt x="745390" y="1012087"/>
                    </a:cubicBezTo>
                    <a:cubicBezTo>
                      <a:pt x="726340" y="1001800"/>
                      <a:pt x="706432" y="992275"/>
                      <a:pt x="686239" y="983512"/>
                    </a:cubicBezTo>
                    <a:cubicBezTo>
                      <a:pt x="694812" y="971224"/>
                      <a:pt x="724339" y="927123"/>
                      <a:pt x="729578" y="901406"/>
                    </a:cubicBezTo>
                    <a:cubicBezTo>
                      <a:pt x="734817" y="875689"/>
                      <a:pt x="733579" y="841970"/>
                      <a:pt x="715195" y="821491"/>
                    </a:cubicBezTo>
                    <a:cubicBezTo>
                      <a:pt x="698755" y="801984"/>
                      <a:pt x="669609" y="799498"/>
                      <a:pt x="650101" y="815938"/>
                    </a:cubicBezTo>
                    <a:cubicBezTo>
                      <a:pt x="648844" y="816996"/>
                      <a:pt x="647654" y="818119"/>
                      <a:pt x="646520" y="819301"/>
                    </a:cubicBezTo>
                    <a:cubicBezTo>
                      <a:pt x="620326" y="847876"/>
                      <a:pt x="636233" y="916741"/>
                      <a:pt x="653569" y="946936"/>
                    </a:cubicBezTo>
                    <a:cubicBezTo>
                      <a:pt x="654712" y="948840"/>
                      <a:pt x="669571" y="969034"/>
                      <a:pt x="678048" y="979987"/>
                    </a:cubicBezTo>
                    <a:cubicBezTo>
                      <a:pt x="665856" y="974653"/>
                      <a:pt x="653664" y="969224"/>
                      <a:pt x="641186" y="964176"/>
                    </a:cubicBezTo>
                    <a:cubicBezTo>
                      <a:pt x="604991" y="949603"/>
                      <a:pt x="567939" y="935601"/>
                      <a:pt x="531077" y="922171"/>
                    </a:cubicBezTo>
                    <a:cubicBezTo>
                      <a:pt x="519742" y="917980"/>
                      <a:pt x="508503" y="913598"/>
                      <a:pt x="497263" y="909312"/>
                    </a:cubicBezTo>
                    <a:cubicBezTo>
                      <a:pt x="500407" y="905026"/>
                      <a:pt x="536983" y="853305"/>
                      <a:pt x="542507" y="824539"/>
                    </a:cubicBezTo>
                    <a:cubicBezTo>
                      <a:pt x="547460" y="799012"/>
                      <a:pt x="546603" y="765103"/>
                      <a:pt x="528124" y="744625"/>
                    </a:cubicBezTo>
                    <a:cubicBezTo>
                      <a:pt x="511684" y="725118"/>
                      <a:pt x="482538" y="722631"/>
                      <a:pt x="463030" y="739072"/>
                    </a:cubicBezTo>
                    <a:cubicBezTo>
                      <a:pt x="461773" y="740129"/>
                      <a:pt x="460583" y="741253"/>
                      <a:pt x="459449" y="742434"/>
                    </a:cubicBezTo>
                    <a:cubicBezTo>
                      <a:pt x="433255" y="771009"/>
                      <a:pt x="449162" y="839875"/>
                      <a:pt x="466593" y="870069"/>
                    </a:cubicBezTo>
                    <a:cubicBezTo>
                      <a:pt x="467831" y="872355"/>
                      <a:pt x="489358" y="901406"/>
                      <a:pt x="495168" y="908169"/>
                    </a:cubicBezTo>
                    <a:cubicBezTo>
                      <a:pt x="470403" y="898644"/>
                      <a:pt x="445828" y="889119"/>
                      <a:pt x="421921" y="878546"/>
                    </a:cubicBezTo>
                    <a:cubicBezTo>
                      <a:pt x="389650" y="864573"/>
                      <a:pt x="358332" y="848466"/>
                      <a:pt x="328195" y="830350"/>
                    </a:cubicBezTo>
                    <a:cubicBezTo>
                      <a:pt x="329623" y="828349"/>
                      <a:pt x="368104" y="774533"/>
                      <a:pt x="373724" y="745101"/>
                    </a:cubicBezTo>
                    <a:cubicBezTo>
                      <a:pt x="378582" y="719574"/>
                      <a:pt x="377725" y="685665"/>
                      <a:pt x="359341" y="665186"/>
                    </a:cubicBezTo>
                    <a:cubicBezTo>
                      <a:pt x="342901" y="645679"/>
                      <a:pt x="313755" y="643193"/>
                      <a:pt x="294247" y="659633"/>
                    </a:cubicBezTo>
                    <a:cubicBezTo>
                      <a:pt x="292990" y="660690"/>
                      <a:pt x="291800" y="661814"/>
                      <a:pt x="290666" y="662995"/>
                    </a:cubicBezTo>
                    <a:cubicBezTo>
                      <a:pt x="264472" y="691570"/>
                      <a:pt x="280379" y="760436"/>
                      <a:pt x="297715" y="790630"/>
                    </a:cubicBezTo>
                    <a:cubicBezTo>
                      <a:pt x="298858" y="792631"/>
                      <a:pt x="315241" y="814824"/>
                      <a:pt x="323337" y="825206"/>
                    </a:cubicBezTo>
                    <a:lnTo>
                      <a:pt x="321813" y="826825"/>
                    </a:lnTo>
                    <a:cubicBezTo>
                      <a:pt x="291933" y="807813"/>
                      <a:pt x="263815" y="786173"/>
                      <a:pt x="237802" y="762151"/>
                    </a:cubicBezTo>
                    <a:cubicBezTo>
                      <a:pt x="223229" y="749102"/>
                      <a:pt x="210085" y="735862"/>
                      <a:pt x="197607" y="722622"/>
                    </a:cubicBezTo>
                    <a:cubicBezTo>
                      <a:pt x="205798" y="713097"/>
                      <a:pt x="242755" y="670520"/>
                      <a:pt x="250852" y="644517"/>
                    </a:cubicBezTo>
                    <a:cubicBezTo>
                      <a:pt x="258948" y="618514"/>
                      <a:pt x="261329" y="585843"/>
                      <a:pt x="245327" y="563554"/>
                    </a:cubicBezTo>
                    <a:cubicBezTo>
                      <a:pt x="231001" y="542380"/>
                      <a:pt x="202226" y="536818"/>
                      <a:pt x="181052" y="551143"/>
                    </a:cubicBezTo>
                    <a:cubicBezTo>
                      <a:pt x="179728" y="552039"/>
                      <a:pt x="178452" y="553001"/>
                      <a:pt x="177223" y="554029"/>
                    </a:cubicBezTo>
                    <a:cubicBezTo>
                      <a:pt x="148077" y="579937"/>
                      <a:pt x="156364" y="649851"/>
                      <a:pt x="170270" y="681760"/>
                    </a:cubicBezTo>
                    <a:cubicBezTo>
                      <a:pt x="171032" y="683474"/>
                      <a:pt x="180748" y="700238"/>
                      <a:pt x="187987" y="712335"/>
                    </a:cubicBezTo>
                    <a:cubicBezTo>
                      <a:pt x="182462" y="706334"/>
                      <a:pt x="176652" y="700238"/>
                      <a:pt x="171413" y="694333"/>
                    </a:cubicBezTo>
                    <a:cubicBezTo>
                      <a:pt x="152363" y="672235"/>
                      <a:pt x="135313" y="650803"/>
                      <a:pt x="120835" y="631658"/>
                    </a:cubicBezTo>
                    <a:cubicBezTo>
                      <a:pt x="112644" y="620704"/>
                      <a:pt x="105500" y="610703"/>
                      <a:pt x="98833" y="601273"/>
                    </a:cubicBezTo>
                    <a:cubicBezTo>
                      <a:pt x="102166" y="587938"/>
                      <a:pt x="114739" y="534122"/>
                      <a:pt x="109977" y="507928"/>
                    </a:cubicBezTo>
                    <a:cubicBezTo>
                      <a:pt x="105214" y="481735"/>
                      <a:pt x="92260" y="450778"/>
                      <a:pt x="67686" y="438586"/>
                    </a:cubicBezTo>
                    <a:cubicBezTo>
                      <a:pt x="45378" y="426318"/>
                      <a:pt x="17346" y="434462"/>
                      <a:pt x="5078" y="456770"/>
                    </a:cubicBezTo>
                    <a:cubicBezTo>
                      <a:pt x="4278" y="458227"/>
                      <a:pt x="3554" y="459722"/>
                      <a:pt x="2916" y="461256"/>
                    </a:cubicBezTo>
                    <a:cubicBezTo>
                      <a:pt x="-11086" y="497641"/>
                      <a:pt x="28443" y="555839"/>
                      <a:pt x="55494" y="577747"/>
                    </a:cubicBezTo>
                    <a:cubicBezTo>
                      <a:pt x="57875" y="579652"/>
                      <a:pt x="97880" y="604988"/>
                      <a:pt x="98071" y="604321"/>
                    </a:cubicBezTo>
                    <a:cubicBezTo>
                      <a:pt x="98090" y="604036"/>
                      <a:pt x="98090" y="603750"/>
                      <a:pt x="98071" y="603464"/>
                    </a:cubicBezTo>
                    <a:cubicBezTo>
                      <a:pt x="104262" y="612989"/>
                      <a:pt x="111025" y="622514"/>
                      <a:pt x="118549" y="633182"/>
                    </a:cubicBezTo>
                    <a:cubicBezTo>
                      <a:pt x="132646" y="652232"/>
                      <a:pt x="148839" y="674521"/>
                      <a:pt x="167984" y="697095"/>
                    </a:cubicBezTo>
                    <a:cubicBezTo>
                      <a:pt x="188377" y="721660"/>
                      <a:pt x="210161" y="745034"/>
                      <a:pt x="233230" y="767104"/>
                    </a:cubicBezTo>
                    <a:cubicBezTo>
                      <a:pt x="258996" y="791735"/>
                      <a:pt x="286885" y="814043"/>
                      <a:pt x="316574" y="833779"/>
                    </a:cubicBezTo>
                    <a:lnTo>
                      <a:pt x="317717" y="834445"/>
                    </a:lnTo>
                    <a:cubicBezTo>
                      <a:pt x="306763" y="831302"/>
                      <a:pt x="275712" y="823587"/>
                      <a:pt x="273235" y="823301"/>
                    </a:cubicBezTo>
                    <a:cubicBezTo>
                      <a:pt x="238660" y="818729"/>
                      <a:pt x="169318" y="830254"/>
                      <a:pt x="152554" y="865497"/>
                    </a:cubicBezTo>
                    <a:cubicBezTo>
                      <a:pt x="142305" y="888862"/>
                      <a:pt x="152925" y="916113"/>
                      <a:pt x="176290" y="926362"/>
                    </a:cubicBezTo>
                    <a:cubicBezTo>
                      <a:pt x="177871" y="927057"/>
                      <a:pt x="179481" y="927657"/>
                      <a:pt x="181129" y="928171"/>
                    </a:cubicBezTo>
                    <a:cubicBezTo>
                      <a:pt x="207132" y="937506"/>
                      <a:pt x="238755" y="925409"/>
                      <a:pt x="260472" y="911027"/>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 xmlns:a16="http://schemas.microsoft.com/office/drawing/2014/main" id="{8D485667-0924-4402-BEA2-3D25D5CB498D}"/>
                  </a:ext>
                </a:extLst>
              </p:cNvPr>
              <p:cNvSpPr/>
              <p:nvPr/>
            </p:nvSpPr>
            <p:spPr>
              <a:xfrm>
                <a:off x="8458198" y="2034411"/>
                <a:ext cx="138324" cy="227270"/>
              </a:xfrm>
              <a:custGeom>
                <a:avLst/>
                <a:gdLst>
                  <a:gd name="connsiteX0" fmla="*/ 23047 w 138324"/>
                  <a:gd name="connsiteY0" fmla="*/ 143165 h 227270"/>
                  <a:gd name="connsiteX1" fmla="*/ 116964 w 138324"/>
                  <a:gd name="connsiteY1" fmla="*/ 227271 h 227270"/>
                  <a:gd name="connsiteX2" fmla="*/ 136014 w 138324"/>
                  <a:gd name="connsiteY2" fmla="*/ 164977 h 227270"/>
                  <a:gd name="connsiteX3" fmla="*/ 88389 w 138324"/>
                  <a:gd name="connsiteY3" fmla="*/ 6196 h 227270"/>
                  <a:gd name="connsiteX4" fmla="*/ 8150 w 138324"/>
                  <a:gd name="connsiteY4" fmla="*/ 33418 h 227270"/>
                  <a:gd name="connsiteX5" fmla="*/ 5617 w 138324"/>
                  <a:gd name="connsiteY5" fmla="*/ 39343 h 227270"/>
                  <a:gd name="connsiteX6" fmla="*/ 23047 w 138324"/>
                  <a:gd name="connsiteY6" fmla="*/ 143165 h 22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24" h="227270">
                    <a:moveTo>
                      <a:pt x="23047" y="143165"/>
                    </a:moveTo>
                    <a:cubicBezTo>
                      <a:pt x="43431" y="177265"/>
                      <a:pt x="116869" y="227271"/>
                      <a:pt x="116964" y="227271"/>
                    </a:cubicBezTo>
                    <a:cubicBezTo>
                      <a:pt x="117059" y="227271"/>
                      <a:pt x="135252" y="168883"/>
                      <a:pt x="136014" y="164977"/>
                    </a:cubicBezTo>
                    <a:cubicBezTo>
                      <a:pt x="143824" y="120496"/>
                      <a:pt x="132775" y="29818"/>
                      <a:pt x="88389" y="6196"/>
                    </a:cubicBezTo>
                    <a:cubicBezTo>
                      <a:pt x="58719" y="-8444"/>
                      <a:pt x="22790" y="3748"/>
                      <a:pt x="8150" y="33418"/>
                    </a:cubicBezTo>
                    <a:cubicBezTo>
                      <a:pt x="7198" y="35342"/>
                      <a:pt x="6360" y="37323"/>
                      <a:pt x="5617" y="39343"/>
                    </a:cubicBezTo>
                    <a:cubicBezTo>
                      <a:pt x="-8195" y="72490"/>
                      <a:pt x="5712" y="114209"/>
                      <a:pt x="23047" y="143165"/>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 xmlns:a16="http://schemas.microsoft.com/office/drawing/2014/main" id="{4E2C3FB5-E86B-4CFC-BD80-716EEE3251B8}"/>
                  </a:ext>
                </a:extLst>
              </p:cNvPr>
              <p:cNvSpPr/>
              <p:nvPr/>
            </p:nvSpPr>
            <p:spPr>
              <a:xfrm>
                <a:off x="9169452" y="2485887"/>
                <a:ext cx="137188" cy="230246"/>
              </a:xfrm>
              <a:custGeom>
                <a:avLst/>
                <a:gdLst>
                  <a:gd name="connsiteX0" fmla="*/ 31979 w 137188"/>
                  <a:gd name="connsiteY0" fmla="*/ 230233 h 230246"/>
                  <a:gd name="connsiteX1" fmla="*/ 82176 w 137188"/>
                  <a:gd name="connsiteY1" fmla="*/ 188704 h 230246"/>
                  <a:gd name="connsiteX2" fmla="*/ 129801 w 137188"/>
                  <a:gd name="connsiteY2" fmla="*/ 29731 h 230246"/>
                  <a:gd name="connsiteX3" fmla="*/ 47857 w 137188"/>
                  <a:gd name="connsiteY3" fmla="*/ 8176 h 230246"/>
                  <a:gd name="connsiteX4" fmla="*/ 42456 w 137188"/>
                  <a:gd name="connsiteY4" fmla="*/ 11729 h 230246"/>
                  <a:gd name="connsiteX5" fmla="*/ 70 w 137188"/>
                  <a:gd name="connsiteY5" fmla="*/ 108217 h 230246"/>
                  <a:gd name="connsiteX6" fmla="*/ 31979 w 137188"/>
                  <a:gd name="connsiteY6" fmla="*/ 230233 h 23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8" h="230246">
                    <a:moveTo>
                      <a:pt x="31979" y="230233"/>
                    </a:moveTo>
                    <a:cubicBezTo>
                      <a:pt x="31979" y="231090"/>
                      <a:pt x="79604" y="191561"/>
                      <a:pt x="82176" y="188704"/>
                    </a:cubicBezTo>
                    <a:cubicBezTo>
                      <a:pt x="113322" y="155843"/>
                      <a:pt x="154089" y="74404"/>
                      <a:pt x="129801" y="29731"/>
                    </a:cubicBezTo>
                    <a:cubicBezTo>
                      <a:pt x="113122" y="1147"/>
                      <a:pt x="76442" y="-8502"/>
                      <a:pt x="47857" y="8176"/>
                    </a:cubicBezTo>
                    <a:cubicBezTo>
                      <a:pt x="46000" y="9262"/>
                      <a:pt x="44190" y="10443"/>
                      <a:pt x="42456" y="11729"/>
                    </a:cubicBezTo>
                    <a:cubicBezTo>
                      <a:pt x="13024" y="32017"/>
                      <a:pt x="1689" y="74499"/>
                      <a:pt x="70" y="108217"/>
                    </a:cubicBezTo>
                    <a:cubicBezTo>
                      <a:pt x="-1739" y="147842"/>
                      <a:pt x="31979" y="230138"/>
                      <a:pt x="31979" y="230233"/>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 xmlns:a16="http://schemas.microsoft.com/office/drawing/2014/main" id="{4EB2678A-1649-4499-92D7-15EAFC35F188}"/>
                  </a:ext>
                </a:extLst>
              </p:cNvPr>
              <p:cNvSpPr/>
              <p:nvPr/>
            </p:nvSpPr>
            <p:spPr>
              <a:xfrm>
                <a:off x="8141248" y="1948815"/>
                <a:ext cx="1481952" cy="1535210"/>
              </a:xfrm>
              <a:custGeom>
                <a:avLst/>
                <a:gdLst>
                  <a:gd name="connsiteX0" fmla="*/ 215315 w 1481952"/>
                  <a:gd name="connsiteY0" fmla="*/ 456123 h 1535210"/>
                  <a:gd name="connsiteX1" fmla="*/ 326948 w 1481952"/>
                  <a:gd name="connsiteY1" fmla="*/ 512035 h 1535210"/>
                  <a:gd name="connsiteX2" fmla="*/ 288848 w 1481952"/>
                  <a:gd name="connsiteY2" fmla="*/ 648338 h 1535210"/>
                  <a:gd name="connsiteX3" fmla="*/ 273322 w 1481952"/>
                  <a:gd name="connsiteY3" fmla="*/ 729967 h 1535210"/>
                  <a:gd name="connsiteX4" fmla="*/ 273322 w 1481952"/>
                  <a:gd name="connsiteY4" fmla="*/ 703964 h 1535210"/>
                  <a:gd name="connsiteX5" fmla="*/ 185121 w 1481952"/>
                  <a:gd name="connsiteY5" fmla="*/ 563470 h 1535210"/>
                  <a:gd name="connsiteX6" fmla="*/ 114864 w 1481952"/>
                  <a:gd name="connsiteY6" fmla="*/ 610829 h 1535210"/>
                  <a:gd name="connsiteX7" fmla="*/ 113969 w 1481952"/>
                  <a:gd name="connsiteY7" fmla="*/ 617286 h 1535210"/>
                  <a:gd name="connsiteX8" fmla="*/ 158736 w 1481952"/>
                  <a:gd name="connsiteY8" fmla="*/ 712536 h 1535210"/>
                  <a:gd name="connsiteX9" fmla="*/ 266940 w 1481952"/>
                  <a:gd name="connsiteY9" fmla="*/ 767305 h 1535210"/>
                  <a:gd name="connsiteX10" fmla="*/ 261797 w 1481952"/>
                  <a:gd name="connsiteY10" fmla="*/ 798833 h 1535210"/>
                  <a:gd name="connsiteX11" fmla="*/ 237222 w 1481952"/>
                  <a:gd name="connsiteY11" fmla="*/ 949233 h 1535210"/>
                  <a:gd name="connsiteX12" fmla="*/ 226554 w 1481952"/>
                  <a:gd name="connsiteY12" fmla="*/ 1000668 h 1535210"/>
                  <a:gd name="connsiteX13" fmla="*/ 226554 w 1481952"/>
                  <a:gd name="connsiteY13" fmla="*/ 978189 h 1535210"/>
                  <a:gd name="connsiteX14" fmla="*/ 138353 w 1481952"/>
                  <a:gd name="connsiteY14" fmla="*/ 837600 h 1535210"/>
                  <a:gd name="connsiteX15" fmla="*/ 68182 w 1481952"/>
                  <a:gd name="connsiteY15" fmla="*/ 885082 h 1535210"/>
                  <a:gd name="connsiteX16" fmla="*/ 67296 w 1481952"/>
                  <a:gd name="connsiteY16" fmla="*/ 891511 h 1535210"/>
                  <a:gd name="connsiteX17" fmla="*/ 111969 w 1481952"/>
                  <a:gd name="connsiteY17" fmla="*/ 986761 h 1535210"/>
                  <a:gd name="connsiteX18" fmla="*/ 216744 w 1481952"/>
                  <a:gd name="connsiteY18" fmla="*/ 1040292 h 1535210"/>
                  <a:gd name="connsiteX19" fmla="*/ 203218 w 1481952"/>
                  <a:gd name="connsiteY19" fmla="*/ 1091536 h 1535210"/>
                  <a:gd name="connsiteX20" fmla="*/ 192550 w 1481952"/>
                  <a:gd name="connsiteY20" fmla="*/ 1124969 h 1535210"/>
                  <a:gd name="connsiteX21" fmla="*/ 180549 w 1481952"/>
                  <a:gd name="connsiteY21" fmla="*/ 1157830 h 1535210"/>
                  <a:gd name="connsiteX22" fmla="*/ 155117 w 1481952"/>
                  <a:gd name="connsiteY22" fmla="*/ 1219743 h 1535210"/>
                  <a:gd name="connsiteX23" fmla="*/ 137401 w 1481952"/>
                  <a:gd name="connsiteY23" fmla="*/ 1259938 h 1535210"/>
                  <a:gd name="connsiteX24" fmla="*/ 146926 w 1481952"/>
                  <a:gd name="connsiteY24" fmla="*/ 1205932 h 1535210"/>
                  <a:gd name="connsiteX25" fmla="*/ 81012 w 1481952"/>
                  <a:gd name="connsiteY25" fmla="*/ 1053532 h 1535210"/>
                  <a:gd name="connsiteX26" fmla="*/ 4403 w 1481952"/>
                  <a:gd name="connsiteY26" fmla="*/ 1089717 h 1535210"/>
                  <a:gd name="connsiteX27" fmla="*/ 2527 w 1481952"/>
                  <a:gd name="connsiteY27" fmla="*/ 1096013 h 1535210"/>
                  <a:gd name="connsiteX28" fmla="*/ 32244 w 1481952"/>
                  <a:gd name="connsiteY28" fmla="*/ 1197073 h 1535210"/>
                  <a:gd name="connsiteX29" fmla="*/ 133495 w 1481952"/>
                  <a:gd name="connsiteY29" fmla="*/ 1268987 h 1535210"/>
                  <a:gd name="connsiteX30" fmla="*/ 104349 w 1481952"/>
                  <a:gd name="connsiteY30" fmla="*/ 1331852 h 1535210"/>
                  <a:gd name="connsiteX31" fmla="*/ 31006 w 1481952"/>
                  <a:gd name="connsiteY31" fmla="*/ 1475489 h 1535210"/>
                  <a:gd name="connsiteX32" fmla="*/ 58534 w 1481952"/>
                  <a:gd name="connsiteY32" fmla="*/ 1495111 h 1535210"/>
                  <a:gd name="connsiteX33" fmla="*/ 131495 w 1481952"/>
                  <a:gd name="connsiteY33" fmla="*/ 1344520 h 1535210"/>
                  <a:gd name="connsiteX34" fmla="*/ 162356 w 1481952"/>
                  <a:gd name="connsiteY34" fmla="*/ 1273749 h 1535210"/>
                  <a:gd name="connsiteX35" fmla="*/ 237603 w 1481952"/>
                  <a:gd name="connsiteY35" fmla="*/ 1287561 h 1535210"/>
                  <a:gd name="connsiteX36" fmla="*/ 281895 w 1481952"/>
                  <a:gd name="connsiteY36" fmla="*/ 1399194 h 1535210"/>
                  <a:gd name="connsiteX37" fmla="*/ 222840 w 1481952"/>
                  <a:gd name="connsiteY37" fmla="*/ 1435579 h 1535210"/>
                  <a:gd name="connsiteX38" fmla="*/ 84632 w 1481952"/>
                  <a:gd name="connsiteY38" fmla="*/ 1513779 h 1535210"/>
                  <a:gd name="connsiteX39" fmla="*/ 114636 w 1481952"/>
                  <a:gd name="connsiteY39" fmla="*/ 1535211 h 1535210"/>
                  <a:gd name="connsiteX40" fmla="*/ 238461 w 1481952"/>
                  <a:gd name="connsiteY40" fmla="*/ 1461202 h 1535210"/>
                  <a:gd name="connsiteX41" fmla="*/ 303135 w 1481952"/>
                  <a:gd name="connsiteY41" fmla="*/ 1419101 h 1535210"/>
                  <a:gd name="connsiteX42" fmla="*/ 398385 w 1481952"/>
                  <a:gd name="connsiteY42" fmla="*/ 1498920 h 1535210"/>
                  <a:gd name="connsiteX43" fmla="*/ 503732 w 1481952"/>
                  <a:gd name="connsiteY43" fmla="*/ 1502064 h 1535210"/>
                  <a:gd name="connsiteX44" fmla="*/ 528411 w 1481952"/>
                  <a:gd name="connsiteY44" fmla="*/ 1421149 h 1535210"/>
                  <a:gd name="connsiteX45" fmla="*/ 524973 w 1481952"/>
                  <a:gd name="connsiteY45" fmla="*/ 1415481 h 1535210"/>
                  <a:gd name="connsiteX46" fmla="*/ 360952 w 1481952"/>
                  <a:gd name="connsiteY46" fmla="*/ 1390240 h 1535210"/>
                  <a:gd name="connsiteX47" fmla="*/ 315327 w 1481952"/>
                  <a:gd name="connsiteY47" fmla="*/ 1411005 h 1535210"/>
                  <a:gd name="connsiteX48" fmla="*/ 342474 w 1481952"/>
                  <a:gd name="connsiteY48" fmla="*/ 1392621 h 1535210"/>
                  <a:gd name="connsiteX49" fmla="*/ 398195 w 1481952"/>
                  <a:gd name="connsiteY49" fmla="*/ 1353093 h 1535210"/>
                  <a:gd name="connsiteX50" fmla="*/ 425818 w 1481952"/>
                  <a:gd name="connsiteY50" fmla="*/ 1331661 h 1535210"/>
                  <a:gd name="connsiteX51" fmla="*/ 453535 w 1481952"/>
                  <a:gd name="connsiteY51" fmla="*/ 1308325 h 1535210"/>
                  <a:gd name="connsiteX52" fmla="*/ 515734 w 1481952"/>
                  <a:gd name="connsiteY52" fmla="*/ 1249651 h 1535210"/>
                  <a:gd name="connsiteX53" fmla="*/ 595648 w 1481952"/>
                  <a:gd name="connsiteY53" fmla="*/ 1339853 h 1535210"/>
                  <a:gd name="connsiteX54" fmla="*/ 699280 w 1481952"/>
                  <a:gd name="connsiteY54" fmla="*/ 1358903 h 1535210"/>
                  <a:gd name="connsiteX55" fmla="*/ 735961 w 1481952"/>
                  <a:gd name="connsiteY55" fmla="*/ 1282522 h 1535210"/>
                  <a:gd name="connsiteX56" fmla="*/ 733475 w 1481952"/>
                  <a:gd name="connsiteY56" fmla="*/ 1276512 h 1535210"/>
                  <a:gd name="connsiteX57" fmla="*/ 575169 w 1481952"/>
                  <a:gd name="connsiteY57" fmla="*/ 1226696 h 1535210"/>
                  <a:gd name="connsiteX58" fmla="*/ 523830 w 1481952"/>
                  <a:gd name="connsiteY58" fmla="*/ 1241174 h 1535210"/>
                  <a:gd name="connsiteX59" fmla="*/ 559929 w 1481952"/>
                  <a:gd name="connsiteY59" fmla="*/ 1203645 h 1535210"/>
                  <a:gd name="connsiteX60" fmla="*/ 661276 w 1481952"/>
                  <a:gd name="connsiteY60" fmla="*/ 1089345 h 1535210"/>
                  <a:gd name="connsiteX61" fmla="*/ 692327 w 1481952"/>
                  <a:gd name="connsiteY61" fmla="*/ 1054294 h 1535210"/>
                  <a:gd name="connsiteX62" fmla="*/ 774623 w 1481952"/>
                  <a:gd name="connsiteY62" fmla="*/ 1148020 h 1535210"/>
                  <a:gd name="connsiteX63" fmla="*/ 878350 w 1481952"/>
                  <a:gd name="connsiteY63" fmla="*/ 1167070 h 1535210"/>
                  <a:gd name="connsiteX64" fmla="*/ 914917 w 1481952"/>
                  <a:gd name="connsiteY64" fmla="*/ 1090641 h 1535210"/>
                  <a:gd name="connsiteX65" fmla="*/ 912450 w 1481952"/>
                  <a:gd name="connsiteY65" fmla="*/ 1084678 h 1535210"/>
                  <a:gd name="connsiteX66" fmla="*/ 754144 w 1481952"/>
                  <a:gd name="connsiteY66" fmla="*/ 1034862 h 1535210"/>
                  <a:gd name="connsiteX67" fmla="*/ 694232 w 1481952"/>
                  <a:gd name="connsiteY67" fmla="*/ 1052007 h 1535210"/>
                  <a:gd name="connsiteX68" fmla="*/ 763764 w 1481952"/>
                  <a:gd name="connsiteY68" fmla="*/ 976665 h 1535210"/>
                  <a:gd name="connsiteX69" fmla="*/ 865206 w 1481952"/>
                  <a:gd name="connsiteY69" fmla="*/ 884844 h 1535210"/>
                  <a:gd name="connsiteX70" fmla="*/ 947883 w 1481952"/>
                  <a:gd name="connsiteY70" fmla="*/ 979236 h 1535210"/>
                  <a:gd name="connsiteX71" fmla="*/ 1051610 w 1481952"/>
                  <a:gd name="connsiteY71" fmla="*/ 998286 h 1535210"/>
                  <a:gd name="connsiteX72" fmla="*/ 1088177 w 1481952"/>
                  <a:gd name="connsiteY72" fmla="*/ 921858 h 1535210"/>
                  <a:gd name="connsiteX73" fmla="*/ 1085710 w 1481952"/>
                  <a:gd name="connsiteY73" fmla="*/ 915895 h 1535210"/>
                  <a:gd name="connsiteX74" fmla="*/ 927404 w 1481952"/>
                  <a:gd name="connsiteY74" fmla="*/ 866175 h 1535210"/>
                  <a:gd name="connsiteX75" fmla="*/ 873778 w 1481952"/>
                  <a:gd name="connsiteY75" fmla="*/ 881319 h 1535210"/>
                  <a:gd name="connsiteX76" fmla="*/ 872445 w 1481952"/>
                  <a:gd name="connsiteY76" fmla="*/ 878748 h 1535210"/>
                  <a:gd name="connsiteX77" fmla="*/ 989507 w 1481952"/>
                  <a:gd name="connsiteY77" fmla="*/ 806262 h 1535210"/>
                  <a:gd name="connsiteX78" fmla="*/ 1056182 w 1481952"/>
                  <a:gd name="connsiteY78" fmla="*/ 775687 h 1535210"/>
                  <a:gd name="connsiteX79" fmla="*/ 1126667 w 1481952"/>
                  <a:gd name="connsiteY79" fmla="*/ 875986 h 1535210"/>
                  <a:gd name="connsiteX80" fmla="*/ 1227632 w 1481952"/>
                  <a:gd name="connsiteY80" fmla="*/ 906370 h 1535210"/>
                  <a:gd name="connsiteX81" fmla="*/ 1272380 w 1481952"/>
                  <a:gd name="connsiteY81" fmla="*/ 834418 h 1535210"/>
                  <a:gd name="connsiteX82" fmla="*/ 1270590 w 1481952"/>
                  <a:gd name="connsiteY82" fmla="*/ 828265 h 1535210"/>
                  <a:gd name="connsiteX83" fmla="*/ 1118761 w 1481952"/>
                  <a:gd name="connsiteY83" fmla="*/ 761590 h 1535210"/>
                  <a:gd name="connsiteX84" fmla="*/ 1073422 w 1481952"/>
                  <a:gd name="connsiteY84" fmla="*/ 769020 h 1535210"/>
                  <a:gd name="connsiteX85" fmla="*/ 1102950 w 1481952"/>
                  <a:gd name="connsiteY85" fmla="*/ 757209 h 1535210"/>
                  <a:gd name="connsiteX86" fmla="*/ 1202200 w 1481952"/>
                  <a:gd name="connsiteY86" fmla="*/ 724443 h 1535210"/>
                  <a:gd name="connsiteX87" fmla="*/ 1249159 w 1481952"/>
                  <a:gd name="connsiteY87" fmla="*/ 711679 h 1535210"/>
                  <a:gd name="connsiteX88" fmla="*/ 1357458 w 1481952"/>
                  <a:gd name="connsiteY88" fmla="*/ 767877 h 1535210"/>
                  <a:gd name="connsiteX89" fmla="*/ 1460995 w 1481952"/>
                  <a:gd name="connsiteY89" fmla="*/ 748350 h 1535210"/>
                  <a:gd name="connsiteX90" fmla="*/ 1467557 w 1481952"/>
                  <a:gd name="connsiteY90" fmla="*/ 663873 h 1535210"/>
                  <a:gd name="connsiteX91" fmla="*/ 1463090 w 1481952"/>
                  <a:gd name="connsiteY91" fmla="*/ 659196 h 1535210"/>
                  <a:gd name="connsiteX92" fmla="*/ 1297545 w 1481952"/>
                  <a:gd name="connsiteY92" fmla="*/ 669769 h 1535210"/>
                  <a:gd name="connsiteX93" fmla="*/ 1245825 w 1481952"/>
                  <a:gd name="connsiteY93" fmla="*/ 709393 h 1535210"/>
                  <a:gd name="connsiteX94" fmla="*/ 1246682 w 1481952"/>
                  <a:gd name="connsiteY94" fmla="*/ 709965 h 1535210"/>
                  <a:gd name="connsiteX95" fmla="*/ 1201248 w 1481952"/>
                  <a:gd name="connsiteY95" fmla="*/ 721204 h 1535210"/>
                  <a:gd name="connsiteX96" fmla="*/ 1101045 w 1481952"/>
                  <a:gd name="connsiteY96" fmla="*/ 751970 h 1535210"/>
                  <a:gd name="connsiteX97" fmla="*/ 986173 w 1481952"/>
                  <a:gd name="connsiteY97" fmla="*/ 799595 h 1535210"/>
                  <a:gd name="connsiteX98" fmla="*/ 866444 w 1481952"/>
                  <a:gd name="connsiteY98" fmla="*/ 870080 h 1535210"/>
                  <a:gd name="connsiteX99" fmla="*/ 865206 w 1481952"/>
                  <a:gd name="connsiteY99" fmla="*/ 871128 h 1535210"/>
                  <a:gd name="connsiteX100" fmla="*/ 899115 w 1481952"/>
                  <a:gd name="connsiteY100" fmla="*/ 822265 h 1535210"/>
                  <a:gd name="connsiteX101" fmla="*/ 903115 w 1481952"/>
                  <a:gd name="connsiteY101" fmla="*/ 656339 h 1535210"/>
                  <a:gd name="connsiteX102" fmla="*/ 818124 w 1481952"/>
                  <a:gd name="connsiteY102" fmla="*/ 657425 h 1535210"/>
                  <a:gd name="connsiteX103" fmla="*/ 814056 w 1481952"/>
                  <a:gd name="connsiteY103" fmla="*/ 662054 h 1535210"/>
                  <a:gd name="connsiteX104" fmla="*/ 798721 w 1481952"/>
                  <a:gd name="connsiteY104" fmla="*/ 766353 h 1535210"/>
                  <a:gd name="connsiteX105" fmla="*/ 860919 w 1481952"/>
                  <a:gd name="connsiteY105" fmla="*/ 874557 h 1535210"/>
                  <a:gd name="connsiteX106" fmla="*/ 753859 w 1481952"/>
                  <a:gd name="connsiteY106" fmla="*/ 967140 h 1535210"/>
                  <a:gd name="connsiteX107" fmla="*/ 695946 w 1481952"/>
                  <a:gd name="connsiteY107" fmla="*/ 1026671 h 1535210"/>
                  <a:gd name="connsiteX108" fmla="*/ 710425 w 1481952"/>
                  <a:gd name="connsiteY108" fmla="*/ 1005144 h 1535210"/>
                  <a:gd name="connsiteX109" fmla="*/ 714425 w 1481952"/>
                  <a:gd name="connsiteY109" fmla="*/ 839314 h 1535210"/>
                  <a:gd name="connsiteX110" fmla="*/ 629834 w 1481952"/>
                  <a:gd name="connsiteY110" fmla="*/ 840057 h 1535210"/>
                  <a:gd name="connsiteX111" fmla="*/ 625461 w 1481952"/>
                  <a:gd name="connsiteY111" fmla="*/ 845029 h 1535210"/>
                  <a:gd name="connsiteX112" fmla="*/ 610031 w 1481952"/>
                  <a:gd name="connsiteY112" fmla="*/ 949233 h 1535210"/>
                  <a:gd name="connsiteX113" fmla="*/ 670134 w 1481952"/>
                  <a:gd name="connsiteY113" fmla="*/ 1054579 h 1535210"/>
                  <a:gd name="connsiteX114" fmla="*/ 648417 w 1481952"/>
                  <a:gd name="connsiteY114" fmla="*/ 1078106 h 1535210"/>
                  <a:gd name="connsiteX115" fmla="*/ 544975 w 1481952"/>
                  <a:gd name="connsiteY115" fmla="*/ 1189929 h 1535210"/>
                  <a:gd name="connsiteX116" fmla="*/ 507733 w 1481952"/>
                  <a:gd name="connsiteY116" fmla="*/ 1226982 h 1535210"/>
                  <a:gd name="connsiteX117" fmla="*/ 520305 w 1481952"/>
                  <a:gd name="connsiteY117" fmla="*/ 1207932 h 1535210"/>
                  <a:gd name="connsiteX118" fmla="*/ 524306 w 1481952"/>
                  <a:gd name="connsiteY118" fmla="*/ 1042102 h 1535210"/>
                  <a:gd name="connsiteX119" fmla="*/ 439448 w 1481952"/>
                  <a:gd name="connsiteY119" fmla="*/ 1042959 h 1535210"/>
                  <a:gd name="connsiteX120" fmla="*/ 435247 w 1481952"/>
                  <a:gd name="connsiteY120" fmla="*/ 1047721 h 1535210"/>
                  <a:gd name="connsiteX121" fmla="*/ 419912 w 1481952"/>
                  <a:gd name="connsiteY121" fmla="*/ 1152020 h 1535210"/>
                  <a:gd name="connsiteX122" fmla="*/ 478014 w 1481952"/>
                  <a:gd name="connsiteY122" fmla="*/ 1254699 h 1535210"/>
                  <a:gd name="connsiteX123" fmla="*/ 438390 w 1481952"/>
                  <a:gd name="connsiteY123" fmla="*/ 1289942 h 1535210"/>
                  <a:gd name="connsiteX124" fmla="*/ 411054 w 1481952"/>
                  <a:gd name="connsiteY124" fmla="*/ 1311945 h 1535210"/>
                  <a:gd name="connsiteX125" fmla="*/ 382955 w 1481952"/>
                  <a:gd name="connsiteY125" fmla="*/ 1332709 h 1535210"/>
                  <a:gd name="connsiteX126" fmla="*/ 327615 w 1481952"/>
                  <a:gd name="connsiteY126" fmla="*/ 1370333 h 1535210"/>
                  <a:gd name="connsiteX127" fmla="*/ 290562 w 1481952"/>
                  <a:gd name="connsiteY127" fmla="*/ 1394145 h 1535210"/>
                  <a:gd name="connsiteX128" fmla="*/ 328662 w 1481952"/>
                  <a:gd name="connsiteY128" fmla="*/ 1354236 h 1535210"/>
                  <a:gd name="connsiteX129" fmla="*/ 369048 w 1481952"/>
                  <a:gd name="connsiteY129" fmla="*/ 1243936 h 1535210"/>
                  <a:gd name="connsiteX130" fmla="*/ 376097 w 1481952"/>
                  <a:gd name="connsiteY130" fmla="*/ 1232697 h 1535210"/>
                  <a:gd name="connsiteX131" fmla="*/ 351742 w 1481952"/>
                  <a:gd name="connsiteY131" fmla="*/ 1151401 h 1535210"/>
                  <a:gd name="connsiteX132" fmla="*/ 345998 w 1481952"/>
                  <a:gd name="connsiteY132" fmla="*/ 1148686 h 1535210"/>
                  <a:gd name="connsiteX133" fmla="*/ 195312 w 1481952"/>
                  <a:gd name="connsiteY133" fmla="*/ 1218124 h 1535210"/>
                  <a:gd name="connsiteX134" fmla="*/ 168643 w 1481952"/>
                  <a:gd name="connsiteY134" fmla="*/ 1260605 h 1535210"/>
                  <a:gd name="connsiteX135" fmla="*/ 181215 w 1481952"/>
                  <a:gd name="connsiteY135" fmla="*/ 1230316 h 1535210"/>
                  <a:gd name="connsiteX136" fmla="*/ 205790 w 1481952"/>
                  <a:gd name="connsiteY136" fmla="*/ 1166593 h 1535210"/>
                  <a:gd name="connsiteX137" fmla="*/ 217029 w 1481952"/>
                  <a:gd name="connsiteY137" fmla="*/ 1133446 h 1535210"/>
                  <a:gd name="connsiteX138" fmla="*/ 227317 w 1481952"/>
                  <a:gd name="connsiteY138" fmla="*/ 1098775 h 1535210"/>
                  <a:gd name="connsiteX139" fmla="*/ 246843 w 1481952"/>
                  <a:gd name="connsiteY139" fmla="*/ 1015431 h 1535210"/>
                  <a:gd name="connsiteX140" fmla="*/ 363238 w 1481952"/>
                  <a:gd name="connsiteY140" fmla="*/ 1046673 h 1535210"/>
                  <a:gd name="connsiteX141" fmla="*/ 460298 w 1481952"/>
                  <a:gd name="connsiteY141" fmla="*/ 1005430 h 1535210"/>
                  <a:gd name="connsiteX142" fmla="*/ 448611 w 1481952"/>
                  <a:gd name="connsiteY142" fmla="*/ 921515 h 1535210"/>
                  <a:gd name="connsiteX143" fmla="*/ 443248 w 1481952"/>
                  <a:gd name="connsiteY143" fmla="*/ 917895 h 1535210"/>
                  <a:gd name="connsiteX144" fmla="*/ 283800 w 1481952"/>
                  <a:gd name="connsiteY144" fmla="*/ 963615 h 1535210"/>
                  <a:gd name="connsiteX145" fmla="*/ 248938 w 1481952"/>
                  <a:gd name="connsiteY145" fmla="*/ 1004097 h 1535210"/>
                  <a:gd name="connsiteX146" fmla="*/ 258463 w 1481952"/>
                  <a:gd name="connsiteY146" fmla="*/ 952852 h 1535210"/>
                  <a:gd name="connsiteX147" fmla="*/ 279894 w 1481952"/>
                  <a:gd name="connsiteY147" fmla="*/ 801405 h 1535210"/>
                  <a:gd name="connsiteX148" fmla="*/ 286371 w 1481952"/>
                  <a:gd name="connsiteY148" fmla="*/ 755018 h 1535210"/>
                  <a:gd name="connsiteX149" fmla="*/ 406768 w 1481952"/>
                  <a:gd name="connsiteY149" fmla="*/ 787784 h 1535210"/>
                  <a:gd name="connsiteX150" fmla="*/ 503732 w 1481952"/>
                  <a:gd name="connsiteY150" fmla="*/ 746541 h 1535210"/>
                  <a:gd name="connsiteX151" fmla="*/ 492111 w 1481952"/>
                  <a:gd name="connsiteY151" fmla="*/ 662616 h 1535210"/>
                  <a:gd name="connsiteX152" fmla="*/ 486777 w 1481952"/>
                  <a:gd name="connsiteY152" fmla="*/ 659006 h 1535210"/>
                  <a:gd name="connsiteX153" fmla="*/ 327234 w 1481952"/>
                  <a:gd name="connsiteY153" fmla="*/ 704821 h 1535210"/>
                  <a:gd name="connsiteX154" fmla="*/ 286752 w 1481952"/>
                  <a:gd name="connsiteY154" fmla="*/ 752446 h 1535210"/>
                  <a:gd name="connsiteX155" fmla="*/ 303135 w 1481952"/>
                  <a:gd name="connsiteY155" fmla="*/ 651291 h 1535210"/>
                  <a:gd name="connsiteX156" fmla="*/ 337330 w 1481952"/>
                  <a:gd name="connsiteY156" fmla="*/ 518607 h 1535210"/>
                  <a:gd name="connsiteX157" fmla="*/ 458393 w 1481952"/>
                  <a:gd name="connsiteY157" fmla="*/ 551754 h 1535210"/>
                  <a:gd name="connsiteX158" fmla="*/ 555358 w 1481952"/>
                  <a:gd name="connsiteY158" fmla="*/ 510511 h 1535210"/>
                  <a:gd name="connsiteX159" fmla="*/ 543689 w 1481952"/>
                  <a:gd name="connsiteY159" fmla="*/ 426453 h 1535210"/>
                  <a:gd name="connsiteX160" fmla="*/ 538403 w 1481952"/>
                  <a:gd name="connsiteY160" fmla="*/ 422881 h 1535210"/>
                  <a:gd name="connsiteX161" fmla="*/ 378859 w 1481952"/>
                  <a:gd name="connsiteY161" fmla="*/ 468696 h 1535210"/>
                  <a:gd name="connsiteX162" fmla="*/ 342474 w 1481952"/>
                  <a:gd name="connsiteY162" fmla="*/ 510987 h 1535210"/>
                  <a:gd name="connsiteX163" fmla="*/ 339997 w 1481952"/>
                  <a:gd name="connsiteY163" fmla="*/ 509559 h 1535210"/>
                  <a:gd name="connsiteX164" fmla="*/ 397147 w 1481952"/>
                  <a:gd name="connsiteY164" fmla="*/ 384591 h 1535210"/>
                  <a:gd name="connsiteX165" fmla="*/ 435247 w 1481952"/>
                  <a:gd name="connsiteY165" fmla="*/ 322392 h 1535210"/>
                  <a:gd name="connsiteX166" fmla="*/ 549547 w 1481952"/>
                  <a:gd name="connsiteY166" fmla="*/ 367255 h 1535210"/>
                  <a:gd name="connsiteX167" fmla="*/ 650512 w 1481952"/>
                  <a:gd name="connsiteY167" fmla="*/ 336870 h 1535210"/>
                  <a:gd name="connsiteX168" fmla="*/ 648103 w 1481952"/>
                  <a:gd name="connsiteY168" fmla="*/ 252174 h 1535210"/>
                  <a:gd name="connsiteX169" fmla="*/ 643178 w 1481952"/>
                  <a:gd name="connsiteY169" fmla="*/ 248002 h 1535210"/>
                  <a:gd name="connsiteX170" fmla="*/ 479634 w 1481952"/>
                  <a:gd name="connsiteY170" fmla="*/ 276006 h 1535210"/>
                  <a:gd name="connsiteX171" fmla="*/ 446010 w 1481952"/>
                  <a:gd name="connsiteY171" fmla="*/ 307152 h 1535210"/>
                  <a:gd name="connsiteX172" fmla="*/ 464108 w 1481952"/>
                  <a:gd name="connsiteY172" fmla="*/ 280959 h 1535210"/>
                  <a:gd name="connsiteX173" fmla="*/ 528687 w 1481952"/>
                  <a:gd name="connsiteY173" fmla="*/ 198853 h 1535210"/>
                  <a:gd name="connsiteX174" fmla="*/ 560882 w 1481952"/>
                  <a:gd name="connsiteY174" fmla="*/ 162372 h 1535210"/>
                  <a:gd name="connsiteX175" fmla="*/ 682230 w 1481952"/>
                  <a:gd name="connsiteY175" fmla="*/ 149514 h 1535210"/>
                  <a:gd name="connsiteX176" fmla="*/ 757859 w 1481952"/>
                  <a:gd name="connsiteY176" fmla="*/ 76076 h 1535210"/>
                  <a:gd name="connsiteX177" fmla="*/ 716711 w 1481952"/>
                  <a:gd name="connsiteY177" fmla="*/ 2010 h 1535210"/>
                  <a:gd name="connsiteX178" fmla="*/ 710234 w 1481952"/>
                  <a:gd name="connsiteY178" fmla="*/ 543 h 1535210"/>
                  <a:gd name="connsiteX179" fmla="*/ 577932 w 1481952"/>
                  <a:gd name="connsiteY179" fmla="*/ 100746 h 1535210"/>
                  <a:gd name="connsiteX180" fmla="*/ 556596 w 1481952"/>
                  <a:gd name="connsiteY180" fmla="*/ 162277 h 1535210"/>
                  <a:gd name="connsiteX181" fmla="*/ 557739 w 1481952"/>
                  <a:gd name="connsiteY181" fmla="*/ 162277 h 1535210"/>
                  <a:gd name="connsiteX182" fmla="*/ 526020 w 1481952"/>
                  <a:gd name="connsiteY182" fmla="*/ 196758 h 1535210"/>
                  <a:gd name="connsiteX183" fmla="*/ 459345 w 1481952"/>
                  <a:gd name="connsiteY183" fmla="*/ 277625 h 1535210"/>
                  <a:gd name="connsiteX184" fmla="*/ 389527 w 1481952"/>
                  <a:gd name="connsiteY184" fmla="*/ 380400 h 1535210"/>
                  <a:gd name="connsiteX185" fmla="*/ 328662 w 1481952"/>
                  <a:gd name="connsiteY185" fmla="*/ 505273 h 1535210"/>
                  <a:gd name="connsiteX186" fmla="*/ 328091 w 1481952"/>
                  <a:gd name="connsiteY186" fmla="*/ 506892 h 1535210"/>
                  <a:gd name="connsiteX187" fmla="*/ 329425 w 1481952"/>
                  <a:gd name="connsiteY187" fmla="*/ 447360 h 1535210"/>
                  <a:gd name="connsiteX188" fmla="*/ 241223 w 1481952"/>
                  <a:gd name="connsiteY188" fmla="*/ 306867 h 1535210"/>
                  <a:gd name="connsiteX189" fmla="*/ 171043 w 1481952"/>
                  <a:gd name="connsiteY189" fmla="*/ 354339 h 1535210"/>
                  <a:gd name="connsiteX190" fmla="*/ 170167 w 1481952"/>
                  <a:gd name="connsiteY190" fmla="*/ 360683 h 1535210"/>
                  <a:gd name="connsiteX191" fmla="*/ 215315 w 1481952"/>
                  <a:gd name="connsiteY191" fmla="*/ 456123 h 153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481952" h="1535210">
                    <a:moveTo>
                      <a:pt x="215315" y="456123"/>
                    </a:moveTo>
                    <a:cubicBezTo>
                      <a:pt x="242842" y="482508"/>
                      <a:pt x="320757" y="509940"/>
                      <a:pt x="326948" y="512035"/>
                    </a:cubicBezTo>
                    <a:cubicBezTo>
                      <a:pt x="311232" y="556574"/>
                      <a:pt x="298506" y="602104"/>
                      <a:pt x="288848" y="648338"/>
                    </a:cubicBezTo>
                    <a:cubicBezTo>
                      <a:pt x="283038" y="675198"/>
                      <a:pt x="277989" y="702535"/>
                      <a:pt x="273322" y="729967"/>
                    </a:cubicBezTo>
                    <a:cubicBezTo>
                      <a:pt x="273322" y="717108"/>
                      <a:pt x="273322" y="705583"/>
                      <a:pt x="273322" y="703964"/>
                    </a:cubicBezTo>
                    <a:cubicBezTo>
                      <a:pt x="269131" y="659006"/>
                      <a:pt x="234555" y="574424"/>
                      <a:pt x="185121" y="563470"/>
                    </a:cubicBezTo>
                    <a:cubicBezTo>
                      <a:pt x="152640" y="557146"/>
                      <a:pt x="121189" y="578348"/>
                      <a:pt x="114864" y="610829"/>
                    </a:cubicBezTo>
                    <a:cubicBezTo>
                      <a:pt x="114445" y="612962"/>
                      <a:pt x="114150" y="615124"/>
                      <a:pt x="113969" y="617286"/>
                    </a:cubicBezTo>
                    <a:cubicBezTo>
                      <a:pt x="109778" y="652815"/>
                      <a:pt x="134352" y="689391"/>
                      <a:pt x="158736" y="712536"/>
                    </a:cubicBezTo>
                    <a:cubicBezTo>
                      <a:pt x="183120" y="735682"/>
                      <a:pt x="249414" y="761019"/>
                      <a:pt x="266940" y="767305"/>
                    </a:cubicBezTo>
                    <a:cubicBezTo>
                      <a:pt x="265226" y="777783"/>
                      <a:pt x="263416" y="788356"/>
                      <a:pt x="261797" y="798833"/>
                    </a:cubicBezTo>
                    <a:cubicBezTo>
                      <a:pt x="253891" y="849411"/>
                      <a:pt x="246271" y="899893"/>
                      <a:pt x="237222" y="949233"/>
                    </a:cubicBezTo>
                    <a:cubicBezTo>
                      <a:pt x="234079" y="966568"/>
                      <a:pt x="230269" y="983618"/>
                      <a:pt x="226554" y="1000668"/>
                    </a:cubicBezTo>
                    <a:cubicBezTo>
                      <a:pt x="226554" y="989238"/>
                      <a:pt x="226554" y="979617"/>
                      <a:pt x="226554" y="978189"/>
                    </a:cubicBezTo>
                    <a:cubicBezTo>
                      <a:pt x="222363" y="933136"/>
                      <a:pt x="187788" y="848649"/>
                      <a:pt x="138353" y="837600"/>
                    </a:cubicBezTo>
                    <a:cubicBezTo>
                      <a:pt x="105863" y="831332"/>
                      <a:pt x="74440" y="852592"/>
                      <a:pt x="68182" y="885082"/>
                    </a:cubicBezTo>
                    <a:cubicBezTo>
                      <a:pt x="67773" y="887206"/>
                      <a:pt x="67477" y="889349"/>
                      <a:pt x="67296" y="891511"/>
                    </a:cubicBezTo>
                    <a:cubicBezTo>
                      <a:pt x="63105" y="926944"/>
                      <a:pt x="87585" y="963520"/>
                      <a:pt x="111969" y="986761"/>
                    </a:cubicBezTo>
                    <a:cubicBezTo>
                      <a:pt x="136353" y="1010002"/>
                      <a:pt x="196265" y="1032672"/>
                      <a:pt x="216744" y="1040292"/>
                    </a:cubicBezTo>
                    <a:cubicBezTo>
                      <a:pt x="212458" y="1057627"/>
                      <a:pt x="208171" y="1074963"/>
                      <a:pt x="203218" y="1091536"/>
                    </a:cubicBezTo>
                    <a:cubicBezTo>
                      <a:pt x="199503" y="1102776"/>
                      <a:pt x="196836" y="1113825"/>
                      <a:pt x="192550" y="1124969"/>
                    </a:cubicBezTo>
                    <a:lnTo>
                      <a:pt x="180549" y="1157830"/>
                    </a:lnTo>
                    <a:cubicBezTo>
                      <a:pt x="172262" y="1178404"/>
                      <a:pt x="163785" y="1199740"/>
                      <a:pt x="155117" y="1219743"/>
                    </a:cubicBezTo>
                    <a:cubicBezTo>
                      <a:pt x="149211" y="1233554"/>
                      <a:pt x="143306" y="1246699"/>
                      <a:pt x="137401" y="1259938"/>
                    </a:cubicBezTo>
                    <a:cubicBezTo>
                      <a:pt x="140734" y="1242698"/>
                      <a:pt x="146926" y="1208789"/>
                      <a:pt x="146926" y="1205932"/>
                    </a:cubicBezTo>
                    <a:cubicBezTo>
                      <a:pt x="149593" y="1160783"/>
                      <a:pt x="127876" y="1072010"/>
                      <a:pt x="81012" y="1053532"/>
                    </a:cubicBezTo>
                    <a:cubicBezTo>
                      <a:pt x="49866" y="1042368"/>
                      <a:pt x="15566" y="1058570"/>
                      <a:pt x="4403" y="1089717"/>
                    </a:cubicBezTo>
                    <a:cubicBezTo>
                      <a:pt x="3660" y="1091784"/>
                      <a:pt x="3031" y="1093879"/>
                      <a:pt x="2527" y="1096013"/>
                    </a:cubicBezTo>
                    <a:cubicBezTo>
                      <a:pt x="-6998" y="1130398"/>
                      <a:pt x="12052" y="1170308"/>
                      <a:pt x="32244" y="1197073"/>
                    </a:cubicBezTo>
                    <a:cubicBezTo>
                      <a:pt x="54914" y="1226601"/>
                      <a:pt x="124732" y="1264320"/>
                      <a:pt x="133495" y="1268987"/>
                    </a:cubicBezTo>
                    <a:cubicBezTo>
                      <a:pt x="123970" y="1290799"/>
                      <a:pt x="113874" y="1312040"/>
                      <a:pt x="104349" y="1331852"/>
                    </a:cubicBezTo>
                    <a:cubicBezTo>
                      <a:pt x="76726" y="1389669"/>
                      <a:pt x="51199" y="1438246"/>
                      <a:pt x="31006" y="1475489"/>
                    </a:cubicBezTo>
                    <a:lnTo>
                      <a:pt x="58534" y="1495111"/>
                    </a:lnTo>
                    <a:cubicBezTo>
                      <a:pt x="78536" y="1457011"/>
                      <a:pt x="104063" y="1405480"/>
                      <a:pt x="131495" y="1344520"/>
                    </a:cubicBezTo>
                    <a:cubicBezTo>
                      <a:pt x="141592" y="1322327"/>
                      <a:pt x="151974" y="1298419"/>
                      <a:pt x="162356" y="1273749"/>
                    </a:cubicBezTo>
                    <a:cubicBezTo>
                      <a:pt x="187140" y="1279874"/>
                      <a:pt x="212267" y="1284484"/>
                      <a:pt x="237603" y="1287561"/>
                    </a:cubicBezTo>
                    <a:cubicBezTo>
                      <a:pt x="242366" y="1325661"/>
                      <a:pt x="277323" y="1390812"/>
                      <a:pt x="281895" y="1399194"/>
                    </a:cubicBezTo>
                    <a:cubicBezTo>
                      <a:pt x="261606" y="1412053"/>
                      <a:pt x="241794" y="1424340"/>
                      <a:pt x="222840" y="1435579"/>
                    </a:cubicBezTo>
                    <a:cubicBezTo>
                      <a:pt x="169023" y="1467964"/>
                      <a:pt x="121684" y="1494063"/>
                      <a:pt x="84632" y="1513779"/>
                    </a:cubicBezTo>
                    <a:lnTo>
                      <a:pt x="114636" y="1535211"/>
                    </a:lnTo>
                    <a:cubicBezTo>
                      <a:pt x="149402" y="1515589"/>
                      <a:pt x="191502" y="1490824"/>
                      <a:pt x="238461" y="1461202"/>
                    </a:cubicBezTo>
                    <a:cubicBezTo>
                      <a:pt x="259130" y="1448247"/>
                      <a:pt x="280942" y="1433960"/>
                      <a:pt x="303135" y="1419101"/>
                    </a:cubicBezTo>
                    <a:cubicBezTo>
                      <a:pt x="309708" y="1426340"/>
                      <a:pt x="364000" y="1484443"/>
                      <a:pt x="398385" y="1498920"/>
                    </a:cubicBezTo>
                    <a:cubicBezTo>
                      <a:pt x="429532" y="1511970"/>
                      <a:pt x="472776" y="1520066"/>
                      <a:pt x="503732" y="1502064"/>
                    </a:cubicBezTo>
                    <a:cubicBezTo>
                      <a:pt x="532888" y="1486538"/>
                      <a:pt x="543937" y="1450305"/>
                      <a:pt x="528411" y="1421149"/>
                    </a:cubicBezTo>
                    <a:cubicBezTo>
                      <a:pt x="527363" y="1419196"/>
                      <a:pt x="526220" y="1417310"/>
                      <a:pt x="524973" y="1415481"/>
                    </a:cubicBezTo>
                    <a:cubicBezTo>
                      <a:pt x="495255" y="1374429"/>
                      <a:pt x="404005" y="1376238"/>
                      <a:pt x="360952" y="1390240"/>
                    </a:cubicBezTo>
                    <a:cubicBezTo>
                      <a:pt x="358476" y="1391097"/>
                      <a:pt x="331901" y="1403099"/>
                      <a:pt x="315327" y="1411005"/>
                    </a:cubicBezTo>
                    <a:cubicBezTo>
                      <a:pt x="324376" y="1404909"/>
                      <a:pt x="333235" y="1399003"/>
                      <a:pt x="342474" y="1392621"/>
                    </a:cubicBezTo>
                    <a:cubicBezTo>
                      <a:pt x="360857" y="1380048"/>
                      <a:pt x="378859" y="1366999"/>
                      <a:pt x="398195" y="1353093"/>
                    </a:cubicBezTo>
                    <a:lnTo>
                      <a:pt x="425818" y="1331661"/>
                    </a:lnTo>
                    <a:cubicBezTo>
                      <a:pt x="435343" y="1324613"/>
                      <a:pt x="444201" y="1316136"/>
                      <a:pt x="453535" y="1308325"/>
                    </a:cubicBezTo>
                    <a:cubicBezTo>
                      <a:pt x="474776" y="1289847"/>
                      <a:pt x="495445" y="1270225"/>
                      <a:pt x="515734" y="1249651"/>
                    </a:cubicBezTo>
                    <a:cubicBezTo>
                      <a:pt x="526783" y="1265653"/>
                      <a:pt x="566787" y="1322136"/>
                      <a:pt x="595648" y="1339853"/>
                    </a:cubicBezTo>
                    <a:cubicBezTo>
                      <a:pt x="624509" y="1357570"/>
                      <a:pt x="666038" y="1372047"/>
                      <a:pt x="699280" y="1358903"/>
                    </a:cubicBezTo>
                    <a:cubicBezTo>
                      <a:pt x="730503" y="1347940"/>
                      <a:pt x="746924" y="1313745"/>
                      <a:pt x="735961" y="1282522"/>
                    </a:cubicBezTo>
                    <a:cubicBezTo>
                      <a:pt x="735247" y="1280474"/>
                      <a:pt x="734408" y="1278474"/>
                      <a:pt x="733475" y="1276512"/>
                    </a:cubicBezTo>
                    <a:cubicBezTo>
                      <a:pt x="710329" y="1231458"/>
                      <a:pt x="619746" y="1219362"/>
                      <a:pt x="575169" y="1226696"/>
                    </a:cubicBezTo>
                    <a:cubicBezTo>
                      <a:pt x="572407" y="1227172"/>
                      <a:pt x="540975" y="1236221"/>
                      <a:pt x="523830" y="1241174"/>
                    </a:cubicBezTo>
                    <a:cubicBezTo>
                      <a:pt x="535927" y="1228887"/>
                      <a:pt x="548119" y="1216599"/>
                      <a:pt x="559929" y="1203645"/>
                    </a:cubicBezTo>
                    <a:cubicBezTo>
                      <a:pt x="594219" y="1166498"/>
                      <a:pt x="627747" y="1127445"/>
                      <a:pt x="661276" y="1089345"/>
                    </a:cubicBezTo>
                    <a:cubicBezTo>
                      <a:pt x="671562" y="1077535"/>
                      <a:pt x="682040" y="1065914"/>
                      <a:pt x="692327" y="1054294"/>
                    </a:cubicBezTo>
                    <a:cubicBezTo>
                      <a:pt x="696232" y="1060008"/>
                      <a:pt x="742238" y="1128112"/>
                      <a:pt x="774623" y="1148020"/>
                    </a:cubicBezTo>
                    <a:cubicBezTo>
                      <a:pt x="803198" y="1165641"/>
                      <a:pt x="845013" y="1180214"/>
                      <a:pt x="878350" y="1167070"/>
                    </a:cubicBezTo>
                    <a:cubicBezTo>
                      <a:pt x="909554" y="1156059"/>
                      <a:pt x="925928" y="1121845"/>
                      <a:pt x="914917" y="1090641"/>
                    </a:cubicBezTo>
                    <a:cubicBezTo>
                      <a:pt x="914202" y="1088612"/>
                      <a:pt x="913383" y="1086621"/>
                      <a:pt x="912450" y="1084678"/>
                    </a:cubicBezTo>
                    <a:cubicBezTo>
                      <a:pt x="889304" y="1039625"/>
                      <a:pt x="798721" y="1027528"/>
                      <a:pt x="754144" y="1034862"/>
                    </a:cubicBezTo>
                    <a:cubicBezTo>
                      <a:pt x="750811" y="1035339"/>
                      <a:pt x="705567" y="1048198"/>
                      <a:pt x="694232" y="1052007"/>
                    </a:cubicBezTo>
                    <a:cubicBezTo>
                      <a:pt x="717092" y="1026290"/>
                      <a:pt x="740047" y="1000858"/>
                      <a:pt x="763764" y="976665"/>
                    </a:cubicBezTo>
                    <a:cubicBezTo>
                      <a:pt x="795559" y="943899"/>
                      <a:pt x="829449" y="913228"/>
                      <a:pt x="865206" y="884844"/>
                    </a:cubicBezTo>
                    <a:cubicBezTo>
                      <a:pt x="867015" y="887511"/>
                      <a:pt x="914736" y="958853"/>
                      <a:pt x="947883" y="979236"/>
                    </a:cubicBezTo>
                    <a:cubicBezTo>
                      <a:pt x="976458" y="996858"/>
                      <a:pt x="1018272" y="1011336"/>
                      <a:pt x="1051610" y="998286"/>
                    </a:cubicBezTo>
                    <a:cubicBezTo>
                      <a:pt x="1082814" y="987276"/>
                      <a:pt x="1099187" y="953062"/>
                      <a:pt x="1088177" y="921858"/>
                    </a:cubicBezTo>
                    <a:cubicBezTo>
                      <a:pt x="1087462" y="919829"/>
                      <a:pt x="1086643" y="917838"/>
                      <a:pt x="1085710" y="915895"/>
                    </a:cubicBezTo>
                    <a:cubicBezTo>
                      <a:pt x="1062564" y="870842"/>
                      <a:pt x="971981" y="858745"/>
                      <a:pt x="927404" y="866175"/>
                    </a:cubicBezTo>
                    <a:cubicBezTo>
                      <a:pt x="924451" y="866175"/>
                      <a:pt x="890066" y="876366"/>
                      <a:pt x="873778" y="881319"/>
                    </a:cubicBezTo>
                    <a:lnTo>
                      <a:pt x="872445" y="878748"/>
                    </a:lnTo>
                    <a:cubicBezTo>
                      <a:pt x="909240" y="851163"/>
                      <a:pt x="948416" y="826903"/>
                      <a:pt x="989507" y="806262"/>
                    </a:cubicBezTo>
                    <a:cubicBezTo>
                      <a:pt x="1011986" y="794642"/>
                      <a:pt x="1034084" y="784831"/>
                      <a:pt x="1056182" y="775687"/>
                    </a:cubicBezTo>
                    <a:cubicBezTo>
                      <a:pt x="1063707" y="789879"/>
                      <a:pt x="1098854" y="854364"/>
                      <a:pt x="1126667" y="875986"/>
                    </a:cubicBezTo>
                    <a:cubicBezTo>
                      <a:pt x="1154480" y="897607"/>
                      <a:pt x="1193342" y="915705"/>
                      <a:pt x="1227632" y="906370"/>
                    </a:cubicBezTo>
                    <a:cubicBezTo>
                      <a:pt x="1259855" y="898855"/>
                      <a:pt x="1279886" y="866641"/>
                      <a:pt x="1272380" y="834418"/>
                    </a:cubicBezTo>
                    <a:cubicBezTo>
                      <a:pt x="1271895" y="832342"/>
                      <a:pt x="1271294" y="830285"/>
                      <a:pt x="1270590" y="828265"/>
                    </a:cubicBezTo>
                    <a:cubicBezTo>
                      <a:pt x="1252492" y="780640"/>
                      <a:pt x="1163910" y="758923"/>
                      <a:pt x="1118761" y="761590"/>
                    </a:cubicBezTo>
                    <a:cubicBezTo>
                      <a:pt x="1116285" y="761590"/>
                      <a:pt x="1091425" y="765877"/>
                      <a:pt x="1073422" y="769020"/>
                    </a:cubicBezTo>
                    <a:cubicBezTo>
                      <a:pt x="1082947" y="765115"/>
                      <a:pt x="1093425" y="760828"/>
                      <a:pt x="1102950" y="757209"/>
                    </a:cubicBezTo>
                    <a:cubicBezTo>
                      <a:pt x="1138764" y="743588"/>
                      <a:pt x="1172292" y="733301"/>
                      <a:pt x="1202200" y="724443"/>
                    </a:cubicBezTo>
                    <a:cubicBezTo>
                      <a:pt x="1219155" y="719490"/>
                      <a:pt x="1234680" y="714918"/>
                      <a:pt x="1249159" y="711679"/>
                    </a:cubicBezTo>
                    <a:cubicBezTo>
                      <a:pt x="1263827" y="721776"/>
                      <a:pt x="1323358" y="761686"/>
                      <a:pt x="1357458" y="767877"/>
                    </a:cubicBezTo>
                    <a:cubicBezTo>
                      <a:pt x="1391557" y="774068"/>
                      <a:pt x="1434705" y="772544"/>
                      <a:pt x="1460995" y="748350"/>
                    </a:cubicBezTo>
                    <a:cubicBezTo>
                      <a:pt x="1486131" y="726834"/>
                      <a:pt x="1489074" y="689019"/>
                      <a:pt x="1467557" y="663873"/>
                    </a:cubicBezTo>
                    <a:cubicBezTo>
                      <a:pt x="1466147" y="662235"/>
                      <a:pt x="1464662" y="660673"/>
                      <a:pt x="1463090" y="659196"/>
                    </a:cubicBezTo>
                    <a:cubicBezTo>
                      <a:pt x="1424990" y="625573"/>
                      <a:pt x="1336503" y="646909"/>
                      <a:pt x="1297545" y="669769"/>
                    </a:cubicBezTo>
                    <a:cubicBezTo>
                      <a:pt x="1294117" y="671769"/>
                      <a:pt x="1245063" y="708822"/>
                      <a:pt x="1245825" y="709393"/>
                    </a:cubicBezTo>
                    <a:lnTo>
                      <a:pt x="1246682" y="709965"/>
                    </a:lnTo>
                    <a:cubicBezTo>
                      <a:pt x="1232680" y="713203"/>
                      <a:pt x="1217631" y="716918"/>
                      <a:pt x="1201248" y="721204"/>
                    </a:cubicBezTo>
                    <a:cubicBezTo>
                      <a:pt x="1171244" y="729491"/>
                      <a:pt x="1137240" y="739111"/>
                      <a:pt x="1101045" y="751970"/>
                    </a:cubicBezTo>
                    <a:cubicBezTo>
                      <a:pt x="1061868" y="765619"/>
                      <a:pt x="1023511" y="781517"/>
                      <a:pt x="986173" y="799595"/>
                    </a:cubicBezTo>
                    <a:cubicBezTo>
                      <a:pt x="944263" y="819521"/>
                      <a:pt x="904201" y="843105"/>
                      <a:pt x="866444" y="870080"/>
                    </a:cubicBezTo>
                    <a:lnTo>
                      <a:pt x="865206" y="871128"/>
                    </a:lnTo>
                    <a:cubicBezTo>
                      <a:pt x="873969" y="859221"/>
                      <a:pt x="897591" y="825122"/>
                      <a:pt x="899115" y="822265"/>
                    </a:cubicBezTo>
                    <a:cubicBezTo>
                      <a:pt x="920451" y="782355"/>
                      <a:pt x="938262" y="692820"/>
                      <a:pt x="903115" y="656339"/>
                    </a:cubicBezTo>
                    <a:cubicBezTo>
                      <a:pt x="879341" y="633174"/>
                      <a:pt x="841288" y="633660"/>
                      <a:pt x="818124" y="657425"/>
                    </a:cubicBezTo>
                    <a:cubicBezTo>
                      <a:pt x="816695" y="658901"/>
                      <a:pt x="815333" y="660444"/>
                      <a:pt x="814056" y="662054"/>
                    </a:cubicBezTo>
                    <a:cubicBezTo>
                      <a:pt x="791006" y="689391"/>
                      <a:pt x="791292" y="733396"/>
                      <a:pt x="798721" y="766353"/>
                    </a:cubicBezTo>
                    <a:cubicBezTo>
                      <a:pt x="807103" y="803500"/>
                      <a:pt x="856919" y="869318"/>
                      <a:pt x="860919" y="874557"/>
                    </a:cubicBezTo>
                    <a:cubicBezTo>
                      <a:pt x="823210" y="902998"/>
                      <a:pt x="787444" y="933936"/>
                      <a:pt x="753859" y="967140"/>
                    </a:cubicBezTo>
                    <a:cubicBezTo>
                      <a:pt x="734142" y="986190"/>
                      <a:pt x="714996" y="1006383"/>
                      <a:pt x="695946" y="1026671"/>
                    </a:cubicBezTo>
                    <a:cubicBezTo>
                      <a:pt x="703281" y="1016098"/>
                      <a:pt x="709662" y="1006573"/>
                      <a:pt x="710425" y="1005144"/>
                    </a:cubicBezTo>
                    <a:cubicBezTo>
                      <a:pt x="731761" y="965330"/>
                      <a:pt x="749572" y="875700"/>
                      <a:pt x="714425" y="839314"/>
                    </a:cubicBezTo>
                    <a:cubicBezTo>
                      <a:pt x="690860" y="816159"/>
                      <a:pt x="652989" y="816492"/>
                      <a:pt x="629834" y="840057"/>
                    </a:cubicBezTo>
                    <a:cubicBezTo>
                      <a:pt x="628290" y="841629"/>
                      <a:pt x="626824" y="843296"/>
                      <a:pt x="625461" y="845029"/>
                    </a:cubicBezTo>
                    <a:cubicBezTo>
                      <a:pt x="602316" y="872271"/>
                      <a:pt x="602602" y="916276"/>
                      <a:pt x="610031" y="949233"/>
                    </a:cubicBezTo>
                    <a:cubicBezTo>
                      <a:pt x="617461" y="982189"/>
                      <a:pt x="658989" y="1039720"/>
                      <a:pt x="670134" y="1054579"/>
                    </a:cubicBezTo>
                    <a:lnTo>
                      <a:pt x="648417" y="1078106"/>
                    </a:lnTo>
                    <a:cubicBezTo>
                      <a:pt x="613936" y="1116206"/>
                      <a:pt x="579742" y="1153830"/>
                      <a:pt x="544975" y="1189929"/>
                    </a:cubicBezTo>
                    <a:cubicBezTo>
                      <a:pt x="532783" y="1202693"/>
                      <a:pt x="520210" y="1214790"/>
                      <a:pt x="507733" y="1226982"/>
                    </a:cubicBezTo>
                    <a:cubicBezTo>
                      <a:pt x="514210" y="1217457"/>
                      <a:pt x="519639" y="1209646"/>
                      <a:pt x="520305" y="1207932"/>
                    </a:cubicBezTo>
                    <a:cubicBezTo>
                      <a:pt x="541642" y="1168117"/>
                      <a:pt x="559453" y="1078487"/>
                      <a:pt x="524306" y="1042102"/>
                    </a:cubicBezTo>
                    <a:cubicBezTo>
                      <a:pt x="500636" y="1018908"/>
                      <a:pt x="462641" y="1019289"/>
                      <a:pt x="439448" y="1042959"/>
                    </a:cubicBezTo>
                    <a:cubicBezTo>
                      <a:pt x="437962" y="1044473"/>
                      <a:pt x="436562" y="1046064"/>
                      <a:pt x="435247" y="1047721"/>
                    </a:cubicBezTo>
                    <a:cubicBezTo>
                      <a:pt x="412197" y="1075058"/>
                      <a:pt x="412483" y="1119063"/>
                      <a:pt x="419912" y="1152020"/>
                    </a:cubicBezTo>
                    <a:cubicBezTo>
                      <a:pt x="427342" y="1184977"/>
                      <a:pt x="464775" y="1236888"/>
                      <a:pt x="478014" y="1254699"/>
                    </a:cubicBezTo>
                    <a:cubicBezTo>
                      <a:pt x="464870" y="1266701"/>
                      <a:pt x="451726" y="1278798"/>
                      <a:pt x="438390" y="1289942"/>
                    </a:cubicBezTo>
                    <a:cubicBezTo>
                      <a:pt x="428865" y="1297276"/>
                      <a:pt x="420769" y="1304991"/>
                      <a:pt x="411054" y="1311945"/>
                    </a:cubicBezTo>
                    <a:lnTo>
                      <a:pt x="382955" y="1332709"/>
                    </a:lnTo>
                    <a:cubicBezTo>
                      <a:pt x="364667" y="1345378"/>
                      <a:pt x="345808" y="1358427"/>
                      <a:pt x="327615" y="1370333"/>
                    </a:cubicBezTo>
                    <a:cubicBezTo>
                      <a:pt x="314946" y="1378620"/>
                      <a:pt x="302850" y="1386335"/>
                      <a:pt x="290562" y="1394145"/>
                    </a:cubicBezTo>
                    <a:cubicBezTo>
                      <a:pt x="302945" y="1381572"/>
                      <a:pt x="326567" y="1356522"/>
                      <a:pt x="328662" y="1354236"/>
                    </a:cubicBezTo>
                    <a:cubicBezTo>
                      <a:pt x="351313" y="1321517"/>
                      <a:pt x="365219" y="1283551"/>
                      <a:pt x="369048" y="1243936"/>
                    </a:cubicBezTo>
                    <a:cubicBezTo>
                      <a:pt x="371735" y="1240412"/>
                      <a:pt x="374097" y="1236650"/>
                      <a:pt x="376097" y="1232697"/>
                    </a:cubicBezTo>
                    <a:cubicBezTo>
                      <a:pt x="391823" y="1203522"/>
                      <a:pt x="380917" y="1167127"/>
                      <a:pt x="351742" y="1151401"/>
                    </a:cubicBezTo>
                    <a:cubicBezTo>
                      <a:pt x="349875" y="1150391"/>
                      <a:pt x="347960" y="1149486"/>
                      <a:pt x="345998" y="1148686"/>
                    </a:cubicBezTo>
                    <a:cubicBezTo>
                      <a:pt x="298373" y="1130874"/>
                      <a:pt x="223411" y="1182691"/>
                      <a:pt x="195312" y="1218124"/>
                    </a:cubicBezTo>
                    <a:cubicBezTo>
                      <a:pt x="193598" y="1220219"/>
                      <a:pt x="178168" y="1244889"/>
                      <a:pt x="168643" y="1260605"/>
                    </a:cubicBezTo>
                    <a:cubicBezTo>
                      <a:pt x="172834" y="1250508"/>
                      <a:pt x="177025" y="1240793"/>
                      <a:pt x="181215" y="1230316"/>
                    </a:cubicBezTo>
                    <a:cubicBezTo>
                      <a:pt x="189597" y="1209741"/>
                      <a:pt x="197408" y="1188977"/>
                      <a:pt x="205790" y="1166593"/>
                    </a:cubicBezTo>
                    <a:cubicBezTo>
                      <a:pt x="209505" y="1155640"/>
                      <a:pt x="213315" y="1144591"/>
                      <a:pt x="217029" y="1133446"/>
                    </a:cubicBezTo>
                    <a:cubicBezTo>
                      <a:pt x="220744" y="1122302"/>
                      <a:pt x="223792" y="1110396"/>
                      <a:pt x="227317" y="1098775"/>
                    </a:cubicBezTo>
                    <a:cubicBezTo>
                      <a:pt x="234841" y="1071534"/>
                      <a:pt x="241128" y="1043721"/>
                      <a:pt x="246843" y="1015431"/>
                    </a:cubicBezTo>
                    <a:cubicBezTo>
                      <a:pt x="264845" y="1022766"/>
                      <a:pt x="329329" y="1047816"/>
                      <a:pt x="363238" y="1046673"/>
                    </a:cubicBezTo>
                    <a:cubicBezTo>
                      <a:pt x="397147" y="1045531"/>
                      <a:pt x="439438" y="1034672"/>
                      <a:pt x="460298" y="1005430"/>
                    </a:cubicBezTo>
                    <a:cubicBezTo>
                      <a:pt x="480243" y="979027"/>
                      <a:pt x="475014" y="941460"/>
                      <a:pt x="448611" y="921515"/>
                    </a:cubicBezTo>
                    <a:cubicBezTo>
                      <a:pt x="446887" y="920210"/>
                      <a:pt x="445096" y="919000"/>
                      <a:pt x="443248" y="917895"/>
                    </a:cubicBezTo>
                    <a:cubicBezTo>
                      <a:pt x="399147" y="893035"/>
                      <a:pt x="316947" y="932945"/>
                      <a:pt x="283800" y="963615"/>
                    </a:cubicBezTo>
                    <a:cubicBezTo>
                      <a:pt x="281704" y="965616"/>
                      <a:pt x="260368" y="990286"/>
                      <a:pt x="248938" y="1004097"/>
                    </a:cubicBezTo>
                    <a:cubicBezTo>
                      <a:pt x="252177" y="987142"/>
                      <a:pt x="255606" y="970188"/>
                      <a:pt x="258463" y="952852"/>
                    </a:cubicBezTo>
                    <a:cubicBezTo>
                      <a:pt x="266464" y="902846"/>
                      <a:pt x="273036" y="852078"/>
                      <a:pt x="279894" y="801405"/>
                    </a:cubicBezTo>
                    <a:cubicBezTo>
                      <a:pt x="281895" y="785879"/>
                      <a:pt x="284181" y="770448"/>
                      <a:pt x="286371" y="755018"/>
                    </a:cubicBezTo>
                    <a:cubicBezTo>
                      <a:pt x="292753" y="757685"/>
                      <a:pt x="368763" y="789117"/>
                      <a:pt x="406768" y="787784"/>
                    </a:cubicBezTo>
                    <a:cubicBezTo>
                      <a:pt x="440486" y="786641"/>
                      <a:pt x="482968" y="775782"/>
                      <a:pt x="503732" y="746541"/>
                    </a:cubicBezTo>
                    <a:cubicBezTo>
                      <a:pt x="523696" y="720156"/>
                      <a:pt x="518496" y="682580"/>
                      <a:pt x="492111" y="662616"/>
                    </a:cubicBezTo>
                    <a:cubicBezTo>
                      <a:pt x="490407" y="661311"/>
                      <a:pt x="488616" y="660111"/>
                      <a:pt x="486777" y="659006"/>
                    </a:cubicBezTo>
                    <a:cubicBezTo>
                      <a:pt x="442581" y="634241"/>
                      <a:pt x="360381" y="674056"/>
                      <a:pt x="327234" y="704821"/>
                    </a:cubicBezTo>
                    <a:cubicBezTo>
                      <a:pt x="324757" y="707107"/>
                      <a:pt x="294087" y="742921"/>
                      <a:pt x="286752" y="752446"/>
                    </a:cubicBezTo>
                    <a:cubicBezTo>
                      <a:pt x="291610" y="718442"/>
                      <a:pt x="296277" y="684533"/>
                      <a:pt x="303135" y="651291"/>
                    </a:cubicBezTo>
                    <a:cubicBezTo>
                      <a:pt x="311679" y="606380"/>
                      <a:pt x="323100" y="562060"/>
                      <a:pt x="337330" y="518607"/>
                    </a:cubicBezTo>
                    <a:cubicBezTo>
                      <a:pt x="340283" y="519846"/>
                      <a:pt x="419436" y="553088"/>
                      <a:pt x="458393" y="551754"/>
                    </a:cubicBezTo>
                    <a:cubicBezTo>
                      <a:pt x="492111" y="550516"/>
                      <a:pt x="534593" y="539753"/>
                      <a:pt x="555358" y="510511"/>
                    </a:cubicBezTo>
                    <a:cubicBezTo>
                      <a:pt x="575351" y="484079"/>
                      <a:pt x="570121" y="446446"/>
                      <a:pt x="543689" y="426453"/>
                    </a:cubicBezTo>
                    <a:cubicBezTo>
                      <a:pt x="541994" y="425167"/>
                      <a:pt x="540232" y="423977"/>
                      <a:pt x="538403" y="422881"/>
                    </a:cubicBezTo>
                    <a:cubicBezTo>
                      <a:pt x="494207" y="398116"/>
                      <a:pt x="412102" y="437931"/>
                      <a:pt x="378859" y="468696"/>
                    </a:cubicBezTo>
                    <a:cubicBezTo>
                      <a:pt x="376669" y="470697"/>
                      <a:pt x="353332" y="497843"/>
                      <a:pt x="342474" y="510987"/>
                    </a:cubicBezTo>
                    <a:lnTo>
                      <a:pt x="339997" y="509559"/>
                    </a:lnTo>
                    <a:cubicBezTo>
                      <a:pt x="355275" y="466277"/>
                      <a:pt x="374401" y="424453"/>
                      <a:pt x="397147" y="384591"/>
                    </a:cubicBezTo>
                    <a:cubicBezTo>
                      <a:pt x="409530" y="362493"/>
                      <a:pt x="422484" y="342014"/>
                      <a:pt x="435247" y="322392"/>
                    </a:cubicBezTo>
                    <a:cubicBezTo>
                      <a:pt x="449344" y="330108"/>
                      <a:pt x="514210" y="364493"/>
                      <a:pt x="549547" y="367255"/>
                    </a:cubicBezTo>
                    <a:cubicBezTo>
                      <a:pt x="583266" y="369732"/>
                      <a:pt x="626795" y="363636"/>
                      <a:pt x="650512" y="336870"/>
                    </a:cubicBezTo>
                    <a:cubicBezTo>
                      <a:pt x="673239" y="312820"/>
                      <a:pt x="672153" y="274901"/>
                      <a:pt x="648103" y="252174"/>
                    </a:cubicBezTo>
                    <a:cubicBezTo>
                      <a:pt x="646540" y="250698"/>
                      <a:pt x="644893" y="249307"/>
                      <a:pt x="643178" y="248002"/>
                    </a:cubicBezTo>
                    <a:cubicBezTo>
                      <a:pt x="602030" y="218475"/>
                      <a:pt x="516019" y="249050"/>
                      <a:pt x="479634" y="276006"/>
                    </a:cubicBezTo>
                    <a:cubicBezTo>
                      <a:pt x="477729" y="277435"/>
                      <a:pt x="459250" y="294484"/>
                      <a:pt x="446010" y="307152"/>
                    </a:cubicBezTo>
                    <a:cubicBezTo>
                      <a:pt x="452011" y="298389"/>
                      <a:pt x="458107" y="289245"/>
                      <a:pt x="464108" y="280959"/>
                    </a:cubicBezTo>
                    <a:cubicBezTo>
                      <a:pt x="486396" y="249907"/>
                      <a:pt x="508780" y="222761"/>
                      <a:pt x="528687" y="198853"/>
                    </a:cubicBezTo>
                    <a:cubicBezTo>
                      <a:pt x="540213" y="185423"/>
                      <a:pt x="550881" y="173421"/>
                      <a:pt x="560882" y="162372"/>
                    </a:cubicBezTo>
                    <a:cubicBezTo>
                      <a:pt x="578694" y="162372"/>
                      <a:pt x="650417" y="163135"/>
                      <a:pt x="682230" y="149514"/>
                    </a:cubicBezTo>
                    <a:cubicBezTo>
                      <a:pt x="714044" y="135893"/>
                      <a:pt x="748905" y="110747"/>
                      <a:pt x="757859" y="76076"/>
                    </a:cubicBezTo>
                    <a:cubicBezTo>
                      <a:pt x="766946" y="44262"/>
                      <a:pt x="748525" y="11096"/>
                      <a:pt x="716711" y="2010"/>
                    </a:cubicBezTo>
                    <a:cubicBezTo>
                      <a:pt x="714577" y="1400"/>
                      <a:pt x="712415" y="914"/>
                      <a:pt x="710234" y="543"/>
                    </a:cubicBezTo>
                    <a:cubicBezTo>
                      <a:pt x="660133" y="-6696"/>
                      <a:pt x="597839" y="60169"/>
                      <a:pt x="577932" y="100746"/>
                    </a:cubicBezTo>
                    <a:cubicBezTo>
                      <a:pt x="576217" y="104270"/>
                      <a:pt x="555738" y="162277"/>
                      <a:pt x="556596" y="162277"/>
                    </a:cubicBezTo>
                    <a:lnTo>
                      <a:pt x="557739" y="162277"/>
                    </a:lnTo>
                    <a:cubicBezTo>
                      <a:pt x="548214" y="172755"/>
                      <a:pt x="537260" y="184089"/>
                      <a:pt x="526020" y="196758"/>
                    </a:cubicBezTo>
                    <a:cubicBezTo>
                      <a:pt x="505542" y="220189"/>
                      <a:pt x="482491" y="246954"/>
                      <a:pt x="459345" y="277625"/>
                    </a:cubicBezTo>
                    <a:cubicBezTo>
                      <a:pt x="434104" y="310505"/>
                      <a:pt x="410787" y="344814"/>
                      <a:pt x="389527" y="380400"/>
                    </a:cubicBezTo>
                    <a:cubicBezTo>
                      <a:pt x="365581" y="420138"/>
                      <a:pt x="345217" y="461924"/>
                      <a:pt x="328662" y="505273"/>
                    </a:cubicBezTo>
                    <a:lnTo>
                      <a:pt x="328091" y="506892"/>
                    </a:lnTo>
                    <a:cubicBezTo>
                      <a:pt x="328948" y="492033"/>
                      <a:pt x="329710" y="450599"/>
                      <a:pt x="329425" y="447360"/>
                    </a:cubicBezTo>
                    <a:cubicBezTo>
                      <a:pt x="325234" y="402307"/>
                      <a:pt x="290658" y="317820"/>
                      <a:pt x="241223" y="306867"/>
                    </a:cubicBezTo>
                    <a:cubicBezTo>
                      <a:pt x="208733" y="300599"/>
                      <a:pt x="177310" y="321850"/>
                      <a:pt x="171043" y="354339"/>
                    </a:cubicBezTo>
                    <a:cubicBezTo>
                      <a:pt x="170633" y="356435"/>
                      <a:pt x="170347" y="358559"/>
                      <a:pt x="170167" y="360683"/>
                    </a:cubicBezTo>
                    <a:cubicBezTo>
                      <a:pt x="166452" y="396211"/>
                      <a:pt x="190931" y="432787"/>
                      <a:pt x="215315" y="456123"/>
                    </a:cubicBezTo>
                    <a:close/>
                  </a:path>
                </a:pathLst>
              </a:custGeom>
              <a:solidFill>
                <a:srgbClr val="9C9C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6" name="Graphic 15">
              <a:extLst>
                <a:ext uri="{FF2B5EF4-FFF2-40B4-BE49-F238E27FC236}">
                  <a16:creationId xmlns="" xmlns:a16="http://schemas.microsoft.com/office/drawing/2014/main" id="{FE7CEBF2-74AF-4E49-9895-3740A7922B9B}"/>
                </a:ext>
              </a:extLst>
            </p:cNvPr>
            <p:cNvGrpSpPr/>
            <p:nvPr/>
          </p:nvGrpSpPr>
          <p:grpSpPr>
            <a:xfrm>
              <a:off x="7750439" y="1582197"/>
              <a:ext cx="3345465" cy="3246130"/>
              <a:chOff x="5964169" y="1390811"/>
              <a:chExt cx="3345465" cy="3246130"/>
            </a:xfrm>
          </p:grpSpPr>
          <p:sp>
            <p:nvSpPr>
              <p:cNvPr id="108" name="Freeform: Shape 107">
                <a:extLst>
                  <a:ext uri="{FF2B5EF4-FFF2-40B4-BE49-F238E27FC236}">
                    <a16:creationId xmlns="" xmlns:a16="http://schemas.microsoft.com/office/drawing/2014/main" id="{E07B5741-0FC1-4897-810A-A4902C62E7E7}"/>
                  </a:ext>
                </a:extLst>
              </p:cNvPr>
              <p:cNvSpPr/>
              <p:nvPr/>
            </p:nvSpPr>
            <p:spPr>
              <a:xfrm>
                <a:off x="8761280" y="3525173"/>
                <a:ext cx="548354" cy="841533"/>
              </a:xfrm>
              <a:custGeom>
                <a:avLst/>
                <a:gdLst>
                  <a:gd name="connsiteX0" fmla="*/ 171355 w 548354"/>
                  <a:gd name="connsiteY0" fmla="*/ 556450 h 841533"/>
                  <a:gd name="connsiteX1" fmla="*/ 171355 w 548354"/>
                  <a:gd name="connsiteY1" fmla="*/ 524542 h 841533"/>
                  <a:gd name="connsiteX2" fmla="*/ 379381 w 548354"/>
                  <a:gd name="connsiteY2" fmla="*/ 236125 h 841533"/>
                  <a:gd name="connsiteX3" fmla="*/ 276511 w 548354"/>
                  <a:gd name="connsiteY3" fmla="*/ 152210 h 841533"/>
                  <a:gd name="connsiteX4" fmla="*/ 166592 w 548354"/>
                  <a:gd name="connsiteY4" fmla="*/ 240887 h 841533"/>
                  <a:gd name="connsiteX5" fmla="*/ 166592 w 548354"/>
                  <a:gd name="connsiteY5" fmla="*/ 253937 h 841533"/>
                  <a:gd name="connsiteX6" fmla="*/ 146495 w 548354"/>
                  <a:gd name="connsiteY6" fmla="*/ 272987 h 841533"/>
                  <a:gd name="connsiteX7" fmla="*/ 20098 w 548354"/>
                  <a:gd name="connsiteY7" fmla="*/ 268224 h 841533"/>
                  <a:gd name="connsiteX8" fmla="*/ 0 w 548354"/>
                  <a:gd name="connsiteY8" fmla="*/ 254127 h 841533"/>
                  <a:gd name="connsiteX9" fmla="*/ 0 w 548354"/>
                  <a:gd name="connsiteY9" fmla="*/ 241078 h 841533"/>
                  <a:gd name="connsiteX10" fmla="*/ 280130 w 548354"/>
                  <a:gd name="connsiteY10" fmla="*/ 0 h 841533"/>
                  <a:gd name="connsiteX11" fmla="*/ 548354 w 548354"/>
                  <a:gd name="connsiteY11" fmla="*/ 230410 h 841533"/>
                  <a:gd name="connsiteX12" fmla="*/ 336804 w 548354"/>
                  <a:gd name="connsiteY12" fmla="*/ 535210 h 841533"/>
                  <a:gd name="connsiteX13" fmla="*/ 336804 w 548354"/>
                  <a:gd name="connsiteY13" fmla="*/ 556450 h 841533"/>
                  <a:gd name="connsiteX14" fmla="*/ 320955 w 548354"/>
                  <a:gd name="connsiteY14" fmla="*/ 576548 h 841533"/>
                  <a:gd name="connsiteX15" fmla="*/ 316706 w 548354"/>
                  <a:gd name="connsiteY15" fmla="*/ 576548 h 841533"/>
                  <a:gd name="connsiteX16" fmla="*/ 191453 w 548354"/>
                  <a:gd name="connsiteY16" fmla="*/ 576548 h 841533"/>
                  <a:gd name="connsiteX17" fmla="*/ 171355 w 548354"/>
                  <a:gd name="connsiteY17" fmla="*/ 560699 h 841533"/>
                  <a:gd name="connsiteX18" fmla="*/ 171355 w 548354"/>
                  <a:gd name="connsiteY18" fmla="*/ 556450 h 841533"/>
                  <a:gd name="connsiteX19" fmla="*/ 160687 w 548354"/>
                  <a:gd name="connsiteY19" fmla="*/ 746950 h 841533"/>
                  <a:gd name="connsiteX20" fmla="*/ 262319 w 548354"/>
                  <a:gd name="connsiteY20" fmla="*/ 652367 h 841533"/>
                  <a:gd name="connsiteX21" fmla="*/ 362807 w 548354"/>
                  <a:gd name="connsiteY21" fmla="*/ 746950 h 841533"/>
                  <a:gd name="connsiteX22" fmla="*/ 261176 w 548354"/>
                  <a:gd name="connsiteY22" fmla="*/ 841534 h 841533"/>
                  <a:gd name="connsiteX23" fmla="*/ 160687 w 548354"/>
                  <a:gd name="connsiteY23" fmla="*/ 746760 h 84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8354" h="841533">
                    <a:moveTo>
                      <a:pt x="171355" y="556450"/>
                    </a:moveTo>
                    <a:lnTo>
                      <a:pt x="171355" y="524542"/>
                    </a:lnTo>
                    <a:cubicBezTo>
                      <a:pt x="171355" y="360236"/>
                      <a:pt x="379381" y="353092"/>
                      <a:pt x="379381" y="236125"/>
                    </a:cubicBezTo>
                    <a:cubicBezTo>
                      <a:pt x="379381" y="185356"/>
                      <a:pt x="338042" y="152210"/>
                      <a:pt x="276511" y="152210"/>
                    </a:cubicBezTo>
                    <a:cubicBezTo>
                      <a:pt x="209169" y="152210"/>
                      <a:pt x="166592" y="188881"/>
                      <a:pt x="166592" y="240887"/>
                    </a:cubicBezTo>
                    <a:lnTo>
                      <a:pt x="166592" y="253937"/>
                    </a:lnTo>
                    <a:cubicBezTo>
                      <a:pt x="166592" y="266890"/>
                      <a:pt x="159544" y="272987"/>
                      <a:pt x="146495" y="272987"/>
                    </a:cubicBezTo>
                    <a:lnTo>
                      <a:pt x="20098" y="268224"/>
                    </a:lnTo>
                    <a:cubicBezTo>
                      <a:pt x="8287" y="268224"/>
                      <a:pt x="0" y="262319"/>
                      <a:pt x="0" y="254127"/>
                    </a:cubicBezTo>
                    <a:lnTo>
                      <a:pt x="0" y="241078"/>
                    </a:lnTo>
                    <a:cubicBezTo>
                      <a:pt x="0" y="98203"/>
                      <a:pt x="113443" y="0"/>
                      <a:pt x="280130" y="0"/>
                    </a:cubicBezTo>
                    <a:cubicBezTo>
                      <a:pt x="443198" y="0"/>
                      <a:pt x="548354" y="92202"/>
                      <a:pt x="548354" y="230410"/>
                    </a:cubicBezTo>
                    <a:cubicBezTo>
                      <a:pt x="548354" y="426625"/>
                      <a:pt x="336804" y="427863"/>
                      <a:pt x="336804" y="535210"/>
                    </a:cubicBezTo>
                    <a:lnTo>
                      <a:pt x="336804" y="556450"/>
                    </a:lnTo>
                    <a:cubicBezTo>
                      <a:pt x="337976" y="566376"/>
                      <a:pt x="330880" y="575377"/>
                      <a:pt x="320955" y="576548"/>
                    </a:cubicBezTo>
                    <a:cubicBezTo>
                      <a:pt x="319545" y="576720"/>
                      <a:pt x="318116" y="576720"/>
                      <a:pt x="316706" y="576548"/>
                    </a:cubicBezTo>
                    <a:lnTo>
                      <a:pt x="191453" y="576548"/>
                    </a:lnTo>
                    <a:cubicBezTo>
                      <a:pt x="181528" y="577720"/>
                      <a:pt x="172526" y="570624"/>
                      <a:pt x="171355" y="560699"/>
                    </a:cubicBezTo>
                    <a:cubicBezTo>
                      <a:pt x="171183" y="559289"/>
                      <a:pt x="171183" y="557860"/>
                      <a:pt x="171355" y="556450"/>
                    </a:cubicBezTo>
                    <a:close/>
                    <a:moveTo>
                      <a:pt x="160687" y="746950"/>
                    </a:moveTo>
                    <a:cubicBezTo>
                      <a:pt x="160687" y="694944"/>
                      <a:pt x="206788" y="652367"/>
                      <a:pt x="262319" y="652367"/>
                    </a:cubicBezTo>
                    <a:cubicBezTo>
                      <a:pt x="315563" y="652367"/>
                      <a:pt x="362807" y="694944"/>
                      <a:pt x="362807" y="746950"/>
                    </a:cubicBezTo>
                    <a:cubicBezTo>
                      <a:pt x="362807" y="798957"/>
                      <a:pt x="315182" y="841534"/>
                      <a:pt x="261176" y="841534"/>
                    </a:cubicBezTo>
                    <a:cubicBezTo>
                      <a:pt x="207169" y="841534"/>
                      <a:pt x="160687" y="798766"/>
                      <a:pt x="160687" y="746760"/>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 xmlns:a16="http://schemas.microsoft.com/office/drawing/2014/main" id="{B09132E0-3CAD-46E6-AF93-5E2068D86F58}"/>
                  </a:ext>
                </a:extLst>
              </p:cNvPr>
              <p:cNvSpPr/>
              <p:nvPr/>
            </p:nvSpPr>
            <p:spPr>
              <a:xfrm>
                <a:off x="6286971" y="2244442"/>
                <a:ext cx="476345" cy="731071"/>
              </a:xfrm>
              <a:custGeom>
                <a:avLst/>
                <a:gdLst>
                  <a:gd name="connsiteX0" fmla="*/ 148209 w 476345"/>
                  <a:gd name="connsiteY0" fmla="*/ 483680 h 731071"/>
                  <a:gd name="connsiteX1" fmla="*/ 148209 w 476345"/>
                  <a:gd name="connsiteY1" fmla="*/ 455962 h 731071"/>
                  <a:gd name="connsiteX2" fmla="*/ 329184 w 476345"/>
                  <a:gd name="connsiteY2" fmla="*/ 205454 h 731071"/>
                  <a:gd name="connsiteX3" fmla="*/ 239935 w 476345"/>
                  <a:gd name="connsiteY3" fmla="*/ 132588 h 731071"/>
                  <a:gd name="connsiteX4" fmla="*/ 144685 w 476345"/>
                  <a:gd name="connsiteY4" fmla="*/ 209550 h 731071"/>
                  <a:gd name="connsiteX5" fmla="*/ 144685 w 476345"/>
                  <a:gd name="connsiteY5" fmla="*/ 220885 h 731071"/>
                  <a:gd name="connsiteX6" fmla="*/ 127254 w 476345"/>
                  <a:gd name="connsiteY6" fmla="*/ 237268 h 731071"/>
                  <a:gd name="connsiteX7" fmla="*/ 17431 w 476345"/>
                  <a:gd name="connsiteY7" fmla="*/ 233172 h 731071"/>
                  <a:gd name="connsiteX8" fmla="*/ 0 w 476345"/>
                  <a:gd name="connsiteY8" fmla="*/ 220885 h 731071"/>
                  <a:gd name="connsiteX9" fmla="*/ 0 w 476345"/>
                  <a:gd name="connsiteY9" fmla="*/ 209550 h 731071"/>
                  <a:gd name="connsiteX10" fmla="*/ 243268 w 476345"/>
                  <a:gd name="connsiteY10" fmla="*/ 0 h 731071"/>
                  <a:gd name="connsiteX11" fmla="*/ 476345 w 476345"/>
                  <a:gd name="connsiteY11" fmla="*/ 200025 h 731071"/>
                  <a:gd name="connsiteX12" fmla="*/ 292513 w 476345"/>
                  <a:gd name="connsiteY12" fmla="*/ 464915 h 731071"/>
                  <a:gd name="connsiteX13" fmla="*/ 292513 w 476345"/>
                  <a:gd name="connsiteY13" fmla="*/ 483394 h 731071"/>
                  <a:gd name="connsiteX14" fmla="*/ 278721 w 476345"/>
                  <a:gd name="connsiteY14" fmla="*/ 500825 h 731071"/>
                  <a:gd name="connsiteX15" fmla="*/ 275082 w 476345"/>
                  <a:gd name="connsiteY15" fmla="*/ 500825 h 731071"/>
                  <a:gd name="connsiteX16" fmla="*/ 165640 w 476345"/>
                  <a:gd name="connsiteY16" fmla="*/ 500825 h 731071"/>
                  <a:gd name="connsiteX17" fmla="*/ 148238 w 476345"/>
                  <a:gd name="connsiteY17" fmla="*/ 487004 h 731071"/>
                  <a:gd name="connsiteX18" fmla="*/ 148209 w 476345"/>
                  <a:gd name="connsiteY18" fmla="*/ 483680 h 731071"/>
                  <a:gd name="connsiteX19" fmla="*/ 138684 w 476345"/>
                  <a:gd name="connsiteY19" fmla="*/ 648938 h 731071"/>
                  <a:gd name="connsiteX20" fmla="*/ 226886 w 476345"/>
                  <a:gd name="connsiteY20" fmla="*/ 566833 h 731071"/>
                  <a:gd name="connsiteX21" fmla="*/ 314230 w 476345"/>
                  <a:gd name="connsiteY21" fmla="*/ 648938 h 731071"/>
                  <a:gd name="connsiteX22" fmla="*/ 225933 w 476345"/>
                  <a:gd name="connsiteY22" fmla="*/ 731044 h 731071"/>
                  <a:gd name="connsiteX23" fmla="*/ 138970 w 476345"/>
                  <a:gd name="connsiteY23" fmla="*/ 648938 h 7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6345" h="731071">
                    <a:moveTo>
                      <a:pt x="148209" y="483680"/>
                    </a:moveTo>
                    <a:lnTo>
                      <a:pt x="148209" y="455962"/>
                    </a:lnTo>
                    <a:cubicBezTo>
                      <a:pt x="148209" y="313087"/>
                      <a:pt x="329184" y="307086"/>
                      <a:pt x="329184" y="205454"/>
                    </a:cubicBezTo>
                    <a:cubicBezTo>
                      <a:pt x="329184" y="161258"/>
                      <a:pt x="293275" y="132588"/>
                      <a:pt x="239935" y="132588"/>
                    </a:cubicBezTo>
                    <a:cubicBezTo>
                      <a:pt x="181356" y="132588"/>
                      <a:pt x="144685" y="164402"/>
                      <a:pt x="144685" y="209550"/>
                    </a:cubicBezTo>
                    <a:lnTo>
                      <a:pt x="144685" y="220885"/>
                    </a:lnTo>
                    <a:cubicBezTo>
                      <a:pt x="144685" y="232124"/>
                      <a:pt x="138589" y="237268"/>
                      <a:pt x="127254" y="237268"/>
                    </a:cubicBezTo>
                    <a:lnTo>
                      <a:pt x="17431" y="233172"/>
                    </a:lnTo>
                    <a:cubicBezTo>
                      <a:pt x="7144" y="233172"/>
                      <a:pt x="0" y="228029"/>
                      <a:pt x="0" y="220885"/>
                    </a:cubicBezTo>
                    <a:lnTo>
                      <a:pt x="0" y="209550"/>
                    </a:lnTo>
                    <a:cubicBezTo>
                      <a:pt x="0" y="85725"/>
                      <a:pt x="98488" y="0"/>
                      <a:pt x="243268" y="0"/>
                    </a:cubicBezTo>
                    <a:cubicBezTo>
                      <a:pt x="384905" y="0"/>
                      <a:pt x="476345" y="80105"/>
                      <a:pt x="476345" y="200025"/>
                    </a:cubicBezTo>
                    <a:cubicBezTo>
                      <a:pt x="476345" y="370427"/>
                      <a:pt x="292513" y="371475"/>
                      <a:pt x="292513" y="464915"/>
                    </a:cubicBezTo>
                    <a:lnTo>
                      <a:pt x="292513" y="483394"/>
                    </a:lnTo>
                    <a:cubicBezTo>
                      <a:pt x="293522" y="492014"/>
                      <a:pt x="287341" y="499815"/>
                      <a:pt x="278721" y="500825"/>
                    </a:cubicBezTo>
                    <a:cubicBezTo>
                      <a:pt x="277511" y="500967"/>
                      <a:pt x="276292" y="500967"/>
                      <a:pt x="275082" y="500825"/>
                    </a:cubicBezTo>
                    <a:lnTo>
                      <a:pt x="165640" y="500825"/>
                    </a:lnTo>
                    <a:cubicBezTo>
                      <a:pt x="157020" y="501815"/>
                      <a:pt x="149228" y="495624"/>
                      <a:pt x="148238" y="487004"/>
                    </a:cubicBezTo>
                    <a:cubicBezTo>
                      <a:pt x="148114" y="485899"/>
                      <a:pt x="148104" y="484785"/>
                      <a:pt x="148209" y="483680"/>
                    </a:cubicBezTo>
                    <a:close/>
                    <a:moveTo>
                      <a:pt x="138684" y="648938"/>
                    </a:moveTo>
                    <a:cubicBezTo>
                      <a:pt x="138684" y="603790"/>
                      <a:pt x="178689" y="566833"/>
                      <a:pt x="226886" y="566833"/>
                    </a:cubicBezTo>
                    <a:cubicBezTo>
                      <a:pt x="273082" y="566833"/>
                      <a:pt x="314230" y="603790"/>
                      <a:pt x="314230" y="648938"/>
                    </a:cubicBezTo>
                    <a:cubicBezTo>
                      <a:pt x="314230" y="694087"/>
                      <a:pt x="273082" y="731044"/>
                      <a:pt x="225933" y="731044"/>
                    </a:cubicBezTo>
                    <a:cubicBezTo>
                      <a:pt x="179308" y="732215"/>
                      <a:pt x="140475" y="695554"/>
                      <a:pt x="138970" y="648938"/>
                    </a:cubicBezTo>
                    <a:close/>
                  </a:path>
                </a:pathLst>
              </a:custGeom>
              <a:solidFill>
                <a:srgbClr val="E4D8DC"/>
              </a:solidFill>
              <a:ln w="9525" cap="flat">
                <a:solidFill>
                  <a:srgbClr val="E4D8DC"/>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 xmlns:a16="http://schemas.microsoft.com/office/drawing/2014/main" id="{CEB6F0DE-D423-4783-8E00-764009272190}"/>
                  </a:ext>
                </a:extLst>
              </p:cNvPr>
              <p:cNvSpPr/>
              <p:nvPr/>
            </p:nvSpPr>
            <p:spPr>
              <a:xfrm>
                <a:off x="8658887" y="1390811"/>
                <a:ext cx="240696" cy="369312"/>
              </a:xfrm>
              <a:custGeom>
                <a:avLst/>
                <a:gdLst>
                  <a:gd name="connsiteX0" fmla="*/ 75247 w 240696"/>
                  <a:gd name="connsiteY0" fmla="*/ 244316 h 369312"/>
                  <a:gd name="connsiteX1" fmla="*/ 75247 w 240696"/>
                  <a:gd name="connsiteY1" fmla="*/ 230315 h 369312"/>
                  <a:gd name="connsiteX2" fmla="*/ 166497 w 240696"/>
                  <a:gd name="connsiteY2" fmla="*/ 103727 h 369312"/>
                  <a:gd name="connsiteX3" fmla="*/ 121349 w 240696"/>
                  <a:gd name="connsiteY3" fmla="*/ 66866 h 369312"/>
                  <a:gd name="connsiteX4" fmla="*/ 73152 w 240696"/>
                  <a:gd name="connsiteY4" fmla="*/ 105823 h 369312"/>
                  <a:gd name="connsiteX5" fmla="*/ 73152 w 240696"/>
                  <a:gd name="connsiteY5" fmla="*/ 111538 h 369312"/>
                  <a:gd name="connsiteX6" fmla="*/ 64294 w 240696"/>
                  <a:gd name="connsiteY6" fmla="*/ 119825 h 369312"/>
                  <a:gd name="connsiteX7" fmla="*/ 8858 w 240696"/>
                  <a:gd name="connsiteY7" fmla="*/ 117729 h 369312"/>
                  <a:gd name="connsiteX8" fmla="*/ 0 w 240696"/>
                  <a:gd name="connsiteY8" fmla="*/ 111538 h 369312"/>
                  <a:gd name="connsiteX9" fmla="*/ 0 w 240696"/>
                  <a:gd name="connsiteY9" fmla="*/ 105823 h 369312"/>
                  <a:gd name="connsiteX10" fmla="*/ 122968 w 240696"/>
                  <a:gd name="connsiteY10" fmla="*/ 0 h 369312"/>
                  <a:gd name="connsiteX11" fmla="*/ 240697 w 240696"/>
                  <a:gd name="connsiteY11" fmla="*/ 101156 h 369312"/>
                  <a:gd name="connsiteX12" fmla="*/ 147828 w 240696"/>
                  <a:gd name="connsiteY12" fmla="*/ 234506 h 369312"/>
                  <a:gd name="connsiteX13" fmla="*/ 147828 w 240696"/>
                  <a:gd name="connsiteY13" fmla="*/ 244031 h 369312"/>
                  <a:gd name="connsiteX14" fmla="*/ 140894 w 240696"/>
                  <a:gd name="connsiteY14" fmla="*/ 252804 h 369312"/>
                  <a:gd name="connsiteX15" fmla="*/ 138970 w 240696"/>
                  <a:gd name="connsiteY15" fmla="*/ 252794 h 369312"/>
                  <a:gd name="connsiteX16" fmla="*/ 84011 w 240696"/>
                  <a:gd name="connsiteY16" fmla="*/ 252794 h 369312"/>
                  <a:gd name="connsiteX17" fmla="*/ 75276 w 240696"/>
                  <a:gd name="connsiteY17" fmla="*/ 246033 h 369312"/>
                  <a:gd name="connsiteX18" fmla="*/ 75247 w 240696"/>
                  <a:gd name="connsiteY18" fmla="*/ 244316 h 369312"/>
                  <a:gd name="connsiteX19" fmla="*/ 70580 w 240696"/>
                  <a:gd name="connsiteY19" fmla="*/ 327850 h 369312"/>
                  <a:gd name="connsiteX20" fmla="*/ 111909 w 240696"/>
                  <a:gd name="connsiteY20" fmla="*/ 280426 h 369312"/>
                  <a:gd name="connsiteX21" fmla="*/ 159334 w 240696"/>
                  <a:gd name="connsiteY21" fmla="*/ 321755 h 369312"/>
                  <a:gd name="connsiteX22" fmla="*/ 118005 w 240696"/>
                  <a:gd name="connsiteY22" fmla="*/ 369180 h 369312"/>
                  <a:gd name="connsiteX23" fmla="*/ 114967 w 240696"/>
                  <a:gd name="connsiteY23" fmla="*/ 369284 h 369312"/>
                  <a:gd name="connsiteX24" fmla="*/ 70590 w 240696"/>
                  <a:gd name="connsiteY24" fmla="*/ 327996 h 369312"/>
                  <a:gd name="connsiteX25" fmla="*/ 70580 w 240696"/>
                  <a:gd name="connsiteY25" fmla="*/ 327850 h 36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696" h="369312">
                    <a:moveTo>
                      <a:pt x="75247" y="244316"/>
                    </a:moveTo>
                    <a:lnTo>
                      <a:pt x="75247" y="230315"/>
                    </a:lnTo>
                    <a:cubicBezTo>
                      <a:pt x="75247" y="158210"/>
                      <a:pt x="166497" y="155067"/>
                      <a:pt x="166497" y="103727"/>
                    </a:cubicBezTo>
                    <a:cubicBezTo>
                      <a:pt x="166497" y="81439"/>
                      <a:pt x="148304" y="66866"/>
                      <a:pt x="121349" y="66866"/>
                    </a:cubicBezTo>
                    <a:cubicBezTo>
                      <a:pt x="91821" y="66866"/>
                      <a:pt x="73152" y="82963"/>
                      <a:pt x="73152" y="105823"/>
                    </a:cubicBezTo>
                    <a:lnTo>
                      <a:pt x="73152" y="111538"/>
                    </a:lnTo>
                    <a:cubicBezTo>
                      <a:pt x="73152" y="117253"/>
                      <a:pt x="70009" y="119825"/>
                      <a:pt x="64294" y="119825"/>
                    </a:cubicBezTo>
                    <a:lnTo>
                      <a:pt x="8858" y="117729"/>
                    </a:lnTo>
                    <a:cubicBezTo>
                      <a:pt x="3620" y="117729"/>
                      <a:pt x="0" y="115157"/>
                      <a:pt x="0" y="111538"/>
                    </a:cubicBezTo>
                    <a:lnTo>
                      <a:pt x="0" y="105823"/>
                    </a:lnTo>
                    <a:cubicBezTo>
                      <a:pt x="0" y="43053"/>
                      <a:pt x="49816" y="0"/>
                      <a:pt x="122968" y="0"/>
                    </a:cubicBezTo>
                    <a:cubicBezTo>
                      <a:pt x="194501" y="0"/>
                      <a:pt x="240697" y="40481"/>
                      <a:pt x="240697" y="101156"/>
                    </a:cubicBezTo>
                    <a:cubicBezTo>
                      <a:pt x="240697" y="186881"/>
                      <a:pt x="147828" y="187738"/>
                      <a:pt x="147828" y="234506"/>
                    </a:cubicBezTo>
                    <a:lnTo>
                      <a:pt x="147828" y="244031"/>
                    </a:lnTo>
                    <a:cubicBezTo>
                      <a:pt x="148333" y="248367"/>
                      <a:pt x="145237" y="252295"/>
                      <a:pt x="140894" y="252804"/>
                    </a:cubicBezTo>
                    <a:cubicBezTo>
                      <a:pt x="140256" y="252879"/>
                      <a:pt x="139608" y="252875"/>
                      <a:pt x="138970" y="252794"/>
                    </a:cubicBezTo>
                    <a:lnTo>
                      <a:pt x="84011" y="252794"/>
                    </a:lnTo>
                    <a:cubicBezTo>
                      <a:pt x="79734" y="253338"/>
                      <a:pt x="75819" y="250311"/>
                      <a:pt x="75276" y="246033"/>
                    </a:cubicBezTo>
                    <a:cubicBezTo>
                      <a:pt x="75200" y="245463"/>
                      <a:pt x="75190" y="244888"/>
                      <a:pt x="75247" y="244316"/>
                    </a:cubicBezTo>
                    <a:close/>
                    <a:moveTo>
                      <a:pt x="70580" y="327850"/>
                    </a:moveTo>
                    <a:cubicBezTo>
                      <a:pt x="68894" y="303342"/>
                      <a:pt x="87401" y="282109"/>
                      <a:pt x="111909" y="280426"/>
                    </a:cubicBezTo>
                    <a:cubicBezTo>
                      <a:pt x="136417" y="278742"/>
                      <a:pt x="157648" y="297246"/>
                      <a:pt x="159334" y="321755"/>
                    </a:cubicBezTo>
                    <a:cubicBezTo>
                      <a:pt x="161020" y="346263"/>
                      <a:pt x="142513" y="367496"/>
                      <a:pt x="118005" y="369180"/>
                    </a:cubicBezTo>
                    <a:cubicBezTo>
                      <a:pt x="116996" y="369249"/>
                      <a:pt x="115976" y="369284"/>
                      <a:pt x="114967" y="369284"/>
                    </a:cubicBezTo>
                    <a:cubicBezTo>
                      <a:pt x="91307" y="370139"/>
                      <a:pt x="71438" y="351653"/>
                      <a:pt x="70590" y="327996"/>
                    </a:cubicBezTo>
                    <a:cubicBezTo>
                      <a:pt x="70580" y="327948"/>
                      <a:pt x="70580" y="327899"/>
                      <a:pt x="70580" y="327850"/>
                    </a:cubicBezTo>
                    <a:close/>
                  </a:path>
                </a:pathLst>
              </a:custGeom>
              <a:solidFill>
                <a:srgbClr val="E4D8DC"/>
              </a:solidFill>
              <a:ln w="9525" cap="flat">
                <a:solidFill>
                  <a:srgbClr val="E4D8DC"/>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 xmlns:a16="http://schemas.microsoft.com/office/drawing/2014/main" id="{432A83AA-6695-4BF5-822B-16239DD9DE69}"/>
                  </a:ext>
                </a:extLst>
              </p:cNvPr>
              <p:cNvSpPr/>
              <p:nvPr/>
            </p:nvSpPr>
            <p:spPr>
              <a:xfrm>
                <a:off x="5964169" y="3253615"/>
                <a:ext cx="303276" cy="465420"/>
              </a:xfrm>
              <a:custGeom>
                <a:avLst/>
                <a:gdLst>
                  <a:gd name="connsiteX0" fmla="*/ 95059 w 303276"/>
                  <a:gd name="connsiteY0" fmla="*/ 307848 h 465420"/>
                  <a:gd name="connsiteX1" fmla="*/ 95059 w 303276"/>
                  <a:gd name="connsiteY1" fmla="*/ 290227 h 465420"/>
                  <a:gd name="connsiteX2" fmla="*/ 210122 w 303276"/>
                  <a:gd name="connsiteY2" fmla="*/ 130683 h 465420"/>
                  <a:gd name="connsiteX3" fmla="*/ 152972 w 303276"/>
                  <a:gd name="connsiteY3" fmla="*/ 84296 h 465420"/>
                  <a:gd name="connsiteX4" fmla="*/ 92202 w 303276"/>
                  <a:gd name="connsiteY4" fmla="*/ 133350 h 465420"/>
                  <a:gd name="connsiteX5" fmla="*/ 92202 w 303276"/>
                  <a:gd name="connsiteY5" fmla="*/ 140494 h 465420"/>
                  <a:gd name="connsiteX6" fmla="*/ 81058 w 303276"/>
                  <a:gd name="connsiteY6" fmla="*/ 150971 h 465420"/>
                  <a:gd name="connsiteX7" fmla="*/ 11144 w 303276"/>
                  <a:gd name="connsiteY7" fmla="*/ 148400 h 465420"/>
                  <a:gd name="connsiteX8" fmla="*/ 0 w 303276"/>
                  <a:gd name="connsiteY8" fmla="*/ 140494 h 465420"/>
                  <a:gd name="connsiteX9" fmla="*/ 0 w 303276"/>
                  <a:gd name="connsiteY9" fmla="*/ 133350 h 465420"/>
                  <a:gd name="connsiteX10" fmla="*/ 154972 w 303276"/>
                  <a:gd name="connsiteY10" fmla="*/ 0 h 465420"/>
                  <a:gd name="connsiteX11" fmla="*/ 303276 w 303276"/>
                  <a:gd name="connsiteY11" fmla="*/ 127445 h 465420"/>
                  <a:gd name="connsiteX12" fmla="*/ 186309 w 303276"/>
                  <a:gd name="connsiteY12" fmla="*/ 296132 h 465420"/>
                  <a:gd name="connsiteX13" fmla="*/ 186309 w 303276"/>
                  <a:gd name="connsiteY13" fmla="*/ 307848 h 465420"/>
                  <a:gd name="connsiteX14" fmla="*/ 177599 w 303276"/>
                  <a:gd name="connsiteY14" fmla="*/ 318992 h 465420"/>
                  <a:gd name="connsiteX15" fmla="*/ 175165 w 303276"/>
                  <a:gd name="connsiteY15" fmla="*/ 318992 h 465420"/>
                  <a:gd name="connsiteX16" fmla="*/ 106013 w 303276"/>
                  <a:gd name="connsiteY16" fmla="*/ 318992 h 465420"/>
                  <a:gd name="connsiteX17" fmla="*/ 95040 w 303276"/>
                  <a:gd name="connsiteY17" fmla="*/ 310067 h 465420"/>
                  <a:gd name="connsiteX18" fmla="*/ 95059 w 303276"/>
                  <a:gd name="connsiteY18" fmla="*/ 307848 h 465420"/>
                  <a:gd name="connsiteX19" fmla="*/ 89154 w 303276"/>
                  <a:gd name="connsiteY19" fmla="*/ 413099 h 465420"/>
                  <a:gd name="connsiteX20" fmla="*/ 141323 w 303276"/>
                  <a:gd name="connsiteY20" fmla="*/ 353501 h 465420"/>
                  <a:gd name="connsiteX21" fmla="*/ 200921 w 303276"/>
                  <a:gd name="connsiteY21" fmla="*/ 405670 h 465420"/>
                  <a:gd name="connsiteX22" fmla="*/ 148752 w 303276"/>
                  <a:gd name="connsiteY22" fmla="*/ 465268 h 465420"/>
                  <a:gd name="connsiteX23" fmla="*/ 144780 w 303276"/>
                  <a:gd name="connsiteY23" fmla="*/ 465392 h 465420"/>
                  <a:gd name="connsiteX24" fmla="*/ 88964 w 303276"/>
                  <a:gd name="connsiteY24" fmla="*/ 413099 h 46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3276" h="465420">
                    <a:moveTo>
                      <a:pt x="95059" y="307848"/>
                    </a:moveTo>
                    <a:lnTo>
                      <a:pt x="95059" y="290227"/>
                    </a:lnTo>
                    <a:cubicBezTo>
                      <a:pt x="95059" y="199358"/>
                      <a:pt x="210122" y="195453"/>
                      <a:pt x="210122" y="130683"/>
                    </a:cubicBezTo>
                    <a:cubicBezTo>
                      <a:pt x="210122" y="102584"/>
                      <a:pt x="187262" y="84296"/>
                      <a:pt x="152972" y="84296"/>
                    </a:cubicBezTo>
                    <a:cubicBezTo>
                      <a:pt x="115729" y="84296"/>
                      <a:pt x="92202" y="104585"/>
                      <a:pt x="92202" y="133350"/>
                    </a:cubicBezTo>
                    <a:lnTo>
                      <a:pt x="92202" y="140494"/>
                    </a:lnTo>
                    <a:cubicBezTo>
                      <a:pt x="92202" y="147733"/>
                      <a:pt x="88297" y="150971"/>
                      <a:pt x="81058" y="150971"/>
                    </a:cubicBezTo>
                    <a:lnTo>
                      <a:pt x="11144" y="148400"/>
                    </a:lnTo>
                    <a:cubicBezTo>
                      <a:pt x="4572" y="148400"/>
                      <a:pt x="0" y="145066"/>
                      <a:pt x="0" y="140494"/>
                    </a:cubicBezTo>
                    <a:lnTo>
                      <a:pt x="0" y="133350"/>
                    </a:lnTo>
                    <a:cubicBezTo>
                      <a:pt x="0" y="54293"/>
                      <a:pt x="62770" y="0"/>
                      <a:pt x="154972" y="0"/>
                    </a:cubicBezTo>
                    <a:cubicBezTo>
                      <a:pt x="245174" y="0"/>
                      <a:pt x="303276" y="50959"/>
                      <a:pt x="303276" y="127445"/>
                    </a:cubicBezTo>
                    <a:cubicBezTo>
                      <a:pt x="303276" y="235934"/>
                      <a:pt x="186309" y="236601"/>
                      <a:pt x="186309" y="296132"/>
                    </a:cubicBezTo>
                    <a:lnTo>
                      <a:pt x="186309" y="307848"/>
                    </a:lnTo>
                    <a:cubicBezTo>
                      <a:pt x="186981" y="313334"/>
                      <a:pt x="183082" y="318316"/>
                      <a:pt x="177599" y="318992"/>
                    </a:cubicBezTo>
                    <a:cubicBezTo>
                      <a:pt x="176791" y="319088"/>
                      <a:pt x="175973" y="319088"/>
                      <a:pt x="175165" y="318992"/>
                    </a:cubicBezTo>
                    <a:lnTo>
                      <a:pt x="106013" y="318992"/>
                    </a:lnTo>
                    <a:cubicBezTo>
                      <a:pt x="100519" y="319554"/>
                      <a:pt x="95606" y="315563"/>
                      <a:pt x="95040" y="310067"/>
                    </a:cubicBezTo>
                    <a:cubicBezTo>
                      <a:pt x="94964" y="309334"/>
                      <a:pt x="94971" y="308581"/>
                      <a:pt x="95059" y="307848"/>
                    </a:cubicBezTo>
                    <a:close/>
                    <a:moveTo>
                      <a:pt x="89154" y="413099"/>
                    </a:moveTo>
                    <a:cubicBezTo>
                      <a:pt x="87102" y="382238"/>
                      <a:pt x="110460" y="355549"/>
                      <a:pt x="141323" y="353501"/>
                    </a:cubicBezTo>
                    <a:cubicBezTo>
                      <a:pt x="172187" y="351454"/>
                      <a:pt x="198871" y="374809"/>
                      <a:pt x="200921" y="405670"/>
                    </a:cubicBezTo>
                    <a:cubicBezTo>
                      <a:pt x="202973" y="436531"/>
                      <a:pt x="179616" y="463220"/>
                      <a:pt x="148752" y="465268"/>
                    </a:cubicBezTo>
                    <a:cubicBezTo>
                      <a:pt x="147430" y="465354"/>
                      <a:pt x="146105" y="465401"/>
                      <a:pt x="144780" y="465392"/>
                    </a:cubicBezTo>
                    <a:cubicBezTo>
                      <a:pt x="114931" y="466354"/>
                      <a:pt x="89947" y="442951"/>
                      <a:pt x="88964" y="413099"/>
                    </a:cubicBezTo>
                    <a:close/>
                  </a:path>
                </a:pathLst>
              </a:custGeom>
              <a:noFill/>
              <a:ln w="9525" cap="flat">
                <a:solidFill>
                  <a:srgbClr val="26323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 xmlns:a16="http://schemas.microsoft.com/office/drawing/2014/main" id="{44758B08-74ED-4E50-BC27-D58C5FED2890}"/>
                  </a:ext>
                </a:extLst>
              </p:cNvPr>
              <p:cNvSpPr/>
              <p:nvPr/>
            </p:nvSpPr>
            <p:spPr>
              <a:xfrm>
                <a:off x="6870854" y="1705517"/>
                <a:ext cx="207549" cy="320157"/>
              </a:xfrm>
              <a:custGeom>
                <a:avLst/>
                <a:gdLst>
                  <a:gd name="connsiteX0" fmla="*/ 64675 w 207549"/>
                  <a:gd name="connsiteY0" fmla="*/ 211741 h 320157"/>
                  <a:gd name="connsiteX1" fmla="*/ 64675 w 207549"/>
                  <a:gd name="connsiteY1" fmla="*/ 199644 h 320157"/>
                  <a:gd name="connsiteX2" fmla="*/ 143827 w 207549"/>
                  <a:gd name="connsiteY2" fmla="*/ 89916 h 320157"/>
                  <a:gd name="connsiteX3" fmla="*/ 104680 w 207549"/>
                  <a:gd name="connsiteY3" fmla="*/ 58007 h 320157"/>
                  <a:gd name="connsiteX4" fmla="*/ 62865 w 207549"/>
                  <a:gd name="connsiteY4" fmla="*/ 91726 h 320157"/>
                  <a:gd name="connsiteX5" fmla="*/ 62865 w 207549"/>
                  <a:gd name="connsiteY5" fmla="*/ 96679 h 320157"/>
                  <a:gd name="connsiteX6" fmla="*/ 55245 w 207549"/>
                  <a:gd name="connsiteY6" fmla="*/ 103823 h 320157"/>
                  <a:gd name="connsiteX7" fmla="*/ 7620 w 207549"/>
                  <a:gd name="connsiteY7" fmla="*/ 102013 h 320157"/>
                  <a:gd name="connsiteX8" fmla="*/ 0 w 207549"/>
                  <a:gd name="connsiteY8" fmla="*/ 96679 h 320157"/>
                  <a:gd name="connsiteX9" fmla="*/ 0 w 207549"/>
                  <a:gd name="connsiteY9" fmla="*/ 91726 h 320157"/>
                  <a:gd name="connsiteX10" fmla="*/ 106489 w 207549"/>
                  <a:gd name="connsiteY10" fmla="*/ 0 h 320157"/>
                  <a:gd name="connsiteX11" fmla="*/ 207550 w 207549"/>
                  <a:gd name="connsiteY11" fmla="*/ 87630 h 320157"/>
                  <a:gd name="connsiteX12" fmla="*/ 127063 w 207549"/>
                  <a:gd name="connsiteY12" fmla="*/ 203644 h 320157"/>
                  <a:gd name="connsiteX13" fmla="*/ 127063 w 207549"/>
                  <a:gd name="connsiteY13" fmla="*/ 211741 h 320157"/>
                  <a:gd name="connsiteX14" fmla="*/ 121063 w 207549"/>
                  <a:gd name="connsiteY14" fmla="*/ 219361 h 320157"/>
                  <a:gd name="connsiteX15" fmla="*/ 119443 w 207549"/>
                  <a:gd name="connsiteY15" fmla="*/ 219361 h 320157"/>
                  <a:gd name="connsiteX16" fmla="*/ 71818 w 207549"/>
                  <a:gd name="connsiteY16" fmla="*/ 219361 h 320157"/>
                  <a:gd name="connsiteX17" fmla="*/ 64637 w 207549"/>
                  <a:gd name="connsiteY17" fmla="*/ 212836 h 320157"/>
                  <a:gd name="connsiteX18" fmla="*/ 64675 w 207549"/>
                  <a:gd name="connsiteY18" fmla="*/ 211741 h 320157"/>
                  <a:gd name="connsiteX19" fmla="*/ 60674 w 207549"/>
                  <a:gd name="connsiteY19" fmla="*/ 284131 h 320157"/>
                  <a:gd name="connsiteX20" fmla="*/ 96622 w 207549"/>
                  <a:gd name="connsiteY20" fmla="*/ 243992 h 320157"/>
                  <a:gd name="connsiteX21" fmla="*/ 136760 w 207549"/>
                  <a:gd name="connsiteY21" fmla="*/ 279940 h 320157"/>
                  <a:gd name="connsiteX22" fmla="*/ 100813 w 207549"/>
                  <a:gd name="connsiteY22" fmla="*/ 320078 h 320157"/>
                  <a:gd name="connsiteX23" fmla="*/ 98774 w 207549"/>
                  <a:gd name="connsiteY23" fmla="*/ 320135 h 320157"/>
                  <a:gd name="connsiteX24" fmla="*/ 60388 w 207549"/>
                  <a:gd name="connsiteY24" fmla="*/ 284321 h 32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549" h="320157">
                    <a:moveTo>
                      <a:pt x="64675" y="211741"/>
                    </a:moveTo>
                    <a:lnTo>
                      <a:pt x="64675" y="199644"/>
                    </a:lnTo>
                    <a:cubicBezTo>
                      <a:pt x="64675" y="137160"/>
                      <a:pt x="143827" y="134398"/>
                      <a:pt x="143827" y="89916"/>
                    </a:cubicBezTo>
                    <a:cubicBezTo>
                      <a:pt x="143827" y="70866"/>
                      <a:pt x="128111" y="58007"/>
                      <a:pt x="104680" y="58007"/>
                    </a:cubicBezTo>
                    <a:cubicBezTo>
                      <a:pt x="79057" y="58007"/>
                      <a:pt x="62865" y="71914"/>
                      <a:pt x="62865" y="91726"/>
                    </a:cubicBezTo>
                    <a:lnTo>
                      <a:pt x="62865" y="96679"/>
                    </a:lnTo>
                    <a:cubicBezTo>
                      <a:pt x="62865" y="101632"/>
                      <a:pt x="60198" y="103823"/>
                      <a:pt x="55245" y="103823"/>
                    </a:cubicBezTo>
                    <a:lnTo>
                      <a:pt x="7620" y="102013"/>
                    </a:lnTo>
                    <a:cubicBezTo>
                      <a:pt x="3143" y="102013"/>
                      <a:pt x="0" y="99822"/>
                      <a:pt x="0" y="96679"/>
                    </a:cubicBezTo>
                    <a:lnTo>
                      <a:pt x="0" y="91726"/>
                    </a:lnTo>
                    <a:cubicBezTo>
                      <a:pt x="0" y="37338"/>
                      <a:pt x="43148" y="0"/>
                      <a:pt x="106489" y="0"/>
                    </a:cubicBezTo>
                    <a:cubicBezTo>
                      <a:pt x="169831" y="0"/>
                      <a:pt x="207550" y="35052"/>
                      <a:pt x="207550" y="87630"/>
                    </a:cubicBezTo>
                    <a:cubicBezTo>
                      <a:pt x="207550" y="162306"/>
                      <a:pt x="127063" y="162782"/>
                      <a:pt x="127063" y="203644"/>
                    </a:cubicBezTo>
                    <a:lnTo>
                      <a:pt x="127063" y="211741"/>
                    </a:lnTo>
                    <a:cubicBezTo>
                      <a:pt x="127511" y="215503"/>
                      <a:pt x="124825" y="218913"/>
                      <a:pt x="121063" y="219361"/>
                    </a:cubicBezTo>
                    <a:cubicBezTo>
                      <a:pt x="120529" y="219427"/>
                      <a:pt x="119986" y="219427"/>
                      <a:pt x="119443" y="219361"/>
                    </a:cubicBezTo>
                    <a:lnTo>
                      <a:pt x="71818" y="219361"/>
                    </a:lnTo>
                    <a:cubicBezTo>
                      <a:pt x="68037" y="219542"/>
                      <a:pt x="64818" y="216627"/>
                      <a:pt x="64637" y="212836"/>
                    </a:cubicBezTo>
                    <a:cubicBezTo>
                      <a:pt x="64618" y="212474"/>
                      <a:pt x="64637" y="212103"/>
                      <a:pt x="64675" y="211741"/>
                    </a:cubicBezTo>
                    <a:close/>
                    <a:moveTo>
                      <a:pt x="60674" y="284131"/>
                    </a:moveTo>
                    <a:cubicBezTo>
                      <a:pt x="59512" y="263119"/>
                      <a:pt x="75609" y="245154"/>
                      <a:pt x="96622" y="243992"/>
                    </a:cubicBezTo>
                    <a:cubicBezTo>
                      <a:pt x="117634" y="242840"/>
                      <a:pt x="135598" y="258928"/>
                      <a:pt x="136760" y="279940"/>
                    </a:cubicBezTo>
                    <a:cubicBezTo>
                      <a:pt x="137912" y="300952"/>
                      <a:pt x="121825" y="318916"/>
                      <a:pt x="100813" y="320078"/>
                    </a:cubicBezTo>
                    <a:cubicBezTo>
                      <a:pt x="100136" y="320116"/>
                      <a:pt x="99450" y="320135"/>
                      <a:pt x="98774" y="320135"/>
                    </a:cubicBezTo>
                    <a:cubicBezTo>
                      <a:pt x="78286" y="320831"/>
                      <a:pt x="61112" y="304800"/>
                      <a:pt x="60388" y="284321"/>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 xmlns:a16="http://schemas.microsoft.com/office/drawing/2014/main" id="{61B331F4-C4B6-4AD5-AB1E-FBFC137E6872}"/>
                  </a:ext>
                </a:extLst>
              </p:cNvPr>
              <p:cNvSpPr/>
              <p:nvPr/>
            </p:nvSpPr>
            <p:spPr>
              <a:xfrm>
                <a:off x="8280554" y="4316796"/>
                <a:ext cx="208597" cy="320145"/>
              </a:xfrm>
              <a:custGeom>
                <a:avLst/>
                <a:gdLst>
                  <a:gd name="connsiteX0" fmla="*/ 64675 w 208597"/>
                  <a:gd name="connsiteY0" fmla="*/ 211741 h 320145"/>
                  <a:gd name="connsiteX1" fmla="*/ 64675 w 208597"/>
                  <a:gd name="connsiteY1" fmla="*/ 199644 h 320145"/>
                  <a:gd name="connsiteX2" fmla="*/ 143828 w 208597"/>
                  <a:gd name="connsiteY2" fmla="*/ 89916 h 320145"/>
                  <a:gd name="connsiteX3" fmla="*/ 104680 w 208597"/>
                  <a:gd name="connsiteY3" fmla="*/ 58008 h 320145"/>
                  <a:gd name="connsiteX4" fmla="*/ 62865 w 208597"/>
                  <a:gd name="connsiteY4" fmla="*/ 91726 h 320145"/>
                  <a:gd name="connsiteX5" fmla="*/ 62865 w 208597"/>
                  <a:gd name="connsiteY5" fmla="*/ 96679 h 320145"/>
                  <a:gd name="connsiteX6" fmla="*/ 55245 w 208597"/>
                  <a:gd name="connsiteY6" fmla="*/ 103918 h 320145"/>
                  <a:gd name="connsiteX7" fmla="*/ 7620 w 208597"/>
                  <a:gd name="connsiteY7" fmla="*/ 102108 h 320145"/>
                  <a:gd name="connsiteX8" fmla="*/ 0 w 208597"/>
                  <a:gd name="connsiteY8" fmla="*/ 96679 h 320145"/>
                  <a:gd name="connsiteX9" fmla="*/ 0 w 208597"/>
                  <a:gd name="connsiteY9" fmla="*/ 91726 h 320145"/>
                  <a:gd name="connsiteX10" fmla="*/ 106490 w 208597"/>
                  <a:gd name="connsiteY10" fmla="*/ 0 h 320145"/>
                  <a:gd name="connsiteX11" fmla="*/ 208597 w 208597"/>
                  <a:gd name="connsiteY11" fmla="*/ 87725 h 320145"/>
                  <a:gd name="connsiteX12" fmla="*/ 128111 w 208597"/>
                  <a:gd name="connsiteY12" fmla="*/ 203645 h 320145"/>
                  <a:gd name="connsiteX13" fmla="*/ 128111 w 208597"/>
                  <a:gd name="connsiteY13" fmla="*/ 211741 h 320145"/>
                  <a:gd name="connsiteX14" fmla="*/ 122006 w 208597"/>
                  <a:gd name="connsiteY14" fmla="*/ 219446 h 320145"/>
                  <a:gd name="connsiteX15" fmla="*/ 120491 w 208597"/>
                  <a:gd name="connsiteY15" fmla="*/ 219456 h 320145"/>
                  <a:gd name="connsiteX16" fmla="*/ 72866 w 208597"/>
                  <a:gd name="connsiteY16" fmla="*/ 219456 h 320145"/>
                  <a:gd name="connsiteX17" fmla="*/ 64741 w 208597"/>
                  <a:gd name="connsiteY17" fmla="*/ 213922 h 320145"/>
                  <a:gd name="connsiteX18" fmla="*/ 64675 w 208597"/>
                  <a:gd name="connsiteY18" fmla="*/ 211741 h 320145"/>
                  <a:gd name="connsiteX19" fmla="*/ 60674 w 208597"/>
                  <a:gd name="connsiteY19" fmla="*/ 284131 h 320145"/>
                  <a:gd name="connsiteX20" fmla="*/ 96622 w 208597"/>
                  <a:gd name="connsiteY20" fmla="*/ 243992 h 320145"/>
                  <a:gd name="connsiteX21" fmla="*/ 136760 w 208597"/>
                  <a:gd name="connsiteY21" fmla="*/ 279940 h 320145"/>
                  <a:gd name="connsiteX22" fmla="*/ 100813 w 208597"/>
                  <a:gd name="connsiteY22" fmla="*/ 320078 h 320145"/>
                  <a:gd name="connsiteX23" fmla="*/ 98774 w 208597"/>
                  <a:gd name="connsiteY23" fmla="*/ 320135 h 320145"/>
                  <a:gd name="connsiteX24" fmla="*/ 60770 w 208597"/>
                  <a:gd name="connsiteY24" fmla="*/ 284131 h 32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8597" h="320145">
                    <a:moveTo>
                      <a:pt x="64675" y="211741"/>
                    </a:moveTo>
                    <a:lnTo>
                      <a:pt x="64675" y="199644"/>
                    </a:lnTo>
                    <a:cubicBezTo>
                      <a:pt x="64675" y="137160"/>
                      <a:pt x="143828" y="134493"/>
                      <a:pt x="143828" y="89916"/>
                    </a:cubicBezTo>
                    <a:cubicBezTo>
                      <a:pt x="143828" y="70866"/>
                      <a:pt x="128111" y="58008"/>
                      <a:pt x="104680" y="58008"/>
                    </a:cubicBezTo>
                    <a:cubicBezTo>
                      <a:pt x="79058" y="58008"/>
                      <a:pt x="62865" y="71914"/>
                      <a:pt x="62865" y="91726"/>
                    </a:cubicBezTo>
                    <a:lnTo>
                      <a:pt x="62865" y="96679"/>
                    </a:lnTo>
                    <a:cubicBezTo>
                      <a:pt x="62865" y="101632"/>
                      <a:pt x="60198" y="103918"/>
                      <a:pt x="55245" y="103918"/>
                    </a:cubicBezTo>
                    <a:lnTo>
                      <a:pt x="7620" y="102108"/>
                    </a:lnTo>
                    <a:cubicBezTo>
                      <a:pt x="3143" y="102108"/>
                      <a:pt x="0" y="99822"/>
                      <a:pt x="0" y="96679"/>
                    </a:cubicBezTo>
                    <a:lnTo>
                      <a:pt x="0" y="91726"/>
                    </a:lnTo>
                    <a:cubicBezTo>
                      <a:pt x="0" y="37338"/>
                      <a:pt x="43148" y="0"/>
                      <a:pt x="106490" y="0"/>
                    </a:cubicBezTo>
                    <a:cubicBezTo>
                      <a:pt x="169831" y="0"/>
                      <a:pt x="208597" y="35052"/>
                      <a:pt x="208597" y="87725"/>
                    </a:cubicBezTo>
                    <a:cubicBezTo>
                      <a:pt x="208597" y="162306"/>
                      <a:pt x="128111" y="162783"/>
                      <a:pt x="128111" y="203645"/>
                    </a:cubicBezTo>
                    <a:lnTo>
                      <a:pt x="128111" y="211741"/>
                    </a:lnTo>
                    <a:cubicBezTo>
                      <a:pt x="128549" y="215560"/>
                      <a:pt x="125816" y="219008"/>
                      <a:pt x="122006" y="219446"/>
                    </a:cubicBezTo>
                    <a:cubicBezTo>
                      <a:pt x="121501" y="219504"/>
                      <a:pt x="120996" y="219504"/>
                      <a:pt x="120491" y="219456"/>
                    </a:cubicBezTo>
                    <a:lnTo>
                      <a:pt x="72866" y="219456"/>
                    </a:lnTo>
                    <a:cubicBezTo>
                      <a:pt x="69094" y="220171"/>
                      <a:pt x="65456" y="217694"/>
                      <a:pt x="64741" y="213922"/>
                    </a:cubicBezTo>
                    <a:cubicBezTo>
                      <a:pt x="64608" y="213198"/>
                      <a:pt x="64579" y="212465"/>
                      <a:pt x="64675" y="211741"/>
                    </a:cubicBezTo>
                    <a:close/>
                    <a:moveTo>
                      <a:pt x="60674" y="284131"/>
                    </a:moveTo>
                    <a:cubicBezTo>
                      <a:pt x="59512" y="263119"/>
                      <a:pt x="75610" y="245155"/>
                      <a:pt x="96622" y="243992"/>
                    </a:cubicBezTo>
                    <a:cubicBezTo>
                      <a:pt x="117634" y="242840"/>
                      <a:pt x="135598" y="258928"/>
                      <a:pt x="136760" y="279940"/>
                    </a:cubicBezTo>
                    <a:cubicBezTo>
                      <a:pt x="137913" y="300952"/>
                      <a:pt x="121825" y="318916"/>
                      <a:pt x="100813" y="320078"/>
                    </a:cubicBezTo>
                    <a:cubicBezTo>
                      <a:pt x="100136" y="320116"/>
                      <a:pt x="99451" y="320135"/>
                      <a:pt x="98774" y="320135"/>
                    </a:cubicBezTo>
                    <a:cubicBezTo>
                      <a:pt x="78362" y="320612"/>
                      <a:pt x="61389" y="304533"/>
                      <a:pt x="60770" y="284131"/>
                    </a:cubicBezTo>
                    <a:close/>
                  </a:path>
                </a:pathLst>
              </a:custGeom>
              <a:noFill/>
              <a:ln w="9525" cap="flat">
                <a:solidFill>
                  <a:srgbClr val="26323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7" name="Graphic 15">
              <a:extLst>
                <a:ext uri="{FF2B5EF4-FFF2-40B4-BE49-F238E27FC236}">
                  <a16:creationId xmlns="" xmlns:a16="http://schemas.microsoft.com/office/drawing/2014/main" id="{EBE4895B-8631-4BB9-A644-AFA116C33651}"/>
                </a:ext>
              </a:extLst>
            </p:cNvPr>
            <p:cNvGrpSpPr/>
            <p:nvPr/>
          </p:nvGrpSpPr>
          <p:grpSpPr>
            <a:xfrm>
              <a:off x="8706368" y="2826734"/>
              <a:ext cx="1616487" cy="2793015"/>
              <a:chOff x="6920098" y="2635348"/>
              <a:chExt cx="1616487" cy="2793015"/>
            </a:xfrm>
          </p:grpSpPr>
          <p:sp>
            <p:nvSpPr>
              <p:cNvPr id="104" name="Freeform: Shape 103">
                <a:extLst>
                  <a:ext uri="{FF2B5EF4-FFF2-40B4-BE49-F238E27FC236}">
                    <a16:creationId xmlns="" xmlns:a16="http://schemas.microsoft.com/office/drawing/2014/main" id="{EF1AFDF7-6322-4D45-B94D-5F8CC0DE1129}"/>
                  </a:ext>
                </a:extLst>
              </p:cNvPr>
              <p:cNvSpPr/>
              <p:nvPr/>
            </p:nvSpPr>
            <p:spPr>
              <a:xfrm>
                <a:off x="7393869" y="4466243"/>
                <a:ext cx="595695" cy="650271"/>
              </a:xfrm>
              <a:custGeom>
                <a:avLst/>
                <a:gdLst>
                  <a:gd name="connsiteX0" fmla="*/ 578456 w 595695"/>
                  <a:gd name="connsiteY0" fmla="*/ 279083 h 650271"/>
                  <a:gd name="connsiteX1" fmla="*/ 576360 w 595695"/>
                  <a:gd name="connsiteY1" fmla="*/ 273082 h 650271"/>
                  <a:gd name="connsiteX2" fmla="*/ 574265 w 595695"/>
                  <a:gd name="connsiteY2" fmla="*/ 266986 h 650271"/>
                  <a:gd name="connsiteX3" fmla="*/ 572169 w 595695"/>
                  <a:gd name="connsiteY3" fmla="*/ 260985 h 650271"/>
                  <a:gd name="connsiteX4" fmla="*/ 570074 w 595695"/>
                  <a:gd name="connsiteY4" fmla="*/ 254889 h 650271"/>
                  <a:gd name="connsiteX5" fmla="*/ 567978 w 595695"/>
                  <a:gd name="connsiteY5" fmla="*/ 248888 h 650271"/>
                  <a:gd name="connsiteX6" fmla="*/ 565883 w 595695"/>
                  <a:gd name="connsiteY6" fmla="*/ 242792 h 650271"/>
                  <a:gd name="connsiteX7" fmla="*/ 563787 w 595695"/>
                  <a:gd name="connsiteY7" fmla="*/ 236792 h 650271"/>
                  <a:gd name="connsiteX8" fmla="*/ 561692 w 595695"/>
                  <a:gd name="connsiteY8" fmla="*/ 230696 h 650271"/>
                  <a:gd name="connsiteX9" fmla="*/ 559596 w 595695"/>
                  <a:gd name="connsiteY9" fmla="*/ 224695 h 650271"/>
                  <a:gd name="connsiteX10" fmla="*/ 557501 w 595695"/>
                  <a:gd name="connsiteY10" fmla="*/ 218599 h 650271"/>
                  <a:gd name="connsiteX11" fmla="*/ 555405 w 595695"/>
                  <a:gd name="connsiteY11" fmla="*/ 212598 h 650271"/>
                  <a:gd name="connsiteX12" fmla="*/ 553310 w 595695"/>
                  <a:gd name="connsiteY12" fmla="*/ 206502 h 650271"/>
                  <a:gd name="connsiteX13" fmla="*/ 551309 w 595695"/>
                  <a:gd name="connsiteY13" fmla="*/ 200120 h 650271"/>
                  <a:gd name="connsiteX14" fmla="*/ 549214 w 595695"/>
                  <a:gd name="connsiteY14" fmla="*/ 194024 h 650271"/>
                  <a:gd name="connsiteX15" fmla="*/ 547023 w 595695"/>
                  <a:gd name="connsiteY15" fmla="*/ 188024 h 650271"/>
                  <a:gd name="connsiteX16" fmla="*/ 544927 w 595695"/>
                  <a:gd name="connsiteY16" fmla="*/ 181928 h 650271"/>
                  <a:gd name="connsiteX17" fmla="*/ 542832 w 595695"/>
                  <a:gd name="connsiteY17" fmla="*/ 175927 h 650271"/>
                  <a:gd name="connsiteX18" fmla="*/ 540737 w 595695"/>
                  <a:gd name="connsiteY18" fmla="*/ 169831 h 650271"/>
                  <a:gd name="connsiteX19" fmla="*/ 538641 w 595695"/>
                  <a:gd name="connsiteY19" fmla="*/ 163830 h 650271"/>
                  <a:gd name="connsiteX20" fmla="*/ 305945 w 595695"/>
                  <a:gd name="connsiteY20" fmla="*/ 0 h 650271"/>
                  <a:gd name="connsiteX21" fmla="*/ 77345 w 595695"/>
                  <a:gd name="connsiteY21" fmla="*/ 143637 h 650271"/>
                  <a:gd name="connsiteX22" fmla="*/ 74678 w 595695"/>
                  <a:gd name="connsiteY22" fmla="*/ 149447 h 650271"/>
                  <a:gd name="connsiteX23" fmla="*/ 72107 w 595695"/>
                  <a:gd name="connsiteY23" fmla="*/ 155353 h 650271"/>
                  <a:gd name="connsiteX24" fmla="*/ 69440 w 595695"/>
                  <a:gd name="connsiteY24" fmla="*/ 161163 h 650271"/>
                  <a:gd name="connsiteX25" fmla="*/ 66773 w 595695"/>
                  <a:gd name="connsiteY25" fmla="*/ 166973 h 650271"/>
                  <a:gd name="connsiteX26" fmla="*/ 64201 w 595695"/>
                  <a:gd name="connsiteY26" fmla="*/ 172784 h 650271"/>
                  <a:gd name="connsiteX27" fmla="*/ 61534 w 595695"/>
                  <a:gd name="connsiteY27" fmla="*/ 178689 h 650271"/>
                  <a:gd name="connsiteX28" fmla="*/ 58867 w 595695"/>
                  <a:gd name="connsiteY28" fmla="*/ 184499 h 650271"/>
                  <a:gd name="connsiteX29" fmla="*/ 56200 w 595695"/>
                  <a:gd name="connsiteY29" fmla="*/ 190310 h 650271"/>
                  <a:gd name="connsiteX30" fmla="*/ 53628 w 595695"/>
                  <a:gd name="connsiteY30" fmla="*/ 196120 h 650271"/>
                  <a:gd name="connsiteX31" fmla="*/ 50961 w 595695"/>
                  <a:gd name="connsiteY31" fmla="*/ 201930 h 650271"/>
                  <a:gd name="connsiteX32" fmla="*/ 48294 w 595695"/>
                  <a:gd name="connsiteY32" fmla="*/ 207740 h 650271"/>
                  <a:gd name="connsiteX33" fmla="*/ 45722 w 595695"/>
                  <a:gd name="connsiteY33" fmla="*/ 213646 h 650271"/>
                  <a:gd name="connsiteX34" fmla="*/ 43055 w 595695"/>
                  <a:gd name="connsiteY34" fmla="*/ 219456 h 650271"/>
                  <a:gd name="connsiteX35" fmla="*/ 40388 w 595695"/>
                  <a:gd name="connsiteY35" fmla="*/ 225266 h 650271"/>
                  <a:gd name="connsiteX36" fmla="*/ 37817 w 595695"/>
                  <a:gd name="connsiteY36" fmla="*/ 231077 h 650271"/>
                  <a:gd name="connsiteX37" fmla="*/ 35150 w 595695"/>
                  <a:gd name="connsiteY37" fmla="*/ 236982 h 650271"/>
                  <a:gd name="connsiteX38" fmla="*/ 32483 w 595695"/>
                  <a:gd name="connsiteY38" fmla="*/ 242792 h 650271"/>
                  <a:gd name="connsiteX39" fmla="*/ 29911 w 595695"/>
                  <a:gd name="connsiteY39" fmla="*/ 248603 h 650271"/>
                  <a:gd name="connsiteX40" fmla="*/ 27244 w 595695"/>
                  <a:gd name="connsiteY40" fmla="*/ 254413 h 650271"/>
                  <a:gd name="connsiteX41" fmla="*/ 24577 w 595695"/>
                  <a:gd name="connsiteY41" fmla="*/ 260318 h 650271"/>
                  <a:gd name="connsiteX42" fmla="*/ 2 w 595695"/>
                  <a:gd name="connsiteY42" fmla="*/ 371570 h 650271"/>
                  <a:gd name="connsiteX43" fmla="*/ 296135 w 595695"/>
                  <a:gd name="connsiteY43" fmla="*/ 650272 h 650271"/>
                  <a:gd name="connsiteX44" fmla="*/ 595696 w 595695"/>
                  <a:gd name="connsiteY44" fmla="*/ 371570 h 650271"/>
                  <a:gd name="connsiteX45" fmla="*/ 580551 w 595695"/>
                  <a:gd name="connsiteY45" fmla="*/ 285845 h 650271"/>
                  <a:gd name="connsiteX46" fmla="*/ 578456 w 595695"/>
                  <a:gd name="connsiteY46" fmla="*/ 279083 h 65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95695" h="650271">
                    <a:moveTo>
                      <a:pt x="578456" y="279083"/>
                    </a:moveTo>
                    <a:cubicBezTo>
                      <a:pt x="577789" y="277082"/>
                      <a:pt x="577122" y="275082"/>
                      <a:pt x="576360" y="273082"/>
                    </a:cubicBezTo>
                    <a:cubicBezTo>
                      <a:pt x="575598" y="271082"/>
                      <a:pt x="575027" y="268986"/>
                      <a:pt x="574265" y="266986"/>
                    </a:cubicBezTo>
                    <a:cubicBezTo>
                      <a:pt x="573502" y="264986"/>
                      <a:pt x="572931" y="262985"/>
                      <a:pt x="572169" y="260985"/>
                    </a:cubicBezTo>
                    <a:cubicBezTo>
                      <a:pt x="571407" y="258985"/>
                      <a:pt x="570836" y="256889"/>
                      <a:pt x="570074" y="254889"/>
                    </a:cubicBezTo>
                    <a:cubicBezTo>
                      <a:pt x="569312" y="252889"/>
                      <a:pt x="568740" y="250888"/>
                      <a:pt x="567978" y="248888"/>
                    </a:cubicBezTo>
                    <a:cubicBezTo>
                      <a:pt x="567216" y="246888"/>
                      <a:pt x="566644" y="244793"/>
                      <a:pt x="565883" y="242792"/>
                    </a:cubicBezTo>
                    <a:lnTo>
                      <a:pt x="563787" y="236792"/>
                    </a:lnTo>
                    <a:cubicBezTo>
                      <a:pt x="563120" y="234696"/>
                      <a:pt x="562358" y="232696"/>
                      <a:pt x="561692" y="230696"/>
                    </a:cubicBezTo>
                    <a:lnTo>
                      <a:pt x="559596" y="224695"/>
                    </a:lnTo>
                    <a:cubicBezTo>
                      <a:pt x="558929" y="222599"/>
                      <a:pt x="558167" y="220599"/>
                      <a:pt x="557501" y="218599"/>
                    </a:cubicBezTo>
                    <a:lnTo>
                      <a:pt x="555405" y="212598"/>
                    </a:lnTo>
                    <a:cubicBezTo>
                      <a:pt x="554738" y="210503"/>
                      <a:pt x="553976" y="208502"/>
                      <a:pt x="553310" y="206502"/>
                    </a:cubicBezTo>
                    <a:lnTo>
                      <a:pt x="551309" y="200120"/>
                    </a:lnTo>
                    <a:cubicBezTo>
                      <a:pt x="550643" y="198025"/>
                      <a:pt x="549881" y="196025"/>
                      <a:pt x="549214" y="194024"/>
                    </a:cubicBezTo>
                    <a:lnTo>
                      <a:pt x="547023" y="188024"/>
                    </a:lnTo>
                    <a:cubicBezTo>
                      <a:pt x="546356" y="185928"/>
                      <a:pt x="545690" y="183928"/>
                      <a:pt x="544927" y="181928"/>
                    </a:cubicBezTo>
                    <a:cubicBezTo>
                      <a:pt x="544166" y="179927"/>
                      <a:pt x="543594" y="177927"/>
                      <a:pt x="542832" y="175927"/>
                    </a:cubicBezTo>
                    <a:cubicBezTo>
                      <a:pt x="542070" y="173927"/>
                      <a:pt x="541499" y="171831"/>
                      <a:pt x="540737" y="169831"/>
                    </a:cubicBezTo>
                    <a:cubicBezTo>
                      <a:pt x="539975" y="167830"/>
                      <a:pt x="539403" y="165830"/>
                      <a:pt x="538641" y="163830"/>
                    </a:cubicBezTo>
                    <a:cubicBezTo>
                      <a:pt x="507590" y="69342"/>
                      <a:pt x="411578" y="0"/>
                      <a:pt x="305945" y="0"/>
                    </a:cubicBezTo>
                    <a:cubicBezTo>
                      <a:pt x="203552" y="0"/>
                      <a:pt x="114493" y="59627"/>
                      <a:pt x="77345" y="143637"/>
                    </a:cubicBezTo>
                    <a:cubicBezTo>
                      <a:pt x="76393" y="145542"/>
                      <a:pt x="75536" y="147542"/>
                      <a:pt x="74678" y="149447"/>
                    </a:cubicBezTo>
                    <a:lnTo>
                      <a:pt x="72107" y="155353"/>
                    </a:lnTo>
                    <a:cubicBezTo>
                      <a:pt x="71154" y="157258"/>
                      <a:pt x="70297" y="159163"/>
                      <a:pt x="69440" y="161163"/>
                    </a:cubicBezTo>
                    <a:cubicBezTo>
                      <a:pt x="68582" y="163163"/>
                      <a:pt x="67630" y="165068"/>
                      <a:pt x="66773" y="166973"/>
                    </a:cubicBezTo>
                    <a:lnTo>
                      <a:pt x="64201" y="172784"/>
                    </a:lnTo>
                    <a:cubicBezTo>
                      <a:pt x="63248" y="174784"/>
                      <a:pt x="62391" y="176689"/>
                      <a:pt x="61534" y="178689"/>
                    </a:cubicBezTo>
                    <a:cubicBezTo>
                      <a:pt x="60677" y="180689"/>
                      <a:pt x="59724" y="182499"/>
                      <a:pt x="58867" y="184499"/>
                    </a:cubicBezTo>
                    <a:cubicBezTo>
                      <a:pt x="58010" y="186500"/>
                      <a:pt x="57057" y="188309"/>
                      <a:pt x="56200" y="190310"/>
                    </a:cubicBezTo>
                    <a:lnTo>
                      <a:pt x="53628" y="196120"/>
                    </a:lnTo>
                    <a:cubicBezTo>
                      <a:pt x="52676" y="198025"/>
                      <a:pt x="51818" y="200025"/>
                      <a:pt x="50961" y="201930"/>
                    </a:cubicBezTo>
                    <a:cubicBezTo>
                      <a:pt x="50104" y="203835"/>
                      <a:pt x="49151" y="205835"/>
                      <a:pt x="48294" y="207740"/>
                    </a:cubicBezTo>
                    <a:lnTo>
                      <a:pt x="45722" y="213646"/>
                    </a:lnTo>
                    <a:cubicBezTo>
                      <a:pt x="44770" y="215551"/>
                      <a:pt x="43913" y="217456"/>
                      <a:pt x="43055" y="219456"/>
                    </a:cubicBezTo>
                    <a:cubicBezTo>
                      <a:pt x="42198" y="221456"/>
                      <a:pt x="41246" y="223361"/>
                      <a:pt x="40388" y="225266"/>
                    </a:cubicBezTo>
                    <a:lnTo>
                      <a:pt x="37817" y="231077"/>
                    </a:lnTo>
                    <a:cubicBezTo>
                      <a:pt x="36864" y="233077"/>
                      <a:pt x="36007" y="234982"/>
                      <a:pt x="35150" y="236982"/>
                    </a:cubicBezTo>
                    <a:cubicBezTo>
                      <a:pt x="34292" y="238982"/>
                      <a:pt x="33340" y="240792"/>
                      <a:pt x="32483" y="242792"/>
                    </a:cubicBezTo>
                    <a:lnTo>
                      <a:pt x="29911" y="248603"/>
                    </a:lnTo>
                    <a:cubicBezTo>
                      <a:pt x="28958" y="250508"/>
                      <a:pt x="28101" y="252508"/>
                      <a:pt x="27244" y="254413"/>
                    </a:cubicBezTo>
                    <a:cubicBezTo>
                      <a:pt x="26387" y="256318"/>
                      <a:pt x="25434" y="258318"/>
                      <a:pt x="24577" y="260318"/>
                    </a:cubicBezTo>
                    <a:cubicBezTo>
                      <a:pt x="8232" y="295123"/>
                      <a:pt x="-160" y="333127"/>
                      <a:pt x="2" y="371570"/>
                    </a:cubicBezTo>
                    <a:cubicBezTo>
                      <a:pt x="2" y="524923"/>
                      <a:pt x="132400" y="650272"/>
                      <a:pt x="296135" y="650272"/>
                    </a:cubicBezTo>
                    <a:cubicBezTo>
                      <a:pt x="456345" y="650272"/>
                      <a:pt x="595696" y="524923"/>
                      <a:pt x="595696" y="371570"/>
                    </a:cubicBezTo>
                    <a:cubicBezTo>
                      <a:pt x="595667" y="342329"/>
                      <a:pt x="590543" y="313325"/>
                      <a:pt x="580551" y="285845"/>
                    </a:cubicBezTo>
                    <a:cubicBezTo>
                      <a:pt x="579884" y="283083"/>
                      <a:pt x="579218" y="281083"/>
                      <a:pt x="578456" y="279083"/>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 xmlns:a16="http://schemas.microsoft.com/office/drawing/2014/main" id="{8626606D-4A38-4390-9B82-02543E115213}"/>
                  </a:ext>
                </a:extLst>
              </p:cNvPr>
              <p:cNvSpPr/>
              <p:nvPr/>
            </p:nvSpPr>
            <p:spPr>
              <a:xfrm>
                <a:off x="6920098" y="2635634"/>
                <a:ext cx="1616487" cy="1699831"/>
              </a:xfrm>
              <a:custGeom>
                <a:avLst/>
                <a:gdLst>
                  <a:gd name="connsiteX0" fmla="*/ 825627 w 1616487"/>
                  <a:gd name="connsiteY0" fmla="*/ 0 h 1699831"/>
                  <a:gd name="connsiteX1" fmla="*/ 0 w 1616487"/>
                  <a:gd name="connsiteY1" fmla="*/ 710660 h 1699831"/>
                  <a:gd name="connsiteX2" fmla="*/ 0 w 1616487"/>
                  <a:gd name="connsiteY2" fmla="*/ 748760 h 1699831"/>
                  <a:gd name="connsiteX3" fmla="*/ 18097 w 1616487"/>
                  <a:gd name="connsiteY3" fmla="*/ 779812 h 1699831"/>
                  <a:gd name="connsiteX4" fmla="*/ 24765 w 1616487"/>
                  <a:gd name="connsiteY4" fmla="*/ 785146 h 1699831"/>
                  <a:gd name="connsiteX5" fmla="*/ 31528 w 1616487"/>
                  <a:gd name="connsiteY5" fmla="*/ 790480 h 1699831"/>
                  <a:gd name="connsiteX6" fmla="*/ 38290 w 1616487"/>
                  <a:gd name="connsiteY6" fmla="*/ 795814 h 1699831"/>
                  <a:gd name="connsiteX7" fmla="*/ 45053 w 1616487"/>
                  <a:gd name="connsiteY7" fmla="*/ 801148 h 1699831"/>
                  <a:gd name="connsiteX8" fmla="*/ 51721 w 1616487"/>
                  <a:gd name="connsiteY8" fmla="*/ 806482 h 1699831"/>
                  <a:gd name="connsiteX9" fmla="*/ 58483 w 1616487"/>
                  <a:gd name="connsiteY9" fmla="*/ 811911 h 1699831"/>
                  <a:gd name="connsiteX10" fmla="*/ 65246 w 1616487"/>
                  <a:gd name="connsiteY10" fmla="*/ 817245 h 1699831"/>
                  <a:gd name="connsiteX11" fmla="*/ 72009 w 1616487"/>
                  <a:gd name="connsiteY11" fmla="*/ 822579 h 1699831"/>
                  <a:gd name="connsiteX12" fmla="*/ 78676 w 1616487"/>
                  <a:gd name="connsiteY12" fmla="*/ 827913 h 1699831"/>
                  <a:gd name="connsiteX13" fmla="*/ 86011 w 1616487"/>
                  <a:gd name="connsiteY13" fmla="*/ 833628 h 1699831"/>
                  <a:gd name="connsiteX14" fmla="*/ 92202 w 1616487"/>
                  <a:gd name="connsiteY14" fmla="*/ 838486 h 1699831"/>
                  <a:gd name="connsiteX15" fmla="*/ 98965 w 1616487"/>
                  <a:gd name="connsiteY15" fmla="*/ 843820 h 1699831"/>
                  <a:gd name="connsiteX16" fmla="*/ 105632 w 1616487"/>
                  <a:gd name="connsiteY16" fmla="*/ 849154 h 1699831"/>
                  <a:gd name="connsiteX17" fmla="*/ 112395 w 1616487"/>
                  <a:gd name="connsiteY17" fmla="*/ 854488 h 1699831"/>
                  <a:gd name="connsiteX18" fmla="*/ 119158 w 1616487"/>
                  <a:gd name="connsiteY18" fmla="*/ 859822 h 1699831"/>
                  <a:gd name="connsiteX19" fmla="*/ 125825 w 1616487"/>
                  <a:gd name="connsiteY19" fmla="*/ 865156 h 1699831"/>
                  <a:gd name="connsiteX20" fmla="*/ 132588 w 1616487"/>
                  <a:gd name="connsiteY20" fmla="*/ 870490 h 1699831"/>
                  <a:gd name="connsiteX21" fmla="*/ 139255 w 1616487"/>
                  <a:gd name="connsiteY21" fmla="*/ 875824 h 1699831"/>
                  <a:gd name="connsiteX22" fmla="*/ 146018 w 1616487"/>
                  <a:gd name="connsiteY22" fmla="*/ 881158 h 1699831"/>
                  <a:gd name="connsiteX23" fmla="*/ 152686 w 1616487"/>
                  <a:gd name="connsiteY23" fmla="*/ 886492 h 1699831"/>
                  <a:gd name="connsiteX24" fmla="*/ 192691 w 1616487"/>
                  <a:gd name="connsiteY24" fmla="*/ 900398 h 1699831"/>
                  <a:gd name="connsiteX25" fmla="*/ 499015 w 1616487"/>
                  <a:gd name="connsiteY25" fmla="*/ 911828 h 1699831"/>
                  <a:gd name="connsiteX26" fmla="*/ 547688 w 1616487"/>
                  <a:gd name="connsiteY26" fmla="*/ 866013 h 1699831"/>
                  <a:gd name="connsiteX27" fmla="*/ 547688 w 1616487"/>
                  <a:gd name="connsiteY27" fmla="*/ 834581 h 1699831"/>
                  <a:gd name="connsiteX28" fmla="*/ 814388 w 1616487"/>
                  <a:gd name="connsiteY28" fmla="*/ 619887 h 1699831"/>
                  <a:gd name="connsiteX29" fmla="*/ 1063466 w 1616487"/>
                  <a:gd name="connsiteY29" fmla="*/ 823151 h 1699831"/>
                  <a:gd name="connsiteX30" fmla="*/ 1059466 w 1616487"/>
                  <a:gd name="connsiteY30" fmla="*/ 864965 h 1699831"/>
                  <a:gd name="connsiteX31" fmla="*/ 505587 w 1616487"/>
                  <a:gd name="connsiteY31" fmla="*/ 1546574 h 1699831"/>
                  <a:gd name="connsiteX32" fmla="*/ 505587 w 1616487"/>
                  <a:gd name="connsiteY32" fmla="*/ 1640681 h 1699831"/>
                  <a:gd name="connsiteX33" fmla="*/ 564832 w 1616487"/>
                  <a:gd name="connsiteY33" fmla="*/ 1699832 h 1699831"/>
                  <a:gd name="connsiteX34" fmla="*/ 933640 w 1616487"/>
                  <a:gd name="connsiteY34" fmla="*/ 1699832 h 1699831"/>
                  <a:gd name="connsiteX35" fmla="*/ 992886 w 1616487"/>
                  <a:gd name="connsiteY35" fmla="*/ 1640681 h 1699831"/>
                  <a:gd name="connsiteX36" fmla="*/ 992886 w 1616487"/>
                  <a:gd name="connsiteY36" fmla="*/ 1577911 h 1699831"/>
                  <a:gd name="connsiteX37" fmla="*/ 1616488 w 1616487"/>
                  <a:gd name="connsiteY37" fmla="*/ 679133 h 1699831"/>
                  <a:gd name="connsiteX38" fmla="*/ 825627 w 1616487"/>
                  <a:gd name="connsiteY38" fmla="*/ 0 h 169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16487" h="1699831">
                    <a:moveTo>
                      <a:pt x="825627" y="0"/>
                    </a:moveTo>
                    <a:cubicBezTo>
                      <a:pt x="334423" y="0"/>
                      <a:pt x="0" y="289084"/>
                      <a:pt x="0" y="710660"/>
                    </a:cubicBezTo>
                    <a:lnTo>
                      <a:pt x="0" y="748760"/>
                    </a:lnTo>
                    <a:cubicBezTo>
                      <a:pt x="181" y="761562"/>
                      <a:pt x="7048" y="773344"/>
                      <a:pt x="18097" y="779812"/>
                    </a:cubicBezTo>
                    <a:cubicBezTo>
                      <a:pt x="20155" y="781793"/>
                      <a:pt x="22384" y="783574"/>
                      <a:pt x="24765" y="785146"/>
                    </a:cubicBezTo>
                    <a:cubicBezTo>
                      <a:pt x="26832" y="787156"/>
                      <a:pt x="29099" y="788937"/>
                      <a:pt x="31528" y="790480"/>
                    </a:cubicBezTo>
                    <a:cubicBezTo>
                      <a:pt x="33595" y="792490"/>
                      <a:pt x="35862" y="794271"/>
                      <a:pt x="38290" y="795814"/>
                    </a:cubicBezTo>
                    <a:cubicBezTo>
                      <a:pt x="40338" y="797842"/>
                      <a:pt x="42605" y="799633"/>
                      <a:pt x="45053" y="801148"/>
                    </a:cubicBezTo>
                    <a:cubicBezTo>
                      <a:pt x="47082" y="803158"/>
                      <a:pt x="49320" y="804939"/>
                      <a:pt x="51721" y="806482"/>
                    </a:cubicBezTo>
                    <a:cubicBezTo>
                      <a:pt x="53778" y="808520"/>
                      <a:pt x="56045" y="810339"/>
                      <a:pt x="58483" y="811911"/>
                    </a:cubicBezTo>
                    <a:cubicBezTo>
                      <a:pt x="60569" y="813892"/>
                      <a:pt x="62836" y="815673"/>
                      <a:pt x="65246" y="817245"/>
                    </a:cubicBezTo>
                    <a:cubicBezTo>
                      <a:pt x="67313" y="819245"/>
                      <a:pt x="69580" y="821036"/>
                      <a:pt x="72009" y="822579"/>
                    </a:cubicBezTo>
                    <a:cubicBezTo>
                      <a:pt x="74047" y="824579"/>
                      <a:pt x="76276" y="826370"/>
                      <a:pt x="78676" y="827913"/>
                    </a:cubicBezTo>
                    <a:cubicBezTo>
                      <a:pt x="80915" y="830066"/>
                      <a:pt x="83372" y="831990"/>
                      <a:pt x="86011" y="833628"/>
                    </a:cubicBezTo>
                    <a:cubicBezTo>
                      <a:pt x="87954" y="835400"/>
                      <a:pt x="90021" y="837019"/>
                      <a:pt x="92202" y="838486"/>
                    </a:cubicBezTo>
                    <a:cubicBezTo>
                      <a:pt x="94288" y="840467"/>
                      <a:pt x="96555" y="842248"/>
                      <a:pt x="98965" y="843820"/>
                    </a:cubicBezTo>
                    <a:cubicBezTo>
                      <a:pt x="101022" y="845801"/>
                      <a:pt x="103251" y="847582"/>
                      <a:pt x="105632" y="849154"/>
                    </a:cubicBezTo>
                    <a:cubicBezTo>
                      <a:pt x="107718" y="851135"/>
                      <a:pt x="109985" y="852916"/>
                      <a:pt x="112395" y="854488"/>
                    </a:cubicBezTo>
                    <a:cubicBezTo>
                      <a:pt x="114462" y="856488"/>
                      <a:pt x="116729" y="858279"/>
                      <a:pt x="119158" y="859822"/>
                    </a:cubicBezTo>
                    <a:cubicBezTo>
                      <a:pt x="121196" y="861822"/>
                      <a:pt x="123425" y="863613"/>
                      <a:pt x="125825" y="865156"/>
                    </a:cubicBezTo>
                    <a:cubicBezTo>
                      <a:pt x="127892" y="867156"/>
                      <a:pt x="130159" y="868947"/>
                      <a:pt x="132588" y="870490"/>
                    </a:cubicBezTo>
                    <a:cubicBezTo>
                      <a:pt x="134626" y="872490"/>
                      <a:pt x="136855" y="874281"/>
                      <a:pt x="139255" y="875824"/>
                    </a:cubicBezTo>
                    <a:cubicBezTo>
                      <a:pt x="141341" y="877805"/>
                      <a:pt x="143608" y="879586"/>
                      <a:pt x="146018" y="881158"/>
                    </a:cubicBezTo>
                    <a:cubicBezTo>
                      <a:pt x="148057" y="883158"/>
                      <a:pt x="150285" y="884949"/>
                      <a:pt x="152686" y="886492"/>
                    </a:cubicBezTo>
                    <a:cubicBezTo>
                      <a:pt x="163697" y="896179"/>
                      <a:pt x="178051" y="901170"/>
                      <a:pt x="192691" y="900398"/>
                    </a:cubicBezTo>
                    <a:lnTo>
                      <a:pt x="499015" y="911828"/>
                    </a:lnTo>
                    <a:cubicBezTo>
                      <a:pt x="530543" y="911828"/>
                      <a:pt x="547688" y="897541"/>
                      <a:pt x="547688" y="866013"/>
                    </a:cubicBezTo>
                    <a:lnTo>
                      <a:pt x="547688" y="834581"/>
                    </a:lnTo>
                    <a:cubicBezTo>
                      <a:pt x="547688" y="708565"/>
                      <a:pt x="650748" y="619887"/>
                      <a:pt x="814388" y="619887"/>
                    </a:cubicBezTo>
                    <a:cubicBezTo>
                      <a:pt x="963263" y="619887"/>
                      <a:pt x="1063466" y="699992"/>
                      <a:pt x="1063466" y="823151"/>
                    </a:cubicBezTo>
                    <a:cubicBezTo>
                      <a:pt x="1063466" y="837181"/>
                      <a:pt x="1062133" y="851183"/>
                      <a:pt x="1059466" y="864965"/>
                    </a:cubicBezTo>
                    <a:cubicBezTo>
                      <a:pt x="905732" y="1066514"/>
                      <a:pt x="505587" y="1155383"/>
                      <a:pt x="505587" y="1546574"/>
                    </a:cubicBezTo>
                    <a:lnTo>
                      <a:pt x="505587" y="1640681"/>
                    </a:lnTo>
                    <a:cubicBezTo>
                      <a:pt x="505587" y="1678781"/>
                      <a:pt x="526447" y="1699832"/>
                      <a:pt x="564832" y="1699832"/>
                    </a:cubicBezTo>
                    <a:lnTo>
                      <a:pt x="933640" y="1699832"/>
                    </a:lnTo>
                    <a:cubicBezTo>
                      <a:pt x="971740" y="1699832"/>
                      <a:pt x="992886" y="1678972"/>
                      <a:pt x="992886" y="1640681"/>
                    </a:cubicBezTo>
                    <a:lnTo>
                      <a:pt x="992886" y="1577911"/>
                    </a:lnTo>
                    <a:cubicBezTo>
                      <a:pt x="992886" y="1260919"/>
                      <a:pt x="1616488" y="1257395"/>
                      <a:pt x="1616488" y="679133"/>
                    </a:cubicBezTo>
                    <a:cubicBezTo>
                      <a:pt x="1616488" y="271653"/>
                      <a:pt x="1306354" y="0"/>
                      <a:pt x="825627" y="0"/>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 xmlns:a16="http://schemas.microsoft.com/office/drawing/2014/main" id="{F4495819-8558-4F91-85E4-A2A6C054D09C}"/>
                  </a:ext>
                </a:extLst>
              </p:cNvPr>
              <p:cNvSpPr/>
              <p:nvPr/>
            </p:nvSpPr>
            <p:spPr>
              <a:xfrm>
                <a:off x="6920193" y="2635348"/>
                <a:ext cx="1616202" cy="2480690"/>
              </a:xfrm>
              <a:custGeom>
                <a:avLst/>
                <a:gdLst>
                  <a:gd name="connsiteX0" fmla="*/ 505016 w 1616202"/>
                  <a:gd name="connsiteY0" fmla="*/ 1641158 h 2480690"/>
                  <a:gd name="connsiteX1" fmla="*/ 505016 w 1616202"/>
                  <a:gd name="connsiteY1" fmla="*/ 1547051 h 2480690"/>
                  <a:gd name="connsiteX2" fmla="*/ 1118140 w 1616202"/>
                  <a:gd name="connsiteY2" fmla="*/ 697040 h 2480690"/>
                  <a:gd name="connsiteX3" fmla="*/ 815054 w 1616202"/>
                  <a:gd name="connsiteY3" fmla="*/ 449389 h 2480690"/>
                  <a:gd name="connsiteX4" fmla="*/ 491204 w 1616202"/>
                  <a:gd name="connsiteY4" fmla="*/ 710660 h 2480690"/>
                  <a:gd name="connsiteX5" fmla="*/ 491204 w 1616202"/>
                  <a:gd name="connsiteY5" fmla="*/ 748760 h 2480690"/>
                  <a:gd name="connsiteX6" fmla="*/ 431959 w 1616202"/>
                  <a:gd name="connsiteY6" fmla="*/ 804577 h 2480690"/>
                  <a:gd name="connsiteX7" fmla="*/ 59150 w 1616202"/>
                  <a:gd name="connsiteY7" fmla="*/ 790575 h 2480690"/>
                  <a:gd name="connsiteX8" fmla="*/ 0 w 1616202"/>
                  <a:gd name="connsiteY8" fmla="*/ 748760 h 2480690"/>
                  <a:gd name="connsiteX9" fmla="*/ 0 w 1616202"/>
                  <a:gd name="connsiteY9" fmla="*/ 710660 h 2480690"/>
                  <a:gd name="connsiteX10" fmla="*/ 825627 w 1616202"/>
                  <a:gd name="connsiteY10" fmla="*/ 0 h 2480690"/>
                  <a:gd name="connsiteX11" fmla="*/ 1616202 w 1616202"/>
                  <a:gd name="connsiteY11" fmla="*/ 679323 h 2480690"/>
                  <a:gd name="connsiteX12" fmla="*/ 992600 w 1616202"/>
                  <a:gd name="connsiteY12" fmla="*/ 1578102 h 2480690"/>
                  <a:gd name="connsiteX13" fmla="*/ 992600 w 1616202"/>
                  <a:gd name="connsiteY13" fmla="*/ 1640872 h 2480690"/>
                  <a:gd name="connsiteX14" fmla="*/ 933355 w 1616202"/>
                  <a:gd name="connsiteY14" fmla="*/ 1700022 h 2480690"/>
                  <a:gd name="connsiteX15" fmla="*/ 564261 w 1616202"/>
                  <a:gd name="connsiteY15" fmla="*/ 1700022 h 2480690"/>
                  <a:gd name="connsiteX16" fmla="*/ 505016 w 1616202"/>
                  <a:gd name="connsiteY16" fmla="*/ 1641158 h 2480690"/>
                  <a:gd name="connsiteX17" fmla="*/ 473678 w 1616202"/>
                  <a:gd name="connsiteY17" fmla="*/ 2202466 h 2480690"/>
                  <a:gd name="connsiteX18" fmla="*/ 773240 w 1616202"/>
                  <a:gd name="connsiteY18" fmla="*/ 1923764 h 2480690"/>
                  <a:gd name="connsiteX19" fmla="*/ 1069372 w 1616202"/>
                  <a:gd name="connsiteY19" fmla="*/ 2202466 h 2480690"/>
                  <a:gd name="connsiteX20" fmla="*/ 769811 w 1616202"/>
                  <a:gd name="connsiteY20" fmla="*/ 2480691 h 2480690"/>
                  <a:gd name="connsiteX21" fmla="*/ 473678 w 1616202"/>
                  <a:gd name="connsiteY21" fmla="*/ 2202466 h 248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16202" h="2480690">
                    <a:moveTo>
                      <a:pt x="505016" y="1641158"/>
                    </a:moveTo>
                    <a:lnTo>
                      <a:pt x="505016" y="1547051"/>
                    </a:lnTo>
                    <a:cubicBezTo>
                      <a:pt x="505016" y="1062800"/>
                      <a:pt x="1118140" y="1042226"/>
                      <a:pt x="1118140" y="697040"/>
                    </a:cubicBezTo>
                    <a:cubicBezTo>
                      <a:pt x="1118140" y="547211"/>
                      <a:pt x="996220" y="449389"/>
                      <a:pt x="815054" y="449389"/>
                    </a:cubicBezTo>
                    <a:cubicBezTo>
                      <a:pt x="616458" y="449389"/>
                      <a:pt x="491204" y="557403"/>
                      <a:pt x="491204" y="710660"/>
                    </a:cubicBezTo>
                    <a:lnTo>
                      <a:pt x="491204" y="748760"/>
                    </a:lnTo>
                    <a:cubicBezTo>
                      <a:pt x="491204" y="786860"/>
                      <a:pt x="470249" y="804577"/>
                      <a:pt x="431959" y="804577"/>
                    </a:cubicBezTo>
                    <a:lnTo>
                      <a:pt x="59150" y="790575"/>
                    </a:lnTo>
                    <a:cubicBezTo>
                      <a:pt x="24384" y="790575"/>
                      <a:pt x="0" y="773144"/>
                      <a:pt x="0" y="748760"/>
                    </a:cubicBezTo>
                    <a:lnTo>
                      <a:pt x="0" y="710660"/>
                    </a:lnTo>
                    <a:cubicBezTo>
                      <a:pt x="0" y="289084"/>
                      <a:pt x="334423" y="0"/>
                      <a:pt x="825627" y="0"/>
                    </a:cubicBezTo>
                    <a:cubicBezTo>
                      <a:pt x="1306354" y="0"/>
                      <a:pt x="1616202" y="271653"/>
                      <a:pt x="1616202" y="679323"/>
                    </a:cubicBezTo>
                    <a:cubicBezTo>
                      <a:pt x="1616202" y="1257586"/>
                      <a:pt x="992600" y="1261110"/>
                      <a:pt x="992600" y="1578102"/>
                    </a:cubicBezTo>
                    <a:lnTo>
                      <a:pt x="992600" y="1640872"/>
                    </a:lnTo>
                    <a:cubicBezTo>
                      <a:pt x="992600" y="1678972"/>
                      <a:pt x="971645" y="1700022"/>
                      <a:pt x="933355" y="1700022"/>
                    </a:cubicBezTo>
                    <a:lnTo>
                      <a:pt x="564261" y="1700022"/>
                    </a:lnTo>
                    <a:cubicBezTo>
                      <a:pt x="525875" y="1700308"/>
                      <a:pt x="505016" y="1679448"/>
                      <a:pt x="505016" y="1641158"/>
                    </a:cubicBezTo>
                    <a:close/>
                    <a:moveTo>
                      <a:pt x="473678" y="2202466"/>
                    </a:moveTo>
                    <a:cubicBezTo>
                      <a:pt x="473678" y="2049209"/>
                      <a:pt x="609505" y="1923764"/>
                      <a:pt x="773240" y="1923764"/>
                    </a:cubicBezTo>
                    <a:cubicBezTo>
                      <a:pt x="930021" y="1923764"/>
                      <a:pt x="1069372" y="2049209"/>
                      <a:pt x="1069372" y="2202466"/>
                    </a:cubicBezTo>
                    <a:cubicBezTo>
                      <a:pt x="1069372" y="2355723"/>
                      <a:pt x="929735" y="2480691"/>
                      <a:pt x="769811" y="2480691"/>
                    </a:cubicBezTo>
                    <a:cubicBezTo>
                      <a:pt x="605885" y="2480691"/>
                      <a:pt x="473678" y="2355342"/>
                      <a:pt x="473678" y="2202466"/>
                    </a:cubicBezTo>
                    <a:close/>
                  </a:path>
                </a:pathLst>
              </a:custGeom>
              <a:solidFill>
                <a:srgbClr val="E4D8DC"/>
              </a:solidFill>
              <a:ln w="9525" cap="flat">
                <a:solidFill>
                  <a:srgbClr val="E4D8DC"/>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 xmlns:a16="http://schemas.microsoft.com/office/drawing/2014/main" id="{23C9D75B-D61D-4D98-8321-F991492CD380}"/>
                  </a:ext>
                </a:extLst>
              </p:cNvPr>
              <p:cNvSpPr/>
              <p:nvPr/>
            </p:nvSpPr>
            <p:spPr>
              <a:xfrm>
                <a:off x="7154604" y="5195763"/>
                <a:ext cx="1040320" cy="232600"/>
              </a:xfrm>
              <a:custGeom>
                <a:avLst/>
                <a:gdLst>
                  <a:gd name="connsiteX0" fmla="*/ 1040321 w 1040320"/>
                  <a:gd name="connsiteY0" fmla="*/ 116300 h 232600"/>
                  <a:gd name="connsiteX1" fmla="*/ 520160 w 1040320"/>
                  <a:gd name="connsiteY1" fmla="*/ 232601 h 232600"/>
                  <a:gd name="connsiteX2" fmla="*/ 0 w 1040320"/>
                  <a:gd name="connsiteY2" fmla="*/ 116300 h 232600"/>
                  <a:gd name="connsiteX3" fmla="*/ 520160 w 1040320"/>
                  <a:gd name="connsiteY3" fmla="*/ 0 h 232600"/>
                  <a:gd name="connsiteX4" fmla="*/ 1040321 w 1040320"/>
                  <a:gd name="connsiteY4" fmla="*/ 116300 h 23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320" h="232600">
                    <a:moveTo>
                      <a:pt x="1040321" y="116300"/>
                    </a:moveTo>
                    <a:cubicBezTo>
                      <a:pt x="1040321" y="180531"/>
                      <a:pt x="807437" y="232601"/>
                      <a:pt x="520160" y="232601"/>
                    </a:cubicBezTo>
                    <a:cubicBezTo>
                      <a:pt x="232884" y="232601"/>
                      <a:pt x="0" y="180531"/>
                      <a:pt x="0" y="116300"/>
                    </a:cubicBezTo>
                    <a:cubicBezTo>
                      <a:pt x="0" y="52069"/>
                      <a:pt x="232884" y="0"/>
                      <a:pt x="520160" y="0"/>
                    </a:cubicBezTo>
                    <a:cubicBezTo>
                      <a:pt x="807437" y="0"/>
                      <a:pt x="1040321" y="52070"/>
                      <a:pt x="1040321" y="116300"/>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8" name="Graphic 15">
              <a:extLst>
                <a:ext uri="{FF2B5EF4-FFF2-40B4-BE49-F238E27FC236}">
                  <a16:creationId xmlns="" xmlns:a16="http://schemas.microsoft.com/office/drawing/2014/main" id="{E849FED5-4654-48EB-860E-EA7154F74D4F}"/>
                </a:ext>
              </a:extLst>
            </p:cNvPr>
            <p:cNvGrpSpPr/>
            <p:nvPr/>
          </p:nvGrpSpPr>
          <p:grpSpPr>
            <a:xfrm>
              <a:off x="8927919" y="1400770"/>
              <a:ext cx="1262461" cy="2420251"/>
              <a:chOff x="7141649" y="1209384"/>
              <a:chExt cx="1262461" cy="2420251"/>
            </a:xfrm>
          </p:grpSpPr>
          <p:sp>
            <p:nvSpPr>
              <p:cNvPr id="69" name="Freeform: Shape 68">
                <a:extLst>
                  <a:ext uri="{FF2B5EF4-FFF2-40B4-BE49-F238E27FC236}">
                    <a16:creationId xmlns="" xmlns:a16="http://schemas.microsoft.com/office/drawing/2014/main" id="{F6E1CA03-0750-4AAD-83B3-2B8BF3202EA5}"/>
                  </a:ext>
                </a:extLst>
              </p:cNvPr>
              <p:cNvSpPr/>
              <p:nvPr/>
            </p:nvSpPr>
            <p:spPr>
              <a:xfrm>
                <a:off x="7141649" y="2674210"/>
                <a:ext cx="208883" cy="136838"/>
              </a:xfrm>
              <a:custGeom>
                <a:avLst/>
                <a:gdLst>
                  <a:gd name="connsiteX0" fmla="*/ 135541 w 208883"/>
                  <a:gd name="connsiteY0" fmla="*/ 0 h 136838"/>
                  <a:gd name="connsiteX1" fmla="*/ 115633 w 208883"/>
                  <a:gd name="connsiteY1" fmla="*/ 43434 h 136838"/>
                  <a:gd name="connsiteX2" fmla="*/ 0 w 208883"/>
                  <a:gd name="connsiteY2" fmla="*/ 64579 h 136838"/>
                  <a:gd name="connsiteX3" fmla="*/ 7525 w 208883"/>
                  <a:gd name="connsiteY3" fmla="*/ 135446 h 136838"/>
                  <a:gd name="connsiteX4" fmla="*/ 22384 w 208883"/>
                  <a:gd name="connsiteY4" fmla="*/ 135446 h 136838"/>
                  <a:gd name="connsiteX5" fmla="*/ 192691 w 208883"/>
                  <a:gd name="connsiteY5" fmla="*/ 91916 h 136838"/>
                  <a:gd name="connsiteX6" fmla="*/ 208883 w 208883"/>
                  <a:gd name="connsiteY6" fmla="*/ 14859 h 1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83" h="136838">
                    <a:moveTo>
                      <a:pt x="135541" y="0"/>
                    </a:moveTo>
                    <a:lnTo>
                      <a:pt x="115633" y="43434"/>
                    </a:lnTo>
                    <a:cubicBezTo>
                      <a:pt x="115633" y="43434"/>
                      <a:pt x="0" y="55912"/>
                      <a:pt x="0" y="64579"/>
                    </a:cubicBezTo>
                    <a:cubicBezTo>
                      <a:pt x="0" y="73247"/>
                      <a:pt x="1238" y="132969"/>
                      <a:pt x="7525" y="135446"/>
                    </a:cubicBezTo>
                    <a:cubicBezTo>
                      <a:pt x="12306" y="137303"/>
                      <a:pt x="17602" y="137303"/>
                      <a:pt x="22384" y="135446"/>
                    </a:cubicBezTo>
                    <a:lnTo>
                      <a:pt x="192691" y="91916"/>
                    </a:lnTo>
                    <a:lnTo>
                      <a:pt x="208883" y="14859"/>
                    </a:ln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 xmlns:a16="http://schemas.microsoft.com/office/drawing/2014/main" id="{49987631-3571-475A-8F9C-44E8F124C5DE}"/>
                  </a:ext>
                </a:extLst>
              </p:cNvPr>
              <p:cNvSpPr/>
              <p:nvPr/>
            </p:nvSpPr>
            <p:spPr>
              <a:xfrm>
                <a:off x="7152007" y="2734789"/>
                <a:ext cx="183475" cy="93535"/>
              </a:xfrm>
              <a:custGeom>
                <a:avLst/>
                <a:gdLst>
                  <a:gd name="connsiteX0" fmla="*/ 92798 w 183475"/>
                  <a:gd name="connsiteY0" fmla="*/ 17050 h 93535"/>
                  <a:gd name="connsiteX1" fmla="*/ 24694 w 183475"/>
                  <a:gd name="connsiteY1" fmla="*/ 62389 h 93535"/>
                  <a:gd name="connsiteX2" fmla="*/ 4882 w 183475"/>
                  <a:gd name="connsiteY2" fmla="*/ 93535 h 93535"/>
                  <a:gd name="connsiteX3" fmla="*/ 91369 w 183475"/>
                  <a:gd name="connsiteY3" fmla="*/ 60960 h 93535"/>
                  <a:gd name="connsiteX4" fmla="*/ 172141 w 183475"/>
                  <a:gd name="connsiteY4" fmla="*/ 36862 h 93535"/>
                  <a:gd name="connsiteX5" fmla="*/ 183476 w 183475"/>
                  <a:gd name="connsiteY5" fmla="*/ 0 h 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75" h="93535">
                    <a:moveTo>
                      <a:pt x="92798" y="17050"/>
                    </a:moveTo>
                    <a:cubicBezTo>
                      <a:pt x="71652" y="34376"/>
                      <a:pt x="48840" y="49558"/>
                      <a:pt x="24694" y="62389"/>
                    </a:cubicBezTo>
                    <a:cubicBezTo>
                      <a:pt x="-2833" y="74771"/>
                      <a:pt x="-3881" y="93535"/>
                      <a:pt x="4882" y="93535"/>
                    </a:cubicBezTo>
                    <a:cubicBezTo>
                      <a:pt x="13645" y="93535"/>
                      <a:pt x="91369" y="60960"/>
                      <a:pt x="91369" y="60960"/>
                    </a:cubicBezTo>
                    <a:cubicBezTo>
                      <a:pt x="91369" y="60960"/>
                      <a:pt x="161949" y="42481"/>
                      <a:pt x="172141" y="36862"/>
                    </a:cubicBezTo>
                    <a:cubicBezTo>
                      <a:pt x="182333" y="31242"/>
                      <a:pt x="183476" y="0"/>
                      <a:pt x="183476" y="0"/>
                    </a:cubicBezTo>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 xmlns:a16="http://schemas.microsoft.com/office/drawing/2014/main" id="{79D409BD-D183-4ED5-B8B7-252E6BFD8E33}"/>
                  </a:ext>
                </a:extLst>
              </p:cNvPr>
              <p:cNvSpPr/>
              <p:nvPr/>
            </p:nvSpPr>
            <p:spPr>
              <a:xfrm>
                <a:off x="7258426" y="1839629"/>
                <a:ext cx="230314" cy="865441"/>
              </a:xfrm>
              <a:custGeom>
                <a:avLst/>
                <a:gdLst>
                  <a:gd name="connsiteX0" fmla="*/ 120491 w 230314"/>
                  <a:gd name="connsiteY0" fmla="*/ 0 h 865441"/>
                  <a:gd name="connsiteX1" fmla="*/ 49435 w 230314"/>
                  <a:gd name="connsiteY1" fmla="*/ 544640 h 865441"/>
                  <a:gd name="connsiteX2" fmla="*/ 0 w 230314"/>
                  <a:gd name="connsiteY2" fmla="*/ 839533 h 865441"/>
                  <a:gd name="connsiteX3" fmla="*/ 109728 w 230314"/>
                  <a:gd name="connsiteY3" fmla="*/ 865441 h 865441"/>
                  <a:gd name="connsiteX4" fmla="*/ 191548 w 230314"/>
                  <a:gd name="connsiteY4" fmla="*/ 516636 h 865441"/>
                  <a:gd name="connsiteX5" fmla="*/ 230315 w 230314"/>
                  <a:gd name="connsiteY5" fmla="*/ 297085 h 865441"/>
                  <a:gd name="connsiteX6" fmla="*/ 120491 w 230314"/>
                  <a:gd name="connsiteY6" fmla="*/ 0 h 86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14" h="865441">
                    <a:moveTo>
                      <a:pt x="120491" y="0"/>
                    </a:moveTo>
                    <a:lnTo>
                      <a:pt x="49435" y="544640"/>
                    </a:lnTo>
                    <a:lnTo>
                      <a:pt x="0" y="839533"/>
                    </a:lnTo>
                    <a:lnTo>
                      <a:pt x="109728" y="865441"/>
                    </a:lnTo>
                    <a:lnTo>
                      <a:pt x="191548" y="516636"/>
                    </a:lnTo>
                    <a:lnTo>
                      <a:pt x="230315" y="297085"/>
                    </a:lnTo>
                    <a:lnTo>
                      <a:pt x="120491" y="0"/>
                    </a:ln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 xmlns:a16="http://schemas.microsoft.com/office/drawing/2014/main" id="{9312EFE8-5949-4F44-B2B5-4673F5B5A305}"/>
                  </a:ext>
                </a:extLst>
              </p:cNvPr>
              <p:cNvSpPr/>
              <p:nvPr/>
            </p:nvSpPr>
            <p:spPr>
              <a:xfrm>
                <a:off x="7816972" y="1404813"/>
                <a:ext cx="137636" cy="118110"/>
              </a:xfrm>
              <a:custGeom>
                <a:avLst/>
                <a:gdLst>
                  <a:gd name="connsiteX0" fmla="*/ 135350 w 137636"/>
                  <a:gd name="connsiteY0" fmla="*/ 40481 h 118110"/>
                  <a:gd name="connsiteX1" fmla="*/ 92012 w 137636"/>
                  <a:gd name="connsiteY1" fmla="*/ 33623 h 118110"/>
                  <a:gd name="connsiteX2" fmla="*/ 3238 w 137636"/>
                  <a:gd name="connsiteY2" fmla="*/ 0 h 118110"/>
                  <a:gd name="connsiteX3" fmla="*/ 0 w 137636"/>
                  <a:gd name="connsiteY3" fmla="*/ 105442 h 118110"/>
                  <a:gd name="connsiteX4" fmla="*/ 137636 w 137636"/>
                  <a:gd name="connsiteY4" fmla="*/ 118110 h 118110"/>
                  <a:gd name="connsiteX5" fmla="*/ 135350 w 137636"/>
                  <a:gd name="connsiteY5" fmla="*/ 40481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36" h="118110">
                    <a:moveTo>
                      <a:pt x="135350" y="40481"/>
                    </a:moveTo>
                    <a:lnTo>
                      <a:pt x="92012" y="33623"/>
                    </a:lnTo>
                    <a:lnTo>
                      <a:pt x="3238" y="0"/>
                    </a:lnTo>
                    <a:lnTo>
                      <a:pt x="0" y="105442"/>
                    </a:lnTo>
                    <a:lnTo>
                      <a:pt x="137636" y="118110"/>
                    </a:lnTo>
                    <a:lnTo>
                      <a:pt x="135350" y="40481"/>
                    </a:ln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 xmlns:a16="http://schemas.microsoft.com/office/drawing/2014/main" id="{DDE9AB19-443B-4747-A545-5805CA13810E}"/>
                  </a:ext>
                </a:extLst>
              </p:cNvPr>
              <p:cNvSpPr/>
              <p:nvPr/>
            </p:nvSpPr>
            <p:spPr>
              <a:xfrm>
                <a:off x="7333999" y="3350093"/>
                <a:ext cx="232147" cy="279287"/>
              </a:xfrm>
              <a:custGeom>
                <a:avLst/>
                <a:gdLst>
                  <a:gd name="connsiteX0" fmla="*/ 111688 w 232147"/>
                  <a:gd name="connsiteY0" fmla="*/ 26586 h 279287"/>
                  <a:gd name="connsiteX1" fmla="*/ 21296 w 232147"/>
                  <a:gd name="connsiteY1" fmla="*/ 144696 h 279287"/>
                  <a:gd name="connsiteX2" fmla="*/ 42822 w 232147"/>
                  <a:gd name="connsiteY2" fmla="*/ 276045 h 279287"/>
                  <a:gd name="connsiteX3" fmla="*/ 161218 w 232147"/>
                  <a:gd name="connsiteY3" fmla="*/ 217848 h 279287"/>
                  <a:gd name="connsiteX4" fmla="*/ 195603 w 232147"/>
                  <a:gd name="connsiteY4" fmla="*/ 136123 h 279287"/>
                  <a:gd name="connsiteX5" fmla="*/ 230084 w 232147"/>
                  <a:gd name="connsiteY5" fmla="*/ 28491 h 279287"/>
                  <a:gd name="connsiteX6" fmla="*/ 111688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11688" y="26586"/>
                    </a:moveTo>
                    <a:cubicBezTo>
                      <a:pt x="79389" y="64247"/>
                      <a:pt x="49214" y="103681"/>
                      <a:pt x="21296" y="144696"/>
                    </a:cubicBezTo>
                    <a:cubicBezTo>
                      <a:pt x="-15375" y="200703"/>
                      <a:pt x="-2421" y="260901"/>
                      <a:pt x="42822" y="276045"/>
                    </a:cubicBezTo>
                    <a:cubicBezTo>
                      <a:pt x="88066" y="291190"/>
                      <a:pt x="146073" y="250137"/>
                      <a:pt x="161218" y="217848"/>
                    </a:cubicBezTo>
                    <a:cubicBezTo>
                      <a:pt x="176363" y="185558"/>
                      <a:pt x="171981" y="168413"/>
                      <a:pt x="195603" y="136123"/>
                    </a:cubicBezTo>
                    <a:cubicBezTo>
                      <a:pt x="219226" y="103833"/>
                      <a:pt x="238656" y="71544"/>
                      <a:pt x="230084" y="28491"/>
                    </a:cubicBezTo>
                    <a:cubicBezTo>
                      <a:pt x="221511" y="-14562"/>
                      <a:pt x="134929" y="-3513"/>
                      <a:pt x="111688" y="26586"/>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 xmlns:a16="http://schemas.microsoft.com/office/drawing/2014/main" id="{7615EC8B-19D5-417A-8F92-F82AD3E00C49}"/>
                  </a:ext>
                </a:extLst>
              </p:cNvPr>
              <p:cNvSpPr/>
              <p:nvPr/>
            </p:nvSpPr>
            <p:spPr>
              <a:xfrm>
                <a:off x="7334318" y="3503709"/>
                <a:ext cx="156518" cy="125876"/>
              </a:xfrm>
              <a:custGeom>
                <a:avLst/>
                <a:gdLst>
                  <a:gd name="connsiteX0" fmla="*/ 156518 w 156518"/>
                  <a:gd name="connsiteY0" fmla="*/ 72328 h 125876"/>
                  <a:gd name="connsiteX1" fmla="*/ 145755 w 156518"/>
                  <a:gd name="connsiteY1" fmla="*/ 51659 h 125876"/>
                  <a:gd name="connsiteX2" fmla="*/ 12405 w 156518"/>
                  <a:gd name="connsiteY2" fmla="*/ 6987 h 125876"/>
                  <a:gd name="connsiteX3" fmla="*/ 42694 w 156518"/>
                  <a:gd name="connsiteY3" fmla="*/ 122716 h 125876"/>
                  <a:gd name="connsiteX4" fmla="*/ 156518 w 156518"/>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8" h="125876">
                    <a:moveTo>
                      <a:pt x="156518" y="72328"/>
                    </a:moveTo>
                    <a:cubicBezTo>
                      <a:pt x="153470" y="65851"/>
                      <a:pt x="149946" y="58993"/>
                      <a:pt x="145755" y="51659"/>
                    </a:cubicBezTo>
                    <a:cubicBezTo>
                      <a:pt x="111179" y="-9206"/>
                      <a:pt x="50505" y="-4348"/>
                      <a:pt x="12405" y="6987"/>
                    </a:cubicBezTo>
                    <a:cubicBezTo>
                      <a:pt x="-12646" y="58136"/>
                      <a:pt x="1641" y="109000"/>
                      <a:pt x="42694" y="122716"/>
                    </a:cubicBezTo>
                    <a:cubicBezTo>
                      <a:pt x="83747" y="136432"/>
                      <a:pt x="136706" y="102903"/>
                      <a:pt x="156518" y="7232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 xmlns:a16="http://schemas.microsoft.com/office/drawing/2014/main" id="{DBD75B81-21E1-4EE9-88F6-4ECED00A7BE0}"/>
                  </a:ext>
                </a:extLst>
              </p:cNvPr>
              <p:cNvSpPr/>
              <p:nvPr/>
            </p:nvSpPr>
            <p:spPr>
              <a:xfrm>
                <a:off x="7335579" y="3378869"/>
                <a:ext cx="230948" cy="250766"/>
              </a:xfrm>
              <a:custGeom>
                <a:avLst/>
                <a:gdLst>
                  <a:gd name="connsiteX0" fmla="*/ 144494 w 230948"/>
                  <a:gd name="connsiteY0" fmla="*/ 176498 h 250766"/>
                  <a:gd name="connsiteX1" fmla="*/ 47625 w 230948"/>
                  <a:gd name="connsiteY1" fmla="*/ 226028 h 250766"/>
                  <a:gd name="connsiteX2" fmla="*/ 0 w 230948"/>
                  <a:gd name="connsiteY2" fmla="*/ 196025 h 250766"/>
                  <a:gd name="connsiteX3" fmla="*/ 41624 w 230948"/>
                  <a:gd name="connsiteY3" fmla="*/ 247555 h 250766"/>
                  <a:gd name="connsiteX4" fmla="*/ 160020 w 230948"/>
                  <a:gd name="connsiteY4" fmla="*/ 189357 h 250766"/>
                  <a:gd name="connsiteX5" fmla="*/ 194405 w 230948"/>
                  <a:gd name="connsiteY5" fmla="*/ 107633 h 250766"/>
                  <a:gd name="connsiteX6" fmla="*/ 228886 w 230948"/>
                  <a:gd name="connsiteY6" fmla="*/ 0 h 250766"/>
                  <a:gd name="connsiteX7" fmla="*/ 185833 w 230948"/>
                  <a:gd name="connsiteY7" fmla="*/ 88202 h 250766"/>
                  <a:gd name="connsiteX8" fmla="*/ 144494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144494" y="176498"/>
                    </a:moveTo>
                    <a:cubicBezTo>
                      <a:pt x="131636" y="195548"/>
                      <a:pt x="114395" y="247555"/>
                      <a:pt x="47625" y="226028"/>
                    </a:cubicBezTo>
                    <a:cubicBezTo>
                      <a:pt x="29004" y="221247"/>
                      <a:pt x="12354" y="210760"/>
                      <a:pt x="0" y="196025"/>
                    </a:cubicBezTo>
                    <a:cubicBezTo>
                      <a:pt x="2943" y="219723"/>
                      <a:pt x="19079" y="239697"/>
                      <a:pt x="41624" y="247555"/>
                    </a:cubicBezTo>
                    <a:cubicBezTo>
                      <a:pt x="86773" y="262604"/>
                      <a:pt x="144875" y="221647"/>
                      <a:pt x="160020" y="189357"/>
                    </a:cubicBezTo>
                    <a:cubicBezTo>
                      <a:pt x="175165" y="157067"/>
                      <a:pt x="170783" y="139922"/>
                      <a:pt x="194405" y="107633"/>
                    </a:cubicBezTo>
                    <a:cubicBezTo>
                      <a:pt x="218027" y="75343"/>
                      <a:pt x="237458" y="43053"/>
                      <a:pt x="228886" y="0"/>
                    </a:cubicBezTo>
                    <a:cubicBezTo>
                      <a:pt x="228886" y="51626"/>
                      <a:pt x="209836" y="60198"/>
                      <a:pt x="185833" y="88202"/>
                    </a:cubicBezTo>
                    <a:cubicBezTo>
                      <a:pt x="161830" y="116205"/>
                      <a:pt x="157448" y="157067"/>
                      <a:pt x="144494" y="17649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 xmlns:a16="http://schemas.microsoft.com/office/drawing/2014/main" id="{D53C30EB-5E07-4FCA-89E5-41C3659420E5}"/>
                  </a:ext>
                </a:extLst>
              </p:cNvPr>
              <p:cNvSpPr/>
              <p:nvPr/>
            </p:nvSpPr>
            <p:spPr>
              <a:xfrm>
                <a:off x="7960451" y="3350093"/>
                <a:ext cx="232147" cy="279287"/>
              </a:xfrm>
              <a:custGeom>
                <a:avLst/>
                <a:gdLst>
                  <a:gd name="connsiteX0" fmla="*/ 120459 w 232147"/>
                  <a:gd name="connsiteY0" fmla="*/ 26586 h 279287"/>
                  <a:gd name="connsiteX1" fmla="*/ 210851 w 232147"/>
                  <a:gd name="connsiteY1" fmla="*/ 144696 h 279287"/>
                  <a:gd name="connsiteX2" fmla="*/ 189325 w 232147"/>
                  <a:gd name="connsiteY2" fmla="*/ 276045 h 279287"/>
                  <a:gd name="connsiteX3" fmla="*/ 70929 w 232147"/>
                  <a:gd name="connsiteY3" fmla="*/ 217848 h 279287"/>
                  <a:gd name="connsiteX4" fmla="*/ 36544 w 232147"/>
                  <a:gd name="connsiteY4" fmla="*/ 136123 h 279287"/>
                  <a:gd name="connsiteX5" fmla="*/ 2063 w 232147"/>
                  <a:gd name="connsiteY5" fmla="*/ 28491 h 279287"/>
                  <a:gd name="connsiteX6" fmla="*/ 120459 w 232147"/>
                  <a:gd name="connsiteY6" fmla="*/ 26586 h 2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47" h="279287">
                    <a:moveTo>
                      <a:pt x="120459" y="26586"/>
                    </a:moveTo>
                    <a:cubicBezTo>
                      <a:pt x="152758" y="64247"/>
                      <a:pt x="182933" y="103681"/>
                      <a:pt x="210851" y="144696"/>
                    </a:cubicBezTo>
                    <a:cubicBezTo>
                      <a:pt x="247522" y="200703"/>
                      <a:pt x="234568" y="260901"/>
                      <a:pt x="189325" y="276045"/>
                    </a:cubicBezTo>
                    <a:cubicBezTo>
                      <a:pt x="144081" y="291190"/>
                      <a:pt x="86074" y="250137"/>
                      <a:pt x="70929" y="217848"/>
                    </a:cubicBezTo>
                    <a:cubicBezTo>
                      <a:pt x="55784" y="185558"/>
                      <a:pt x="60166" y="168413"/>
                      <a:pt x="36544" y="136123"/>
                    </a:cubicBezTo>
                    <a:cubicBezTo>
                      <a:pt x="12922" y="103833"/>
                      <a:pt x="-6509" y="71544"/>
                      <a:pt x="2063" y="28491"/>
                    </a:cubicBezTo>
                    <a:cubicBezTo>
                      <a:pt x="10636" y="-14562"/>
                      <a:pt x="96837" y="-3513"/>
                      <a:pt x="120459" y="26586"/>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 xmlns:a16="http://schemas.microsoft.com/office/drawing/2014/main" id="{C22CF012-A4D6-4FBD-8442-15555B8B63D8}"/>
                  </a:ext>
                </a:extLst>
              </p:cNvPr>
              <p:cNvSpPr/>
              <p:nvPr/>
            </p:nvSpPr>
            <p:spPr>
              <a:xfrm>
                <a:off x="8035856" y="3503709"/>
                <a:ext cx="156422" cy="125876"/>
              </a:xfrm>
              <a:custGeom>
                <a:avLst/>
                <a:gdLst>
                  <a:gd name="connsiteX0" fmla="*/ 0 w 156422"/>
                  <a:gd name="connsiteY0" fmla="*/ 72328 h 125876"/>
                  <a:gd name="connsiteX1" fmla="*/ 10668 w 156422"/>
                  <a:gd name="connsiteY1" fmla="*/ 51659 h 125876"/>
                  <a:gd name="connsiteX2" fmla="*/ 144018 w 156422"/>
                  <a:gd name="connsiteY2" fmla="*/ 6987 h 125876"/>
                  <a:gd name="connsiteX3" fmla="*/ 113729 w 156422"/>
                  <a:gd name="connsiteY3" fmla="*/ 122716 h 125876"/>
                  <a:gd name="connsiteX4" fmla="*/ 0 w 156422"/>
                  <a:gd name="connsiteY4" fmla="*/ 72328 h 12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22" h="125876">
                    <a:moveTo>
                      <a:pt x="0" y="72328"/>
                    </a:moveTo>
                    <a:cubicBezTo>
                      <a:pt x="2953" y="65851"/>
                      <a:pt x="6477" y="58993"/>
                      <a:pt x="10668" y="51659"/>
                    </a:cubicBezTo>
                    <a:cubicBezTo>
                      <a:pt x="45244" y="-9206"/>
                      <a:pt x="105918" y="-4348"/>
                      <a:pt x="144018" y="6987"/>
                    </a:cubicBezTo>
                    <a:cubicBezTo>
                      <a:pt x="169069" y="58136"/>
                      <a:pt x="154781" y="109000"/>
                      <a:pt x="113729" y="122716"/>
                    </a:cubicBezTo>
                    <a:cubicBezTo>
                      <a:pt x="72676" y="136432"/>
                      <a:pt x="19717" y="102903"/>
                      <a:pt x="0" y="7232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 xmlns:a16="http://schemas.microsoft.com/office/drawing/2014/main" id="{2BCFDA22-08FA-4AD3-863B-7E748EF88A71}"/>
                  </a:ext>
                </a:extLst>
              </p:cNvPr>
              <p:cNvSpPr/>
              <p:nvPr/>
            </p:nvSpPr>
            <p:spPr>
              <a:xfrm>
                <a:off x="7960070" y="3378869"/>
                <a:ext cx="230948" cy="250766"/>
              </a:xfrm>
              <a:custGeom>
                <a:avLst/>
                <a:gdLst>
                  <a:gd name="connsiteX0" fmla="*/ 86455 w 230948"/>
                  <a:gd name="connsiteY0" fmla="*/ 176498 h 250766"/>
                  <a:gd name="connsiteX1" fmla="*/ 183324 w 230948"/>
                  <a:gd name="connsiteY1" fmla="*/ 226028 h 250766"/>
                  <a:gd name="connsiteX2" fmla="*/ 230949 w 230948"/>
                  <a:gd name="connsiteY2" fmla="*/ 196025 h 250766"/>
                  <a:gd name="connsiteX3" fmla="*/ 189325 w 230948"/>
                  <a:gd name="connsiteY3" fmla="*/ 247555 h 250766"/>
                  <a:gd name="connsiteX4" fmla="*/ 70929 w 230948"/>
                  <a:gd name="connsiteY4" fmla="*/ 189357 h 250766"/>
                  <a:gd name="connsiteX5" fmla="*/ 36544 w 230948"/>
                  <a:gd name="connsiteY5" fmla="*/ 107633 h 250766"/>
                  <a:gd name="connsiteX6" fmla="*/ 2063 w 230948"/>
                  <a:gd name="connsiteY6" fmla="*/ 0 h 250766"/>
                  <a:gd name="connsiteX7" fmla="*/ 45116 w 230948"/>
                  <a:gd name="connsiteY7" fmla="*/ 88202 h 250766"/>
                  <a:gd name="connsiteX8" fmla="*/ 86455 w 230948"/>
                  <a:gd name="connsiteY8" fmla="*/ 176498 h 25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48" h="250766">
                    <a:moveTo>
                      <a:pt x="86455" y="176498"/>
                    </a:moveTo>
                    <a:cubicBezTo>
                      <a:pt x="99313" y="195548"/>
                      <a:pt x="116554" y="247555"/>
                      <a:pt x="183324" y="226028"/>
                    </a:cubicBezTo>
                    <a:cubicBezTo>
                      <a:pt x="201945" y="221247"/>
                      <a:pt x="218595" y="210760"/>
                      <a:pt x="230949" y="196025"/>
                    </a:cubicBezTo>
                    <a:cubicBezTo>
                      <a:pt x="228006" y="219723"/>
                      <a:pt x="211870" y="239697"/>
                      <a:pt x="189325" y="247555"/>
                    </a:cubicBezTo>
                    <a:cubicBezTo>
                      <a:pt x="144176" y="262604"/>
                      <a:pt x="86074" y="221647"/>
                      <a:pt x="70929" y="189357"/>
                    </a:cubicBezTo>
                    <a:cubicBezTo>
                      <a:pt x="55784" y="157067"/>
                      <a:pt x="60166" y="139922"/>
                      <a:pt x="36544" y="107633"/>
                    </a:cubicBezTo>
                    <a:cubicBezTo>
                      <a:pt x="12922" y="75343"/>
                      <a:pt x="-6509" y="43053"/>
                      <a:pt x="2063" y="0"/>
                    </a:cubicBezTo>
                    <a:cubicBezTo>
                      <a:pt x="2063" y="51626"/>
                      <a:pt x="21113" y="60198"/>
                      <a:pt x="45116" y="88202"/>
                    </a:cubicBezTo>
                    <a:cubicBezTo>
                      <a:pt x="69119" y="116205"/>
                      <a:pt x="73501" y="157067"/>
                      <a:pt x="86455" y="176498"/>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 xmlns:a16="http://schemas.microsoft.com/office/drawing/2014/main" id="{F84601DE-0CA1-4CFE-B942-A98E7CAF25B1}"/>
                  </a:ext>
                </a:extLst>
              </p:cNvPr>
              <p:cNvSpPr/>
              <p:nvPr/>
            </p:nvSpPr>
            <p:spPr>
              <a:xfrm>
                <a:off x="7351009" y="2466301"/>
                <a:ext cx="830865" cy="947323"/>
              </a:xfrm>
              <a:custGeom>
                <a:avLst/>
                <a:gdLst>
                  <a:gd name="connsiteX0" fmla="*/ 830866 w 830865"/>
                  <a:gd name="connsiteY0" fmla="*/ 167714 h 947323"/>
                  <a:gd name="connsiteX1" fmla="*/ 764191 w 830865"/>
                  <a:gd name="connsiteY1" fmla="*/ 85894 h 947323"/>
                  <a:gd name="connsiteX2" fmla="*/ 415385 w 830865"/>
                  <a:gd name="connsiteY2" fmla="*/ 6360 h 947323"/>
                  <a:gd name="connsiteX3" fmla="*/ 66675 w 830865"/>
                  <a:gd name="connsiteY3" fmla="*/ 85894 h 947323"/>
                  <a:gd name="connsiteX4" fmla="*/ 0 w 830865"/>
                  <a:gd name="connsiteY4" fmla="*/ 167714 h 947323"/>
                  <a:gd name="connsiteX5" fmla="*/ 84011 w 830865"/>
                  <a:gd name="connsiteY5" fmla="*/ 906092 h 947323"/>
                  <a:gd name="connsiteX6" fmla="*/ 142113 w 830865"/>
                  <a:gd name="connsiteY6" fmla="*/ 946954 h 947323"/>
                  <a:gd name="connsiteX7" fmla="*/ 227838 w 830865"/>
                  <a:gd name="connsiteY7" fmla="*/ 916855 h 947323"/>
                  <a:gd name="connsiteX8" fmla="*/ 251555 w 830865"/>
                  <a:gd name="connsiteY8" fmla="*/ 324876 h 947323"/>
                  <a:gd name="connsiteX9" fmla="*/ 365855 w 830865"/>
                  <a:gd name="connsiteY9" fmla="*/ 253820 h 947323"/>
                  <a:gd name="connsiteX10" fmla="*/ 389477 w 830865"/>
                  <a:gd name="connsiteY10" fmla="*/ 250486 h 947323"/>
                  <a:gd name="connsiteX11" fmla="*/ 389477 w 830865"/>
                  <a:gd name="connsiteY11" fmla="*/ 251629 h 947323"/>
                  <a:gd name="connsiteX12" fmla="*/ 441198 w 830865"/>
                  <a:gd name="connsiteY12" fmla="*/ 251629 h 947323"/>
                  <a:gd name="connsiteX13" fmla="*/ 441198 w 830865"/>
                  <a:gd name="connsiteY13" fmla="*/ 250486 h 947323"/>
                  <a:gd name="connsiteX14" fmla="*/ 464820 w 830865"/>
                  <a:gd name="connsiteY14" fmla="*/ 253820 h 947323"/>
                  <a:gd name="connsiteX15" fmla="*/ 579120 w 830865"/>
                  <a:gd name="connsiteY15" fmla="*/ 324876 h 947323"/>
                  <a:gd name="connsiteX16" fmla="*/ 602837 w 830865"/>
                  <a:gd name="connsiteY16" fmla="*/ 916855 h 947323"/>
                  <a:gd name="connsiteX17" fmla="*/ 688562 w 830865"/>
                  <a:gd name="connsiteY17" fmla="*/ 946954 h 947323"/>
                  <a:gd name="connsiteX18" fmla="*/ 746665 w 830865"/>
                  <a:gd name="connsiteY18" fmla="*/ 906092 h 947323"/>
                  <a:gd name="connsiteX19" fmla="*/ 830866 w 830865"/>
                  <a:gd name="connsiteY19" fmla="*/ 167714 h 94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0865" h="947323">
                    <a:moveTo>
                      <a:pt x="830866" y="167714"/>
                    </a:moveTo>
                    <a:cubicBezTo>
                      <a:pt x="830866" y="128947"/>
                      <a:pt x="764191" y="85894"/>
                      <a:pt x="764191" y="85894"/>
                    </a:cubicBezTo>
                    <a:cubicBezTo>
                      <a:pt x="663702" y="-16309"/>
                      <a:pt x="482346" y="-2784"/>
                      <a:pt x="415385" y="6360"/>
                    </a:cubicBezTo>
                    <a:cubicBezTo>
                      <a:pt x="348710" y="-3165"/>
                      <a:pt x="167164" y="-16309"/>
                      <a:pt x="66675" y="85894"/>
                    </a:cubicBezTo>
                    <a:cubicBezTo>
                      <a:pt x="66675" y="85894"/>
                      <a:pt x="0" y="128947"/>
                      <a:pt x="0" y="167714"/>
                    </a:cubicBezTo>
                    <a:cubicBezTo>
                      <a:pt x="0" y="206480"/>
                      <a:pt x="84011" y="906092"/>
                      <a:pt x="84011" y="906092"/>
                    </a:cubicBezTo>
                    <a:cubicBezTo>
                      <a:pt x="84011" y="906092"/>
                      <a:pt x="81820" y="942668"/>
                      <a:pt x="142113" y="946954"/>
                    </a:cubicBezTo>
                    <a:cubicBezTo>
                      <a:pt x="202406" y="951240"/>
                      <a:pt x="227838" y="916855"/>
                      <a:pt x="227838" y="916855"/>
                    </a:cubicBezTo>
                    <a:lnTo>
                      <a:pt x="251555" y="324876"/>
                    </a:lnTo>
                    <a:cubicBezTo>
                      <a:pt x="251555" y="324876"/>
                      <a:pt x="348425" y="255915"/>
                      <a:pt x="365855" y="253820"/>
                    </a:cubicBezTo>
                    <a:cubicBezTo>
                      <a:pt x="372142" y="252962"/>
                      <a:pt x="380333" y="251629"/>
                      <a:pt x="389477" y="250486"/>
                    </a:cubicBezTo>
                    <a:lnTo>
                      <a:pt x="389477" y="251629"/>
                    </a:lnTo>
                    <a:cubicBezTo>
                      <a:pt x="406537" y="248076"/>
                      <a:pt x="424139" y="248076"/>
                      <a:pt x="441198" y="251629"/>
                    </a:cubicBezTo>
                    <a:lnTo>
                      <a:pt x="441198" y="250486"/>
                    </a:lnTo>
                    <a:cubicBezTo>
                      <a:pt x="450723" y="251629"/>
                      <a:pt x="458438" y="252962"/>
                      <a:pt x="464820" y="253820"/>
                    </a:cubicBezTo>
                    <a:cubicBezTo>
                      <a:pt x="482060" y="255915"/>
                      <a:pt x="579120" y="324876"/>
                      <a:pt x="579120" y="324876"/>
                    </a:cubicBezTo>
                    <a:lnTo>
                      <a:pt x="602837" y="916855"/>
                    </a:lnTo>
                    <a:cubicBezTo>
                      <a:pt x="602837" y="916855"/>
                      <a:pt x="628650" y="951240"/>
                      <a:pt x="688562" y="946954"/>
                    </a:cubicBezTo>
                    <a:cubicBezTo>
                      <a:pt x="748475" y="942668"/>
                      <a:pt x="746665" y="906092"/>
                      <a:pt x="746665" y="906092"/>
                    </a:cubicBezTo>
                    <a:cubicBezTo>
                      <a:pt x="746665" y="906092"/>
                      <a:pt x="830866" y="206480"/>
                      <a:pt x="830866" y="167714"/>
                    </a:cubicBezTo>
                    <a:close/>
                  </a:path>
                </a:pathLst>
              </a:custGeom>
              <a:solidFill>
                <a:srgbClr val="263238"/>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 xmlns:a16="http://schemas.microsoft.com/office/drawing/2014/main" id="{C9F56BF8-5201-458D-851F-F7CAE4AD7325}"/>
                  </a:ext>
                </a:extLst>
              </p:cNvPr>
              <p:cNvSpPr/>
              <p:nvPr/>
            </p:nvSpPr>
            <p:spPr>
              <a:xfrm>
                <a:off x="7928921" y="2595247"/>
                <a:ext cx="50642" cy="195929"/>
              </a:xfrm>
              <a:custGeom>
                <a:avLst/>
                <a:gdLst>
                  <a:gd name="connsiteX0" fmla="*/ 1113 w 50642"/>
                  <a:gd name="connsiteY0" fmla="*/ 195929 h 195929"/>
                  <a:gd name="connsiteX1" fmla="*/ 50643 w 50642"/>
                  <a:gd name="connsiteY1" fmla="*/ 0 h 195929"/>
                </a:gdLst>
                <a:ahLst/>
                <a:cxnLst>
                  <a:cxn ang="0">
                    <a:pos x="connsiteX0" y="connsiteY0"/>
                  </a:cxn>
                  <a:cxn ang="0">
                    <a:pos x="connsiteX1" y="connsiteY1"/>
                  </a:cxn>
                </a:cxnLst>
                <a:rect l="l" t="t" r="r" b="b"/>
                <a:pathLst>
                  <a:path w="50642" h="195929">
                    <a:moveTo>
                      <a:pt x="1113" y="195929"/>
                    </a:moveTo>
                    <a:cubicBezTo>
                      <a:pt x="1113" y="195929"/>
                      <a:pt x="-11841" y="53816"/>
                      <a:pt x="50643" y="0"/>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 xmlns:a16="http://schemas.microsoft.com/office/drawing/2014/main" id="{C183EC35-AE59-4A5D-8DA2-DD366DE720D7}"/>
                  </a:ext>
                </a:extLst>
              </p:cNvPr>
              <p:cNvSpPr/>
              <p:nvPr/>
            </p:nvSpPr>
            <p:spPr>
              <a:xfrm>
                <a:off x="7561892" y="2569435"/>
                <a:ext cx="42576" cy="221741"/>
              </a:xfrm>
              <a:custGeom>
                <a:avLst/>
                <a:gdLst>
                  <a:gd name="connsiteX0" fmla="*/ 40958 w 42576"/>
                  <a:gd name="connsiteY0" fmla="*/ 221742 h 221741"/>
                  <a:gd name="connsiteX1" fmla="*/ 34481 w 42576"/>
                  <a:gd name="connsiteY1" fmla="*/ 60293 h 221741"/>
                  <a:gd name="connsiteX2" fmla="*/ 0 w 42576"/>
                  <a:gd name="connsiteY2" fmla="*/ 0 h 221741"/>
                </a:gdLst>
                <a:ahLst/>
                <a:cxnLst>
                  <a:cxn ang="0">
                    <a:pos x="connsiteX0" y="connsiteY0"/>
                  </a:cxn>
                  <a:cxn ang="0">
                    <a:pos x="connsiteX1" y="connsiteY1"/>
                  </a:cxn>
                  <a:cxn ang="0">
                    <a:pos x="connsiteX2" y="connsiteY2"/>
                  </a:cxn>
                </a:cxnLst>
                <a:rect l="l" t="t" r="r" b="b"/>
                <a:pathLst>
                  <a:path w="42576" h="221741">
                    <a:moveTo>
                      <a:pt x="40958" y="221742"/>
                    </a:moveTo>
                    <a:cubicBezTo>
                      <a:pt x="40958" y="221742"/>
                      <a:pt x="47435" y="103346"/>
                      <a:pt x="34481" y="60293"/>
                    </a:cubicBezTo>
                    <a:cubicBezTo>
                      <a:pt x="21527" y="17240"/>
                      <a:pt x="0" y="0"/>
                      <a:pt x="0" y="0"/>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 xmlns:a16="http://schemas.microsoft.com/office/drawing/2014/main" id="{9F9B2A2E-8810-44C8-9F1E-A3F2D66B28FB}"/>
                  </a:ext>
                </a:extLst>
              </p:cNvPr>
              <p:cNvSpPr/>
              <p:nvPr/>
            </p:nvSpPr>
            <p:spPr>
              <a:xfrm>
                <a:off x="7682479" y="2509142"/>
                <a:ext cx="81819" cy="146399"/>
              </a:xfrm>
              <a:custGeom>
                <a:avLst/>
                <a:gdLst>
                  <a:gd name="connsiteX0" fmla="*/ 0 w 81819"/>
                  <a:gd name="connsiteY0" fmla="*/ 0 h 146399"/>
                  <a:gd name="connsiteX1" fmla="*/ 81820 w 81819"/>
                  <a:gd name="connsiteY1" fmla="*/ 146399 h 146399"/>
                </a:gdLst>
                <a:ahLst/>
                <a:cxnLst>
                  <a:cxn ang="0">
                    <a:pos x="connsiteX0" y="connsiteY0"/>
                  </a:cxn>
                  <a:cxn ang="0">
                    <a:pos x="connsiteX1" y="connsiteY1"/>
                  </a:cxn>
                </a:cxnLst>
                <a:rect l="l" t="t" r="r" b="b"/>
                <a:pathLst>
                  <a:path w="81819" h="146399">
                    <a:moveTo>
                      <a:pt x="0" y="0"/>
                    </a:moveTo>
                    <a:cubicBezTo>
                      <a:pt x="0" y="0"/>
                      <a:pt x="68866" y="79629"/>
                      <a:pt x="81820" y="146399"/>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 xmlns:a16="http://schemas.microsoft.com/office/drawing/2014/main" id="{7D586B74-CB05-4F43-B216-0D5753144E0D}"/>
                  </a:ext>
                </a:extLst>
              </p:cNvPr>
              <p:cNvSpPr/>
              <p:nvPr/>
            </p:nvSpPr>
            <p:spPr>
              <a:xfrm>
                <a:off x="7790112" y="2513714"/>
                <a:ext cx="43052" cy="75342"/>
              </a:xfrm>
              <a:custGeom>
                <a:avLst/>
                <a:gdLst>
                  <a:gd name="connsiteX0" fmla="*/ 43053 w 43052"/>
                  <a:gd name="connsiteY0" fmla="*/ 0 h 75342"/>
                  <a:gd name="connsiteX1" fmla="*/ 0 w 43052"/>
                  <a:gd name="connsiteY1" fmla="*/ 75343 h 75342"/>
                </a:gdLst>
                <a:ahLst/>
                <a:cxnLst>
                  <a:cxn ang="0">
                    <a:pos x="connsiteX0" y="connsiteY0"/>
                  </a:cxn>
                  <a:cxn ang="0">
                    <a:pos x="connsiteX1" y="connsiteY1"/>
                  </a:cxn>
                </a:cxnLst>
                <a:rect l="l" t="t" r="r" b="b"/>
                <a:pathLst>
                  <a:path w="43052" h="75342">
                    <a:moveTo>
                      <a:pt x="43053" y="0"/>
                    </a:moveTo>
                    <a:cubicBezTo>
                      <a:pt x="43053" y="0"/>
                      <a:pt x="4286" y="43053"/>
                      <a:pt x="0" y="75343"/>
                    </a:cubicBezTo>
                  </a:path>
                </a:pathLst>
              </a:custGeom>
              <a:noFill/>
              <a:ln w="9525" cap="rnd">
                <a:solidFill>
                  <a:srgbClr val="70707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 xmlns:a16="http://schemas.microsoft.com/office/drawing/2014/main" id="{4017E320-9352-4687-BDFB-72FB4CDF8809}"/>
                  </a:ext>
                </a:extLst>
              </p:cNvPr>
              <p:cNvSpPr/>
              <p:nvPr/>
            </p:nvSpPr>
            <p:spPr>
              <a:xfrm>
                <a:off x="7557606" y="1674360"/>
                <a:ext cx="392666" cy="834495"/>
              </a:xfrm>
              <a:custGeom>
                <a:avLst/>
                <a:gdLst>
                  <a:gd name="connsiteX0" fmla="*/ 178689 w 392666"/>
                  <a:gd name="connsiteY0" fmla="*/ 1725 h 834495"/>
                  <a:gd name="connsiteX1" fmla="*/ 94774 w 392666"/>
                  <a:gd name="connsiteY1" fmla="*/ 14584 h 834495"/>
                  <a:gd name="connsiteX2" fmla="*/ 0 w 392666"/>
                  <a:gd name="connsiteY2" fmla="*/ 115453 h 834495"/>
                  <a:gd name="connsiteX3" fmla="*/ 38767 w 392666"/>
                  <a:gd name="connsiteY3" fmla="*/ 800015 h 834495"/>
                  <a:gd name="connsiteX4" fmla="*/ 202406 w 392666"/>
                  <a:gd name="connsiteY4" fmla="*/ 834496 h 834495"/>
                  <a:gd name="connsiteX5" fmla="*/ 383381 w 392666"/>
                  <a:gd name="connsiteY5" fmla="*/ 791443 h 834495"/>
                  <a:gd name="connsiteX6" fmla="*/ 385572 w 392666"/>
                  <a:gd name="connsiteY6" fmla="*/ 42301 h 834495"/>
                  <a:gd name="connsiteX7" fmla="*/ 178689 w 392666"/>
                  <a:gd name="connsiteY7" fmla="*/ 1725 h 83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666" h="834495">
                    <a:moveTo>
                      <a:pt x="178689" y="1725"/>
                    </a:moveTo>
                    <a:cubicBezTo>
                      <a:pt x="178689" y="1725"/>
                      <a:pt x="116300" y="-6943"/>
                      <a:pt x="94774" y="14584"/>
                    </a:cubicBezTo>
                    <a:cubicBezTo>
                      <a:pt x="73247" y="36110"/>
                      <a:pt x="0" y="115453"/>
                      <a:pt x="0" y="115453"/>
                    </a:cubicBezTo>
                    <a:lnTo>
                      <a:pt x="38767" y="800015"/>
                    </a:lnTo>
                    <a:cubicBezTo>
                      <a:pt x="38767" y="800015"/>
                      <a:pt x="127063" y="834496"/>
                      <a:pt x="202406" y="834496"/>
                    </a:cubicBezTo>
                    <a:cubicBezTo>
                      <a:pt x="277749" y="834496"/>
                      <a:pt x="363855" y="806492"/>
                      <a:pt x="383381" y="791443"/>
                    </a:cubicBezTo>
                    <a:cubicBezTo>
                      <a:pt x="402907" y="776393"/>
                      <a:pt x="385572" y="42301"/>
                      <a:pt x="385572" y="42301"/>
                    </a:cubicBezTo>
                    <a:cubicBezTo>
                      <a:pt x="385572" y="42301"/>
                      <a:pt x="225647" y="-4752"/>
                      <a:pt x="178689" y="1725"/>
                    </a:cubicBezTo>
                    <a:close/>
                  </a:path>
                </a:pathLst>
              </a:custGeom>
              <a:solidFill>
                <a:srgbClr val="E4D8DC"/>
              </a:solidFill>
              <a:ln w="9525" cap="rnd">
                <a:solidFill>
                  <a:srgbClr val="E4D8DC"/>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 xmlns:a16="http://schemas.microsoft.com/office/drawing/2014/main" id="{8079D2E0-7DAA-4782-98FF-BBEDC0C2ED16}"/>
                  </a:ext>
                </a:extLst>
              </p:cNvPr>
              <p:cNvSpPr/>
              <p:nvPr/>
            </p:nvSpPr>
            <p:spPr>
              <a:xfrm>
                <a:off x="7816305" y="1429088"/>
                <a:ext cx="587805" cy="1120915"/>
              </a:xfrm>
              <a:custGeom>
                <a:avLst/>
                <a:gdLst>
                  <a:gd name="connsiteX0" fmla="*/ 34099 w 587805"/>
                  <a:gd name="connsiteY0" fmla="*/ 262046 h 1120915"/>
                  <a:gd name="connsiteX1" fmla="*/ 133064 w 587805"/>
                  <a:gd name="connsiteY1" fmla="*/ 253378 h 1120915"/>
                  <a:gd name="connsiteX2" fmla="*/ 218789 w 587805"/>
                  <a:gd name="connsiteY2" fmla="*/ 255569 h 1120915"/>
                  <a:gd name="connsiteX3" fmla="*/ 326422 w 587805"/>
                  <a:gd name="connsiteY3" fmla="*/ 152223 h 1120915"/>
                  <a:gd name="connsiteX4" fmla="*/ 109823 w 587805"/>
                  <a:gd name="connsiteY4" fmla="*/ 102693 h 1120915"/>
                  <a:gd name="connsiteX5" fmla="*/ 127063 w 587805"/>
                  <a:gd name="connsiteY5" fmla="*/ 3728 h 1120915"/>
                  <a:gd name="connsiteX6" fmla="*/ 365951 w 587805"/>
                  <a:gd name="connsiteY6" fmla="*/ 8014 h 1120915"/>
                  <a:gd name="connsiteX7" fmla="*/ 576929 w 587805"/>
                  <a:gd name="connsiteY7" fmla="*/ 61831 h 1120915"/>
                  <a:gd name="connsiteX8" fmla="*/ 585502 w 587805"/>
                  <a:gd name="connsiteY8" fmla="*/ 102693 h 1120915"/>
                  <a:gd name="connsiteX9" fmla="*/ 316039 w 587805"/>
                  <a:gd name="connsiteY9" fmla="*/ 401968 h 1120915"/>
                  <a:gd name="connsiteX10" fmla="*/ 204121 w 587805"/>
                  <a:gd name="connsiteY10" fmla="*/ 524650 h 1120915"/>
                  <a:gd name="connsiteX11" fmla="*/ 176498 w 587805"/>
                  <a:gd name="connsiteY11" fmla="*/ 1004710 h 1120915"/>
                  <a:gd name="connsiteX12" fmla="*/ 260509 w 587805"/>
                  <a:gd name="connsiteY12" fmla="*/ 1056336 h 1120915"/>
                  <a:gd name="connsiteX13" fmla="*/ 288512 w 587805"/>
                  <a:gd name="connsiteY13" fmla="*/ 1120915 h 1120915"/>
                  <a:gd name="connsiteX14" fmla="*/ 122682 w 587805"/>
                  <a:gd name="connsiteY14" fmla="*/ 1062813 h 1120915"/>
                  <a:gd name="connsiteX15" fmla="*/ 60293 w 587805"/>
                  <a:gd name="connsiteY15" fmla="*/ 1043763 h 1120915"/>
                  <a:gd name="connsiteX16" fmla="*/ 0 w 587805"/>
                  <a:gd name="connsiteY16" fmla="*/ 456070 h 1120915"/>
                  <a:gd name="connsiteX17" fmla="*/ 2191 w 587805"/>
                  <a:gd name="connsiteY17" fmla="*/ 273095 h 1120915"/>
                  <a:gd name="connsiteX18" fmla="*/ 34099 w 587805"/>
                  <a:gd name="connsiteY18" fmla="*/ 262046 h 112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7805" h="1120915">
                    <a:moveTo>
                      <a:pt x="34099" y="262046"/>
                    </a:moveTo>
                    <a:cubicBezTo>
                      <a:pt x="66875" y="257070"/>
                      <a:pt x="99927" y="254175"/>
                      <a:pt x="133064" y="253378"/>
                    </a:cubicBezTo>
                    <a:cubicBezTo>
                      <a:pt x="176117" y="253378"/>
                      <a:pt x="218789" y="255569"/>
                      <a:pt x="218789" y="255569"/>
                    </a:cubicBezTo>
                    <a:lnTo>
                      <a:pt x="326422" y="152223"/>
                    </a:lnTo>
                    <a:lnTo>
                      <a:pt x="109823" y="102693"/>
                    </a:lnTo>
                    <a:lnTo>
                      <a:pt x="127063" y="3728"/>
                    </a:lnTo>
                    <a:cubicBezTo>
                      <a:pt x="127063" y="3728"/>
                      <a:pt x="286321" y="-7035"/>
                      <a:pt x="365951" y="8014"/>
                    </a:cubicBezTo>
                    <a:cubicBezTo>
                      <a:pt x="445580" y="23064"/>
                      <a:pt x="570452" y="61831"/>
                      <a:pt x="576929" y="61831"/>
                    </a:cubicBezTo>
                    <a:cubicBezTo>
                      <a:pt x="583406" y="61831"/>
                      <a:pt x="591979" y="85548"/>
                      <a:pt x="585502" y="102693"/>
                    </a:cubicBezTo>
                    <a:cubicBezTo>
                      <a:pt x="579025" y="119838"/>
                      <a:pt x="376523" y="343866"/>
                      <a:pt x="316039" y="401968"/>
                    </a:cubicBezTo>
                    <a:cubicBezTo>
                      <a:pt x="276473" y="440745"/>
                      <a:pt x="239106" y="481702"/>
                      <a:pt x="204121" y="524650"/>
                    </a:cubicBezTo>
                    <a:lnTo>
                      <a:pt x="176498" y="1004710"/>
                    </a:lnTo>
                    <a:cubicBezTo>
                      <a:pt x="176498" y="1004710"/>
                      <a:pt x="247555" y="1043477"/>
                      <a:pt x="260509" y="1056336"/>
                    </a:cubicBezTo>
                    <a:cubicBezTo>
                      <a:pt x="273463" y="1069195"/>
                      <a:pt x="288512" y="1120915"/>
                      <a:pt x="288512" y="1120915"/>
                    </a:cubicBezTo>
                    <a:cubicBezTo>
                      <a:pt x="288512" y="1120915"/>
                      <a:pt x="157163" y="1067099"/>
                      <a:pt x="122682" y="1062813"/>
                    </a:cubicBezTo>
                    <a:cubicBezTo>
                      <a:pt x="88202" y="1058527"/>
                      <a:pt x="66770" y="1056336"/>
                      <a:pt x="60293" y="1043763"/>
                    </a:cubicBezTo>
                    <a:cubicBezTo>
                      <a:pt x="53816" y="1031190"/>
                      <a:pt x="0" y="456070"/>
                      <a:pt x="0" y="456070"/>
                    </a:cubicBezTo>
                    <a:lnTo>
                      <a:pt x="2191" y="273095"/>
                    </a:lnTo>
                    <a:cubicBezTo>
                      <a:pt x="2191" y="273095"/>
                      <a:pt x="1810" y="262046"/>
                      <a:pt x="34099" y="262046"/>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 xmlns:a16="http://schemas.microsoft.com/office/drawing/2014/main" id="{A50E88A1-E5CE-4982-9BE3-2C86349E6DA1}"/>
                  </a:ext>
                </a:extLst>
              </p:cNvPr>
              <p:cNvSpPr/>
              <p:nvPr/>
            </p:nvSpPr>
            <p:spPr>
              <a:xfrm>
                <a:off x="7863263" y="1986028"/>
                <a:ext cx="124872" cy="73152"/>
              </a:xfrm>
              <a:custGeom>
                <a:avLst/>
                <a:gdLst>
                  <a:gd name="connsiteX0" fmla="*/ 116300 w 124872"/>
                  <a:gd name="connsiteY0" fmla="*/ 0 h 73152"/>
                  <a:gd name="connsiteX1" fmla="*/ 0 w 124872"/>
                  <a:gd name="connsiteY1" fmla="*/ 15050 h 73152"/>
                  <a:gd name="connsiteX2" fmla="*/ 10763 w 124872"/>
                  <a:gd name="connsiteY2" fmla="*/ 58102 h 73152"/>
                  <a:gd name="connsiteX3" fmla="*/ 68961 w 124872"/>
                  <a:gd name="connsiteY3" fmla="*/ 73152 h 73152"/>
                  <a:gd name="connsiteX4" fmla="*/ 124873 w 124872"/>
                  <a:gd name="connsiteY4" fmla="*/ 47339 h 73152"/>
                  <a:gd name="connsiteX5" fmla="*/ 116300 w 124872"/>
                  <a:gd name="connsiteY5" fmla="*/ 0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73152">
                    <a:moveTo>
                      <a:pt x="116300" y="0"/>
                    </a:moveTo>
                    <a:lnTo>
                      <a:pt x="0" y="15050"/>
                    </a:lnTo>
                    <a:lnTo>
                      <a:pt x="10763" y="58102"/>
                    </a:lnTo>
                    <a:lnTo>
                      <a:pt x="68961" y="73152"/>
                    </a:lnTo>
                    <a:lnTo>
                      <a:pt x="124873" y="47339"/>
                    </a:lnTo>
                    <a:lnTo>
                      <a:pt x="116300" y="0"/>
                    </a:lnTo>
                    <a:close/>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 xmlns:a16="http://schemas.microsoft.com/office/drawing/2014/main" id="{8D5D9513-52DA-4D07-A9D4-E5AEFD84C93B}"/>
                  </a:ext>
                </a:extLst>
              </p:cNvPr>
              <p:cNvSpPr/>
              <p:nvPr/>
            </p:nvSpPr>
            <p:spPr>
              <a:xfrm>
                <a:off x="8020426" y="1727711"/>
                <a:ext cx="66770" cy="226028"/>
              </a:xfrm>
              <a:custGeom>
                <a:avLst/>
                <a:gdLst>
                  <a:gd name="connsiteX0" fmla="*/ 25813 w 66770"/>
                  <a:gd name="connsiteY0" fmla="*/ 0 h 226028"/>
                  <a:gd name="connsiteX1" fmla="*/ 0 w 66770"/>
                  <a:gd name="connsiteY1" fmla="*/ 226028 h 226028"/>
                  <a:gd name="connsiteX2" fmla="*/ 66770 w 66770"/>
                  <a:gd name="connsiteY2" fmla="*/ 34480 h 226028"/>
                </a:gdLst>
                <a:ahLst/>
                <a:cxnLst>
                  <a:cxn ang="0">
                    <a:pos x="connsiteX0" y="connsiteY0"/>
                  </a:cxn>
                  <a:cxn ang="0">
                    <a:pos x="connsiteX1" y="connsiteY1"/>
                  </a:cxn>
                  <a:cxn ang="0">
                    <a:pos x="connsiteX2" y="connsiteY2"/>
                  </a:cxn>
                </a:cxnLst>
                <a:rect l="l" t="t" r="r" b="b"/>
                <a:pathLst>
                  <a:path w="66770" h="226028">
                    <a:moveTo>
                      <a:pt x="25813" y="0"/>
                    </a:moveTo>
                    <a:lnTo>
                      <a:pt x="0" y="226028"/>
                    </a:lnTo>
                    <a:lnTo>
                      <a:pt x="66770" y="34480"/>
                    </a:ln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 xmlns:a16="http://schemas.microsoft.com/office/drawing/2014/main" id="{8E80E71A-27BD-483D-8242-D5F0EF622218}"/>
                  </a:ext>
                </a:extLst>
              </p:cNvPr>
              <p:cNvSpPr/>
              <p:nvPr/>
            </p:nvSpPr>
            <p:spPr>
              <a:xfrm>
                <a:off x="8143108" y="1559785"/>
                <a:ext cx="135635" cy="23248"/>
              </a:xfrm>
              <a:custGeom>
                <a:avLst/>
                <a:gdLst>
                  <a:gd name="connsiteX0" fmla="*/ 0 w 135635"/>
                  <a:gd name="connsiteY0" fmla="*/ 21527 h 23248"/>
                  <a:gd name="connsiteX1" fmla="*/ 135636 w 135635"/>
                  <a:gd name="connsiteY1" fmla="*/ 0 h 23248"/>
                </a:gdLst>
                <a:ahLst/>
                <a:cxnLst>
                  <a:cxn ang="0">
                    <a:pos x="connsiteX0" y="connsiteY0"/>
                  </a:cxn>
                  <a:cxn ang="0">
                    <a:pos x="connsiteX1" y="connsiteY1"/>
                  </a:cxn>
                </a:cxnLst>
                <a:rect l="l" t="t" r="r" b="b"/>
                <a:pathLst>
                  <a:path w="135635" h="23248">
                    <a:moveTo>
                      <a:pt x="0" y="21527"/>
                    </a:moveTo>
                    <a:cubicBezTo>
                      <a:pt x="0" y="21527"/>
                      <a:pt x="53816" y="32290"/>
                      <a:pt x="135636" y="0"/>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 xmlns:a16="http://schemas.microsoft.com/office/drawing/2014/main" id="{B72DED7A-8851-42D3-BF45-889785251DAD}"/>
                  </a:ext>
                </a:extLst>
              </p:cNvPr>
              <p:cNvSpPr/>
              <p:nvPr/>
            </p:nvSpPr>
            <p:spPr>
              <a:xfrm>
                <a:off x="8199115" y="1587788"/>
                <a:ext cx="105441" cy="8760"/>
              </a:xfrm>
              <a:custGeom>
                <a:avLst/>
                <a:gdLst>
                  <a:gd name="connsiteX0" fmla="*/ 0 w 105441"/>
                  <a:gd name="connsiteY0" fmla="*/ 8573 h 8760"/>
                  <a:gd name="connsiteX1" fmla="*/ 105442 w 105441"/>
                  <a:gd name="connsiteY1" fmla="*/ 0 h 8760"/>
                </a:gdLst>
                <a:ahLst/>
                <a:cxnLst>
                  <a:cxn ang="0">
                    <a:pos x="connsiteX0" y="connsiteY0"/>
                  </a:cxn>
                  <a:cxn ang="0">
                    <a:pos x="connsiteX1" y="connsiteY1"/>
                  </a:cxn>
                </a:cxnLst>
                <a:rect l="l" t="t" r="r" b="b"/>
                <a:pathLst>
                  <a:path w="105441" h="8760">
                    <a:moveTo>
                      <a:pt x="0" y="8573"/>
                    </a:moveTo>
                    <a:cubicBezTo>
                      <a:pt x="35357" y="9556"/>
                      <a:pt x="70714" y="6682"/>
                      <a:pt x="105442" y="0"/>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 xmlns:a16="http://schemas.microsoft.com/office/drawing/2014/main" id="{091C0058-49B2-486F-8920-333A062EA7D5}"/>
                  </a:ext>
                </a:extLst>
              </p:cNvPr>
              <p:cNvSpPr/>
              <p:nvPr/>
            </p:nvSpPr>
            <p:spPr>
              <a:xfrm>
                <a:off x="7663143" y="1673894"/>
                <a:ext cx="154971" cy="198035"/>
              </a:xfrm>
              <a:custGeom>
                <a:avLst/>
                <a:gdLst>
                  <a:gd name="connsiteX0" fmla="*/ 0 w 154971"/>
                  <a:gd name="connsiteY0" fmla="*/ 0 h 198035"/>
                  <a:gd name="connsiteX1" fmla="*/ 10763 w 154971"/>
                  <a:gd name="connsiteY1" fmla="*/ 157163 h 198035"/>
                  <a:gd name="connsiteX2" fmla="*/ 94679 w 154971"/>
                  <a:gd name="connsiteY2" fmla="*/ 198025 h 198035"/>
                  <a:gd name="connsiteX3" fmla="*/ 154972 w 154971"/>
                  <a:gd name="connsiteY3" fmla="*/ 157163 h 198035"/>
                  <a:gd name="connsiteX4" fmla="*/ 154972 w 154971"/>
                  <a:gd name="connsiteY4" fmla="*/ 28003 h 19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1" h="198035">
                    <a:moveTo>
                      <a:pt x="0" y="0"/>
                    </a:moveTo>
                    <a:lnTo>
                      <a:pt x="10763" y="157163"/>
                    </a:lnTo>
                    <a:cubicBezTo>
                      <a:pt x="30661" y="183337"/>
                      <a:pt x="61808" y="198501"/>
                      <a:pt x="94679" y="198025"/>
                    </a:cubicBezTo>
                    <a:cubicBezTo>
                      <a:pt x="148495" y="195929"/>
                      <a:pt x="154972" y="157163"/>
                      <a:pt x="154972" y="157163"/>
                    </a:cubicBezTo>
                    <a:lnTo>
                      <a:pt x="154972" y="28003"/>
                    </a:ln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 xmlns:a16="http://schemas.microsoft.com/office/drawing/2014/main" id="{8C9C493D-AB25-4EAA-8809-42D77DEFB0C4}"/>
                  </a:ext>
                </a:extLst>
              </p:cNvPr>
              <p:cNvSpPr/>
              <p:nvPr/>
            </p:nvSpPr>
            <p:spPr>
              <a:xfrm>
                <a:off x="7815924" y="1668519"/>
                <a:ext cx="111690" cy="216544"/>
              </a:xfrm>
              <a:custGeom>
                <a:avLst/>
                <a:gdLst>
                  <a:gd name="connsiteX0" fmla="*/ 4286 w 111690"/>
                  <a:gd name="connsiteY0" fmla="*/ 87195 h 216544"/>
                  <a:gd name="connsiteX1" fmla="*/ 0 w 111690"/>
                  <a:gd name="connsiteY1" fmla="*/ 216544 h 216544"/>
                  <a:gd name="connsiteX2" fmla="*/ 45244 w 111690"/>
                  <a:gd name="connsiteY2" fmla="*/ 145488 h 216544"/>
                  <a:gd name="connsiteX3" fmla="*/ 107633 w 111690"/>
                  <a:gd name="connsiteY3" fmla="*/ 205781 h 216544"/>
                  <a:gd name="connsiteX4" fmla="*/ 94774 w 111690"/>
                  <a:gd name="connsiteY4" fmla="*/ 154155 h 216544"/>
                  <a:gd name="connsiteX5" fmla="*/ 49530 w 111690"/>
                  <a:gd name="connsiteY5" fmla="*/ 22806 h 216544"/>
                  <a:gd name="connsiteX6" fmla="*/ 1905 w 111690"/>
                  <a:gd name="connsiteY6" fmla="*/ 5565 h 216544"/>
                  <a:gd name="connsiteX7" fmla="*/ 1905 w 111690"/>
                  <a:gd name="connsiteY7" fmla="*/ 33569 h 21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690" h="216544">
                    <a:moveTo>
                      <a:pt x="4286" y="87195"/>
                    </a:moveTo>
                    <a:lnTo>
                      <a:pt x="0" y="216544"/>
                    </a:lnTo>
                    <a:lnTo>
                      <a:pt x="45244" y="145488"/>
                    </a:lnTo>
                    <a:cubicBezTo>
                      <a:pt x="45244" y="145488"/>
                      <a:pt x="94774" y="207876"/>
                      <a:pt x="107633" y="205781"/>
                    </a:cubicBezTo>
                    <a:cubicBezTo>
                      <a:pt x="120491" y="203685"/>
                      <a:pt x="99060" y="177777"/>
                      <a:pt x="94774" y="154155"/>
                    </a:cubicBezTo>
                    <a:cubicBezTo>
                      <a:pt x="90488" y="130533"/>
                      <a:pt x="53816" y="46428"/>
                      <a:pt x="49530" y="22806"/>
                    </a:cubicBezTo>
                    <a:cubicBezTo>
                      <a:pt x="45244" y="-816"/>
                      <a:pt x="4286" y="-5198"/>
                      <a:pt x="1905" y="5565"/>
                    </a:cubicBezTo>
                    <a:cubicBezTo>
                      <a:pt x="714" y="14862"/>
                      <a:pt x="714" y="24272"/>
                      <a:pt x="1905" y="33569"/>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 xmlns:a16="http://schemas.microsoft.com/office/drawing/2014/main" id="{BA5FDE02-8095-4492-AD22-4B635D899074}"/>
                  </a:ext>
                </a:extLst>
              </p:cNvPr>
              <p:cNvSpPr/>
              <p:nvPr/>
            </p:nvSpPr>
            <p:spPr>
              <a:xfrm>
                <a:off x="7378423" y="1684396"/>
                <a:ext cx="294977" cy="868179"/>
              </a:xfrm>
              <a:custGeom>
                <a:avLst/>
                <a:gdLst>
                  <a:gd name="connsiteX0" fmla="*/ 293293 w 294977"/>
                  <a:gd name="connsiteY0" fmla="*/ 187523 h 868179"/>
                  <a:gd name="connsiteX1" fmla="*/ 280339 w 294977"/>
                  <a:gd name="connsiteY1" fmla="*/ 797123 h 868179"/>
                  <a:gd name="connsiteX2" fmla="*/ 118414 w 294977"/>
                  <a:gd name="connsiteY2" fmla="*/ 831603 h 868179"/>
                  <a:gd name="connsiteX3" fmla="*/ 38785 w 294977"/>
                  <a:gd name="connsiteY3" fmla="*/ 868179 h 868179"/>
                  <a:gd name="connsiteX4" fmla="*/ 94792 w 294977"/>
                  <a:gd name="connsiteY4" fmla="*/ 777787 h 868179"/>
                  <a:gd name="connsiteX5" fmla="*/ 161467 w 294977"/>
                  <a:gd name="connsiteY5" fmla="*/ 732543 h 868179"/>
                  <a:gd name="connsiteX6" fmla="*/ 105555 w 294977"/>
                  <a:gd name="connsiteY6" fmla="*/ 444126 h 868179"/>
                  <a:gd name="connsiteX7" fmla="*/ 18 w 294977"/>
                  <a:gd name="connsiteY7" fmla="*/ 155614 h 868179"/>
                  <a:gd name="connsiteX8" fmla="*/ 236810 w 294977"/>
                  <a:gd name="connsiteY8" fmla="*/ 9215 h 868179"/>
                  <a:gd name="connsiteX9" fmla="*/ 288530 w 294977"/>
                  <a:gd name="connsiteY9" fmla="*/ 7119 h 86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77" h="868179">
                    <a:moveTo>
                      <a:pt x="293293" y="187523"/>
                    </a:moveTo>
                    <a:cubicBezTo>
                      <a:pt x="293293" y="187523"/>
                      <a:pt x="301865" y="790265"/>
                      <a:pt x="280339" y="797123"/>
                    </a:cubicBezTo>
                    <a:cubicBezTo>
                      <a:pt x="258812" y="803981"/>
                      <a:pt x="172706" y="805791"/>
                      <a:pt x="118414" y="831603"/>
                    </a:cubicBezTo>
                    <a:cubicBezTo>
                      <a:pt x="64121" y="857416"/>
                      <a:pt x="38785" y="868179"/>
                      <a:pt x="38785" y="868179"/>
                    </a:cubicBezTo>
                    <a:cubicBezTo>
                      <a:pt x="38785" y="868179"/>
                      <a:pt x="64598" y="805791"/>
                      <a:pt x="94792" y="777787"/>
                    </a:cubicBezTo>
                    <a:cubicBezTo>
                      <a:pt x="114861" y="759747"/>
                      <a:pt x="137292" y="744526"/>
                      <a:pt x="161467" y="732543"/>
                    </a:cubicBezTo>
                    <a:lnTo>
                      <a:pt x="105555" y="444126"/>
                    </a:lnTo>
                    <a:cubicBezTo>
                      <a:pt x="105555" y="444126"/>
                      <a:pt x="2209" y="170664"/>
                      <a:pt x="18" y="155614"/>
                    </a:cubicBezTo>
                    <a:cubicBezTo>
                      <a:pt x="-2173" y="140565"/>
                      <a:pt x="195947" y="28646"/>
                      <a:pt x="236810" y="9215"/>
                    </a:cubicBezTo>
                    <a:cubicBezTo>
                      <a:pt x="277672" y="-10216"/>
                      <a:pt x="288530" y="7119"/>
                      <a:pt x="288530" y="7119"/>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 xmlns:a16="http://schemas.microsoft.com/office/drawing/2014/main" id="{D52D75E3-6CBC-4052-ABE1-EEBA79880424}"/>
                  </a:ext>
                </a:extLst>
              </p:cNvPr>
              <p:cNvSpPr/>
              <p:nvPr/>
            </p:nvSpPr>
            <p:spPr>
              <a:xfrm>
                <a:off x="7560279" y="1655373"/>
                <a:ext cx="111436" cy="216546"/>
              </a:xfrm>
              <a:custGeom>
                <a:avLst/>
                <a:gdLst>
                  <a:gd name="connsiteX0" fmla="*/ 57620 w 111436"/>
                  <a:gd name="connsiteY0" fmla="*/ 7758 h 216546"/>
                  <a:gd name="connsiteX1" fmla="*/ 1613 w 111436"/>
                  <a:gd name="connsiteY1" fmla="*/ 192924 h 216546"/>
                  <a:gd name="connsiteX2" fmla="*/ 16758 w 111436"/>
                  <a:gd name="connsiteY2" fmla="*/ 199306 h 216546"/>
                  <a:gd name="connsiteX3" fmla="*/ 70574 w 111436"/>
                  <a:gd name="connsiteY3" fmla="*/ 147681 h 216546"/>
                  <a:gd name="connsiteX4" fmla="*/ 111436 w 111436"/>
                  <a:gd name="connsiteY4" fmla="*/ 216546 h 216546"/>
                  <a:gd name="connsiteX5" fmla="*/ 109246 w 111436"/>
                  <a:gd name="connsiteY5" fmla="*/ 89578 h 216546"/>
                  <a:gd name="connsiteX6" fmla="*/ 109246 w 111436"/>
                  <a:gd name="connsiteY6" fmla="*/ 16331 h 216546"/>
                  <a:gd name="connsiteX7" fmla="*/ 57620 w 111436"/>
                  <a:gd name="connsiteY7" fmla="*/ 7758 h 21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36" h="216546">
                    <a:moveTo>
                      <a:pt x="57620" y="7758"/>
                    </a:moveTo>
                    <a:cubicBezTo>
                      <a:pt x="57620" y="7758"/>
                      <a:pt x="5995" y="171398"/>
                      <a:pt x="1613" y="192924"/>
                    </a:cubicBezTo>
                    <a:cubicBezTo>
                      <a:pt x="-2768" y="214451"/>
                      <a:pt x="1613" y="214451"/>
                      <a:pt x="16758" y="199306"/>
                    </a:cubicBezTo>
                    <a:cubicBezTo>
                      <a:pt x="31903" y="184161"/>
                      <a:pt x="70574" y="147681"/>
                      <a:pt x="70574" y="147681"/>
                    </a:cubicBezTo>
                    <a:lnTo>
                      <a:pt x="111436" y="216546"/>
                    </a:lnTo>
                    <a:lnTo>
                      <a:pt x="109246" y="89578"/>
                    </a:lnTo>
                    <a:lnTo>
                      <a:pt x="109246" y="16331"/>
                    </a:lnTo>
                    <a:cubicBezTo>
                      <a:pt x="109246" y="16331"/>
                      <a:pt x="107150" y="-13768"/>
                      <a:pt x="57620" y="7758"/>
                    </a:cubicBezTo>
                    <a:close/>
                  </a:path>
                </a:pathLst>
              </a:custGeom>
              <a:solidFill>
                <a:srgbClr val="7D7D7D"/>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 xmlns:a16="http://schemas.microsoft.com/office/drawing/2014/main" id="{5518AE6B-25F9-4240-8FA4-4E0CEF0C4BD4}"/>
                  </a:ext>
                </a:extLst>
              </p:cNvPr>
              <p:cNvSpPr/>
              <p:nvPr/>
            </p:nvSpPr>
            <p:spPr>
              <a:xfrm>
                <a:off x="7514553" y="2016223"/>
                <a:ext cx="129159" cy="70961"/>
              </a:xfrm>
              <a:custGeom>
                <a:avLst/>
                <a:gdLst>
                  <a:gd name="connsiteX0" fmla="*/ 2191 w 129159"/>
                  <a:gd name="connsiteY0" fmla="*/ 0 h 70961"/>
                  <a:gd name="connsiteX1" fmla="*/ 129159 w 129159"/>
                  <a:gd name="connsiteY1" fmla="*/ 0 h 70961"/>
                  <a:gd name="connsiteX2" fmla="*/ 127064 w 129159"/>
                  <a:gd name="connsiteY2" fmla="*/ 51626 h 70961"/>
                  <a:gd name="connsiteX3" fmla="*/ 71057 w 129159"/>
                  <a:gd name="connsiteY3" fmla="*/ 70961 h 70961"/>
                  <a:gd name="connsiteX4" fmla="*/ 0 w 129159"/>
                  <a:gd name="connsiteY4" fmla="*/ 51626 h 70961"/>
                  <a:gd name="connsiteX5" fmla="*/ 2191 w 129159"/>
                  <a:gd name="connsiteY5" fmla="*/ 0 h 7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59" h="70961">
                    <a:moveTo>
                      <a:pt x="2191" y="0"/>
                    </a:moveTo>
                    <a:lnTo>
                      <a:pt x="129159" y="0"/>
                    </a:lnTo>
                    <a:lnTo>
                      <a:pt x="127064" y="51626"/>
                    </a:lnTo>
                    <a:lnTo>
                      <a:pt x="71057" y="70961"/>
                    </a:lnTo>
                    <a:lnTo>
                      <a:pt x="0" y="51626"/>
                    </a:lnTo>
                    <a:lnTo>
                      <a:pt x="2191" y="0"/>
                    </a:lnTo>
                    <a:close/>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 xmlns:a16="http://schemas.microsoft.com/office/drawing/2014/main" id="{525063AB-A69B-4E78-90B8-CDA2AFC9A1ED}"/>
                  </a:ext>
                </a:extLst>
              </p:cNvPr>
              <p:cNvSpPr/>
              <p:nvPr/>
            </p:nvSpPr>
            <p:spPr>
              <a:xfrm>
                <a:off x="7542744" y="1379000"/>
                <a:ext cx="359976" cy="378428"/>
              </a:xfrm>
              <a:custGeom>
                <a:avLst/>
                <a:gdLst>
                  <a:gd name="connsiteX0" fmla="*/ 322710 w 359976"/>
                  <a:gd name="connsiteY0" fmla="*/ 71057 h 378428"/>
                  <a:gd name="connsiteX1" fmla="*/ 359286 w 359976"/>
                  <a:gd name="connsiteY1" fmla="*/ 223457 h 378428"/>
                  <a:gd name="connsiteX2" fmla="*/ 311661 w 359976"/>
                  <a:gd name="connsiteY2" fmla="*/ 348329 h 378428"/>
                  <a:gd name="connsiteX3" fmla="*/ 264036 w 359976"/>
                  <a:gd name="connsiteY3" fmla="*/ 378428 h 378428"/>
                  <a:gd name="connsiteX4" fmla="*/ 147736 w 359976"/>
                  <a:gd name="connsiteY4" fmla="*/ 337566 h 378428"/>
                  <a:gd name="connsiteX5" fmla="*/ 109064 w 359976"/>
                  <a:gd name="connsiteY5" fmla="*/ 309563 h 378428"/>
                  <a:gd name="connsiteX6" fmla="*/ 53057 w 359976"/>
                  <a:gd name="connsiteY6" fmla="*/ 300990 h 378428"/>
                  <a:gd name="connsiteX7" fmla="*/ 1336 w 359976"/>
                  <a:gd name="connsiteY7" fmla="*/ 229934 h 378428"/>
                  <a:gd name="connsiteX8" fmla="*/ 50866 w 359976"/>
                  <a:gd name="connsiteY8" fmla="*/ 199835 h 378428"/>
                  <a:gd name="connsiteX9" fmla="*/ 66011 w 359976"/>
                  <a:gd name="connsiteY9" fmla="*/ 197644 h 378428"/>
                  <a:gd name="connsiteX10" fmla="*/ 22958 w 359976"/>
                  <a:gd name="connsiteY10" fmla="*/ 85725 h 378428"/>
                  <a:gd name="connsiteX11" fmla="*/ 169262 w 359976"/>
                  <a:gd name="connsiteY11" fmla="*/ 0 h 378428"/>
                  <a:gd name="connsiteX12" fmla="*/ 276895 w 359976"/>
                  <a:gd name="connsiteY12" fmla="*/ 25813 h 3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76" h="378428">
                    <a:moveTo>
                      <a:pt x="322710" y="71057"/>
                    </a:moveTo>
                    <a:cubicBezTo>
                      <a:pt x="322710" y="71057"/>
                      <a:pt x="352809" y="202311"/>
                      <a:pt x="359286" y="223457"/>
                    </a:cubicBezTo>
                    <a:cubicBezTo>
                      <a:pt x="365763" y="244602"/>
                      <a:pt x="324901" y="328994"/>
                      <a:pt x="311661" y="348329"/>
                    </a:cubicBezTo>
                    <a:cubicBezTo>
                      <a:pt x="301441" y="365334"/>
                      <a:pt x="283781" y="376498"/>
                      <a:pt x="264036" y="378428"/>
                    </a:cubicBezTo>
                    <a:cubicBezTo>
                      <a:pt x="248986" y="378428"/>
                      <a:pt x="167167" y="350520"/>
                      <a:pt x="147736" y="337566"/>
                    </a:cubicBezTo>
                    <a:cubicBezTo>
                      <a:pt x="128305" y="324612"/>
                      <a:pt x="109064" y="309563"/>
                      <a:pt x="109064" y="309563"/>
                    </a:cubicBezTo>
                    <a:cubicBezTo>
                      <a:pt x="90348" y="318094"/>
                      <a:pt x="68364" y="314729"/>
                      <a:pt x="53057" y="300990"/>
                    </a:cubicBezTo>
                    <a:cubicBezTo>
                      <a:pt x="27244" y="277273"/>
                      <a:pt x="-7236" y="249269"/>
                      <a:pt x="1336" y="229934"/>
                    </a:cubicBezTo>
                    <a:cubicBezTo>
                      <a:pt x="9890" y="210498"/>
                      <a:pt x="29673" y="198475"/>
                      <a:pt x="50866" y="199835"/>
                    </a:cubicBezTo>
                    <a:cubicBezTo>
                      <a:pt x="74584" y="199835"/>
                      <a:pt x="66011" y="197644"/>
                      <a:pt x="66011" y="197644"/>
                    </a:cubicBezTo>
                    <a:cubicBezTo>
                      <a:pt x="66011" y="197644"/>
                      <a:pt x="22958" y="135255"/>
                      <a:pt x="22958" y="85725"/>
                    </a:cubicBezTo>
                    <a:cubicBezTo>
                      <a:pt x="22958" y="36195"/>
                      <a:pt x="115446" y="0"/>
                      <a:pt x="169262" y="0"/>
                    </a:cubicBezTo>
                    <a:cubicBezTo>
                      <a:pt x="206476" y="1551"/>
                      <a:pt x="243024" y="10318"/>
                      <a:pt x="276895" y="25813"/>
                    </a:cubicBezTo>
                    <a:close/>
                  </a:path>
                </a:pathLst>
              </a:custGeom>
              <a:solidFill>
                <a:srgbClr val="FFFFFF"/>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 xmlns:a16="http://schemas.microsoft.com/office/drawing/2014/main" id="{0BF9B395-22D3-447C-B9C2-A7391CC08436}"/>
                  </a:ext>
                </a:extLst>
              </p:cNvPr>
              <p:cNvSpPr/>
              <p:nvPr/>
            </p:nvSpPr>
            <p:spPr>
              <a:xfrm>
                <a:off x="7772871" y="1499491"/>
                <a:ext cx="56007" cy="99060"/>
              </a:xfrm>
              <a:custGeom>
                <a:avLst/>
                <a:gdLst>
                  <a:gd name="connsiteX0" fmla="*/ 17240 w 56007"/>
                  <a:gd name="connsiteY0" fmla="*/ 0 h 99060"/>
                  <a:gd name="connsiteX1" fmla="*/ 56007 w 56007"/>
                  <a:gd name="connsiteY1" fmla="*/ 73247 h 99060"/>
                  <a:gd name="connsiteX2" fmla="*/ 17240 w 56007"/>
                  <a:gd name="connsiteY2" fmla="*/ 99060 h 99060"/>
                  <a:gd name="connsiteX3" fmla="*/ 0 w 56007"/>
                  <a:gd name="connsiteY3" fmla="*/ 77534 h 99060"/>
                </a:gdLst>
                <a:ahLst/>
                <a:cxnLst>
                  <a:cxn ang="0">
                    <a:pos x="connsiteX0" y="connsiteY0"/>
                  </a:cxn>
                  <a:cxn ang="0">
                    <a:pos x="connsiteX1" y="connsiteY1"/>
                  </a:cxn>
                  <a:cxn ang="0">
                    <a:pos x="connsiteX2" y="connsiteY2"/>
                  </a:cxn>
                  <a:cxn ang="0">
                    <a:pos x="connsiteX3" y="connsiteY3"/>
                  </a:cxn>
                </a:cxnLst>
                <a:rect l="l" t="t" r="r" b="b"/>
                <a:pathLst>
                  <a:path w="56007" h="99060">
                    <a:moveTo>
                      <a:pt x="17240" y="0"/>
                    </a:moveTo>
                    <a:lnTo>
                      <a:pt x="56007" y="73247"/>
                    </a:lnTo>
                    <a:lnTo>
                      <a:pt x="17240" y="99060"/>
                    </a:lnTo>
                    <a:lnTo>
                      <a:pt x="0" y="77534"/>
                    </a:ln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 xmlns:a16="http://schemas.microsoft.com/office/drawing/2014/main" id="{BD5F075A-2272-4300-91D3-7A93F8B9E1DB}"/>
                  </a:ext>
                </a:extLst>
              </p:cNvPr>
              <p:cNvSpPr/>
              <p:nvPr/>
            </p:nvSpPr>
            <p:spPr>
              <a:xfrm>
                <a:off x="7837451" y="1566262"/>
                <a:ext cx="23758" cy="45243"/>
              </a:xfrm>
              <a:custGeom>
                <a:avLst/>
                <a:gdLst>
                  <a:gd name="connsiteX0" fmla="*/ 23717 w 23758"/>
                  <a:gd name="connsiteY0" fmla="*/ 0 h 45243"/>
                  <a:gd name="connsiteX1" fmla="*/ 0 w 23758"/>
                  <a:gd name="connsiteY1" fmla="*/ 45244 h 45243"/>
                </a:gdLst>
                <a:ahLst/>
                <a:cxnLst>
                  <a:cxn ang="0">
                    <a:pos x="connsiteX0" y="connsiteY0"/>
                  </a:cxn>
                  <a:cxn ang="0">
                    <a:pos x="connsiteX1" y="connsiteY1"/>
                  </a:cxn>
                </a:cxnLst>
                <a:rect l="l" t="t" r="r" b="b"/>
                <a:pathLst>
                  <a:path w="23758" h="45243">
                    <a:moveTo>
                      <a:pt x="23717" y="0"/>
                    </a:moveTo>
                    <a:cubicBezTo>
                      <a:pt x="23717" y="0"/>
                      <a:pt x="25813" y="17240"/>
                      <a:pt x="0" y="45244"/>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 xmlns:a16="http://schemas.microsoft.com/office/drawing/2014/main" id="{3AD27FAA-162C-408A-B2E6-45A155108A88}"/>
                  </a:ext>
                </a:extLst>
              </p:cNvPr>
              <p:cNvSpPr/>
              <p:nvPr/>
            </p:nvSpPr>
            <p:spPr>
              <a:xfrm>
                <a:off x="7730199" y="1508159"/>
                <a:ext cx="19050" cy="36575"/>
              </a:xfrm>
              <a:custGeom>
                <a:avLst/>
                <a:gdLst>
                  <a:gd name="connsiteX0" fmla="*/ 19050 w 19050"/>
                  <a:gd name="connsiteY0" fmla="*/ 18288 h 36575"/>
                  <a:gd name="connsiteX1" fmla="*/ 9525 w 19050"/>
                  <a:gd name="connsiteY1" fmla="*/ 36576 h 36575"/>
                  <a:gd name="connsiteX2" fmla="*/ 0 w 19050"/>
                  <a:gd name="connsiteY2" fmla="*/ 18288 h 36575"/>
                  <a:gd name="connsiteX3" fmla="*/ 9525 w 19050"/>
                  <a:gd name="connsiteY3" fmla="*/ 0 h 36575"/>
                  <a:gd name="connsiteX4" fmla="*/ 19050 w 19050"/>
                  <a:gd name="connsiteY4" fmla="*/ 18288 h 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6575">
                    <a:moveTo>
                      <a:pt x="19050" y="18288"/>
                    </a:moveTo>
                    <a:cubicBezTo>
                      <a:pt x="19050" y="28385"/>
                      <a:pt x="14669" y="36576"/>
                      <a:pt x="9525" y="36576"/>
                    </a:cubicBezTo>
                    <a:cubicBezTo>
                      <a:pt x="4382" y="36576"/>
                      <a:pt x="0" y="28385"/>
                      <a:pt x="0" y="18288"/>
                    </a:cubicBezTo>
                    <a:cubicBezTo>
                      <a:pt x="0" y="8192"/>
                      <a:pt x="4382" y="0"/>
                      <a:pt x="9525" y="0"/>
                    </a:cubicBezTo>
                    <a:cubicBezTo>
                      <a:pt x="14669" y="0"/>
                      <a:pt x="19050" y="8192"/>
                      <a:pt x="19050" y="18288"/>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 xmlns:a16="http://schemas.microsoft.com/office/drawing/2014/main" id="{E98BD766-FBAC-4A28-883F-BAC582DD9B52}"/>
                  </a:ext>
                </a:extLst>
              </p:cNvPr>
              <p:cNvSpPr/>
              <p:nvPr/>
            </p:nvSpPr>
            <p:spPr>
              <a:xfrm>
                <a:off x="7807257" y="1473679"/>
                <a:ext cx="19430" cy="36576"/>
              </a:xfrm>
              <a:custGeom>
                <a:avLst/>
                <a:gdLst>
                  <a:gd name="connsiteX0" fmla="*/ 19431 w 19430"/>
                  <a:gd name="connsiteY0" fmla="*/ 18288 h 36576"/>
                  <a:gd name="connsiteX1" fmla="*/ 9716 w 19430"/>
                  <a:gd name="connsiteY1" fmla="*/ 36576 h 36576"/>
                  <a:gd name="connsiteX2" fmla="*/ 0 w 19430"/>
                  <a:gd name="connsiteY2" fmla="*/ 18288 h 36576"/>
                  <a:gd name="connsiteX3" fmla="*/ 9716 w 19430"/>
                  <a:gd name="connsiteY3" fmla="*/ 0 h 36576"/>
                  <a:gd name="connsiteX4" fmla="*/ 19431 w 19430"/>
                  <a:gd name="connsiteY4" fmla="*/ 18288 h 3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 h="36576">
                    <a:moveTo>
                      <a:pt x="19431" y="18288"/>
                    </a:moveTo>
                    <a:cubicBezTo>
                      <a:pt x="19431" y="28388"/>
                      <a:pt x="15081" y="36576"/>
                      <a:pt x="9716" y="36576"/>
                    </a:cubicBezTo>
                    <a:cubicBezTo>
                      <a:pt x="4350" y="36576"/>
                      <a:pt x="0" y="28388"/>
                      <a:pt x="0" y="18288"/>
                    </a:cubicBezTo>
                    <a:cubicBezTo>
                      <a:pt x="0" y="8188"/>
                      <a:pt x="4350" y="0"/>
                      <a:pt x="9716" y="0"/>
                    </a:cubicBezTo>
                    <a:cubicBezTo>
                      <a:pt x="15081" y="0"/>
                      <a:pt x="19431" y="8188"/>
                      <a:pt x="19431" y="18288"/>
                    </a:cubicBezTo>
                    <a:close/>
                  </a:path>
                </a:pathLst>
              </a:custGeom>
              <a:solidFill>
                <a:srgbClr val="2632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 xmlns:a16="http://schemas.microsoft.com/office/drawing/2014/main" id="{BC9FE507-0C0B-4257-9EFC-0B53DF60EE4B}"/>
                  </a:ext>
                </a:extLst>
              </p:cNvPr>
              <p:cNvSpPr/>
              <p:nvPr/>
            </p:nvSpPr>
            <p:spPr>
              <a:xfrm>
                <a:off x="7492909" y="1209384"/>
                <a:ext cx="447792" cy="402732"/>
              </a:xfrm>
              <a:custGeom>
                <a:avLst/>
                <a:gdLst>
                  <a:gd name="connsiteX0" fmla="*/ 140040 w 447792"/>
                  <a:gd name="connsiteY0" fmla="*/ 128659 h 402732"/>
                  <a:gd name="connsiteX1" fmla="*/ 117 w 447792"/>
                  <a:gd name="connsiteY1" fmla="*/ 240673 h 402732"/>
                  <a:gd name="connsiteX2" fmla="*/ 127181 w 447792"/>
                  <a:gd name="connsiteY2" fmla="*/ 399931 h 402732"/>
                  <a:gd name="connsiteX3" fmla="*/ 152994 w 447792"/>
                  <a:gd name="connsiteY3" fmla="*/ 386977 h 402732"/>
                  <a:gd name="connsiteX4" fmla="*/ 144326 w 447792"/>
                  <a:gd name="connsiteY4" fmla="*/ 346115 h 402732"/>
                  <a:gd name="connsiteX5" fmla="*/ 178806 w 447792"/>
                  <a:gd name="connsiteY5" fmla="*/ 288012 h 402732"/>
                  <a:gd name="connsiteX6" fmla="*/ 146517 w 447792"/>
                  <a:gd name="connsiteY6" fmla="*/ 264295 h 402732"/>
                  <a:gd name="connsiteX7" fmla="*/ 273485 w 447792"/>
                  <a:gd name="connsiteY7" fmla="*/ 214765 h 402732"/>
                  <a:gd name="connsiteX8" fmla="*/ 396262 w 447792"/>
                  <a:gd name="connsiteY8" fmla="*/ 257818 h 402732"/>
                  <a:gd name="connsiteX9" fmla="*/ 381117 w 447792"/>
                  <a:gd name="connsiteY9" fmla="*/ 208383 h 402732"/>
                  <a:gd name="connsiteX10" fmla="*/ 447792 w 447792"/>
                  <a:gd name="connsiteY10" fmla="*/ 165330 h 402732"/>
                  <a:gd name="connsiteX11" fmla="*/ 398262 w 447792"/>
                  <a:gd name="connsiteY11" fmla="*/ 107132 h 402732"/>
                  <a:gd name="connsiteX12" fmla="*/ 342351 w 447792"/>
                  <a:gd name="connsiteY12" fmla="*/ 105037 h 402732"/>
                  <a:gd name="connsiteX13" fmla="*/ 344446 w 447792"/>
                  <a:gd name="connsiteY13" fmla="*/ 19312 h 402732"/>
                  <a:gd name="connsiteX14" fmla="*/ 256245 w 447792"/>
                  <a:gd name="connsiteY14" fmla="*/ 36552 h 402732"/>
                  <a:gd name="connsiteX15" fmla="*/ 234718 w 447792"/>
                  <a:gd name="connsiteY15" fmla="*/ 85987 h 402732"/>
                  <a:gd name="connsiteX16" fmla="*/ 170139 w 447792"/>
                  <a:gd name="connsiteY16" fmla="*/ 68842 h 402732"/>
                  <a:gd name="connsiteX17" fmla="*/ 140040 w 447792"/>
                  <a:gd name="connsiteY17" fmla="*/ 128659 h 40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792" h="402732">
                    <a:moveTo>
                      <a:pt x="140040" y="128659"/>
                    </a:moveTo>
                    <a:cubicBezTo>
                      <a:pt x="140040" y="128659"/>
                      <a:pt x="4594" y="178189"/>
                      <a:pt x="117" y="240673"/>
                    </a:cubicBezTo>
                    <a:cubicBezTo>
                      <a:pt x="-4359" y="303157"/>
                      <a:pt x="120704" y="389168"/>
                      <a:pt x="127181" y="399931"/>
                    </a:cubicBezTo>
                    <a:cubicBezTo>
                      <a:pt x="133658" y="410694"/>
                      <a:pt x="152994" y="386977"/>
                      <a:pt x="152994" y="386977"/>
                    </a:cubicBezTo>
                    <a:cubicBezTo>
                      <a:pt x="144278" y="375273"/>
                      <a:pt x="141116" y="360348"/>
                      <a:pt x="144326" y="346115"/>
                    </a:cubicBezTo>
                    <a:cubicBezTo>
                      <a:pt x="150803" y="324588"/>
                      <a:pt x="178806" y="298490"/>
                      <a:pt x="178806" y="288012"/>
                    </a:cubicBezTo>
                    <a:cubicBezTo>
                      <a:pt x="178806" y="277535"/>
                      <a:pt x="146517" y="296585"/>
                      <a:pt x="146517" y="264295"/>
                    </a:cubicBezTo>
                    <a:cubicBezTo>
                      <a:pt x="146517" y="232005"/>
                      <a:pt x="226146" y="212669"/>
                      <a:pt x="273485" y="214765"/>
                    </a:cubicBezTo>
                    <a:cubicBezTo>
                      <a:pt x="320824" y="216860"/>
                      <a:pt x="361782" y="296585"/>
                      <a:pt x="396262" y="257818"/>
                    </a:cubicBezTo>
                    <a:cubicBezTo>
                      <a:pt x="430743" y="219051"/>
                      <a:pt x="381117" y="208383"/>
                      <a:pt x="381117" y="208383"/>
                    </a:cubicBezTo>
                    <a:cubicBezTo>
                      <a:pt x="381117" y="208383"/>
                      <a:pt x="447792" y="199715"/>
                      <a:pt x="447792" y="165330"/>
                    </a:cubicBezTo>
                    <a:cubicBezTo>
                      <a:pt x="447792" y="130945"/>
                      <a:pt x="413312" y="107132"/>
                      <a:pt x="398262" y="107132"/>
                    </a:cubicBezTo>
                    <a:cubicBezTo>
                      <a:pt x="383213" y="107132"/>
                      <a:pt x="342351" y="133040"/>
                      <a:pt x="342351" y="105037"/>
                    </a:cubicBezTo>
                    <a:cubicBezTo>
                      <a:pt x="342351" y="77033"/>
                      <a:pt x="383213" y="64079"/>
                      <a:pt x="344446" y="19312"/>
                    </a:cubicBezTo>
                    <a:cubicBezTo>
                      <a:pt x="305679" y="-25456"/>
                      <a:pt x="256245" y="19312"/>
                      <a:pt x="256245" y="36552"/>
                    </a:cubicBezTo>
                    <a:cubicBezTo>
                      <a:pt x="256245" y="53792"/>
                      <a:pt x="243291" y="85987"/>
                      <a:pt x="234718" y="85987"/>
                    </a:cubicBezTo>
                    <a:cubicBezTo>
                      <a:pt x="226146" y="85987"/>
                      <a:pt x="200238" y="47315"/>
                      <a:pt x="170139" y="68842"/>
                    </a:cubicBezTo>
                    <a:cubicBezTo>
                      <a:pt x="151822" y="83405"/>
                      <a:pt x="140821" y="105272"/>
                      <a:pt x="140040" y="128659"/>
                    </a:cubicBezTo>
                    <a:close/>
                  </a:path>
                </a:pathLst>
              </a:custGeom>
              <a:solidFill>
                <a:srgbClr val="263238"/>
              </a:solid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 xmlns:a16="http://schemas.microsoft.com/office/drawing/2014/main" id="{B0A76FE5-E418-41CC-B71B-69FB1141F37C}"/>
                  </a:ext>
                </a:extLst>
              </p:cNvPr>
              <p:cNvSpPr/>
              <p:nvPr/>
            </p:nvSpPr>
            <p:spPr>
              <a:xfrm>
                <a:off x="7688956" y="1477965"/>
                <a:ext cx="68865" cy="25907"/>
              </a:xfrm>
              <a:custGeom>
                <a:avLst/>
                <a:gdLst>
                  <a:gd name="connsiteX0" fmla="*/ 0 w 68865"/>
                  <a:gd name="connsiteY0" fmla="*/ 25908 h 25907"/>
                  <a:gd name="connsiteX1" fmla="*/ 68866 w 68865"/>
                  <a:gd name="connsiteY1" fmla="*/ 0 h 25907"/>
                </a:gdLst>
                <a:ahLst/>
                <a:cxnLst>
                  <a:cxn ang="0">
                    <a:pos x="connsiteX0" y="connsiteY0"/>
                  </a:cxn>
                  <a:cxn ang="0">
                    <a:pos x="connsiteX1" y="connsiteY1"/>
                  </a:cxn>
                </a:cxnLst>
                <a:rect l="l" t="t" r="r" b="b"/>
                <a:pathLst>
                  <a:path w="68865" h="25907">
                    <a:moveTo>
                      <a:pt x="0" y="25908"/>
                    </a:moveTo>
                    <a:lnTo>
                      <a:pt x="68866" y="0"/>
                    </a:lnTo>
                  </a:path>
                </a:pathLst>
              </a:custGeom>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 xmlns:a16="http://schemas.microsoft.com/office/drawing/2014/main" id="{F76D769A-BD37-4FC5-A5D4-1E19B5BC49F7}"/>
                  </a:ext>
                </a:extLst>
              </p:cNvPr>
              <p:cNvSpPr/>
              <p:nvPr/>
            </p:nvSpPr>
            <p:spPr>
              <a:xfrm>
                <a:off x="7768039" y="1428054"/>
                <a:ext cx="3593" cy="19811"/>
              </a:xfrm>
              <a:custGeom>
                <a:avLst/>
                <a:gdLst>
                  <a:gd name="connsiteX0" fmla="*/ 546 w 3593"/>
                  <a:gd name="connsiteY0" fmla="*/ 19812 h 19811"/>
                  <a:gd name="connsiteX1" fmla="*/ 3594 w 3593"/>
                  <a:gd name="connsiteY1" fmla="*/ 0 h 19811"/>
                </a:gdLst>
                <a:ahLst/>
                <a:cxnLst>
                  <a:cxn ang="0">
                    <a:pos x="connsiteX0" y="connsiteY0"/>
                  </a:cxn>
                  <a:cxn ang="0">
                    <a:pos x="connsiteX1" y="connsiteY1"/>
                  </a:cxn>
                </a:cxnLst>
                <a:rect l="l" t="t" r="r" b="b"/>
                <a:pathLst>
                  <a:path w="3593" h="19811">
                    <a:moveTo>
                      <a:pt x="546" y="19812"/>
                    </a:moveTo>
                    <a:cubicBezTo>
                      <a:pt x="-769" y="13054"/>
                      <a:pt x="308" y="6049"/>
                      <a:pt x="3594" y="0"/>
                    </a:cubicBezTo>
                  </a:path>
                </a:pathLst>
              </a:custGeom>
              <a:noFill/>
              <a:ln w="9525" cap="rnd">
                <a:solidFill>
                  <a:srgbClr val="26323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 xmlns:a16="http://schemas.microsoft.com/office/drawing/2014/main" id="{3E7CF8BC-3D9F-4628-87C8-5A9F2E84FC97}"/>
                  </a:ext>
                </a:extLst>
              </p:cNvPr>
              <p:cNvSpPr/>
              <p:nvPr/>
            </p:nvSpPr>
            <p:spPr>
              <a:xfrm>
                <a:off x="7771633" y="1396050"/>
                <a:ext cx="40004" cy="31813"/>
              </a:xfrm>
              <a:custGeom>
                <a:avLst/>
                <a:gdLst>
                  <a:gd name="connsiteX0" fmla="*/ 0 w 40004"/>
                  <a:gd name="connsiteY0" fmla="*/ 31814 h 31813"/>
                  <a:gd name="connsiteX1" fmla="*/ 40005 w 40004"/>
                  <a:gd name="connsiteY1" fmla="*/ 0 h 31813"/>
                </a:gdLst>
                <a:ahLst/>
                <a:cxnLst>
                  <a:cxn ang="0">
                    <a:pos x="connsiteX0" y="connsiteY0"/>
                  </a:cxn>
                  <a:cxn ang="0">
                    <a:pos x="connsiteX1" y="connsiteY1"/>
                  </a:cxn>
                </a:cxnLst>
                <a:rect l="l" t="t" r="r" b="b"/>
                <a:pathLst>
                  <a:path w="40004" h="31813">
                    <a:moveTo>
                      <a:pt x="0" y="31814"/>
                    </a:moveTo>
                    <a:cubicBezTo>
                      <a:pt x="4858" y="22289"/>
                      <a:pt x="15812" y="10001"/>
                      <a:pt x="40005" y="0"/>
                    </a:cubicBezTo>
                  </a:path>
                </a:pathLst>
              </a:custGeom>
              <a:noFill/>
              <a:ln w="9525"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96242997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25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750"/>
                                        <p:tgtEl>
                                          <p:spTgt spid="468"/>
                                        </p:tgtEl>
                                      </p:cBhvr>
                                    </p:animEffect>
                                    <p:anim calcmode="lin" valueType="num">
                                      <p:cBhvr>
                                        <p:cTn id="8" dur="750" fill="hold"/>
                                        <p:tgtEl>
                                          <p:spTgt spid="468"/>
                                        </p:tgtEl>
                                        <p:attrNameLst>
                                          <p:attrName>ppt_x</p:attrName>
                                        </p:attrNameLst>
                                      </p:cBhvr>
                                      <p:tavLst>
                                        <p:tav tm="0">
                                          <p:val>
                                            <p:strVal val="#ppt_x"/>
                                          </p:val>
                                        </p:tav>
                                        <p:tav tm="100000">
                                          <p:val>
                                            <p:strVal val="#ppt_x"/>
                                          </p:val>
                                        </p:tav>
                                      </p:tavLst>
                                    </p:anim>
                                    <p:anim calcmode="lin" valueType="num">
                                      <p:cBhvr>
                                        <p:cTn id="9" dur="750" fill="hold"/>
                                        <p:tgtEl>
                                          <p:spTgt spid="468"/>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750"/>
                                  </p:stCondLst>
                                  <p:childTnLst>
                                    <p:set>
                                      <p:cBhvr>
                                        <p:cTn id="11" dur="1" fill="hold">
                                          <p:stCondLst>
                                            <p:cond delay="0"/>
                                          </p:stCondLst>
                                        </p:cTn>
                                        <p:tgtEl>
                                          <p:spTgt spid="455"/>
                                        </p:tgtEl>
                                        <p:attrNameLst>
                                          <p:attrName>style.visibility</p:attrName>
                                        </p:attrNameLst>
                                      </p:cBhvr>
                                      <p:to>
                                        <p:strVal val="visible"/>
                                      </p:to>
                                    </p:set>
                                    <p:anim calcmode="lin" valueType="num">
                                      <p:cBhvr additive="base">
                                        <p:cTn id="12" dur="500" fill="hold"/>
                                        <p:tgtEl>
                                          <p:spTgt spid="455"/>
                                        </p:tgtEl>
                                        <p:attrNameLst>
                                          <p:attrName>ppt_x</p:attrName>
                                        </p:attrNameLst>
                                      </p:cBhvr>
                                      <p:tavLst>
                                        <p:tav tm="0">
                                          <p:val>
                                            <p:strVal val="0-#ppt_w/2"/>
                                          </p:val>
                                        </p:tav>
                                        <p:tav tm="100000">
                                          <p:val>
                                            <p:strVal val="#ppt_x"/>
                                          </p:val>
                                        </p:tav>
                                      </p:tavLst>
                                    </p:anim>
                                    <p:anim calcmode="lin" valueType="num">
                                      <p:cBhvr additive="base">
                                        <p:cTn id="13" dur="500" fill="hold"/>
                                        <p:tgtEl>
                                          <p:spTgt spid="45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1000"/>
                                  </p:stCondLst>
                                  <p:childTnLst>
                                    <p:set>
                                      <p:cBhvr>
                                        <p:cTn id="15" dur="1" fill="hold">
                                          <p:stCondLst>
                                            <p:cond delay="0"/>
                                          </p:stCondLst>
                                        </p:cTn>
                                        <p:tgtEl>
                                          <p:spTgt spid="312"/>
                                        </p:tgtEl>
                                        <p:attrNameLst>
                                          <p:attrName>style.visibility</p:attrName>
                                        </p:attrNameLst>
                                      </p:cBhvr>
                                      <p:to>
                                        <p:strVal val="visible"/>
                                      </p:to>
                                    </p:set>
                                    <p:anim calcmode="lin" valueType="num">
                                      <p:cBhvr additive="base">
                                        <p:cTn id="16" dur="500" fill="hold"/>
                                        <p:tgtEl>
                                          <p:spTgt spid="312"/>
                                        </p:tgtEl>
                                        <p:attrNameLst>
                                          <p:attrName>ppt_x</p:attrName>
                                        </p:attrNameLst>
                                      </p:cBhvr>
                                      <p:tavLst>
                                        <p:tav tm="0">
                                          <p:val>
                                            <p:strVal val="0-#ppt_w/2"/>
                                          </p:val>
                                        </p:tav>
                                        <p:tav tm="100000">
                                          <p:val>
                                            <p:strVal val="#ppt_x"/>
                                          </p:val>
                                        </p:tav>
                                      </p:tavLst>
                                    </p:anim>
                                    <p:anim calcmode="lin" valueType="num">
                                      <p:cBhvr additive="base">
                                        <p:cTn id="17" dur="500" fill="hold"/>
                                        <p:tgtEl>
                                          <p:spTgt spid="3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 grpId="0"/>
      <p:bldP spid="468" grpId="0"/>
      <p:bldP spid="3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C4C6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99CA955-79F3-4322-8EE1-C3C74689E971}"/>
              </a:ext>
            </a:extLst>
          </p:cNvPr>
          <p:cNvSpPr/>
          <p:nvPr/>
        </p:nvSpPr>
        <p:spPr>
          <a:xfrm>
            <a:off x="1" y="0"/>
            <a:ext cx="12192000" cy="518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 xmlns:a16="http://schemas.microsoft.com/office/drawing/2014/main" id="{97309E25-FEE5-40FC-892E-11770E87E6DE}"/>
              </a:ext>
            </a:extLst>
          </p:cNvPr>
          <p:cNvSpPr txBox="1"/>
          <p:nvPr/>
        </p:nvSpPr>
        <p:spPr>
          <a:xfrm>
            <a:off x="8831211" y="32657"/>
            <a:ext cx="348061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CHỦ ĐỀ 1: CÁC PHÉP ĐO</a:t>
            </a:r>
          </a:p>
        </p:txBody>
      </p:sp>
      <p:sp>
        <p:nvSpPr>
          <p:cNvPr id="292" name="Freeform: Shape 291">
            <a:extLst>
              <a:ext uri="{FF2B5EF4-FFF2-40B4-BE49-F238E27FC236}">
                <a16:creationId xmlns="" xmlns:a16="http://schemas.microsoft.com/office/drawing/2014/main" id="{94C23D56-D212-4389-A4E6-C28E0A955CB4}"/>
              </a:ext>
            </a:extLst>
          </p:cNvPr>
          <p:cNvSpPr/>
          <p:nvPr/>
        </p:nvSpPr>
        <p:spPr>
          <a:xfrm>
            <a:off x="598714"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FDD2B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 xmlns:a16="http://schemas.microsoft.com/office/drawing/2014/main" id="{FDCC9A04-15E6-4638-9B7F-63904B58400B}"/>
              </a:ext>
            </a:extLst>
          </p:cNvPr>
          <p:cNvGrpSpPr/>
          <p:nvPr/>
        </p:nvGrpSpPr>
        <p:grpSpPr>
          <a:xfrm>
            <a:off x="0" y="0"/>
            <a:ext cx="1027522" cy="521111"/>
            <a:chOff x="0" y="0"/>
            <a:chExt cx="1027522" cy="521111"/>
          </a:xfrm>
        </p:grpSpPr>
        <p:sp>
          <p:nvSpPr>
            <p:cNvPr id="293" name="Freeform: Shape 292">
              <a:extLst>
                <a:ext uri="{FF2B5EF4-FFF2-40B4-BE49-F238E27FC236}">
                  <a16:creationId xmlns="" xmlns:a16="http://schemas.microsoft.com/office/drawing/2014/main" id="{CB5F7F1C-F0DE-49D0-91A7-D9B199D51415}"/>
                </a:ext>
              </a:extLst>
            </p:cNvPr>
            <p:cNvSpPr/>
            <p:nvPr/>
          </p:nvSpPr>
          <p:spPr>
            <a:xfrm>
              <a:off x="631372" y="0"/>
              <a:ext cx="396150" cy="521109"/>
            </a:xfrm>
            <a:custGeom>
              <a:avLst/>
              <a:gdLst>
                <a:gd name="connsiteX0" fmla="*/ 0 w 396150"/>
                <a:gd name="connsiteY0" fmla="*/ 0 h 521109"/>
                <a:gd name="connsiteX1" fmla="*/ 396150 w 396150"/>
                <a:gd name="connsiteY1" fmla="*/ 0 h 521109"/>
                <a:gd name="connsiteX2" fmla="*/ 57103 w 396150"/>
                <a:gd name="connsiteY2" fmla="*/ 521109 h 521109"/>
                <a:gd name="connsiteX3" fmla="*/ 0 w 396150"/>
                <a:gd name="connsiteY3" fmla="*/ 521109 h 521109"/>
                <a:gd name="connsiteX4" fmla="*/ 0 w 396150"/>
                <a:gd name="connsiteY4" fmla="*/ 0 h 5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50" h="521109">
                  <a:moveTo>
                    <a:pt x="0" y="0"/>
                  </a:moveTo>
                  <a:lnTo>
                    <a:pt x="396150" y="0"/>
                  </a:lnTo>
                  <a:lnTo>
                    <a:pt x="57103" y="521109"/>
                  </a:lnTo>
                  <a:lnTo>
                    <a:pt x="0" y="521109"/>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Freeform: Shape 290">
              <a:extLst>
                <a:ext uri="{FF2B5EF4-FFF2-40B4-BE49-F238E27FC236}">
                  <a16:creationId xmlns="" xmlns:a16="http://schemas.microsoft.com/office/drawing/2014/main" id="{45AA6CA8-0CDD-45A3-981E-29F1CDD035F3}"/>
                </a:ext>
              </a:extLst>
            </p:cNvPr>
            <p:cNvSpPr/>
            <p:nvPr/>
          </p:nvSpPr>
          <p:spPr>
            <a:xfrm>
              <a:off x="0" y="1"/>
              <a:ext cx="688475" cy="521110"/>
            </a:xfrm>
            <a:custGeom>
              <a:avLst/>
              <a:gdLst>
                <a:gd name="connsiteX0" fmla="*/ 0 w 688475"/>
                <a:gd name="connsiteY0" fmla="*/ 0 h 521110"/>
                <a:gd name="connsiteX1" fmla="*/ 631372 w 688475"/>
                <a:gd name="connsiteY1" fmla="*/ 0 h 521110"/>
                <a:gd name="connsiteX2" fmla="*/ 631372 w 688475"/>
                <a:gd name="connsiteY2" fmla="*/ 521109 h 521110"/>
                <a:gd name="connsiteX3" fmla="*/ 688475 w 688475"/>
                <a:gd name="connsiteY3" fmla="*/ 521109 h 521110"/>
                <a:gd name="connsiteX4" fmla="*/ 688474 w 688475"/>
                <a:gd name="connsiteY4" fmla="*/ 521110 h 521110"/>
                <a:gd name="connsiteX5" fmla="*/ 0 w 688475"/>
                <a:gd name="connsiteY5" fmla="*/ 521110 h 521110"/>
                <a:gd name="connsiteX6" fmla="*/ 0 w 68847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75" h="521110">
                  <a:moveTo>
                    <a:pt x="0" y="0"/>
                  </a:moveTo>
                  <a:lnTo>
                    <a:pt x="631372" y="0"/>
                  </a:lnTo>
                  <a:lnTo>
                    <a:pt x="631372" y="521109"/>
                  </a:lnTo>
                  <a:lnTo>
                    <a:pt x="688475" y="521109"/>
                  </a:lnTo>
                  <a:lnTo>
                    <a:pt x="688474" y="521110"/>
                  </a:lnTo>
                  <a:lnTo>
                    <a:pt x="0" y="521110"/>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68" name="TextBox 467">
            <a:extLst>
              <a:ext uri="{FF2B5EF4-FFF2-40B4-BE49-F238E27FC236}">
                <a16:creationId xmlns="" xmlns:a16="http://schemas.microsoft.com/office/drawing/2014/main" id="{BE3A4EDB-411E-4192-8F01-3AE803F8BE1C}"/>
              </a:ext>
            </a:extLst>
          </p:cNvPr>
          <p:cNvSpPr txBox="1"/>
          <p:nvPr/>
        </p:nvSpPr>
        <p:spPr>
          <a:xfrm>
            <a:off x="4722524" y="803547"/>
            <a:ext cx="27469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rPr>
              <a:t>DỤNG CỤ</a:t>
            </a:r>
          </a:p>
        </p:txBody>
      </p:sp>
      <p:sp>
        <p:nvSpPr>
          <p:cNvPr id="306" name="Freeform: Shape 305">
            <a:extLst>
              <a:ext uri="{FF2B5EF4-FFF2-40B4-BE49-F238E27FC236}">
                <a16:creationId xmlns="" xmlns:a16="http://schemas.microsoft.com/office/drawing/2014/main" id="{1333F57C-43A8-4628-A8E9-5AA1CED92005}"/>
              </a:ext>
            </a:extLst>
          </p:cNvPr>
          <p:cNvSpPr/>
          <p:nvPr/>
        </p:nvSpPr>
        <p:spPr>
          <a:xfrm>
            <a:off x="160373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8D92A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07" name="Group 306">
            <a:extLst>
              <a:ext uri="{FF2B5EF4-FFF2-40B4-BE49-F238E27FC236}">
                <a16:creationId xmlns="" xmlns:a16="http://schemas.microsoft.com/office/drawing/2014/main" id="{73D8B466-5046-4067-B97A-0439D91FDACC}"/>
              </a:ext>
            </a:extLst>
          </p:cNvPr>
          <p:cNvGrpSpPr/>
          <p:nvPr/>
        </p:nvGrpSpPr>
        <p:grpSpPr>
          <a:xfrm>
            <a:off x="2237742" y="37071"/>
            <a:ext cx="369536" cy="457093"/>
            <a:chOff x="4557440" y="902542"/>
            <a:chExt cx="1766107" cy="2184562"/>
          </a:xfrm>
          <a:solidFill>
            <a:schemeClr val="tx1"/>
          </a:solidFill>
        </p:grpSpPr>
        <p:sp>
          <p:nvSpPr>
            <p:cNvPr id="308" name="Freeform: Shape 307">
              <a:extLst>
                <a:ext uri="{FF2B5EF4-FFF2-40B4-BE49-F238E27FC236}">
                  <a16:creationId xmlns="" xmlns:a16="http://schemas.microsoft.com/office/drawing/2014/main" id="{EF48D7B3-689B-4F2A-B625-9D73DD2A1F56}"/>
                </a:ext>
              </a:extLst>
            </p:cNvPr>
            <p:cNvSpPr/>
            <p:nvPr/>
          </p:nvSpPr>
          <p:spPr>
            <a:xfrm flipV="1">
              <a:off x="4557440" y="902542"/>
              <a:ext cx="1766107" cy="2184562"/>
            </a:xfrm>
            <a:custGeom>
              <a:avLst/>
              <a:gdLst>
                <a:gd name="connsiteX0" fmla="*/ 752867 w 1766107"/>
                <a:gd name="connsiteY0" fmla="*/ 2175203 h 2184562"/>
                <a:gd name="connsiteX1" fmla="*/ 625518 w 1766107"/>
                <a:gd name="connsiteY1" fmla="*/ 1957175 h 2184562"/>
                <a:gd name="connsiteX2" fmla="*/ 634852 w 1766107"/>
                <a:gd name="connsiteY2" fmla="*/ 1922504 h 2184562"/>
                <a:gd name="connsiteX3" fmla="*/ 542174 w 1766107"/>
                <a:gd name="connsiteY3" fmla="*/ 1922504 h 2184562"/>
                <a:gd name="connsiteX4" fmla="*/ 448829 w 1766107"/>
                <a:gd name="connsiteY4" fmla="*/ 1922504 h 2184562"/>
                <a:gd name="connsiteX5" fmla="*/ 429493 w 1766107"/>
                <a:gd name="connsiteY5" fmla="*/ 1903169 h 2184562"/>
                <a:gd name="connsiteX6" fmla="*/ 410157 w 1766107"/>
                <a:gd name="connsiteY6" fmla="*/ 1799822 h 2184562"/>
                <a:gd name="connsiteX7" fmla="*/ 410157 w 1766107"/>
                <a:gd name="connsiteY7" fmla="*/ 1715812 h 2184562"/>
                <a:gd name="connsiteX8" fmla="*/ 326147 w 1766107"/>
                <a:gd name="connsiteY8" fmla="*/ 1715812 h 2184562"/>
                <a:gd name="connsiteX9" fmla="*/ 222801 w 1766107"/>
                <a:gd name="connsiteY9" fmla="*/ 1696476 h 2184562"/>
                <a:gd name="connsiteX10" fmla="*/ 210132 w 1766107"/>
                <a:gd name="connsiteY10" fmla="*/ 1601798 h 2184562"/>
                <a:gd name="connsiteX11" fmla="*/ 444162 w 1766107"/>
                <a:gd name="connsiteY11" fmla="*/ 1356434 h 2184562"/>
                <a:gd name="connsiteX12" fmla="*/ 598848 w 1766107"/>
                <a:gd name="connsiteY12" fmla="*/ 1349099 h 2184562"/>
                <a:gd name="connsiteX13" fmla="*/ 723530 w 1766107"/>
                <a:gd name="connsiteY13" fmla="*/ 1349099 h 2184562"/>
                <a:gd name="connsiteX14" fmla="*/ 723530 w 1766107"/>
                <a:gd name="connsiteY14" fmla="*/ 1281758 h 2184562"/>
                <a:gd name="connsiteX15" fmla="*/ 723530 w 1766107"/>
                <a:gd name="connsiteY15" fmla="*/ 1215083 h 2184562"/>
                <a:gd name="connsiteX16" fmla="*/ 698860 w 1766107"/>
                <a:gd name="connsiteY16" fmla="*/ 1205081 h 2184562"/>
                <a:gd name="connsiteX17" fmla="*/ 266806 w 1766107"/>
                <a:gd name="connsiteY17" fmla="*/ 683016 h 2184562"/>
                <a:gd name="connsiteX18" fmla="*/ 256805 w 1766107"/>
                <a:gd name="connsiteY18" fmla="*/ 364976 h 2184562"/>
                <a:gd name="connsiteX19" fmla="*/ 256805 w 1766107"/>
                <a:gd name="connsiteY19" fmla="*/ 102277 h 2184562"/>
                <a:gd name="connsiteX20" fmla="*/ 143457 w 1766107"/>
                <a:gd name="connsiteY20" fmla="*/ 102277 h 2184562"/>
                <a:gd name="connsiteX21" fmla="*/ 13441 w 1766107"/>
                <a:gd name="connsiteY21" fmla="*/ 85608 h 2184562"/>
                <a:gd name="connsiteX22" fmla="*/ 38111 w 1766107"/>
                <a:gd name="connsiteY22" fmla="*/ -1070 h 2184562"/>
                <a:gd name="connsiteX23" fmla="*/ 895551 w 1766107"/>
                <a:gd name="connsiteY23" fmla="*/ -3070 h 2184562"/>
                <a:gd name="connsiteX24" fmla="*/ 1738323 w 1766107"/>
                <a:gd name="connsiteY24" fmla="*/ -1070 h 2184562"/>
                <a:gd name="connsiteX25" fmla="*/ 1750992 w 1766107"/>
                <a:gd name="connsiteY25" fmla="*/ 14932 h 2184562"/>
                <a:gd name="connsiteX26" fmla="*/ 1748325 w 1766107"/>
                <a:gd name="connsiteY26" fmla="*/ 87608 h 2184562"/>
                <a:gd name="connsiteX27" fmla="*/ 1672315 w 1766107"/>
                <a:gd name="connsiteY27" fmla="*/ 102277 h 2184562"/>
                <a:gd name="connsiteX28" fmla="*/ 1611641 w 1766107"/>
                <a:gd name="connsiteY28" fmla="*/ 102277 h 2184562"/>
                <a:gd name="connsiteX29" fmla="*/ 1608974 w 1766107"/>
                <a:gd name="connsiteY29" fmla="*/ 387646 h 2184562"/>
                <a:gd name="connsiteX30" fmla="*/ 1588971 w 1766107"/>
                <a:gd name="connsiteY30" fmla="*/ 736356 h 2184562"/>
                <a:gd name="connsiteX31" fmla="*/ 1408282 w 1766107"/>
                <a:gd name="connsiteY31" fmla="*/ 1049729 h 2184562"/>
                <a:gd name="connsiteX32" fmla="*/ 1192255 w 1766107"/>
                <a:gd name="connsiteY32" fmla="*/ 1194413 h 2184562"/>
                <a:gd name="connsiteX33" fmla="*/ 1143582 w 1766107"/>
                <a:gd name="connsiteY33" fmla="*/ 1212416 h 2184562"/>
                <a:gd name="connsiteX34" fmla="*/ 1143582 w 1766107"/>
                <a:gd name="connsiteY34" fmla="*/ 1281091 h 2184562"/>
                <a:gd name="connsiteX35" fmla="*/ 1143582 w 1766107"/>
                <a:gd name="connsiteY35" fmla="*/ 1349099 h 2184562"/>
                <a:gd name="connsiteX36" fmla="*/ 1268931 w 1766107"/>
                <a:gd name="connsiteY36" fmla="*/ 1349099 h 2184562"/>
                <a:gd name="connsiteX37" fmla="*/ 1490292 w 1766107"/>
                <a:gd name="connsiteY37" fmla="*/ 1382437 h 2184562"/>
                <a:gd name="connsiteX38" fmla="*/ 1659647 w 1766107"/>
                <a:gd name="connsiteY38" fmla="*/ 1644470 h 2184562"/>
                <a:gd name="connsiteX39" fmla="*/ 1641645 w 1766107"/>
                <a:gd name="connsiteY39" fmla="*/ 1699810 h 2184562"/>
                <a:gd name="connsiteX40" fmla="*/ 1540299 w 1766107"/>
                <a:gd name="connsiteY40" fmla="*/ 1715812 h 2184562"/>
                <a:gd name="connsiteX41" fmla="*/ 1458288 w 1766107"/>
                <a:gd name="connsiteY41" fmla="*/ 1715812 h 2184562"/>
                <a:gd name="connsiteX42" fmla="*/ 1455621 w 1766107"/>
                <a:gd name="connsiteY42" fmla="*/ 1803156 h 2184562"/>
                <a:gd name="connsiteX43" fmla="*/ 1434952 w 1766107"/>
                <a:gd name="connsiteY43" fmla="*/ 1906502 h 2184562"/>
                <a:gd name="connsiteX44" fmla="*/ 1323605 w 1766107"/>
                <a:gd name="connsiteY44" fmla="*/ 1922504 h 2184562"/>
                <a:gd name="connsiteX45" fmla="*/ 1230260 w 1766107"/>
                <a:gd name="connsiteY45" fmla="*/ 1922504 h 2184562"/>
                <a:gd name="connsiteX46" fmla="*/ 1236927 w 1766107"/>
                <a:gd name="connsiteY46" fmla="*/ 1939840 h 2184562"/>
                <a:gd name="connsiteX47" fmla="*/ 1235594 w 1766107"/>
                <a:gd name="connsiteY47" fmla="*/ 2056521 h 2184562"/>
                <a:gd name="connsiteX48" fmla="*/ 1100244 w 1766107"/>
                <a:gd name="connsiteY48" fmla="*/ 2176536 h 2184562"/>
                <a:gd name="connsiteX49" fmla="*/ 968227 w 1766107"/>
                <a:gd name="connsiteY49" fmla="*/ 2153200 h 2184562"/>
                <a:gd name="connsiteX50" fmla="*/ 930889 w 1766107"/>
                <a:gd name="connsiteY50" fmla="*/ 2130530 h 2184562"/>
                <a:gd name="connsiteX51" fmla="*/ 908886 w 1766107"/>
                <a:gd name="connsiteY51" fmla="*/ 2146532 h 2184562"/>
                <a:gd name="connsiteX52" fmla="*/ 752867 w 1766107"/>
                <a:gd name="connsiteY52" fmla="*/ 2175203 h 2184562"/>
                <a:gd name="connsiteX53" fmla="*/ 836877 w 1766107"/>
                <a:gd name="connsiteY53" fmla="*/ 2065856 h 2184562"/>
                <a:gd name="connsiteX54" fmla="*/ 876882 w 1766107"/>
                <a:gd name="connsiteY54" fmla="*/ 1997180 h 2184562"/>
                <a:gd name="connsiteX55" fmla="*/ 760201 w 1766107"/>
                <a:gd name="connsiteY55" fmla="*/ 1937173 h 2184562"/>
                <a:gd name="connsiteX56" fmla="*/ 762868 w 1766107"/>
                <a:gd name="connsiteY56" fmla="*/ 2060522 h 2184562"/>
                <a:gd name="connsiteX57" fmla="*/ 836877 w 1766107"/>
                <a:gd name="connsiteY57" fmla="*/ 2065856 h 2184562"/>
                <a:gd name="connsiteX58" fmla="*/ 1096910 w 1766107"/>
                <a:gd name="connsiteY58" fmla="*/ 2065856 h 2184562"/>
                <a:gd name="connsiteX59" fmla="*/ 1136915 w 1766107"/>
                <a:gd name="connsiteY59" fmla="*/ 1997180 h 2184562"/>
                <a:gd name="connsiteX60" fmla="*/ 1114245 w 1766107"/>
                <a:gd name="connsiteY60" fmla="*/ 1945174 h 2184562"/>
                <a:gd name="connsiteX61" fmla="*/ 1064239 w 1766107"/>
                <a:gd name="connsiteY61" fmla="*/ 1922504 h 2184562"/>
                <a:gd name="connsiteX62" fmla="*/ 987563 w 1766107"/>
                <a:gd name="connsiteY62" fmla="*/ 1983179 h 2184562"/>
                <a:gd name="connsiteX63" fmla="*/ 1024901 w 1766107"/>
                <a:gd name="connsiteY63" fmla="*/ 2062522 h 2184562"/>
                <a:gd name="connsiteX64" fmla="*/ 1096910 w 1766107"/>
                <a:gd name="connsiteY64" fmla="*/ 2065856 h 2184562"/>
                <a:gd name="connsiteX65" fmla="*/ 1343607 w 1766107"/>
                <a:gd name="connsiteY65" fmla="*/ 1765818 h 2184562"/>
                <a:gd name="connsiteX66" fmla="*/ 1343607 w 1766107"/>
                <a:gd name="connsiteY66" fmla="*/ 1715812 h 2184562"/>
                <a:gd name="connsiteX67" fmla="*/ 930222 w 1766107"/>
                <a:gd name="connsiteY67" fmla="*/ 1715812 h 2184562"/>
                <a:gd name="connsiteX68" fmla="*/ 516837 w 1766107"/>
                <a:gd name="connsiteY68" fmla="*/ 1715812 h 2184562"/>
                <a:gd name="connsiteX69" fmla="*/ 516837 w 1766107"/>
                <a:gd name="connsiteY69" fmla="*/ 1765818 h 2184562"/>
                <a:gd name="connsiteX70" fmla="*/ 516837 w 1766107"/>
                <a:gd name="connsiteY70" fmla="*/ 1815824 h 2184562"/>
                <a:gd name="connsiteX71" fmla="*/ 930222 w 1766107"/>
                <a:gd name="connsiteY71" fmla="*/ 1815824 h 2184562"/>
                <a:gd name="connsiteX72" fmla="*/ 1343607 w 1766107"/>
                <a:gd name="connsiteY72" fmla="*/ 1815824 h 2184562"/>
                <a:gd name="connsiteX73" fmla="*/ 1343607 w 1766107"/>
                <a:gd name="connsiteY73" fmla="*/ 1765818 h 2184562"/>
                <a:gd name="connsiteX74" fmla="*/ 1543632 w 1766107"/>
                <a:gd name="connsiteY74" fmla="*/ 1599131 h 2184562"/>
                <a:gd name="connsiteX75" fmla="*/ 1440953 w 1766107"/>
                <a:gd name="connsiteY75" fmla="*/ 1477115 h 2184562"/>
                <a:gd name="connsiteX76" fmla="*/ 1406949 w 1766107"/>
                <a:gd name="connsiteY76" fmla="*/ 1459113 h 2184562"/>
                <a:gd name="connsiteX77" fmla="*/ 944224 w 1766107"/>
                <a:gd name="connsiteY77" fmla="*/ 1457113 h 2184562"/>
                <a:gd name="connsiteX78" fmla="*/ 383487 w 1766107"/>
                <a:gd name="connsiteY78" fmla="*/ 1507119 h 2184562"/>
                <a:gd name="connsiteX79" fmla="*/ 323480 w 1766107"/>
                <a:gd name="connsiteY79" fmla="*/ 1592463 h 2184562"/>
                <a:gd name="connsiteX80" fmla="*/ 316812 w 1766107"/>
                <a:gd name="connsiteY80" fmla="*/ 1609132 h 2184562"/>
                <a:gd name="connsiteX81" fmla="*/ 930222 w 1766107"/>
                <a:gd name="connsiteY81" fmla="*/ 1609132 h 2184562"/>
                <a:gd name="connsiteX82" fmla="*/ 1543632 w 1766107"/>
                <a:gd name="connsiteY82" fmla="*/ 1599131 h 2184562"/>
                <a:gd name="connsiteX83" fmla="*/ 1036902 w 1766107"/>
                <a:gd name="connsiteY83" fmla="*/ 1296426 h 2184562"/>
                <a:gd name="connsiteX84" fmla="*/ 1036902 w 1766107"/>
                <a:gd name="connsiteY84" fmla="*/ 1244420 h 2184562"/>
                <a:gd name="connsiteX85" fmla="*/ 933556 w 1766107"/>
                <a:gd name="connsiteY85" fmla="*/ 1244420 h 2184562"/>
                <a:gd name="connsiteX86" fmla="*/ 830210 w 1766107"/>
                <a:gd name="connsiteY86" fmla="*/ 1245086 h 2184562"/>
                <a:gd name="connsiteX87" fmla="*/ 830210 w 1766107"/>
                <a:gd name="connsiteY87" fmla="*/ 1297093 h 2184562"/>
                <a:gd name="connsiteX88" fmla="*/ 830210 w 1766107"/>
                <a:gd name="connsiteY88" fmla="*/ 1349099 h 2184562"/>
                <a:gd name="connsiteX89" fmla="*/ 933556 w 1766107"/>
                <a:gd name="connsiteY89" fmla="*/ 1349099 h 2184562"/>
                <a:gd name="connsiteX90" fmla="*/ 1036902 w 1766107"/>
                <a:gd name="connsiteY90" fmla="*/ 1349099 h 2184562"/>
                <a:gd name="connsiteX91" fmla="*/ 1036902 w 1766107"/>
                <a:gd name="connsiteY91" fmla="*/ 1296426 h 2184562"/>
                <a:gd name="connsiteX92" fmla="*/ 1056905 w 1766107"/>
                <a:gd name="connsiteY92" fmla="*/ 1125071 h 2184562"/>
                <a:gd name="connsiteX93" fmla="*/ 1484958 w 1766107"/>
                <a:gd name="connsiteY93" fmla="*/ 712353 h 2184562"/>
                <a:gd name="connsiteX94" fmla="*/ 1502294 w 1766107"/>
                <a:gd name="connsiteY94" fmla="*/ 380978 h 2184562"/>
                <a:gd name="connsiteX95" fmla="*/ 1504294 w 1766107"/>
                <a:gd name="connsiteY95" fmla="*/ 102277 h 2184562"/>
                <a:gd name="connsiteX96" fmla="*/ 933556 w 1766107"/>
                <a:gd name="connsiteY96" fmla="*/ 102277 h 2184562"/>
                <a:gd name="connsiteX97" fmla="*/ 362818 w 1766107"/>
                <a:gd name="connsiteY97" fmla="*/ 102277 h 2184562"/>
                <a:gd name="connsiteX98" fmla="*/ 364818 w 1766107"/>
                <a:gd name="connsiteY98" fmla="*/ 387646 h 2184562"/>
                <a:gd name="connsiteX99" fmla="*/ 382154 w 1766107"/>
                <a:gd name="connsiteY99" fmla="*/ 721021 h 2184562"/>
                <a:gd name="connsiteX100" fmla="*/ 1056905 w 1766107"/>
                <a:gd name="connsiteY100" fmla="*/ 1125071 h 218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766107" h="2184562">
                  <a:moveTo>
                    <a:pt x="752867" y="2175203"/>
                  </a:moveTo>
                  <a:cubicBezTo>
                    <a:pt x="662189" y="2149199"/>
                    <a:pt x="602848" y="2046520"/>
                    <a:pt x="625518" y="1957175"/>
                  </a:cubicBezTo>
                  <a:lnTo>
                    <a:pt x="634852" y="1922504"/>
                  </a:lnTo>
                  <a:lnTo>
                    <a:pt x="542174" y="1922504"/>
                  </a:lnTo>
                  <a:lnTo>
                    <a:pt x="448829" y="1922504"/>
                  </a:lnTo>
                  <a:lnTo>
                    <a:pt x="429493" y="1903169"/>
                  </a:lnTo>
                  <a:cubicBezTo>
                    <a:pt x="410157" y="1883833"/>
                    <a:pt x="410157" y="1883166"/>
                    <a:pt x="410157" y="1799822"/>
                  </a:cubicBezTo>
                  <a:lnTo>
                    <a:pt x="410157" y="1715812"/>
                  </a:lnTo>
                  <a:lnTo>
                    <a:pt x="326147" y="1715812"/>
                  </a:lnTo>
                  <a:cubicBezTo>
                    <a:pt x="242803" y="1715812"/>
                    <a:pt x="242136" y="1715812"/>
                    <a:pt x="222801" y="1696476"/>
                  </a:cubicBezTo>
                  <a:cubicBezTo>
                    <a:pt x="201465" y="1674473"/>
                    <a:pt x="199464" y="1659138"/>
                    <a:pt x="210132" y="1601798"/>
                  </a:cubicBezTo>
                  <a:cubicBezTo>
                    <a:pt x="232135" y="1486450"/>
                    <a:pt x="331481" y="1382437"/>
                    <a:pt x="444162" y="1356434"/>
                  </a:cubicBezTo>
                  <a:cubicBezTo>
                    <a:pt x="460164" y="1352433"/>
                    <a:pt x="529506" y="1349099"/>
                    <a:pt x="598848" y="1349099"/>
                  </a:cubicBezTo>
                  <a:lnTo>
                    <a:pt x="723530" y="1349099"/>
                  </a:lnTo>
                  <a:lnTo>
                    <a:pt x="723530" y="1281758"/>
                  </a:lnTo>
                  <a:lnTo>
                    <a:pt x="723530" y="1215083"/>
                  </a:lnTo>
                  <a:lnTo>
                    <a:pt x="698860" y="1205081"/>
                  </a:lnTo>
                  <a:cubicBezTo>
                    <a:pt x="467498" y="1113737"/>
                    <a:pt x="308145" y="921712"/>
                    <a:pt x="266806" y="683016"/>
                  </a:cubicBezTo>
                  <a:cubicBezTo>
                    <a:pt x="258805" y="640344"/>
                    <a:pt x="256805" y="565668"/>
                    <a:pt x="256805" y="364976"/>
                  </a:cubicBezTo>
                  <a:lnTo>
                    <a:pt x="256805" y="102277"/>
                  </a:lnTo>
                  <a:lnTo>
                    <a:pt x="143457" y="102277"/>
                  </a:lnTo>
                  <a:cubicBezTo>
                    <a:pt x="31443" y="102277"/>
                    <a:pt x="29443" y="102277"/>
                    <a:pt x="13441" y="85608"/>
                  </a:cubicBezTo>
                  <a:cubicBezTo>
                    <a:pt x="-16563" y="56271"/>
                    <a:pt x="-2561" y="8932"/>
                    <a:pt x="38111" y="-1070"/>
                  </a:cubicBezTo>
                  <a:cubicBezTo>
                    <a:pt x="46779" y="-3070"/>
                    <a:pt x="432827" y="-3737"/>
                    <a:pt x="895551" y="-3070"/>
                  </a:cubicBezTo>
                  <a:lnTo>
                    <a:pt x="1738323" y="-1070"/>
                  </a:lnTo>
                  <a:lnTo>
                    <a:pt x="1750992" y="14932"/>
                  </a:lnTo>
                  <a:cubicBezTo>
                    <a:pt x="1768327" y="36268"/>
                    <a:pt x="1767660" y="69606"/>
                    <a:pt x="1748325" y="87608"/>
                  </a:cubicBezTo>
                  <a:cubicBezTo>
                    <a:pt x="1734990" y="100276"/>
                    <a:pt x="1724988" y="102277"/>
                    <a:pt x="1672315" y="102277"/>
                  </a:cubicBezTo>
                  <a:lnTo>
                    <a:pt x="1611641" y="102277"/>
                  </a:lnTo>
                  <a:lnTo>
                    <a:pt x="1608974" y="387646"/>
                  </a:lnTo>
                  <a:cubicBezTo>
                    <a:pt x="1606307" y="669681"/>
                    <a:pt x="1606307" y="673015"/>
                    <a:pt x="1588971" y="736356"/>
                  </a:cubicBezTo>
                  <a:cubicBezTo>
                    <a:pt x="1556301" y="858371"/>
                    <a:pt x="1496293" y="961717"/>
                    <a:pt x="1408282" y="1049729"/>
                  </a:cubicBezTo>
                  <a:cubicBezTo>
                    <a:pt x="1350275" y="1107069"/>
                    <a:pt x="1256930" y="1169744"/>
                    <a:pt x="1192255" y="1194413"/>
                  </a:cubicBezTo>
                  <a:lnTo>
                    <a:pt x="1143582" y="1212416"/>
                  </a:lnTo>
                  <a:lnTo>
                    <a:pt x="1143582" y="1281091"/>
                  </a:lnTo>
                  <a:lnTo>
                    <a:pt x="1143582" y="1349099"/>
                  </a:lnTo>
                  <a:lnTo>
                    <a:pt x="1268931" y="1349099"/>
                  </a:lnTo>
                  <a:cubicBezTo>
                    <a:pt x="1400948" y="1349099"/>
                    <a:pt x="1435619" y="1354433"/>
                    <a:pt x="1490292" y="1382437"/>
                  </a:cubicBezTo>
                  <a:cubicBezTo>
                    <a:pt x="1588305" y="1432443"/>
                    <a:pt x="1657647" y="1539123"/>
                    <a:pt x="1659647" y="1644470"/>
                  </a:cubicBezTo>
                  <a:cubicBezTo>
                    <a:pt x="1660314" y="1679807"/>
                    <a:pt x="1658313" y="1685141"/>
                    <a:pt x="1641645" y="1699810"/>
                  </a:cubicBezTo>
                  <a:cubicBezTo>
                    <a:pt x="1624309" y="1715145"/>
                    <a:pt x="1618308" y="1715812"/>
                    <a:pt x="1540299" y="1715812"/>
                  </a:cubicBezTo>
                  <a:lnTo>
                    <a:pt x="1458288" y="1715812"/>
                  </a:lnTo>
                  <a:lnTo>
                    <a:pt x="1455621" y="1803156"/>
                  </a:lnTo>
                  <a:cubicBezTo>
                    <a:pt x="1453621" y="1889167"/>
                    <a:pt x="1453621" y="1890500"/>
                    <a:pt x="1434952" y="1906502"/>
                  </a:cubicBezTo>
                  <a:cubicBezTo>
                    <a:pt x="1416950" y="1921838"/>
                    <a:pt x="1411616" y="1922504"/>
                    <a:pt x="1323605" y="1922504"/>
                  </a:cubicBezTo>
                  <a:lnTo>
                    <a:pt x="1230260" y="1922504"/>
                  </a:lnTo>
                  <a:lnTo>
                    <a:pt x="1236927" y="1939840"/>
                  </a:lnTo>
                  <a:cubicBezTo>
                    <a:pt x="1246262" y="1963176"/>
                    <a:pt x="1245595" y="2029184"/>
                    <a:pt x="1235594" y="2056521"/>
                  </a:cubicBezTo>
                  <a:cubicBezTo>
                    <a:pt x="1214925" y="2117195"/>
                    <a:pt x="1164252" y="2161868"/>
                    <a:pt x="1100244" y="2176536"/>
                  </a:cubicBezTo>
                  <a:cubicBezTo>
                    <a:pt x="1052904" y="2187204"/>
                    <a:pt x="1012899" y="2179870"/>
                    <a:pt x="968227" y="2153200"/>
                  </a:cubicBezTo>
                  <a:lnTo>
                    <a:pt x="930889" y="2130530"/>
                  </a:lnTo>
                  <a:lnTo>
                    <a:pt x="908886" y="2146532"/>
                  </a:lnTo>
                  <a:cubicBezTo>
                    <a:pt x="867548" y="2177203"/>
                    <a:pt x="801540" y="2189204"/>
                    <a:pt x="752867" y="2175203"/>
                  </a:cubicBezTo>
                  <a:close/>
                  <a:moveTo>
                    <a:pt x="836877" y="2065856"/>
                  </a:moveTo>
                  <a:cubicBezTo>
                    <a:pt x="864881" y="2051854"/>
                    <a:pt x="876882" y="2030518"/>
                    <a:pt x="876882" y="1997180"/>
                  </a:cubicBezTo>
                  <a:cubicBezTo>
                    <a:pt x="876882" y="1936506"/>
                    <a:pt x="806874" y="1900502"/>
                    <a:pt x="760201" y="1937173"/>
                  </a:cubicBezTo>
                  <a:cubicBezTo>
                    <a:pt x="716862" y="1971177"/>
                    <a:pt x="717529" y="2030518"/>
                    <a:pt x="762868" y="2060522"/>
                  </a:cubicBezTo>
                  <a:cubicBezTo>
                    <a:pt x="788871" y="2078524"/>
                    <a:pt x="810207" y="2079857"/>
                    <a:pt x="836877" y="2065856"/>
                  </a:cubicBezTo>
                  <a:close/>
                  <a:moveTo>
                    <a:pt x="1096910" y="2065856"/>
                  </a:moveTo>
                  <a:cubicBezTo>
                    <a:pt x="1124913" y="2051854"/>
                    <a:pt x="1136915" y="2030518"/>
                    <a:pt x="1136915" y="1997180"/>
                  </a:cubicBezTo>
                  <a:cubicBezTo>
                    <a:pt x="1136915" y="1972511"/>
                    <a:pt x="1132914" y="1963843"/>
                    <a:pt x="1114245" y="1945174"/>
                  </a:cubicBezTo>
                  <a:cubicBezTo>
                    <a:pt x="1095576" y="1926505"/>
                    <a:pt x="1086242" y="1922504"/>
                    <a:pt x="1064239" y="1922504"/>
                  </a:cubicBezTo>
                  <a:cubicBezTo>
                    <a:pt x="1031568" y="1922504"/>
                    <a:pt x="994230" y="1951841"/>
                    <a:pt x="987563" y="1983179"/>
                  </a:cubicBezTo>
                  <a:cubicBezTo>
                    <a:pt x="982229" y="2011182"/>
                    <a:pt x="998231" y="2046520"/>
                    <a:pt x="1024901" y="2062522"/>
                  </a:cubicBezTo>
                  <a:cubicBezTo>
                    <a:pt x="1050904" y="2078524"/>
                    <a:pt x="1070907" y="2079191"/>
                    <a:pt x="1096910" y="2065856"/>
                  </a:cubicBezTo>
                  <a:close/>
                  <a:moveTo>
                    <a:pt x="1343607" y="1765818"/>
                  </a:moveTo>
                  <a:lnTo>
                    <a:pt x="1343607" y="1715812"/>
                  </a:lnTo>
                  <a:lnTo>
                    <a:pt x="930222" y="1715812"/>
                  </a:lnTo>
                  <a:lnTo>
                    <a:pt x="516837" y="1715812"/>
                  </a:lnTo>
                  <a:lnTo>
                    <a:pt x="516837" y="1765818"/>
                  </a:lnTo>
                  <a:lnTo>
                    <a:pt x="516837" y="1815824"/>
                  </a:lnTo>
                  <a:lnTo>
                    <a:pt x="930222" y="1815824"/>
                  </a:lnTo>
                  <a:lnTo>
                    <a:pt x="1343607" y="1815824"/>
                  </a:lnTo>
                  <a:lnTo>
                    <a:pt x="1343607" y="1765818"/>
                  </a:lnTo>
                  <a:close/>
                  <a:moveTo>
                    <a:pt x="1543632" y="1599131"/>
                  </a:moveTo>
                  <a:cubicBezTo>
                    <a:pt x="1543632" y="1566460"/>
                    <a:pt x="1489626" y="1502452"/>
                    <a:pt x="1440953" y="1477115"/>
                  </a:cubicBezTo>
                  <a:lnTo>
                    <a:pt x="1406949" y="1459113"/>
                  </a:lnTo>
                  <a:lnTo>
                    <a:pt x="944224" y="1457113"/>
                  </a:lnTo>
                  <a:cubicBezTo>
                    <a:pt x="420825" y="1455113"/>
                    <a:pt x="443495" y="1453112"/>
                    <a:pt x="383487" y="1507119"/>
                  </a:cubicBezTo>
                  <a:cubicBezTo>
                    <a:pt x="350817" y="1536456"/>
                    <a:pt x="337482" y="1555792"/>
                    <a:pt x="323480" y="1592463"/>
                  </a:cubicBezTo>
                  <a:lnTo>
                    <a:pt x="316812" y="1609132"/>
                  </a:lnTo>
                  <a:lnTo>
                    <a:pt x="930222" y="1609132"/>
                  </a:lnTo>
                  <a:cubicBezTo>
                    <a:pt x="1479624" y="1609132"/>
                    <a:pt x="1543632" y="1607798"/>
                    <a:pt x="1543632" y="1599131"/>
                  </a:cubicBezTo>
                  <a:close/>
                  <a:moveTo>
                    <a:pt x="1036902" y="1296426"/>
                  </a:moveTo>
                  <a:lnTo>
                    <a:pt x="1036902" y="1244420"/>
                  </a:lnTo>
                  <a:lnTo>
                    <a:pt x="933556" y="1244420"/>
                  </a:lnTo>
                  <a:lnTo>
                    <a:pt x="830210" y="1245086"/>
                  </a:lnTo>
                  <a:lnTo>
                    <a:pt x="830210" y="1297093"/>
                  </a:lnTo>
                  <a:lnTo>
                    <a:pt x="830210" y="1349099"/>
                  </a:lnTo>
                  <a:lnTo>
                    <a:pt x="933556" y="1349099"/>
                  </a:lnTo>
                  <a:lnTo>
                    <a:pt x="1036902" y="1349099"/>
                  </a:lnTo>
                  <a:lnTo>
                    <a:pt x="1036902" y="1296426"/>
                  </a:lnTo>
                  <a:close/>
                  <a:moveTo>
                    <a:pt x="1056905" y="1125071"/>
                  </a:moveTo>
                  <a:cubicBezTo>
                    <a:pt x="1263597" y="1079066"/>
                    <a:pt x="1427618" y="921046"/>
                    <a:pt x="1484958" y="712353"/>
                  </a:cubicBezTo>
                  <a:cubicBezTo>
                    <a:pt x="1498960" y="662347"/>
                    <a:pt x="1499627" y="641677"/>
                    <a:pt x="1502294" y="380978"/>
                  </a:cubicBezTo>
                  <a:lnTo>
                    <a:pt x="1504294" y="102277"/>
                  </a:lnTo>
                  <a:lnTo>
                    <a:pt x="933556" y="102277"/>
                  </a:lnTo>
                  <a:lnTo>
                    <a:pt x="362818" y="102277"/>
                  </a:lnTo>
                  <a:lnTo>
                    <a:pt x="364818" y="387646"/>
                  </a:lnTo>
                  <a:cubicBezTo>
                    <a:pt x="367485" y="658346"/>
                    <a:pt x="368152" y="675015"/>
                    <a:pt x="382154" y="721021"/>
                  </a:cubicBezTo>
                  <a:cubicBezTo>
                    <a:pt x="472165" y="1017724"/>
                    <a:pt x="760201" y="1190413"/>
                    <a:pt x="1056905" y="112507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 xmlns:a16="http://schemas.microsoft.com/office/drawing/2014/main" id="{4C3E7B5B-4D14-4381-84DF-21554B5BF022}"/>
                </a:ext>
              </a:extLst>
            </p:cNvPr>
            <p:cNvSpPr/>
            <p:nvPr/>
          </p:nvSpPr>
          <p:spPr>
            <a:xfrm flipV="1">
              <a:off x="5130642" y="2097763"/>
              <a:ext cx="726302" cy="728673"/>
            </a:xfrm>
            <a:custGeom>
              <a:avLst/>
              <a:gdLst>
                <a:gd name="connsiteX0" fmla="*/ 302276 w 726302"/>
                <a:gd name="connsiteY0" fmla="*/ 722489 h 728673"/>
                <a:gd name="connsiteX1" fmla="*/ 104918 w 726302"/>
                <a:gd name="connsiteY1" fmla="*/ 620476 h 728673"/>
                <a:gd name="connsiteX2" fmla="*/ 10239 w 726302"/>
                <a:gd name="connsiteY2" fmla="*/ 463790 h 728673"/>
                <a:gd name="connsiteX3" fmla="*/ 15573 w 726302"/>
                <a:gd name="connsiteY3" fmla="*/ 239095 h 728673"/>
                <a:gd name="connsiteX4" fmla="*/ 479631 w 726302"/>
                <a:gd name="connsiteY4" fmla="*/ 18401 h 728673"/>
                <a:gd name="connsiteX5" fmla="*/ 624983 w 726302"/>
                <a:gd name="connsiteY5" fmla="*/ 609808 h 728673"/>
                <a:gd name="connsiteX6" fmla="*/ 478964 w 726302"/>
                <a:gd name="connsiteY6" fmla="*/ 705820 h 728673"/>
                <a:gd name="connsiteX7" fmla="*/ 302276 w 726302"/>
                <a:gd name="connsiteY7" fmla="*/ 722489 h 728673"/>
                <a:gd name="connsiteX8" fmla="*/ 445627 w 726302"/>
                <a:gd name="connsiteY8" fmla="*/ 605141 h 728673"/>
                <a:gd name="connsiteX9" fmla="*/ 541639 w 726302"/>
                <a:gd name="connsiteY9" fmla="*/ 539800 h 728673"/>
                <a:gd name="connsiteX10" fmla="*/ 438293 w 726302"/>
                <a:gd name="connsiteY10" fmla="*/ 471791 h 728673"/>
                <a:gd name="connsiteX11" fmla="*/ 324278 w 726302"/>
                <a:gd name="connsiteY11" fmla="*/ 399782 h 728673"/>
                <a:gd name="connsiteX12" fmla="*/ 357616 w 726302"/>
                <a:gd name="connsiteY12" fmla="*/ 309104 h 728673"/>
                <a:gd name="connsiteX13" fmla="*/ 486965 w 726302"/>
                <a:gd name="connsiteY13" fmla="*/ 375779 h 728673"/>
                <a:gd name="connsiteX14" fmla="*/ 606314 w 726302"/>
                <a:gd name="connsiteY14" fmla="*/ 435787 h 728673"/>
                <a:gd name="connsiteX15" fmla="*/ 613648 w 726302"/>
                <a:gd name="connsiteY15" fmla="*/ 363778 h 728673"/>
                <a:gd name="connsiteX16" fmla="*/ 592312 w 726302"/>
                <a:gd name="connsiteY16" fmla="*/ 254431 h 728673"/>
                <a:gd name="connsiteX17" fmla="*/ 405622 w 726302"/>
                <a:gd name="connsiteY17" fmla="*/ 109079 h 728673"/>
                <a:gd name="connsiteX18" fmla="*/ 124253 w 726302"/>
                <a:gd name="connsiteY18" fmla="*/ 255764 h 728673"/>
                <a:gd name="connsiteX19" fmla="*/ 106918 w 726302"/>
                <a:gd name="connsiteY19" fmla="*/ 362444 h 728673"/>
                <a:gd name="connsiteX20" fmla="*/ 126254 w 726302"/>
                <a:gd name="connsiteY20" fmla="*/ 472458 h 728673"/>
                <a:gd name="connsiteX21" fmla="*/ 445627 w 726302"/>
                <a:gd name="connsiteY21" fmla="*/ 605141 h 7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6302" h="728673">
                  <a:moveTo>
                    <a:pt x="302276" y="722489"/>
                  </a:moveTo>
                  <a:cubicBezTo>
                    <a:pt x="222932" y="708487"/>
                    <a:pt x="164258" y="677817"/>
                    <a:pt x="104918" y="620476"/>
                  </a:cubicBezTo>
                  <a:cubicBezTo>
                    <a:pt x="59579" y="576471"/>
                    <a:pt x="28908" y="525131"/>
                    <a:pt x="10239" y="463790"/>
                  </a:cubicBezTo>
                  <a:cubicBezTo>
                    <a:pt x="-9097" y="400449"/>
                    <a:pt x="-6430" y="300436"/>
                    <a:pt x="15573" y="239095"/>
                  </a:cubicBezTo>
                  <a:cubicBezTo>
                    <a:pt x="83582" y="51739"/>
                    <a:pt x="294941" y="-48941"/>
                    <a:pt x="479631" y="18401"/>
                  </a:cubicBezTo>
                  <a:cubicBezTo>
                    <a:pt x="728996" y="108412"/>
                    <a:pt x="804338" y="416451"/>
                    <a:pt x="624983" y="609808"/>
                  </a:cubicBezTo>
                  <a:cubicBezTo>
                    <a:pt x="581644" y="656481"/>
                    <a:pt x="537638" y="685818"/>
                    <a:pt x="478964" y="705820"/>
                  </a:cubicBezTo>
                  <a:cubicBezTo>
                    <a:pt x="427625" y="723823"/>
                    <a:pt x="348948" y="731157"/>
                    <a:pt x="302276" y="722489"/>
                  </a:cubicBezTo>
                  <a:close/>
                  <a:moveTo>
                    <a:pt x="445627" y="605141"/>
                  </a:moveTo>
                  <a:cubicBezTo>
                    <a:pt x="480965" y="592473"/>
                    <a:pt x="544973" y="549801"/>
                    <a:pt x="541639" y="539800"/>
                  </a:cubicBezTo>
                  <a:cubicBezTo>
                    <a:pt x="540305" y="535799"/>
                    <a:pt x="493633" y="505129"/>
                    <a:pt x="438293" y="471791"/>
                  </a:cubicBezTo>
                  <a:cubicBezTo>
                    <a:pt x="382286" y="438454"/>
                    <a:pt x="330946" y="405783"/>
                    <a:pt x="324278" y="399782"/>
                  </a:cubicBezTo>
                  <a:cubicBezTo>
                    <a:pt x="289607" y="367778"/>
                    <a:pt x="310943" y="309771"/>
                    <a:pt x="357616" y="309104"/>
                  </a:cubicBezTo>
                  <a:cubicBezTo>
                    <a:pt x="368284" y="309104"/>
                    <a:pt x="420290" y="335774"/>
                    <a:pt x="486965" y="375779"/>
                  </a:cubicBezTo>
                  <a:cubicBezTo>
                    <a:pt x="567642" y="424452"/>
                    <a:pt x="600980" y="441121"/>
                    <a:pt x="606314" y="435787"/>
                  </a:cubicBezTo>
                  <a:cubicBezTo>
                    <a:pt x="610314" y="431786"/>
                    <a:pt x="613648" y="401782"/>
                    <a:pt x="613648" y="363778"/>
                  </a:cubicBezTo>
                  <a:cubicBezTo>
                    <a:pt x="613648" y="305104"/>
                    <a:pt x="611648" y="295102"/>
                    <a:pt x="592312" y="254431"/>
                  </a:cubicBezTo>
                  <a:cubicBezTo>
                    <a:pt x="554974" y="175754"/>
                    <a:pt x="490966" y="125748"/>
                    <a:pt x="405622" y="109079"/>
                  </a:cubicBezTo>
                  <a:cubicBezTo>
                    <a:pt x="292274" y="86410"/>
                    <a:pt x="175593" y="147751"/>
                    <a:pt x="124253" y="255764"/>
                  </a:cubicBezTo>
                  <a:cubicBezTo>
                    <a:pt x="108918" y="287768"/>
                    <a:pt x="106918" y="301103"/>
                    <a:pt x="106918" y="362444"/>
                  </a:cubicBezTo>
                  <a:cubicBezTo>
                    <a:pt x="106918" y="426452"/>
                    <a:pt x="108918" y="435787"/>
                    <a:pt x="126254" y="472458"/>
                  </a:cubicBezTo>
                  <a:cubicBezTo>
                    <a:pt x="184261" y="591139"/>
                    <a:pt x="322278" y="648480"/>
                    <a:pt x="445627" y="60514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 xmlns:a16="http://schemas.microsoft.com/office/drawing/2014/main" id="{1BD5F8A9-1706-4507-9E16-57AEC3894652}"/>
                </a:ext>
              </a:extLst>
            </p:cNvPr>
            <p:cNvSpPr/>
            <p:nvPr/>
          </p:nvSpPr>
          <p:spPr>
            <a:xfrm flipV="1">
              <a:off x="4970267" y="2828156"/>
              <a:ext cx="106680" cy="100012"/>
            </a:xfrm>
            <a:custGeom>
              <a:avLst/>
              <a:gdLst>
                <a:gd name="connsiteX0" fmla="*/ -2106 w 106680"/>
                <a:gd name="connsiteY0" fmla="*/ 48144 h 100012"/>
                <a:gd name="connsiteX1" fmla="*/ -2106 w 106680"/>
                <a:gd name="connsiteY1" fmla="*/ -1863 h 100012"/>
                <a:gd name="connsiteX2" fmla="*/ 51234 w 106680"/>
                <a:gd name="connsiteY2" fmla="*/ -1863 h 100012"/>
                <a:gd name="connsiteX3" fmla="*/ 104574 w 106680"/>
                <a:gd name="connsiteY3" fmla="*/ -1863 h 100012"/>
                <a:gd name="connsiteX4" fmla="*/ 104574 w 106680"/>
                <a:gd name="connsiteY4" fmla="*/ 48144 h 100012"/>
                <a:gd name="connsiteX5" fmla="*/ 104574 w 106680"/>
                <a:gd name="connsiteY5" fmla="*/ 98150 h 100012"/>
                <a:gd name="connsiteX6" fmla="*/ 51234 w 106680"/>
                <a:gd name="connsiteY6" fmla="*/ 98150 h 100012"/>
                <a:gd name="connsiteX7" fmla="*/ -2106 w 106680"/>
                <a:gd name="connsiteY7" fmla="*/ 98150 h 100012"/>
                <a:gd name="connsiteX8" fmla="*/ -2106 w 106680"/>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 h="100012">
                  <a:moveTo>
                    <a:pt x="-2106" y="48144"/>
                  </a:moveTo>
                  <a:lnTo>
                    <a:pt x="-2106" y="-1863"/>
                  </a:lnTo>
                  <a:lnTo>
                    <a:pt x="51234" y="-1863"/>
                  </a:lnTo>
                  <a:lnTo>
                    <a:pt x="104574" y="-1863"/>
                  </a:lnTo>
                  <a:lnTo>
                    <a:pt x="104574" y="48144"/>
                  </a:lnTo>
                  <a:lnTo>
                    <a:pt x="104574" y="98150"/>
                  </a:lnTo>
                  <a:lnTo>
                    <a:pt x="51234" y="98150"/>
                  </a:lnTo>
                  <a:lnTo>
                    <a:pt x="-2106" y="98150"/>
                  </a:lnTo>
                  <a:lnTo>
                    <a:pt x="-2106"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 xmlns:a16="http://schemas.microsoft.com/office/drawing/2014/main" id="{F75255E1-1C15-485F-A6DC-604ACC50BFE2}"/>
                </a:ext>
              </a:extLst>
            </p:cNvPr>
            <p:cNvSpPr/>
            <p:nvPr/>
          </p:nvSpPr>
          <p:spPr>
            <a:xfrm flipV="1">
              <a:off x="5130287" y="2828156"/>
              <a:ext cx="100012" cy="100012"/>
            </a:xfrm>
            <a:custGeom>
              <a:avLst/>
              <a:gdLst>
                <a:gd name="connsiteX0" fmla="*/ -2318 w 100012"/>
                <a:gd name="connsiteY0" fmla="*/ 48144 h 100012"/>
                <a:gd name="connsiteX1" fmla="*/ -2318 w 100012"/>
                <a:gd name="connsiteY1" fmla="*/ -1863 h 100012"/>
                <a:gd name="connsiteX2" fmla="*/ 47689 w 100012"/>
                <a:gd name="connsiteY2" fmla="*/ -1863 h 100012"/>
                <a:gd name="connsiteX3" fmla="*/ 97695 w 100012"/>
                <a:gd name="connsiteY3" fmla="*/ -1863 h 100012"/>
                <a:gd name="connsiteX4" fmla="*/ 97695 w 100012"/>
                <a:gd name="connsiteY4" fmla="*/ 48144 h 100012"/>
                <a:gd name="connsiteX5" fmla="*/ 97695 w 100012"/>
                <a:gd name="connsiteY5" fmla="*/ 98150 h 100012"/>
                <a:gd name="connsiteX6" fmla="*/ 47689 w 100012"/>
                <a:gd name="connsiteY6" fmla="*/ 98150 h 100012"/>
                <a:gd name="connsiteX7" fmla="*/ -2318 w 100012"/>
                <a:gd name="connsiteY7" fmla="*/ 98150 h 100012"/>
                <a:gd name="connsiteX8" fmla="*/ -2318 w 100012"/>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2" h="100012">
                  <a:moveTo>
                    <a:pt x="-2318" y="48144"/>
                  </a:moveTo>
                  <a:lnTo>
                    <a:pt x="-2318" y="-1863"/>
                  </a:lnTo>
                  <a:lnTo>
                    <a:pt x="47689" y="-1863"/>
                  </a:lnTo>
                  <a:lnTo>
                    <a:pt x="97695" y="-1863"/>
                  </a:lnTo>
                  <a:lnTo>
                    <a:pt x="97695" y="48144"/>
                  </a:lnTo>
                  <a:lnTo>
                    <a:pt x="97695" y="98150"/>
                  </a:lnTo>
                  <a:lnTo>
                    <a:pt x="47689" y="98150"/>
                  </a:lnTo>
                  <a:lnTo>
                    <a:pt x="-2318" y="98150"/>
                  </a:lnTo>
                  <a:lnTo>
                    <a:pt x="-2318"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2" name="TextBox 311">
            <a:extLst>
              <a:ext uri="{FF2B5EF4-FFF2-40B4-BE49-F238E27FC236}">
                <a16:creationId xmlns="" xmlns:a16="http://schemas.microsoft.com/office/drawing/2014/main" id="{71F4E54F-5F77-4652-A8E2-90E658068D88}"/>
              </a:ext>
            </a:extLst>
          </p:cNvPr>
          <p:cNvSpPr txBox="1"/>
          <p:nvPr/>
        </p:nvSpPr>
        <p:spPr>
          <a:xfrm>
            <a:off x="514453" y="1762818"/>
            <a:ext cx="5242881" cy="6001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Để</a:t>
            </a: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đo</a:t>
            </a: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khối</a:t>
            </a: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lượng</a:t>
            </a: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người</a:t>
            </a: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ta </a:t>
            </a:r>
            <a:r>
              <a:rPr kumimoji="0" lang="en-US" sz="24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dùng</a:t>
            </a: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cân</a:t>
            </a:r>
            <a:endPar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endParaRPr>
          </a:p>
        </p:txBody>
      </p:sp>
      <p:pic>
        <p:nvPicPr>
          <p:cNvPr id="317" name="Shape 371">
            <a:extLst>
              <a:ext uri="{FF2B5EF4-FFF2-40B4-BE49-F238E27FC236}">
                <a16:creationId xmlns="" xmlns:a16="http://schemas.microsoft.com/office/drawing/2014/main" id="{35E75EAB-5FAD-446A-9F8E-255DD155700B}"/>
              </a:ext>
            </a:extLst>
          </p:cNvPr>
          <p:cNvPicPr/>
          <p:nvPr/>
        </p:nvPicPr>
        <p:blipFill>
          <a:blip r:embed="rId2"/>
          <a:stretch/>
        </p:blipFill>
        <p:spPr>
          <a:xfrm>
            <a:off x="121144" y="2530049"/>
            <a:ext cx="2813967" cy="2366181"/>
          </a:xfrm>
          <a:prstGeom prst="rect">
            <a:avLst/>
          </a:prstGeom>
        </p:spPr>
      </p:pic>
      <p:pic>
        <p:nvPicPr>
          <p:cNvPr id="318" name="Shape 373">
            <a:extLst>
              <a:ext uri="{FF2B5EF4-FFF2-40B4-BE49-F238E27FC236}">
                <a16:creationId xmlns="" xmlns:a16="http://schemas.microsoft.com/office/drawing/2014/main" id="{F5F8E6C4-D021-4489-80B7-33870E2F76A7}"/>
              </a:ext>
            </a:extLst>
          </p:cNvPr>
          <p:cNvPicPr/>
          <p:nvPr/>
        </p:nvPicPr>
        <p:blipFill>
          <a:blip r:embed="rId3"/>
          <a:stretch/>
        </p:blipFill>
        <p:spPr>
          <a:xfrm>
            <a:off x="3328629" y="2515165"/>
            <a:ext cx="983474" cy="2356204"/>
          </a:xfrm>
          <a:prstGeom prst="rect">
            <a:avLst/>
          </a:prstGeom>
        </p:spPr>
      </p:pic>
      <p:pic>
        <p:nvPicPr>
          <p:cNvPr id="319" name="Picture 318">
            <a:extLst>
              <a:ext uri="{FF2B5EF4-FFF2-40B4-BE49-F238E27FC236}">
                <a16:creationId xmlns="" xmlns:a16="http://schemas.microsoft.com/office/drawing/2014/main" id="{FA9A0DDE-0FC5-4856-B17F-ADE6E4237F99}"/>
              </a:ext>
            </a:extLst>
          </p:cNvPr>
          <p:cNvPicPr/>
          <p:nvPr/>
        </p:nvPicPr>
        <p:blipFill>
          <a:blip r:embed="rId4">
            <a:extLst>
              <a:ext uri="{28A0092B-C50C-407E-A947-70E740481C1C}">
                <a14:useLocalDpi xmlns:a14="http://schemas.microsoft.com/office/drawing/2010/main" val="0"/>
              </a:ext>
            </a:extLst>
          </a:blip>
          <a:srcRect l="6492" r="8636"/>
          <a:stretch>
            <a:fillRect/>
          </a:stretch>
        </p:blipFill>
        <p:spPr>
          <a:xfrm>
            <a:off x="4705621" y="2682268"/>
            <a:ext cx="2202164" cy="2092932"/>
          </a:xfrm>
          <a:prstGeom prst="rect">
            <a:avLst/>
          </a:prstGeom>
          <a:noFill/>
          <a:ln>
            <a:noFill/>
          </a:ln>
        </p:spPr>
      </p:pic>
      <p:pic>
        <p:nvPicPr>
          <p:cNvPr id="320" name="Picture 319">
            <a:extLst>
              <a:ext uri="{FF2B5EF4-FFF2-40B4-BE49-F238E27FC236}">
                <a16:creationId xmlns="" xmlns:a16="http://schemas.microsoft.com/office/drawing/2014/main" id="{E0AB94CB-9420-4FBD-BF38-2D4DF5792886}"/>
              </a:ext>
            </a:extLst>
          </p:cNvPr>
          <p:cNvPicPr/>
          <p:nvPr/>
        </p:nvPicPr>
        <p:blipFill>
          <a:blip r:embed="rId5">
            <a:lum contrast="6000"/>
          </a:blip>
          <a:srcRect b="12204"/>
          <a:stretch>
            <a:fillRect/>
          </a:stretch>
        </p:blipFill>
        <p:spPr>
          <a:xfrm>
            <a:off x="7301303" y="2678357"/>
            <a:ext cx="2529735" cy="2093672"/>
          </a:xfrm>
          <a:prstGeom prst="rect">
            <a:avLst/>
          </a:prstGeom>
          <a:noFill/>
          <a:ln>
            <a:noFill/>
          </a:ln>
        </p:spPr>
      </p:pic>
      <p:pic>
        <p:nvPicPr>
          <p:cNvPr id="321" name="Picture 320">
            <a:extLst>
              <a:ext uri="{FF2B5EF4-FFF2-40B4-BE49-F238E27FC236}">
                <a16:creationId xmlns="" xmlns:a16="http://schemas.microsoft.com/office/drawing/2014/main" id="{97262201-D504-4601-9D72-649C4BF72203}"/>
              </a:ext>
            </a:extLst>
          </p:cNvPr>
          <p:cNvPicPr/>
          <p:nvPr/>
        </p:nvPicPr>
        <p:blipFill>
          <a:blip r:embed="rId6"/>
          <a:stretch>
            <a:fillRect/>
          </a:stretch>
        </p:blipFill>
        <p:spPr>
          <a:xfrm>
            <a:off x="10224557" y="2696421"/>
            <a:ext cx="1877131" cy="2115775"/>
          </a:xfrm>
          <a:prstGeom prst="rect">
            <a:avLst/>
          </a:prstGeom>
          <a:noFill/>
          <a:ln>
            <a:noFill/>
          </a:ln>
        </p:spPr>
      </p:pic>
      <p:sp>
        <p:nvSpPr>
          <p:cNvPr id="326" name="TextBox 325">
            <a:extLst>
              <a:ext uri="{FF2B5EF4-FFF2-40B4-BE49-F238E27FC236}">
                <a16:creationId xmlns="" xmlns:a16="http://schemas.microsoft.com/office/drawing/2014/main" id="{44DFEF91-4BC1-4BC8-A374-34A149E0FEDD}"/>
              </a:ext>
            </a:extLst>
          </p:cNvPr>
          <p:cNvSpPr txBox="1"/>
          <p:nvPr/>
        </p:nvSpPr>
        <p:spPr>
          <a:xfrm>
            <a:off x="664640" y="5149768"/>
            <a:ext cx="18527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9Slide03 Arima Madurai Black" panose="00000A00000000000000" pitchFamily="2" charset="-93"/>
              </a:rPr>
              <a:t>Cân</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9Slide03 Arima Madurai Black" panose="00000A00000000000000" pitchFamily="2" charset="-93"/>
              </a:rPr>
              <a:t>Robeval</a:t>
            </a:r>
            <a:endPar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endParaRPr>
          </a:p>
        </p:txBody>
      </p:sp>
      <p:sp>
        <p:nvSpPr>
          <p:cNvPr id="327" name="TextBox 326">
            <a:extLst>
              <a:ext uri="{FF2B5EF4-FFF2-40B4-BE49-F238E27FC236}">
                <a16:creationId xmlns="" xmlns:a16="http://schemas.microsoft.com/office/drawing/2014/main" id="{3F7C2938-2D2B-44BA-AEF6-5D8BAA559F28}"/>
              </a:ext>
            </a:extLst>
          </p:cNvPr>
          <p:cNvSpPr txBox="1"/>
          <p:nvPr/>
        </p:nvSpPr>
        <p:spPr>
          <a:xfrm>
            <a:off x="2978862" y="5149769"/>
            <a:ext cx="18527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9Slide03 Arima Madurai Black" panose="00000A00000000000000" pitchFamily="2" charset="-93"/>
              </a:rPr>
              <a:t>Cân</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9Slide03 Arima Madurai Black" panose="00000A00000000000000" pitchFamily="2" charset="-93"/>
              </a:rPr>
              <a:t>đòn</a:t>
            </a:r>
            <a:endPar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endParaRPr>
          </a:p>
        </p:txBody>
      </p:sp>
      <p:sp>
        <p:nvSpPr>
          <p:cNvPr id="328" name="TextBox 327">
            <a:extLst>
              <a:ext uri="{FF2B5EF4-FFF2-40B4-BE49-F238E27FC236}">
                <a16:creationId xmlns="" xmlns:a16="http://schemas.microsoft.com/office/drawing/2014/main" id="{13B5EC4A-B6E4-40FF-93B6-DDA3F9C65D96}"/>
              </a:ext>
            </a:extLst>
          </p:cNvPr>
          <p:cNvSpPr txBox="1"/>
          <p:nvPr/>
        </p:nvSpPr>
        <p:spPr>
          <a:xfrm>
            <a:off x="4886684" y="5172347"/>
            <a:ext cx="18527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9Slide03 Arima Madurai Black" panose="00000A00000000000000" pitchFamily="2" charset="-93"/>
              </a:rPr>
              <a:t>Cân</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rPr>
              <a:t> y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9Slide03 Arima Madurai Black" panose="00000A00000000000000" pitchFamily="2" charset="-93"/>
              </a:rPr>
              <a:t>tế</a:t>
            </a:r>
            <a:endPar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endParaRPr>
          </a:p>
        </p:txBody>
      </p:sp>
      <p:sp>
        <p:nvSpPr>
          <p:cNvPr id="329" name="TextBox 328">
            <a:extLst>
              <a:ext uri="{FF2B5EF4-FFF2-40B4-BE49-F238E27FC236}">
                <a16:creationId xmlns="" xmlns:a16="http://schemas.microsoft.com/office/drawing/2014/main" id="{4E4AFA2E-4E38-4C8A-9F37-6C9D34FC0C44}"/>
              </a:ext>
            </a:extLst>
          </p:cNvPr>
          <p:cNvSpPr txBox="1"/>
          <p:nvPr/>
        </p:nvSpPr>
        <p:spPr>
          <a:xfrm>
            <a:off x="7505706" y="5172346"/>
            <a:ext cx="18527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9Slide03 Arima Madurai Black" panose="00000A00000000000000" pitchFamily="2" charset="-93"/>
              </a:rPr>
              <a:t>Cân</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9Slide03 Arima Madurai Black" panose="00000A00000000000000" pitchFamily="2" charset="-93"/>
              </a:rPr>
              <a:t>điện</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9Slide03 Arima Madurai Black" panose="00000A00000000000000" pitchFamily="2" charset="-93"/>
              </a:rPr>
              <a:t>tử</a:t>
            </a:r>
            <a:endPar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endParaRPr>
          </a:p>
        </p:txBody>
      </p:sp>
      <p:sp>
        <p:nvSpPr>
          <p:cNvPr id="330" name="TextBox 329">
            <a:extLst>
              <a:ext uri="{FF2B5EF4-FFF2-40B4-BE49-F238E27FC236}">
                <a16:creationId xmlns="" xmlns:a16="http://schemas.microsoft.com/office/drawing/2014/main" id="{C9404D95-561F-47B6-B17C-4453CDAF48F7}"/>
              </a:ext>
            </a:extLst>
          </p:cNvPr>
          <p:cNvSpPr txBox="1"/>
          <p:nvPr/>
        </p:nvSpPr>
        <p:spPr>
          <a:xfrm>
            <a:off x="10248906" y="5217502"/>
            <a:ext cx="18527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9Slide03 Arima Madurai Black" panose="00000A00000000000000" pitchFamily="2" charset="-93"/>
              </a:rPr>
              <a:t>Cân</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9Slide03 Arima Madurai Black" panose="00000A00000000000000" pitchFamily="2" charset="-93"/>
              </a:rPr>
              <a:t>đồng</a:t>
            </a:r>
            <a:r>
              <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rPr>
              <a:t> </a:t>
            </a:r>
            <a:r>
              <a:rPr kumimoji="0" lang="en-US" sz="2800" b="0" i="0" u="none" strike="noStrike" kern="1200" cap="none" spc="0" normalizeH="0" baseline="0" noProof="0" dirty="0" err="1">
                <a:ln>
                  <a:noFill/>
                </a:ln>
                <a:solidFill>
                  <a:srgbClr val="FFFF00"/>
                </a:solidFill>
                <a:effectLst/>
                <a:uLnTx/>
                <a:uFillTx/>
                <a:latin typeface="#9Slide07 IcielBaliho Script" pitchFamily="2" charset="-93"/>
                <a:ea typeface="+mn-ea"/>
                <a:cs typeface="#9Slide03 Arima Madurai Black" panose="00000A00000000000000" pitchFamily="2" charset="-93"/>
              </a:rPr>
              <a:t>hồ</a:t>
            </a:r>
            <a:endParaRPr kumimoji="0" lang="en-US" sz="28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endParaRPr>
          </a:p>
        </p:txBody>
      </p:sp>
      <p:sp>
        <p:nvSpPr>
          <p:cNvPr id="26" name="Google Shape;398;p28">
            <a:extLst>
              <a:ext uri="{FF2B5EF4-FFF2-40B4-BE49-F238E27FC236}">
                <a16:creationId xmlns="" xmlns:a16="http://schemas.microsoft.com/office/drawing/2014/main" id="{DF8343B7-E1CB-40D8-B43E-EEA7C011371B}"/>
              </a:ext>
            </a:extLst>
          </p:cNvPr>
          <p:cNvSpPr/>
          <p:nvPr/>
        </p:nvSpPr>
        <p:spPr>
          <a:xfrm>
            <a:off x="6642346" y="5541171"/>
            <a:ext cx="950633" cy="1067998"/>
          </a:xfrm>
          <a:custGeom>
            <a:avLst/>
            <a:gdLst/>
            <a:ahLst/>
            <a:cxnLst/>
            <a:rect l="l" t="t" r="r" b="b"/>
            <a:pathLst>
              <a:path w="29548" h="33196" extrusionOk="0">
                <a:moveTo>
                  <a:pt x="15772" y="554"/>
                </a:moveTo>
                <a:cubicBezTo>
                  <a:pt x="16025" y="554"/>
                  <a:pt x="16247" y="586"/>
                  <a:pt x="16500" y="617"/>
                </a:cubicBezTo>
                <a:cubicBezTo>
                  <a:pt x="16564" y="617"/>
                  <a:pt x="16659" y="617"/>
                  <a:pt x="16690" y="586"/>
                </a:cubicBezTo>
                <a:cubicBezTo>
                  <a:pt x="17672" y="1219"/>
                  <a:pt x="18464" y="2549"/>
                  <a:pt x="18052" y="3879"/>
                </a:cubicBezTo>
                <a:cubicBezTo>
                  <a:pt x="17704" y="4897"/>
                  <a:pt x="16630" y="5598"/>
                  <a:pt x="15541" y="5598"/>
                </a:cubicBezTo>
                <a:cubicBezTo>
                  <a:pt x="15343" y="5598"/>
                  <a:pt x="15144" y="5575"/>
                  <a:pt x="14949" y="5526"/>
                </a:cubicBezTo>
                <a:cubicBezTo>
                  <a:pt x="14347" y="5368"/>
                  <a:pt x="13808" y="4924"/>
                  <a:pt x="13428" y="4354"/>
                </a:cubicBezTo>
                <a:cubicBezTo>
                  <a:pt x="13080" y="3784"/>
                  <a:pt x="12985" y="3024"/>
                  <a:pt x="13143" y="2391"/>
                </a:cubicBezTo>
                <a:cubicBezTo>
                  <a:pt x="13460" y="1187"/>
                  <a:pt x="14632" y="554"/>
                  <a:pt x="15772" y="554"/>
                </a:cubicBezTo>
                <a:close/>
                <a:moveTo>
                  <a:pt x="18369" y="4703"/>
                </a:moveTo>
                <a:cubicBezTo>
                  <a:pt x="18907" y="6413"/>
                  <a:pt x="19382" y="8091"/>
                  <a:pt x="19699" y="9833"/>
                </a:cubicBezTo>
                <a:cubicBezTo>
                  <a:pt x="19541" y="9896"/>
                  <a:pt x="19382" y="9896"/>
                  <a:pt x="19224" y="9928"/>
                </a:cubicBezTo>
                <a:cubicBezTo>
                  <a:pt x="17640" y="10245"/>
                  <a:pt x="16025" y="10751"/>
                  <a:pt x="14505" y="11385"/>
                </a:cubicBezTo>
                <a:cubicBezTo>
                  <a:pt x="13492" y="10910"/>
                  <a:pt x="12193" y="10371"/>
                  <a:pt x="10768" y="9960"/>
                </a:cubicBezTo>
                <a:cubicBezTo>
                  <a:pt x="11307" y="8155"/>
                  <a:pt x="12067" y="6413"/>
                  <a:pt x="12985" y="4703"/>
                </a:cubicBezTo>
                <a:cubicBezTo>
                  <a:pt x="13365" y="5368"/>
                  <a:pt x="13967" y="5874"/>
                  <a:pt x="14727" y="6128"/>
                </a:cubicBezTo>
                <a:cubicBezTo>
                  <a:pt x="14988" y="6202"/>
                  <a:pt x="15258" y="6238"/>
                  <a:pt x="15529" y="6238"/>
                </a:cubicBezTo>
                <a:cubicBezTo>
                  <a:pt x="16636" y="6238"/>
                  <a:pt x="17758" y="5644"/>
                  <a:pt x="18369" y="4703"/>
                </a:cubicBezTo>
                <a:close/>
                <a:moveTo>
                  <a:pt x="10547" y="10466"/>
                </a:moveTo>
                <a:cubicBezTo>
                  <a:pt x="11655" y="10815"/>
                  <a:pt x="12732" y="11226"/>
                  <a:pt x="13777" y="11701"/>
                </a:cubicBezTo>
                <a:cubicBezTo>
                  <a:pt x="13143" y="11986"/>
                  <a:pt x="12510" y="12303"/>
                  <a:pt x="11908" y="12620"/>
                </a:cubicBezTo>
                <a:cubicBezTo>
                  <a:pt x="11180" y="12968"/>
                  <a:pt x="10483" y="13412"/>
                  <a:pt x="9755" y="13855"/>
                </a:cubicBezTo>
                <a:cubicBezTo>
                  <a:pt x="9913" y="12746"/>
                  <a:pt x="10198" y="11638"/>
                  <a:pt x="10547" y="10466"/>
                </a:cubicBezTo>
                <a:close/>
                <a:moveTo>
                  <a:pt x="19826" y="10371"/>
                </a:moveTo>
                <a:cubicBezTo>
                  <a:pt x="20047" y="11955"/>
                  <a:pt x="20269" y="13538"/>
                  <a:pt x="20364" y="15122"/>
                </a:cubicBezTo>
                <a:cubicBezTo>
                  <a:pt x="18781" y="13792"/>
                  <a:pt x="17039" y="12651"/>
                  <a:pt x="15202" y="11733"/>
                </a:cubicBezTo>
                <a:cubicBezTo>
                  <a:pt x="15772" y="11511"/>
                  <a:pt x="16374" y="11321"/>
                  <a:pt x="16975" y="11100"/>
                </a:cubicBezTo>
                <a:cubicBezTo>
                  <a:pt x="17767" y="10878"/>
                  <a:pt x="18781" y="10530"/>
                  <a:pt x="19826" y="10371"/>
                </a:cubicBezTo>
                <a:close/>
                <a:moveTo>
                  <a:pt x="20709" y="10272"/>
                </a:moveTo>
                <a:cubicBezTo>
                  <a:pt x="21653" y="10272"/>
                  <a:pt x="22549" y="10431"/>
                  <a:pt x="23183" y="11036"/>
                </a:cubicBezTo>
                <a:cubicBezTo>
                  <a:pt x="25083" y="12778"/>
                  <a:pt x="23721" y="15280"/>
                  <a:pt x="22327" y="16863"/>
                </a:cubicBezTo>
                <a:cubicBezTo>
                  <a:pt x="21916" y="16452"/>
                  <a:pt x="21472" y="16072"/>
                  <a:pt x="21061" y="15660"/>
                </a:cubicBezTo>
                <a:cubicBezTo>
                  <a:pt x="20966" y="13855"/>
                  <a:pt x="20776" y="12050"/>
                  <a:pt x="20427" y="10276"/>
                </a:cubicBezTo>
                <a:cubicBezTo>
                  <a:pt x="20522" y="10273"/>
                  <a:pt x="20616" y="10272"/>
                  <a:pt x="20709" y="10272"/>
                </a:cubicBezTo>
                <a:close/>
                <a:moveTo>
                  <a:pt x="21092" y="16642"/>
                </a:moveTo>
                <a:cubicBezTo>
                  <a:pt x="21377" y="16863"/>
                  <a:pt x="21599" y="17085"/>
                  <a:pt x="21884" y="17370"/>
                </a:cubicBezTo>
                <a:lnTo>
                  <a:pt x="21789" y="17433"/>
                </a:lnTo>
                <a:cubicBezTo>
                  <a:pt x="21567" y="17655"/>
                  <a:pt x="21314" y="17845"/>
                  <a:pt x="21092" y="18067"/>
                </a:cubicBezTo>
                <a:lnTo>
                  <a:pt x="21092" y="16642"/>
                </a:lnTo>
                <a:close/>
                <a:moveTo>
                  <a:pt x="7088" y="9950"/>
                </a:moveTo>
                <a:cubicBezTo>
                  <a:pt x="8027" y="9950"/>
                  <a:pt x="9018" y="10112"/>
                  <a:pt x="10008" y="10371"/>
                </a:cubicBezTo>
                <a:cubicBezTo>
                  <a:pt x="9596" y="11670"/>
                  <a:pt x="9280" y="12968"/>
                  <a:pt x="9090" y="14330"/>
                </a:cubicBezTo>
                <a:cubicBezTo>
                  <a:pt x="7380" y="15438"/>
                  <a:pt x="5765" y="16768"/>
                  <a:pt x="4371" y="18289"/>
                </a:cubicBezTo>
                <a:cubicBezTo>
                  <a:pt x="2408" y="16325"/>
                  <a:pt x="1268" y="14077"/>
                  <a:pt x="2788" y="11955"/>
                </a:cubicBezTo>
                <a:cubicBezTo>
                  <a:pt x="3849" y="10485"/>
                  <a:pt x="5384" y="9950"/>
                  <a:pt x="7088" y="9950"/>
                </a:cubicBezTo>
                <a:close/>
                <a:moveTo>
                  <a:pt x="8963" y="15122"/>
                </a:moveTo>
                <a:lnTo>
                  <a:pt x="8963" y="15122"/>
                </a:lnTo>
                <a:cubicBezTo>
                  <a:pt x="8773" y="16642"/>
                  <a:pt x="8710" y="18225"/>
                  <a:pt x="8773" y="19872"/>
                </a:cubicBezTo>
                <a:cubicBezTo>
                  <a:pt x="8805" y="20442"/>
                  <a:pt x="8868" y="21075"/>
                  <a:pt x="8900" y="21677"/>
                </a:cubicBezTo>
                <a:cubicBezTo>
                  <a:pt x="7601" y="20854"/>
                  <a:pt x="6081" y="19809"/>
                  <a:pt x="4814" y="18669"/>
                </a:cubicBezTo>
                <a:cubicBezTo>
                  <a:pt x="6050" y="17338"/>
                  <a:pt x="7506" y="16135"/>
                  <a:pt x="8963" y="15122"/>
                </a:cubicBezTo>
                <a:close/>
                <a:moveTo>
                  <a:pt x="14410" y="12050"/>
                </a:moveTo>
                <a:cubicBezTo>
                  <a:pt x="15202" y="12461"/>
                  <a:pt x="15867" y="12841"/>
                  <a:pt x="16469" y="13190"/>
                </a:cubicBezTo>
                <a:cubicBezTo>
                  <a:pt x="17894" y="14013"/>
                  <a:pt x="19192" y="14963"/>
                  <a:pt x="20364" y="16008"/>
                </a:cubicBezTo>
                <a:cubicBezTo>
                  <a:pt x="20427" y="16895"/>
                  <a:pt x="20427" y="17719"/>
                  <a:pt x="20427" y="18605"/>
                </a:cubicBezTo>
                <a:cubicBezTo>
                  <a:pt x="19256" y="19555"/>
                  <a:pt x="17989" y="20410"/>
                  <a:pt x="16722" y="21202"/>
                </a:cubicBezTo>
                <a:cubicBezTo>
                  <a:pt x="15265" y="22120"/>
                  <a:pt x="13713" y="22912"/>
                  <a:pt x="12130" y="23609"/>
                </a:cubicBezTo>
                <a:cubicBezTo>
                  <a:pt x="11813" y="23419"/>
                  <a:pt x="11497" y="23261"/>
                  <a:pt x="11148" y="23071"/>
                </a:cubicBezTo>
                <a:cubicBezTo>
                  <a:pt x="10673" y="22786"/>
                  <a:pt x="10103" y="22469"/>
                  <a:pt x="9470" y="22089"/>
                </a:cubicBezTo>
                <a:cubicBezTo>
                  <a:pt x="9343" y="20600"/>
                  <a:pt x="9280" y="19144"/>
                  <a:pt x="9343" y="17687"/>
                </a:cubicBezTo>
                <a:cubicBezTo>
                  <a:pt x="9375" y="16705"/>
                  <a:pt x="9438" y="15660"/>
                  <a:pt x="9596" y="14678"/>
                </a:cubicBezTo>
                <a:cubicBezTo>
                  <a:pt x="10072" y="14362"/>
                  <a:pt x="10547" y="14077"/>
                  <a:pt x="10990" y="13792"/>
                </a:cubicBezTo>
                <a:cubicBezTo>
                  <a:pt x="12098" y="13127"/>
                  <a:pt x="13238" y="12588"/>
                  <a:pt x="14410" y="12050"/>
                </a:cubicBezTo>
                <a:close/>
                <a:moveTo>
                  <a:pt x="9596" y="22817"/>
                </a:moveTo>
                <a:cubicBezTo>
                  <a:pt x="9660" y="22817"/>
                  <a:pt x="9660" y="22881"/>
                  <a:pt x="9691" y="22881"/>
                </a:cubicBezTo>
                <a:cubicBezTo>
                  <a:pt x="10230" y="23229"/>
                  <a:pt x="10832" y="23577"/>
                  <a:pt x="11433" y="23894"/>
                </a:cubicBezTo>
                <a:cubicBezTo>
                  <a:pt x="10927" y="24084"/>
                  <a:pt x="10452" y="24306"/>
                  <a:pt x="9913" y="24496"/>
                </a:cubicBezTo>
                <a:cubicBezTo>
                  <a:pt x="9818" y="23926"/>
                  <a:pt x="9691" y="23387"/>
                  <a:pt x="9596" y="22817"/>
                </a:cubicBezTo>
                <a:close/>
                <a:moveTo>
                  <a:pt x="4434" y="19144"/>
                </a:moveTo>
                <a:cubicBezTo>
                  <a:pt x="5891" y="20505"/>
                  <a:pt x="7665" y="21614"/>
                  <a:pt x="8963" y="22437"/>
                </a:cubicBezTo>
                <a:cubicBezTo>
                  <a:pt x="9058" y="23197"/>
                  <a:pt x="9185" y="23957"/>
                  <a:pt x="9343" y="24686"/>
                </a:cubicBezTo>
                <a:cubicBezTo>
                  <a:pt x="7950" y="25161"/>
                  <a:pt x="6556" y="25572"/>
                  <a:pt x="5099" y="25889"/>
                </a:cubicBezTo>
                <a:cubicBezTo>
                  <a:pt x="5321" y="25192"/>
                  <a:pt x="5289" y="24401"/>
                  <a:pt x="4909" y="23831"/>
                </a:cubicBezTo>
                <a:cubicBezTo>
                  <a:pt x="4846" y="23746"/>
                  <a:pt x="4769" y="23718"/>
                  <a:pt x="4705" y="23718"/>
                </a:cubicBezTo>
                <a:cubicBezTo>
                  <a:pt x="4674" y="23718"/>
                  <a:pt x="4646" y="23725"/>
                  <a:pt x="4624" y="23736"/>
                </a:cubicBezTo>
                <a:cubicBezTo>
                  <a:pt x="4370" y="22887"/>
                  <a:pt x="3485" y="22317"/>
                  <a:pt x="2599" y="22317"/>
                </a:cubicBezTo>
                <a:cubicBezTo>
                  <a:pt x="2493" y="22317"/>
                  <a:pt x="2386" y="22325"/>
                  <a:pt x="2281" y="22342"/>
                </a:cubicBezTo>
                <a:cubicBezTo>
                  <a:pt x="2851" y="21202"/>
                  <a:pt x="3579" y="20125"/>
                  <a:pt x="4434" y="19144"/>
                </a:cubicBezTo>
                <a:close/>
                <a:moveTo>
                  <a:pt x="20427" y="19302"/>
                </a:moveTo>
                <a:lnTo>
                  <a:pt x="20427" y="19492"/>
                </a:lnTo>
                <a:cubicBezTo>
                  <a:pt x="20301" y="21804"/>
                  <a:pt x="20047" y="24147"/>
                  <a:pt x="19477" y="26396"/>
                </a:cubicBezTo>
                <a:cubicBezTo>
                  <a:pt x="17134" y="25984"/>
                  <a:pt x="14917" y="25097"/>
                  <a:pt x="12763" y="23926"/>
                </a:cubicBezTo>
                <a:cubicBezTo>
                  <a:pt x="15297" y="22786"/>
                  <a:pt x="17767" y="21360"/>
                  <a:pt x="19984" y="19619"/>
                </a:cubicBezTo>
                <a:cubicBezTo>
                  <a:pt x="20111" y="19492"/>
                  <a:pt x="20269" y="19429"/>
                  <a:pt x="20427" y="19302"/>
                </a:cubicBezTo>
                <a:close/>
                <a:moveTo>
                  <a:pt x="22264" y="17750"/>
                </a:moveTo>
                <a:cubicBezTo>
                  <a:pt x="23816" y="19334"/>
                  <a:pt x="25209" y="21139"/>
                  <a:pt x="26444" y="23071"/>
                </a:cubicBezTo>
                <a:cubicBezTo>
                  <a:pt x="24798" y="23134"/>
                  <a:pt x="23056" y="24686"/>
                  <a:pt x="23784" y="26522"/>
                </a:cubicBezTo>
                <a:cubicBezTo>
                  <a:pt x="23201" y="26597"/>
                  <a:pt x="22617" y="26630"/>
                  <a:pt x="22040" y="26630"/>
                </a:cubicBezTo>
                <a:cubicBezTo>
                  <a:pt x="21396" y="26630"/>
                  <a:pt x="20760" y="26589"/>
                  <a:pt x="20142" y="26522"/>
                </a:cubicBezTo>
                <a:cubicBezTo>
                  <a:pt x="20459" y="25256"/>
                  <a:pt x="20617" y="23926"/>
                  <a:pt x="20807" y="22722"/>
                </a:cubicBezTo>
                <a:cubicBezTo>
                  <a:pt x="20966" y="21392"/>
                  <a:pt x="21092" y="20094"/>
                  <a:pt x="21124" y="18827"/>
                </a:cubicBezTo>
                <a:cubicBezTo>
                  <a:pt x="21472" y="18510"/>
                  <a:pt x="21884" y="18162"/>
                  <a:pt x="22264" y="17750"/>
                </a:cubicBezTo>
                <a:close/>
                <a:moveTo>
                  <a:pt x="2634" y="22840"/>
                </a:moveTo>
                <a:cubicBezTo>
                  <a:pt x="2864" y="22840"/>
                  <a:pt x="3100" y="22889"/>
                  <a:pt x="3326" y="22976"/>
                </a:cubicBezTo>
                <a:cubicBezTo>
                  <a:pt x="3801" y="23229"/>
                  <a:pt x="4181" y="23672"/>
                  <a:pt x="4339" y="24179"/>
                </a:cubicBezTo>
                <a:cubicBezTo>
                  <a:pt x="4339" y="24211"/>
                  <a:pt x="4371" y="24306"/>
                  <a:pt x="4466" y="24306"/>
                </a:cubicBezTo>
                <a:cubicBezTo>
                  <a:pt x="4498" y="24306"/>
                  <a:pt x="4498" y="24306"/>
                  <a:pt x="4529" y="24337"/>
                </a:cubicBezTo>
                <a:cubicBezTo>
                  <a:pt x="4846" y="25256"/>
                  <a:pt x="4498" y="26237"/>
                  <a:pt x="3674" y="26617"/>
                </a:cubicBezTo>
                <a:cubicBezTo>
                  <a:pt x="3445" y="26732"/>
                  <a:pt x="3206" y="26783"/>
                  <a:pt x="2971" y="26783"/>
                </a:cubicBezTo>
                <a:cubicBezTo>
                  <a:pt x="2299" y="26783"/>
                  <a:pt x="1651" y="26365"/>
                  <a:pt x="1299" y="25826"/>
                </a:cubicBezTo>
                <a:cubicBezTo>
                  <a:pt x="729" y="25002"/>
                  <a:pt x="887" y="23831"/>
                  <a:pt x="1648" y="23229"/>
                </a:cubicBezTo>
                <a:cubicBezTo>
                  <a:pt x="1679" y="23239"/>
                  <a:pt x="1707" y="23243"/>
                  <a:pt x="1734" y="23243"/>
                </a:cubicBezTo>
                <a:cubicBezTo>
                  <a:pt x="1788" y="23243"/>
                  <a:pt x="1838" y="23229"/>
                  <a:pt x="1901" y="23229"/>
                </a:cubicBezTo>
                <a:cubicBezTo>
                  <a:pt x="1964" y="23197"/>
                  <a:pt x="2059" y="23102"/>
                  <a:pt x="2091" y="23039"/>
                </a:cubicBezTo>
                <a:lnTo>
                  <a:pt x="2091" y="22976"/>
                </a:lnTo>
                <a:lnTo>
                  <a:pt x="2091" y="22944"/>
                </a:lnTo>
                <a:cubicBezTo>
                  <a:pt x="2262" y="22873"/>
                  <a:pt x="2446" y="22840"/>
                  <a:pt x="2634" y="22840"/>
                </a:cubicBezTo>
                <a:close/>
                <a:moveTo>
                  <a:pt x="26444" y="23577"/>
                </a:moveTo>
                <a:cubicBezTo>
                  <a:pt x="27078" y="23577"/>
                  <a:pt x="27711" y="23862"/>
                  <a:pt x="28123" y="24401"/>
                </a:cubicBezTo>
                <a:cubicBezTo>
                  <a:pt x="28598" y="25477"/>
                  <a:pt x="28535" y="26902"/>
                  <a:pt x="27394" y="27568"/>
                </a:cubicBezTo>
                <a:cubicBezTo>
                  <a:pt x="27087" y="27744"/>
                  <a:pt x="26764" y="27823"/>
                  <a:pt x="26446" y="27823"/>
                </a:cubicBezTo>
                <a:cubicBezTo>
                  <a:pt x="25681" y="27823"/>
                  <a:pt x="24947" y="27370"/>
                  <a:pt x="24544" y="26744"/>
                </a:cubicBezTo>
                <a:cubicBezTo>
                  <a:pt x="23943" y="25794"/>
                  <a:pt x="24164" y="24654"/>
                  <a:pt x="25114" y="24021"/>
                </a:cubicBezTo>
                <a:cubicBezTo>
                  <a:pt x="25526" y="23736"/>
                  <a:pt x="26001" y="23577"/>
                  <a:pt x="26444" y="23577"/>
                </a:cubicBezTo>
                <a:close/>
                <a:moveTo>
                  <a:pt x="12067" y="24242"/>
                </a:moveTo>
                <a:cubicBezTo>
                  <a:pt x="14347" y="25509"/>
                  <a:pt x="16785" y="26522"/>
                  <a:pt x="19319" y="26997"/>
                </a:cubicBezTo>
                <a:cubicBezTo>
                  <a:pt x="19319" y="27061"/>
                  <a:pt x="19256" y="27156"/>
                  <a:pt x="19256" y="27219"/>
                </a:cubicBezTo>
                <a:cubicBezTo>
                  <a:pt x="18667" y="29195"/>
                  <a:pt x="16751" y="32604"/>
                  <a:pt x="14610" y="32604"/>
                </a:cubicBezTo>
                <a:cubicBezTo>
                  <a:pt x="13869" y="32604"/>
                  <a:pt x="13101" y="32196"/>
                  <a:pt x="12352" y="31178"/>
                </a:cubicBezTo>
                <a:cubicBezTo>
                  <a:pt x="11117" y="29531"/>
                  <a:pt x="10483" y="27092"/>
                  <a:pt x="10040" y="25034"/>
                </a:cubicBezTo>
                <a:cubicBezTo>
                  <a:pt x="10705" y="24812"/>
                  <a:pt x="11402" y="24527"/>
                  <a:pt x="12067" y="24242"/>
                </a:cubicBezTo>
                <a:close/>
                <a:moveTo>
                  <a:pt x="15702" y="0"/>
                </a:moveTo>
                <a:cubicBezTo>
                  <a:pt x="14371" y="0"/>
                  <a:pt x="13041" y="835"/>
                  <a:pt x="12605" y="2169"/>
                </a:cubicBezTo>
                <a:cubicBezTo>
                  <a:pt x="12383" y="2897"/>
                  <a:pt x="12447" y="3626"/>
                  <a:pt x="12732" y="4354"/>
                </a:cubicBezTo>
                <a:cubicBezTo>
                  <a:pt x="11655" y="6096"/>
                  <a:pt x="10832" y="7996"/>
                  <a:pt x="10167" y="9896"/>
                </a:cubicBezTo>
                <a:cubicBezTo>
                  <a:pt x="9076" y="9624"/>
                  <a:pt x="7943" y="9445"/>
                  <a:pt x="6865" y="9445"/>
                </a:cubicBezTo>
                <a:cubicBezTo>
                  <a:pt x="4686" y="9445"/>
                  <a:pt x="2727" y="10174"/>
                  <a:pt x="1774" y="12335"/>
                </a:cubicBezTo>
                <a:cubicBezTo>
                  <a:pt x="729" y="14678"/>
                  <a:pt x="2059" y="16895"/>
                  <a:pt x="3959" y="18764"/>
                </a:cubicBezTo>
                <a:cubicBezTo>
                  <a:pt x="2946" y="19904"/>
                  <a:pt x="2154" y="21170"/>
                  <a:pt x="1616" y="22564"/>
                </a:cubicBezTo>
                <a:cubicBezTo>
                  <a:pt x="476" y="23166"/>
                  <a:pt x="1" y="24654"/>
                  <a:pt x="507" y="25857"/>
                </a:cubicBezTo>
                <a:cubicBezTo>
                  <a:pt x="919" y="26752"/>
                  <a:pt x="1903" y="27426"/>
                  <a:pt x="2909" y="27426"/>
                </a:cubicBezTo>
                <a:cubicBezTo>
                  <a:pt x="3220" y="27426"/>
                  <a:pt x="3534" y="27361"/>
                  <a:pt x="3833" y="27219"/>
                </a:cubicBezTo>
                <a:cubicBezTo>
                  <a:pt x="4276" y="27029"/>
                  <a:pt x="4624" y="26712"/>
                  <a:pt x="4846" y="26332"/>
                </a:cubicBezTo>
                <a:cubicBezTo>
                  <a:pt x="4909" y="26427"/>
                  <a:pt x="5004" y="26491"/>
                  <a:pt x="5163" y="26491"/>
                </a:cubicBezTo>
                <a:cubicBezTo>
                  <a:pt x="6651" y="26174"/>
                  <a:pt x="8076" y="25762"/>
                  <a:pt x="9438" y="25287"/>
                </a:cubicBezTo>
                <a:cubicBezTo>
                  <a:pt x="9596" y="26016"/>
                  <a:pt x="9818" y="26712"/>
                  <a:pt x="10008" y="27441"/>
                </a:cubicBezTo>
                <a:cubicBezTo>
                  <a:pt x="10610" y="29373"/>
                  <a:pt x="11433" y="32350"/>
                  <a:pt x="13618" y="33046"/>
                </a:cubicBezTo>
                <a:cubicBezTo>
                  <a:pt x="13932" y="33149"/>
                  <a:pt x="14242" y="33196"/>
                  <a:pt x="14546" y="33196"/>
                </a:cubicBezTo>
                <a:cubicBezTo>
                  <a:pt x="16116" y="33196"/>
                  <a:pt x="17525" y="31945"/>
                  <a:pt x="18400" y="30671"/>
                </a:cubicBezTo>
                <a:cubicBezTo>
                  <a:pt x="19097" y="29594"/>
                  <a:pt x="19572" y="28391"/>
                  <a:pt x="19952" y="27124"/>
                </a:cubicBezTo>
                <a:cubicBezTo>
                  <a:pt x="20648" y="27211"/>
                  <a:pt x="21364" y="27260"/>
                  <a:pt x="22093" y="27260"/>
                </a:cubicBezTo>
                <a:cubicBezTo>
                  <a:pt x="22690" y="27260"/>
                  <a:pt x="23297" y="27227"/>
                  <a:pt x="23911" y="27156"/>
                </a:cubicBezTo>
                <a:cubicBezTo>
                  <a:pt x="23943" y="27156"/>
                  <a:pt x="24006" y="27124"/>
                  <a:pt x="24006" y="27124"/>
                </a:cubicBezTo>
                <a:cubicBezTo>
                  <a:pt x="24547" y="27913"/>
                  <a:pt x="25472" y="28461"/>
                  <a:pt x="26417" y="28461"/>
                </a:cubicBezTo>
                <a:cubicBezTo>
                  <a:pt x="26800" y="28461"/>
                  <a:pt x="27187" y="28370"/>
                  <a:pt x="27553" y="28169"/>
                </a:cubicBezTo>
                <a:cubicBezTo>
                  <a:pt x="28883" y="27409"/>
                  <a:pt x="29548" y="25414"/>
                  <a:pt x="28566" y="24147"/>
                </a:cubicBezTo>
                <a:cubicBezTo>
                  <a:pt x="28535" y="24052"/>
                  <a:pt x="28440" y="24052"/>
                  <a:pt x="28376" y="24052"/>
                </a:cubicBezTo>
                <a:cubicBezTo>
                  <a:pt x="28091" y="23419"/>
                  <a:pt x="27553" y="23071"/>
                  <a:pt x="26919" y="23039"/>
                </a:cubicBezTo>
                <a:lnTo>
                  <a:pt x="26919" y="23007"/>
                </a:lnTo>
                <a:cubicBezTo>
                  <a:pt x="25748" y="20885"/>
                  <a:pt x="24291" y="18954"/>
                  <a:pt x="22644" y="17243"/>
                </a:cubicBezTo>
                <a:cubicBezTo>
                  <a:pt x="24449" y="15280"/>
                  <a:pt x="25811" y="12746"/>
                  <a:pt x="23531" y="10656"/>
                </a:cubicBezTo>
                <a:cubicBezTo>
                  <a:pt x="22842" y="9968"/>
                  <a:pt x="21908" y="9731"/>
                  <a:pt x="20974" y="9731"/>
                </a:cubicBezTo>
                <a:cubicBezTo>
                  <a:pt x="20748" y="9731"/>
                  <a:pt x="20523" y="9745"/>
                  <a:pt x="20301" y="9770"/>
                </a:cubicBezTo>
                <a:cubicBezTo>
                  <a:pt x="19952" y="7964"/>
                  <a:pt x="19477" y="6128"/>
                  <a:pt x="18876" y="4354"/>
                </a:cubicBezTo>
                <a:cubicBezTo>
                  <a:pt x="18844" y="4196"/>
                  <a:pt x="18717" y="4101"/>
                  <a:pt x="18559" y="4101"/>
                </a:cubicBezTo>
                <a:cubicBezTo>
                  <a:pt x="19066" y="2612"/>
                  <a:pt x="18274" y="871"/>
                  <a:pt x="16817" y="301"/>
                </a:cubicBezTo>
                <a:lnTo>
                  <a:pt x="16722" y="301"/>
                </a:lnTo>
                <a:lnTo>
                  <a:pt x="16722" y="269"/>
                </a:lnTo>
                <a:cubicBezTo>
                  <a:pt x="16722" y="237"/>
                  <a:pt x="16659" y="142"/>
                  <a:pt x="16627" y="142"/>
                </a:cubicBezTo>
                <a:cubicBezTo>
                  <a:pt x="16326" y="46"/>
                  <a:pt x="16014" y="0"/>
                  <a:pt x="157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01;p28">
            <a:extLst>
              <a:ext uri="{FF2B5EF4-FFF2-40B4-BE49-F238E27FC236}">
                <a16:creationId xmlns="" xmlns:a16="http://schemas.microsoft.com/office/drawing/2014/main" id="{06CBABED-E8FD-45AB-AFEC-1EFD0692F2D6}"/>
              </a:ext>
            </a:extLst>
          </p:cNvPr>
          <p:cNvSpPr/>
          <p:nvPr/>
        </p:nvSpPr>
        <p:spPr>
          <a:xfrm>
            <a:off x="687183" y="710914"/>
            <a:ext cx="1102423" cy="1035021"/>
          </a:xfrm>
          <a:custGeom>
            <a:avLst/>
            <a:gdLst/>
            <a:ahLst/>
            <a:cxnLst/>
            <a:rect l="l" t="t" r="r" b="b"/>
            <a:pathLst>
              <a:path w="34266" h="32171" extrusionOk="0">
                <a:moveTo>
                  <a:pt x="3737" y="529"/>
                </a:moveTo>
                <a:cubicBezTo>
                  <a:pt x="4769" y="529"/>
                  <a:pt x="5814" y="949"/>
                  <a:pt x="6397" y="1847"/>
                </a:cubicBezTo>
                <a:cubicBezTo>
                  <a:pt x="7252" y="3082"/>
                  <a:pt x="6872" y="4919"/>
                  <a:pt x="5732" y="5837"/>
                </a:cubicBezTo>
                <a:cubicBezTo>
                  <a:pt x="5242" y="6214"/>
                  <a:pt x="4638" y="6392"/>
                  <a:pt x="4025" y="6392"/>
                </a:cubicBezTo>
                <a:cubicBezTo>
                  <a:pt x="3094" y="6392"/>
                  <a:pt x="2144" y="5981"/>
                  <a:pt x="1552" y="5236"/>
                </a:cubicBezTo>
                <a:cubicBezTo>
                  <a:pt x="507" y="3905"/>
                  <a:pt x="1013" y="1974"/>
                  <a:pt x="2280" y="960"/>
                </a:cubicBezTo>
                <a:cubicBezTo>
                  <a:pt x="2375" y="897"/>
                  <a:pt x="2407" y="802"/>
                  <a:pt x="2375" y="739"/>
                </a:cubicBezTo>
                <a:lnTo>
                  <a:pt x="2502" y="739"/>
                </a:lnTo>
                <a:cubicBezTo>
                  <a:pt x="2890" y="600"/>
                  <a:pt x="3312" y="529"/>
                  <a:pt x="3737" y="529"/>
                </a:cubicBezTo>
                <a:close/>
                <a:moveTo>
                  <a:pt x="16709" y="2176"/>
                </a:moveTo>
                <a:cubicBezTo>
                  <a:pt x="19096" y="2176"/>
                  <a:pt x="20264" y="4835"/>
                  <a:pt x="20617" y="6977"/>
                </a:cubicBezTo>
                <a:cubicBezTo>
                  <a:pt x="19983" y="7072"/>
                  <a:pt x="19350" y="7199"/>
                  <a:pt x="18716" y="7294"/>
                </a:cubicBezTo>
                <a:cubicBezTo>
                  <a:pt x="17070" y="6154"/>
                  <a:pt x="15360" y="5077"/>
                  <a:pt x="13586" y="4127"/>
                </a:cubicBezTo>
                <a:cubicBezTo>
                  <a:pt x="14219" y="3177"/>
                  <a:pt x="15011" y="2449"/>
                  <a:pt x="16120" y="2227"/>
                </a:cubicBezTo>
                <a:cubicBezTo>
                  <a:pt x="16324" y="2192"/>
                  <a:pt x="16520" y="2176"/>
                  <a:pt x="16709" y="2176"/>
                </a:cubicBezTo>
                <a:close/>
                <a:moveTo>
                  <a:pt x="20712" y="7706"/>
                </a:moveTo>
                <a:lnTo>
                  <a:pt x="20712" y="7832"/>
                </a:lnTo>
                <a:cubicBezTo>
                  <a:pt x="20743" y="8181"/>
                  <a:pt x="20743" y="8497"/>
                  <a:pt x="20775" y="8846"/>
                </a:cubicBezTo>
                <a:cubicBezTo>
                  <a:pt x="20395" y="8529"/>
                  <a:pt x="19952" y="8212"/>
                  <a:pt x="19508" y="7864"/>
                </a:cubicBezTo>
                <a:cubicBezTo>
                  <a:pt x="19920" y="7832"/>
                  <a:pt x="20300" y="7737"/>
                  <a:pt x="20712" y="7706"/>
                </a:cubicBezTo>
                <a:close/>
                <a:moveTo>
                  <a:pt x="13174" y="4761"/>
                </a:moveTo>
                <a:cubicBezTo>
                  <a:pt x="14726" y="5616"/>
                  <a:pt x="16278" y="6502"/>
                  <a:pt x="17735" y="7516"/>
                </a:cubicBezTo>
                <a:cubicBezTo>
                  <a:pt x="15518" y="8022"/>
                  <a:pt x="13333" y="8782"/>
                  <a:pt x="11243" y="9764"/>
                </a:cubicBezTo>
                <a:cubicBezTo>
                  <a:pt x="11433" y="9099"/>
                  <a:pt x="11686" y="8402"/>
                  <a:pt x="11908" y="7769"/>
                </a:cubicBezTo>
                <a:cubicBezTo>
                  <a:pt x="12224" y="6914"/>
                  <a:pt x="12636" y="5774"/>
                  <a:pt x="13174" y="4761"/>
                </a:cubicBezTo>
                <a:close/>
                <a:moveTo>
                  <a:pt x="31194" y="6914"/>
                </a:moveTo>
                <a:cubicBezTo>
                  <a:pt x="32587" y="7199"/>
                  <a:pt x="33728" y="8339"/>
                  <a:pt x="33538" y="9828"/>
                </a:cubicBezTo>
                <a:cubicBezTo>
                  <a:pt x="33331" y="11094"/>
                  <a:pt x="32166" y="11868"/>
                  <a:pt x="30985" y="11868"/>
                </a:cubicBezTo>
                <a:cubicBezTo>
                  <a:pt x="30896" y="11868"/>
                  <a:pt x="30808" y="11863"/>
                  <a:pt x="30719" y="11854"/>
                </a:cubicBezTo>
                <a:cubicBezTo>
                  <a:pt x="29421" y="11728"/>
                  <a:pt x="28566" y="10683"/>
                  <a:pt x="28661" y="9353"/>
                </a:cubicBezTo>
                <a:cubicBezTo>
                  <a:pt x="28692" y="7927"/>
                  <a:pt x="29801" y="6946"/>
                  <a:pt x="31194" y="6914"/>
                </a:cubicBezTo>
                <a:close/>
                <a:moveTo>
                  <a:pt x="7189" y="2195"/>
                </a:moveTo>
                <a:cubicBezTo>
                  <a:pt x="9089" y="2860"/>
                  <a:pt x="10926" y="3652"/>
                  <a:pt x="12668" y="4539"/>
                </a:cubicBezTo>
                <a:cubicBezTo>
                  <a:pt x="12541" y="4697"/>
                  <a:pt x="12478" y="4856"/>
                  <a:pt x="12383" y="5014"/>
                </a:cubicBezTo>
                <a:cubicBezTo>
                  <a:pt x="11559" y="6597"/>
                  <a:pt x="10926" y="8339"/>
                  <a:pt x="10451" y="10144"/>
                </a:cubicBezTo>
                <a:cubicBezTo>
                  <a:pt x="9342" y="10714"/>
                  <a:pt x="7949" y="11506"/>
                  <a:pt x="6651" y="12488"/>
                </a:cubicBezTo>
                <a:cubicBezTo>
                  <a:pt x="5447" y="10714"/>
                  <a:pt x="4434" y="8846"/>
                  <a:pt x="3547" y="6914"/>
                </a:cubicBezTo>
                <a:lnTo>
                  <a:pt x="3547" y="6914"/>
                </a:lnTo>
                <a:cubicBezTo>
                  <a:pt x="3730" y="6941"/>
                  <a:pt x="3914" y="6955"/>
                  <a:pt x="4096" y="6955"/>
                </a:cubicBezTo>
                <a:cubicBezTo>
                  <a:pt x="4763" y="6955"/>
                  <a:pt x="5413" y="6767"/>
                  <a:pt x="5985" y="6344"/>
                </a:cubicBezTo>
                <a:cubicBezTo>
                  <a:pt x="7252" y="5457"/>
                  <a:pt x="7759" y="3620"/>
                  <a:pt x="7189" y="2195"/>
                </a:cubicBezTo>
                <a:close/>
                <a:moveTo>
                  <a:pt x="25238" y="7452"/>
                </a:moveTo>
                <a:cubicBezTo>
                  <a:pt x="26411" y="7452"/>
                  <a:pt x="27583" y="7507"/>
                  <a:pt x="28756" y="7611"/>
                </a:cubicBezTo>
                <a:cubicBezTo>
                  <a:pt x="27774" y="9099"/>
                  <a:pt x="27964" y="11664"/>
                  <a:pt x="29991" y="12298"/>
                </a:cubicBezTo>
                <a:cubicBezTo>
                  <a:pt x="29294" y="13469"/>
                  <a:pt x="28471" y="14515"/>
                  <a:pt x="27520" y="15465"/>
                </a:cubicBezTo>
                <a:cubicBezTo>
                  <a:pt x="26602" y="14356"/>
                  <a:pt x="25620" y="13279"/>
                  <a:pt x="24607" y="12298"/>
                </a:cubicBezTo>
                <a:cubicBezTo>
                  <a:pt x="23593" y="11253"/>
                  <a:pt x="22517" y="10271"/>
                  <a:pt x="21408" y="9353"/>
                </a:cubicBezTo>
                <a:cubicBezTo>
                  <a:pt x="21377" y="8846"/>
                  <a:pt x="21345" y="8244"/>
                  <a:pt x="21250" y="7674"/>
                </a:cubicBezTo>
                <a:cubicBezTo>
                  <a:pt x="22579" y="7523"/>
                  <a:pt x="23909" y="7452"/>
                  <a:pt x="25238" y="7452"/>
                </a:cubicBezTo>
                <a:close/>
                <a:moveTo>
                  <a:pt x="10261" y="10999"/>
                </a:moveTo>
                <a:cubicBezTo>
                  <a:pt x="10039" y="11728"/>
                  <a:pt x="9881" y="12488"/>
                  <a:pt x="9786" y="13248"/>
                </a:cubicBezTo>
                <a:cubicBezTo>
                  <a:pt x="9627" y="14103"/>
                  <a:pt x="9501" y="15053"/>
                  <a:pt x="9406" y="15940"/>
                </a:cubicBezTo>
                <a:cubicBezTo>
                  <a:pt x="8551" y="14990"/>
                  <a:pt x="7759" y="14008"/>
                  <a:pt x="6999" y="12931"/>
                </a:cubicBezTo>
                <a:cubicBezTo>
                  <a:pt x="8044" y="12203"/>
                  <a:pt x="9184" y="11538"/>
                  <a:pt x="10261" y="10999"/>
                </a:cubicBezTo>
                <a:close/>
                <a:moveTo>
                  <a:pt x="21408" y="10271"/>
                </a:moveTo>
                <a:cubicBezTo>
                  <a:pt x="21503" y="10303"/>
                  <a:pt x="21535" y="10398"/>
                  <a:pt x="21598" y="10429"/>
                </a:cubicBezTo>
                <a:cubicBezTo>
                  <a:pt x="23562" y="12108"/>
                  <a:pt x="25399" y="13913"/>
                  <a:pt x="26982" y="15940"/>
                </a:cubicBezTo>
                <a:cubicBezTo>
                  <a:pt x="25050" y="17713"/>
                  <a:pt x="22707" y="19012"/>
                  <a:pt x="20300" y="20120"/>
                </a:cubicBezTo>
                <a:cubicBezTo>
                  <a:pt x="21028" y="17111"/>
                  <a:pt x="21408" y="14040"/>
                  <a:pt x="21408" y="10873"/>
                </a:cubicBezTo>
                <a:lnTo>
                  <a:pt x="21408" y="10271"/>
                </a:lnTo>
                <a:close/>
                <a:moveTo>
                  <a:pt x="18526" y="8086"/>
                </a:moveTo>
                <a:cubicBezTo>
                  <a:pt x="19318" y="8656"/>
                  <a:pt x="20078" y="9258"/>
                  <a:pt x="20807" y="9828"/>
                </a:cubicBezTo>
                <a:cubicBezTo>
                  <a:pt x="20870" y="11506"/>
                  <a:pt x="20743" y="13153"/>
                  <a:pt x="20585" y="14831"/>
                </a:cubicBezTo>
                <a:cubicBezTo>
                  <a:pt x="20395" y="16731"/>
                  <a:pt x="20015" y="18632"/>
                  <a:pt x="19540" y="20500"/>
                </a:cubicBezTo>
                <a:cubicBezTo>
                  <a:pt x="19191" y="20658"/>
                  <a:pt x="18811" y="20817"/>
                  <a:pt x="18400" y="20975"/>
                </a:cubicBezTo>
                <a:cubicBezTo>
                  <a:pt x="17861" y="21197"/>
                  <a:pt x="17165" y="21482"/>
                  <a:pt x="16373" y="21767"/>
                </a:cubicBezTo>
                <a:cubicBezTo>
                  <a:pt x="15011" y="20912"/>
                  <a:pt x="13649" y="19962"/>
                  <a:pt x="12414" y="18948"/>
                </a:cubicBezTo>
                <a:cubicBezTo>
                  <a:pt x="11559" y="18220"/>
                  <a:pt x="10767" y="17428"/>
                  <a:pt x="9976" y="16636"/>
                </a:cubicBezTo>
                <a:cubicBezTo>
                  <a:pt x="10039" y="16003"/>
                  <a:pt x="10102" y="15433"/>
                  <a:pt x="10166" y="14831"/>
                </a:cubicBezTo>
                <a:cubicBezTo>
                  <a:pt x="10324" y="13406"/>
                  <a:pt x="10609" y="12013"/>
                  <a:pt x="10958" y="10619"/>
                </a:cubicBezTo>
                <a:cubicBezTo>
                  <a:pt x="11844" y="10239"/>
                  <a:pt x="12668" y="9891"/>
                  <a:pt x="13333" y="9606"/>
                </a:cubicBezTo>
                <a:cubicBezTo>
                  <a:pt x="15043" y="8941"/>
                  <a:pt x="16785" y="8466"/>
                  <a:pt x="18526" y="8086"/>
                </a:cubicBezTo>
                <a:close/>
                <a:moveTo>
                  <a:pt x="19318" y="21323"/>
                </a:moveTo>
                <a:cubicBezTo>
                  <a:pt x="19160" y="21925"/>
                  <a:pt x="19001" y="22463"/>
                  <a:pt x="18811" y="23065"/>
                </a:cubicBezTo>
                <a:cubicBezTo>
                  <a:pt x="18241" y="22780"/>
                  <a:pt x="17703" y="22463"/>
                  <a:pt x="17133" y="22178"/>
                </a:cubicBezTo>
                <a:cubicBezTo>
                  <a:pt x="17196" y="22178"/>
                  <a:pt x="17228" y="22147"/>
                  <a:pt x="17260" y="22147"/>
                </a:cubicBezTo>
                <a:cubicBezTo>
                  <a:pt x="17925" y="21862"/>
                  <a:pt x="18653" y="21608"/>
                  <a:pt x="19318" y="21323"/>
                </a:cubicBezTo>
                <a:close/>
                <a:moveTo>
                  <a:pt x="9976" y="17428"/>
                </a:moveTo>
                <a:lnTo>
                  <a:pt x="9976" y="17428"/>
                </a:lnTo>
                <a:cubicBezTo>
                  <a:pt x="11211" y="18695"/>
                  <a:pt x="12541" y="19867"/>
                  <a:pt x="13966" y="20880"/>
                </a:cubicBezTo>
                <a:cubicBezTo>
                  <a:pt x="14536" y="21292"/>
                  <a:pt x="15106" y="21672"/>
                  <a:pt x="15676" y="22020"/>
                </a:cubicBezTo>
                <a:cubicBezTo>
                  <a:pt x="14061" y="22622"/>
                  <a:pt x="12098" y="23223"/>
                  <a:pt x="10261" y="23540"/>
                </a:cubicBezTo>
                <a:cubicBezTo>
                  <a:pt x="9944" y="21513"/>
                  <a:pt x="9849" y="19423"/>
                  <a:pt x="9976" y="17428"/>
                </a:cubicBezTo>
                <a:close/>
                <a:moveTo>
                  <a:pt x="6492" y="13311"/>
                </a:moveTo>
                <a:cubicBezTo>
                  <a:pt x="7347" y="14546"/>
                  <a:pt x="8297" y="15686"/>
                  <a:pt x="9342" y="16795"/>
                </a:cubicBezTo>
                <a:cubicBezTo>
                  <a:pt x="9184" y="19075"/>
                  <a:pt x="9216" y="21450"/>
                  <a:pt x="9627" y="23667"/>
                </a:cubicBezTo>
                <a:cubicBezTo>
                  <a:pt x="9043" y="23739"/>
                  <a:pt x="8471" y="23780"/>
                  <a:pt x="7921" y="23780"/>
                </a:cubicBezTo>
                <a:cubicBezTo>
                  <a:pt x="5578" y="23780"/>
                  <a:pt x="3644" y="23030"/>
                  <a:pt x="2977" y="20722"/>
                </a:cubicBezTo>
                <a:cubicBezTo>
                  <a:pt x="2090" y="17808"/>
                  <a:pt x="3959" y="15275"/>
                  <a:pt x="6492" y="13311"/>
                </a:cubicBezTo>
                <a:close/>
                <a:moveTo>
                  <a:pt x="27394" y="16541"/>
                </a:moveTo>
                <a:cubicBezTo>
                  <a:pt x="27425" y="16573"/>
                  <a:pt x="27520" y="16668"/>
                  <a:pt x="27552" y="16731"/>
                </a:cubicBezTo>
                <a:cubicBezTo>
                  <a:pt x="29308" y="19209"/>
                  <a:pt x="31685" y="25506"/>
                  <a:pt x="26474" y="25506"/>
                </a:cubicBezTo>
                <a:cubicBezTo>
                  <a:pt x="26422" y="25506"/>
                  <a:pt x="26370" y="25505"/>
                  <a:pt x="26317" y="25504"/>
                </a:cubicBezTo>
                <a:cubicBezTo>
                  <a:pt x="24037" y="25440"/>
                  <a:pt x="21503" y="24364"/>
                  <a:pt x="19381" y="23382"/>
                </a:cubicBezTo>
                <a:cubicBezTo>
                  <a:pt x="19635" y="22590"/>
                  <a:pt x="19857" y="21830"/>
                  <a:pt x="20078" y="21038"/>
                </a:cubicBezTo>
                <a:cubicBezTo>
                  <a:pt x="22707" y="19867"/>
                  <a:pt x="25240" y="18441"/>
                  <a:pt x="27394" y="16541"/>
                </a:cubicBezTo>
                <a:close/>
                <a:moveTo>
                  <a:pt x="16373" y="22495"/>
                </a:moveTo>
                <a:cubicBezTo>
                  <a:pt x="17101" y="22907"/>
                  <a:pt x="17861" y="23350"/>
                  <a:pt x="18590" y="23699"/>
                </a:cubicBezTo>
                <a:cubicBezTo>
                  <a:pt x="18051" y="25250"/>
                  <a:pt x="17450" y="26739"/>
                  <a:pt x="16753" y="28196"/>
                </a:cubicBezTo>
                <a:cubicBezTo>
                  <a:pt x="16341" y="27499"/>
                  <a:pt x="15645" y="27024"/>
                  <a:pt x="14789" y="26992"/>
                </a:cubicBezTo>
                <a:cubicBezTo>
                  <a:pt x="14631" y="26992"/>
                  <a:pt x="14568" y="27055"/>
                  <a:pt x="14536" y="27182"/>
                </a:cubicBezTo>
                <a:cubicBezTo>
                  <a:pt x="14295" y="27087"/>
                  <a:pt x="14042" y="27043"/>
                  <a:pt x="13789" y="27043"/>
                </a:cubicBezTo>
                <a:cubicBezTo>
                  <a:pt x="12947" y="27043"/>
                  <a:pt x="12107" y="27535"/>
                  <a:pt x="11718" y="28291"/>
                </a:cubicBezTo>
                <a:cubicBezTo>
                  <a:pt x="11084" y="27055"/>
                  <a:pt x="10641" y="25662"/>
                  <a:pt x="10356" y="24237"/>
                </a:cubicBezTo>
                <a:cubicBezTo>
                  <a:pt x="12541" y="23889"/>
                  <a:pt x="14758" y="23097"/>
                  <a:pt x="16373" y="22495"/>
                </a:cubicBezTo>
                <a:close/>
                <a:moveTo>
                  <a:pt x="14122" y="27437"/>
                </a:moveTo>
                <a:cubicBezTo>
                  <a:pt x="14380" y="27437"/>
                  <a:pt x="14639" y="27478"/>
                  <a:pt x="14884" y="27562"/>
                </a:cubicBezTo>
                <a:cubicBezTo>
                  <a:pt x="14903" y="27581"/>
                  <a:pt x="14922" y="27588"/>
                  <a:pt x="14939" y="27588"/>
                </a:cubicBezTo>
                <a:cubicBezTo>
                  <a:pt x="14982" y="27588"/>
                  <a:pt x="15020" y="27544"/>
                  <a:pt x="15043" y="27499"/>
                </a:cubicBezTo>
                <a:cubicBezTo>
                  <a:pt x="16056" y="27815"/>
                  <a:pt x="16816" y="28829"/>
                  <a:pt x="16595" y="30001"/>
                </a:cubicBezTo>
                <a:cubicBezTo>
                  <a:pt x="16363" y="31015"/>
                  <a:pt x="15388" y="31632"/>
                  <a:pt x="14472" y="31632"/>
                </a:cubicBezTo>
                <a:cubicBezTo>
                  <a:pt x="14387" y="31632"/>
                  <a:pt x="14303" y="31626"/>
                  <a:pt x="14219" y="31616"/>
                </a:cubicBezTo>
                <a:cubicBezTo>
                  <a:pt x="13048" y="31521"/>
                  <a:pt x="12066" y="30539"/>
                  <a:pt x="12066" y="29367"/>
                </a:cubicBezTo>
                <a:cubicBezTo>
                  <a:pt x="12193" y="29272"/>
                  <a:pt x="12256" y="29114"/>
                  <a:pt x="12193" y="28956"/>
                </a:cubicBezTo>
                <a:cubicBezTo>
                  <a:pt x="12161" y="28924"/>
                  <a:pt x="12161" y="28892"/>
                  <a:pt x="12098" y="28829"/>
                </a:cubicBezTo>
                <a:cubicBezTo>
                  <a:pt x="12320" y="27941"/>
                  <a:pt x="13214" y="27437"/>
                  <a:pt x="14122" y="27437"/>
                </a:cubicBezTo>
                <a:close/>
                <a:moveTo>
                  <a:pt x="4005" y="1"/>
                </a:moveTo>
                <a:cubicBezTo>
                  <a:pt x="3440" y="1"/>
                  <a:pt x="2875" y="145"/>
                  <a:pt x="2375" y="454"/>
                </a:cubicBezTo>
                <a:cubicBezTo>
                  <a:pt x="2344" y="454"/>
                  <a:pt x="2344" y="485"/>
                  <a:pt x="2344" y="549"/>
                </a:cubicBezTo>
                <a:cubicBezTo>
                  <a:pt x="2291" y="514"/>
                  <a:pt x="2249" y="489"/>
                  <a:pt x="2200" y="489"/>
                </a:cubicBezTo>
                <a:cubicBezTo>
                  <a:pt x="2160" y="489"/>
                  <a:pt x="2116" y="506"/>
                  <a:pt x="2059" y="549"/>
                </a:cubicBezTo>
                <a:cubicBezTo>
                  <a:pt x="507" y="1562"/>
                  <a:pt x="0" y="3874"/>
                  <a:pt x="1108" y="5426"/>
                </a:cubicBezTo>
                <a:cubicBezTo>
                  <a:pt x="1583" y="6091"/>
                  <a:pt x="2280" y="6566"/>
                  <a:pt x="3072" y="6756"/>
                </a:cubicBezTo>
                <a:cubicBezTo>
                  <a:pt x="3864" y="8877"/>
                  <a:pt x="4940" y="10904"/>
                  <a:pt x="6207" y="12773"/>
                </a:cubicBezTo>
                <a:cubicBezTo>
                  <a:pt x="3199" y="15116"/>
                  <a:pt x="760" y="18346"/>
                  <a:pt x="2660" y="21798"/>
                </a:cubicBezTo>
                <a:cubicBezTo>
                  <a:pt x="3692" y="23738"/>
                  <a:pt x="5637" y="24383"/>
                  <a:pt x="7832" y="24383"/>
                </a:cubicBezTo>
                <a:cubicBezTo>
                  <a:pt x="8468" y="24383"/>
                  <a:pt x="9124" y="24329"/>
                  <a:pt x="9786" y="24237"/>
                </a:cubicBezTo>
                <a:cubicBezTo>
                  <a:pt x="10134" y="25915"/>
                  <a:pt x="10672" y="27499"/>
                  <a:pt x="11528" y="28892"/>
                </a:cubicBezTo>
                <a:cubicBezTo>
                  <a:pt x="11243" y="30254"/>
                  <a:pt x="12224" y="31774"/>
                  <a:pt x="13618" y="32091"/>
                </a:cubicBezTo>
                <a:cubicBezTo>
                  <a:pt x="13837" y="32144"/>
                  <a:pt x="14064" y="32170"/>
                  <a:pt x="14291" y="32170"/>
                </a:cubicBezTo>
                <a:cubicBezTo>
                  <a:pt x="15538" y="32170"/>
                  <a:pt x="16807" y="31391"/>
                  <a:pt x="17101" y="30159"/>
                </a:cubicBezTo>
                <a:cubicBezTo>
                  <a:pt x="17228" y="29621"/>
                  <a:pt x="17165" y="29082"/>
                  <a:pt x="16975" y="28607"/>
                </a:cubicBezTo>
                <a:lnTo>
                  <a:pt x="16975" y="28607"/>
                </a:lnTo>
                <a:cubicBezTo>
                  <a:pt x="17003" y="28614"/>
                  <a:pt x="17032" y="28618"/>
                  <a:pt x="17059" y="28618"/>
                </a:cubicBezTo>
                <a:cubicBezTo>
                  <a:pt x="17155" y="28618"/>
                  <a:pt x="17242" y="28572"/>
                  <a:pt x="17291" y="28449"/>
                </a:cubicBezTo>
                <a:cubicBezTo>
                  <a:pt x="18020" y="26929"/>
                  <a:pt x="18590" y="25440"/>
                  <a:pt x="19160" y="23889"/>
                </a:cubicBezTo>
                <a:cubicBezTo>
                  <a:pt x="19920" y="24237"/>
                  <a:pt x="20648" y="24554"/>
                  <a:pt x="21408" y="24839"/>
                </a:cubicBezTo>
                <a:cubicBezTo>
                  <a:pt x="22864" y="25374"/>
                  <a:pt x="24755" y="26141"/>
                  <a:pt x="26493" y="26141"/>
                </a:cubicBezTo>
                <a:cubicBezTo>
                  <a:pt x="27325" y="26141"/>
                  <a:pt x="28122" y="25965"/>
                  <a:pt x="28819" y="25504"/>
                </a:cubicBezTo>
                <a:cubicBezTo>
                  <a:pt x="30719" y="24300"/>
                  <a:pt x="30624" y="21640"/>
                  <a:pt x="29991" y="19740"/>
                </a:cubicBezTo>
                <a:cubicBezTo>
                  <a:pt x="29579" y="18378"/>
                  <a:pt x="28819" y="17175"/>
                  <a:pt x="27932" y="15971"/>
                </a:cubicBezTo>
                <a:cubicBezTo>
                  <a:pt x="28977" y="14958"/>
                  <a:pt x="29896" y="13850"/>
                  <a:pt x="30624" y="12519"/>
                </a:cubicBezTo>
                <a:cubicBezTo>
                  <a:pt x="30687" y="12488"/>
                  <a:pt x="30687" y="12424"/>
                  <a:pt x="30687" y="12361"/>
                </a:cubicBezTo>
                <a:cubicBezTo>
                  <a:pt x="30777" y="12369"/>
                  <a:pt x="30867" y="12373"/>
                  <a:pt x="30957" y="12373"/>
                </a:cubicBezTo>
                <a:cubicBezTo>
                  <a:pt x="32334" y="12373"/>
                  <a:pt x="33745" y="11476"/>
                  <a:pt x="34013" y="10049"/>
                </a:cubicBezTo>
                <a:cubicBezTo>
                  <a:pt x="34266" y="8402"/>
                  <a:pt x="32968" y="6439"/>
                  <a:pt x="31226" y="6439"/>
                </a:cubicBezTo>
                <a:cubicBezTo>
                  <a:pt x="31175" y="6439"/>
                  <a:pt x="31104" y="6480"/>
                  <a:pt x="31062" y="6480"/>
                </a:cubicBezTo>
                <a:cubicBezTo>
                  <a:pt x="31051" y="6480"/>
                  <a:pt x="31042" y="6477"/>
                  <a:pt x="31036" y="6471"/>
                </a:cubicBezTo>
                <a:cubicBezTo>
                  <a:pt x="30873" y="6430"/>
                  <a:pt x="30715" y="6411"/>
                  <a:pt x="30562" y="6411"/>
                </a:cubicBezTo>
                <a:cubicBezTo>
                  <a:pt x="30000" y="6411"/>
                  <a:pt x="29509" y="6667"/>
                  <a:pt x="29136" y="7041"/>
                </a:cubicBezTo>
                <a:lnTo>
                  <a:pt x="29104" y="7041"/>
                </a:lnTo>
                <a:cubicBezTo>
                  <a:pt x="27609" y="6807"/>
                  <a:pt x="26104" y="6695"/>
                  <a:pt x="24601" y="6695"/>
                </a:cubicBezTo>
                <a:cubicBezTo>
                  <a:pt x="23460" y="6695"/>
                  <a:pt x="22321" y="6759"/>
                  <a:pt x="21187" y="6882"/>
                </a:cubicBezTo>
                <a:cubicBezTo>
                  <a:pt x="20692" y="4176"/>
                  <a:pt x="19556" y="1497"/>
                  <a:pt x="16796" y="1497"/>
                </a:cubicBezTo>
                <a:cubicBezTo>
                  <a:pt x="16552" y="1497"/>
                  <a:pt x="16295" y="1518"/>
                  <a:pt x="16025" y="1562"/>
                </a:cubicBezTo>
                <a:cubicBezTo>
                  <a:pt x="14694" y="1752"/>
                  <a:pt x="13744" y="2702"/>
                  <a:pt x="13016" y="3810"/>
                </a:cubicBezTo>
                <a:cubicBezTo>
                  <a:pt x="11148" y="2924"/>
                  <a:pt x="9247" y="2069"/>
                  <a:pt x="7284" y="1404"/>
                </a:cubicBezTo>
                <a:cubicBezTo>
                  <a:pt x="7247" y="1396"/>
                  <a:pt x="7209" y="1392"/>
                  <a:pt x="7173" y="1392"/>
                </a:cubicBezTo>
                <a:cubicBezTo>
                  <a:pt x="7054" y="1392"/>
                  <a:pt x="6945" y="1434"/>
                  <a:pt x="6872" y="1530"/>
                </a:cubicBezTo>
                <a:cubicBezTo>
                  <a:pt x="6241" y="563"/>
                  <a:pt x="5122" y="1"/>
                  <a:pt x="40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8" name="Group 27">
            <a:extLst>
              <a:ext uri="{FF2B5EF4-FFF2-40B4-BE49-F238E27FC236}">
                <a16:creationId xmlns="" xmlns:a16="http://schemas.microsoft.com/office/drawing/2014/main" id="{43705832-C151-4D32-B65A-3DA95FE32C4B}"/>
              </a:ext>
            </a:extLst>
          </p:cNvPr>
          <p:cNvGrpSpPr/>
          <p:nvPr/>
        </p:nvGrpSpPr>
        <p:grpSpPr>
          <a:xfrm>
            <a:off x="10307167" y="1027772"/>
            <a:ext cx="1133019" cy="1121179"/>
            <a:chOff x="2152623" y="3031075"/>
            <a:chExt cx="1133019" cy="1121179"/>
          </a:xfrm>
        </p:grpSpPr>
        <p:grpSp>
          <p:nvGrpSpPr>
            <p:cNvPr id="29" name="Group 28">
              <a:extLst>
                <a:ext uri="{FF2B5EF4-FFF2-40B4-BE49-F238E27FC236}">
                  <a16:creationId xmlns="" xmlns:a16="http://schemas.microsoft.com/office/drawing/2014/main" id="{75836E83-5A7E-42C3-B409-6B15600BD1B1}"/>
                </a:ext>
              </a:extLst>
            </p:cNvPr>
            <p:cNvGrpSpPr/>
            <p:nvPr/>
          </p:nvGrpSpPr>
          <p:grpSpPr>
            <a:xfrm>
              <a:off x="2152623" y="3031075"/>
              <a:ext cx="1133019" cy="1121179"/>
              <a:chOff x="2152623" y="3031075"/>
              <a:chExt cx="1133019" cy="1121179"/>
            </a:xfrm>
          </p:grpSpPr>
          <p:sp>
            <p:nvSpPr>
              <p:cNvPr id="32" name="Google Shape;420;p28">
                <a:extLst>
                  <a:ext uri="{FF2B5EF4-FFF2-40B4-BE49-F238E27FC236}">
                    <a16:creationId xmlns="" xmlns:a16="http://schemas.microsoft.com/office/drawing/2014/main" id="{9136777B-9F2E-4E54-BE95-358E430A6E5C}"/>
                  </a:ext>
                </a:extLst>
              </p:cNvPr>
              <p:cNvSpPr/>
              <p:nvPr/>
            </p:nvSpPr>
            <p:spPr>
              <a:xfrm>
                <a:off x="2830170" y="3960015"/>
                <a:ext cx="239170" cy="175372"/>
              </a:xfrm>
              <a:custGeom>
                <a:avLst/>
                <a:gdLst/>
                <a:ahLst/>
                <a:cxnLst/>
                <a:rect l="l" t="t" r="r" b="b"/>
                <a:pathLst>
                  <a:path w="7434" h="5451" extrusionOk="0">
                    <a:moveTo>
                      <a:pt x="4267" y="3346"/>
                    </a:moveTo>
                    <a:cubicBezTo>
                      <a:pt x="4390" y="3346"/>
                      <a:pt x="4446" y="3527"/>
                      <a:pt x="4307" y="3611"/>
                    </a:cubicBezTo>
                    <a:cubicBezTo>
                      <a:pt x="4149" y="3643"/>
                      <a:pt x="4054" y="3738"/>
                      <a:pt x="3959" y="3801"/>
                    </a:cubicBezTo>
                    <a:lnTo>
                      <a:pt x="3896" y="3801"/>
                    </a:lnTo>
                    <a:cubicBezTo>
                      <a:pt x="3642" y="3896"/>
                      <a:pt x="3389" y="3991"/>
                      <a:pt x="3136" y="4086"/>
                    </a:cubicBezTo>
                    <a:cubicBezTo>
                      <a:pt x="3126" y="4088"/>
                      <a:pt x="3117" y="4089"/>
                      <a:pt x="3108" y="4089"/>
                    </a:cubicBezTo>
                    <a:cubicBezTo>
                      <a:pt x="3000" y="4089"/>
                      <a:pt x="2955" y="3925"/>
                      <a:pt x="3072" y="3896"/>
                    </a:cubicBezTo>
                    <a:cubicBezTo>
                      <a:pt x="3294" y="3769"/>
                      <a:pt x="3579" y="3674"/>
                      <a:pt x="3801" y="3579"/>
                    </a:cubicBezTo>
                    <a:cubicBezTo>
                      <a:pt x="3927" y="3484"/>
                      <a:pt x="4086" y="3421"/>
                      <a:pt x="4212" y="3358"/>
                    </a:cubicBezTo>
                    <a:cubicBezTo>
                      <a:pt x="4232" y="3350"/>
                      <a:pt x="4250" y="3346"/>
                      <a:pt x="4267" y="3346"/>
                    </a:cubicBezTo>
                    <a:close/>
                    <a:moveTo>
                      <a:pt x="4743" y="3649"/>
                    </a:moveTo>
                    <a:cubicBezTo>
                      <a:pt x="4823" y="3649"/>
                      <a:pt x="4897" y="3793"/>
                      <a:pt x="4846" y="3896"/>
                    </a:cubicBezTo>
                    <a:cubicBezTo>
                      <a:pt x="4337" y="4489"/>
                      <a:pt x="3476" y="4730"/>
                      <a:pt x="2666" y="4730"/>
                    </a:cubicBezTo>
                    <a:cubicBezTo>
                      <a:pt x="2568" y="4730"/>
                      <a:pt x="2471" y="4726"/>
                      <a:pt x="2375" y="4719"/>
                    </a:cubicBezTo>
                    <a:cubicBezTo>
                      <a:pt x="2280" y="4719"/>
                      <a:pt x="2217" y="4529"/>
                      <a:pt x="2375" y="4529"/>
                    </a:cubicBezTo>
                    <a:cubicBezTo>
                      <a:pt x="2414" y="4531"/>
                      <a:pt x="2452" y="4531"/>
                      <a:pt x="2490" y="4531"/>
                    </a:cubicBezTo>
                    <a:cubicBezTo>
                      <a:pt x="3347" y="4531"/>
                      <a:pt x="3959" y="4190"/>
                      <a:pt x="4687" y="3674"/>
                    </a:cubicBezTo>
                    <a:cubicBezTo>
                      <a:pt x="4705" y="3656"/>
                      <a:pt x="4724" y="3649"/>
                      <a:pt x="4743" y="3649"/>
                    </a:cubicBezTo>
                    <a:close/>
                    <a:moveTo>
                      <a:pt x="2280" y="1"/>
                    </a:moveTo>
                    <a:cubicBezTo>
                      <a:pt x="1457" y="634"/>
                      <a:pt x="665" y="1394"/>
                      <a:pt x="412" y="2376"/>
                    </a:cubicBezTo>
                    <a:cubicBezTo>
                      <a:pt x="0" y="3769"/>
                      <a:pt x="982" y="5004"/>
                      <a:pt x="2312" y="5353"/>
                    </a:cubicBezTo>
                    <a:cubicBezTo>
                      <a:pt x="2572" y="5420"/>
                      <a:pt x="2825" y="5451"/>
                      <a:pt x="3069" y="5451"/>
                    </a:cubicBezTo>
                    <a:cubicBezTo>
                      <a:pt x="5830" y="5451"/>
                      <a:pt x="7433" y="1466"/>
                      <a:pt x="4466" y="127"/>
                    </a:cubicBezTo>
                    <a:lnTo>
                      <a:pt x="4466" y="127"/>
                    </a:lnTo>
                    <a:cubicBezTo>
                      <a:pt x="4529" y="317"/>
                      <a:pt x="4592" y="507"/>
                      <a:pt x="4687" y="729"/>
                    </a:cubicBezTo>
                    <a:cubicBezTo>
                      <a:pt x="4719" y="887"/>
                      <a:pt x="4561" y="951"/>
                      <a:pt x="4434" y="951"/>
                    </a:cubicBezTo>
                    <a:cubicBezTo>
                      <a:pt x="4300" y="1334"/>
                      <a:pt x="3899" y="1578"/>
                      <a:pt x="3506" y="1578"/>
                    </a:cubicBezTo>
                    <a:cubicBezTo>
                      <a:pt x="3248" y="1578"/>
                      <a:pt x="2994" y="1474"/>
                      <a:pt x="2819" y="1236"/>
                    </a:cubicBezTo>
                    <a:cubicBezTo>
                      <a:pt x="2756" y="1172"/>
                      <a:pt x="2819" y="1077"/>
                      <a:pt x="2914" y="1077"/>
                    </a:cubicBezTo>
                    <a:cubicBezTo>
                      <a:pt x="2661" y="761"/>
                      <a:pt x="2470" y="381"/>
                      <a:pt x="2280" y="1"/>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3" name="Group 32">
                <a:extLst>
                  <a:ext uri="{FF2B5EF4-FFF2-40B4-BE49-F238E27FC236}">
                    <a16:creationId xmlns="" xmlns:a16="http://schemas.microsoft.com/office/drawing/2014/main" id="{CB74F224-5298-490F-9B39-FD5F027D4EB1}"/>
                  </a:ext>
                </a:extLst>
              </p:cNvPr>
              <p:cNvGrpSpPr/>
              <p:nvPr/>
            </p:nvGrpSpPr>
            <p:grpSpPr>
              <a:xfrm>
                <a:off x="2152623" y="3031075"/>
                <a:ext cx="1133019" cy="1121179"/>
                <a:chOff x="2152623" y="3031075"/>
                <a:chExt cx="1133019" cy="1121179"/>
              </a:xfrm>
            </p:grpSpPr>
            <p:sp>
              <p:nvSpPr>
                <p:cNvPr id="34" name="Google Shape;410;p28">
                  <a:extLst>
                    <a:ext uri="{FF2B5EF4-FFF2-40B4-BE49-F238E27FC236}">
                      <a16:creationId xmlns="" xmlns:a16="http://schemas.microsoft.com/office/drawing/2014/main" id="{E0AB771C-5F66-4032-BA4F-36920DEB7A62}"/>
                    </a:ext>
                  </a:extLst>
                </p:cNvPr>
                <p:cNvSpPr/>
                <p:nvPr/>
              </p:nvSpPr>
              <p:spPr>
                <a:xfrm>
                  <a:off x="2152623" y="3031075"/>
                  <a:ext cx="1133019" cy="1121179"/>
                </a:xfrm>
                <a:custGeom>
                  <a:avLst/>
                  <a:gdLst/>
                  <a:ahLst/>
                  <a:cxnLst/>
                  <a:rect l="l" t="t" r="r" b="b"/>
                  <a:pathLst>
                    <a:path w="35217" h="34849" extrusionOk="0">
                      <a:moveTo>
                        <a:pt x="31229" y="513"/>
                      </a:moveTo>
                      <a:cubicBezTo>
                        <a:pt x="31973" y="513"/>
                        <a:pt x="32747" y="794"/>
                        <a:pt x="33411" y="1449"/>
                      </a:cubicBezTo>
                      <a:cubicBezTo>
                        <a:pt x="34456" y="2399"/>
                        <a:pt x="34646" y="3888"/>
                        <a:pt x="33981" y="5123"/>
                      </a:cubicBezTo>
                      <a:cubicBezTo>
                        <a:pt x="33434" y="6074"/>
                        <a:pt x="32388" y="6811"/>
                        <a:pt x="31324" y="6811"/>
                      </a:cubicBezTo>
                      <a:cubicBezTo>
                        <a:pt x="30971" y="6811"/>
                        <a:pt x="30615" y="6730"/>
                        <a:pt x="30276" y="6548"/>
                      </a:cubicBezTo>
                      <a:cubicBezTo>
                        <a:pt x="30561" y="6295"/>
                        <a:pt x="30846" y="5946"/>
                        <a:pt x="31163" y="5693"/>
                      </a:cubicBezTo>
                      <a:cubicBezTo>
                        <a:pt x="31321" y="5535"/>
                        <a:pt x="31194" y="5376"/>
                        <a:pt x="31068" y="5281"/>
                      </a:cubicBezTo>
                      <a:cubicBezTo>
                        <a:pt x="31124" y="4723"/>
                        <a:pt x="30662" y="4140"/>
                        <a:pt x="30119" y="4140"/>
                      </a:cubicBezTo>
                      <a:cubicBezTo>
                        <a:pt x="30045" y="4140"/>
                        <a:pt x="29971" y="4150"/>
                        <a:pt x="29896" y="4173"/>
                      </a:cubicBezTo>
                      <a:cubicBezTo>
                        <a:pt x="29801" y="4205"/>
                        <a:pt x="29801" y="4205"/>
                        <a:pt x="29769" y="4268"/>
                      </a:cubicBezTo>
                      <a:cubicBezTo>
                        <a:pt x="29741" y="4239"/>
                        <a:pt x="29706" y="4224"/>
                        <a:pt x="29670" y="4224"/>
                      </a:cubicBezTo>
                      <a:cubicBezTo>
                        <a:pt x="29627" y="4224"/>
                        <a:pt x="29582" y="4247"/>
                        <a:pt x="29548" y="4300"/>
                      </a:cubicBezTo>
                      <a:cubicBezTo>
                        <a:pt x="29263" y="4521"/>
                        <a:pt x="28946" y="4806"/>
                        <a:pt x="28661" y="5091"/>
                      </a:cubicBezTo>
                      <a:cubicBezTo>
                        <a:pt x="28693" y="5060"/>
                        <a:pt x="28693" y="4996"/>
                        <a:pt x="28661" y="4965"/>
                      </a:cubicBezTo>
                      <a:cubicBezTo>
                        <a:pt x="27335" y="2662"/>
                        <a:pt x="29170" y="513"/>
                        <a:pt x="31229" y="513"/>
                      </a:cubicBezTo>
                      <a:close/>
                      <a:moveTo>
                        <a:pt x="29928" y="4490"/>
                      </a:moveTo>
                      <a:cubicBezTo>
                        <a:pt x="30403" y="4585"/>
                        <a:pt x="30751" y="4838"/>
                        <a:pt x="30751" y="5313"/>
                      </a:cubicBezTo>
                      <a:cubicBezTo>
                        <a:pt x="28629" y="7371"/>
                        <a:pt x="26127" y="9493"/>
                        <a:pt x="24417" y="11900"/>
                      </a:cubicBezTo>
                      <a:cubicBezTo>
                        <a:pt x="24164" y="11583"/>
                        <a:pt x="23847" y="11298"/>
                        <a:pt x="23467" y="11077"/>
                      </a:cubicBezTo>
                      <a:cubicBezTo>
                        <a:pt x="25684" y="9018"/>
                        <a:pt x="27711" y="6675"/>
                        <a:pt x="29896" y="4585"/>
                      </a:cubicBezTo>
                      <a:cubicBezTo>
                        <a:pt x="29896" y="4521"/>
                        <a:pt x="29928" y="4521"/>
                        <a:pt x="29928" y="4490"/>
                      </a:cubicBezTo>
                      <a:close/>
                      <a:moveTo>
                        <a:pt x="6707" y="12087"/>
                      </a:moveTo>
                      <a:cubicBezTo>
                        <a:pt x="6771" y="12087"/>
                        <a:pt x="6837" y="12098"/>
                        <a:pt x="6904" y="12122"/>
                      </a:cubicBezTo>
                      <a:lnTo>
                        <a:pt x="6936" y="12122"/>
                      </a:lnTo>
                      <a:cubicBezTo>
                        <a:pt x="9374" y="12977"/>
                        <a:pt x="11940" y="13515"/>
                        <a:pt x="14505" y="13674"/>
                      </a:cubicBezTo>
                      <a:cubicBezTo>
                        <a:pt x="14505" y="13800"/>
                        <a:pt x="14536" y="13927"/>
                        <a:pt x="14568" y="13959"/>
                      </a:cubicBezTo>
                      <a:cubicBezTo>
                        <a:pt x="14441" y="14307"/>
                        <a:pt x="14378" y="14624"/>
                        <a:pt x="14283" y="14972"/>
                      </a:cubicBezTo>
                      <a:cubicBezTo>
                        <a:pt x="14283" y="14940"/>
                        <a:pt x="14283" y="14940"/>
                        <a:pt x="14251" y="14940"/>
                      </a:cubicBezTo>
                      <a:cubicBezTo>
                        <a:pt x="11560" y="14402"/>
                        <a:pt x="8899" y="13800"/>
                        <a:pt x="6271" y="13072"/>
                      </a:cubicBezTo>
                      <a:lnTo>
                        <a:pt x="6144" y="13072"/>
                      </a:lnTo>
                      <a:lnTo>
                        <a:pt x="6144" y="13009"/>
                      </a:lnTo>
                      <a:cubicBezTo>
                        <a:pt x="5922" y="12621"/>
                        <a:pt x="6258" y="12087"/>
                        <a:pt x="6707" y="12087"/>
                      </a:cubicBezTo>
                      <a:close/>
                      <a:moveTo>
                        <a:pt x="4932" y="9392"/>
                      </a:moveTo>
                      <a:cubicBezTo>
                        <a:pt x="6315" y="9392"/>
                        <a:pt x="7582" y="10381"/>
                        <a:pt x="7696" y="11805"/>
                      </a:cubicBezTo>
                      <a:cubicBezTo>
                        <a:pt x="7316" y="11710"/>
                        <a:pt x="6999" y="11583"/>
                        <a:pt x="6651" y="11457"/>
                      </a:cubicBezTo>
                      <a:cubicBezTo>
                        <a:pt x="6625" y="11448"/>
                        <a:pt x="6600" y="11444"/>
                        <a:pt x="6576" y="11444"/>
                      </a:cubicBezTo>
                      <a:cubicBezTo>
                        <a:pt x="6421" y="11444"/>
                        <a:pt x="6307" y="11605"/>
                        <a:pt x="6334" y="11742"/>
                      </a:cubicBezTo>
                      <a:cubicBezTo>
                        <a:pt x="5827" y="11963"/>
                        <a:pt x="5511" y="12692"/>
                        <a:pt x="5891" y="13167"/>
                      </a:cubicBezTo>
                      <a:cubicBezTo>
                        <a:pt x="5891" y="13199"/>
                        <a:pt x="5954" y="13199"/>
                        <a:pt x="5986" y="13199"/>
                      </a:cubicBezTo>
                      <a:cubicBezTo>
                        <a:pt x="5954" y="13325"/>
                        <a:pt x="5986" y="13515"/>
                        <a:pt x="6144" y="13547"/>
                      </a:cubicBezTo>
                      <a:cubicBezTo>
                        <a:pt x="6619" y="13737"/>
                        <a:pt x="7094" y="13864"/>
                        <a:pt x="7569" y="13990"/>
                      </a:cubicBezTo>
                      <a:cubicBezTo>
                        <a:pt x="6707" y="14883"/>
                        <a:pt x="5636" y="15417"/>
                        <a:pt x="4384" y="15417"/>
                      </a:cubicBezTo>
                      <a:cubicBezTo>
                        <a:pt x="4348" y="15417"/>
                        <a:pt x="4312" y="15416"/>
                        <a:pt x="4276" y="15415"/>
                      </a:cubicBezTo>
                      <a:cubicBezTo>
                        <a:pt x="2502" y="15384"/>
                        <a:pt x="285" y="14022"/>
                        <a:pt x="1299" y="11963"/>
                      </a:cubicBezTo>
                      <a:cubicBezTo>
                        <a:pt x="1932" y="10760"/>
                        <a:pt x="3104" y="9683"/>
                        <a:pt x="4466" y="9430"/>
                      </a:cubicBezTo>
                      <a:cubicBezTo>
                        <a:pt x="4622" y="9404"/>
                        <a:pt x="4778" y="9392"/>
                        <a:pt x="4932" y="9392"/>
                      </a:cubicBezTo>
                      <a:close/>
                      <a:moveTo>
                        <a:pt x="19667" y="10691"/>
                      </a:moveTo>
                      <a:cubicBezTo>
                        <a:pt x="21314" y="10691"/>
                        <a:pt x="22982" y="11229"/>
                        <a:pt x="23911" y="12185"/>
                      </a:cubicBezTo>
                      <a:cubicBezTo>
                        <a:pt x="25811" y="14117"/>
                        <a:pt x="26159" y="17569"/>
                        <a:pt x="24227" y="19627"/>
                      </a:cubicBezTo>
                      <a:cubicBezTo>
                        <a:pt x="23145" y="20810"/>
                        <a:pt x="21541" y="21498"/>
                        <a:pt x="19948" y="21498"/>
                      </a:cubicBezTo>
                      <a:cubicBezTo>
                        <a:pt x="19025" y="21498"/>
                        <a:pt x="18105" y="21267"/>
                        <a:pt x="17292" y="20767"/>
                      </a:cubicBezTo>
                      <a:cubicBezTo>
                        <a:pt x="14980" y="19342"/>
                        <a:pt x="14220" y="16429"/>
                        <a:pt x="14980" y="13927"/>
                      </a:cubicBezTo>
                      <a:cubicBezTo>
                        <a:pt x="14980" y="13864"/>
                        <a:pt x="15012" y="13832"/>
                        <a:pt x="15012" y="13800"/>
                      </a:cubicBezTo>
                      <a:cubicBezTo>
                        <a:pt x="15043" y="13769"/>
                        <a:pt x="15043" y="13705"/>
                        <a:pt x="15043" y="13674"/>
                      </a:cubicBezTo>
                      <a:lnTo>
                        <a:pt x="15043" y="13642"/>
                      </a:lnTo>
                      <a:lnTo>
                        <a:pt x="15043" y="13610"/>
                      </a:lnTo>
                      <a:cubicBezTo>
                        <a:pt x="15471" y="11580"/>
                        <a:pt x="17551" y="10691"/>
                        <a:pt x="19667" y="10691"/>
                      </a:cubicBezTo>
                      <a:close/>
                      <a:moveTo>
                        <a:pt x="22359" y="21527"/>
                      </a:moveTo>
                      <a:cubicBezTo>
                        <a:pt x="23150" y="24219"/>
                        <a:pt x="24132" y="26943"/>
                        <a:pt x="25209" y="29540"/>
                      </a:cubicBezTo>
                      <a:cubicBezTo>
                        <a:pt x="25177" y="29540"/>
                        <a:pt x="25146" y="29603"/>
                        <a:pt x="25146" y="29635"/>
                      </a:cubicBezTo>
                      <a:cubicBezTo>
                        <a:pt x="25070" y="29936"/>
                        <a:pt x="24756" y="30158"/>
                        <a:pt x="24456" y="30158"/>
                      </a:cubicBezTo>
                      <a:cubicBezTo>
                        <a:pt x="24377" y="30158"/>
                        <a:pt x="24299" y="30143"/>
                        <a:pt x="24227" y="30110"/>
                      </a:cubicBezTo>
                      <a:cubicBezTo>
                        <a:pt x="23372" y="27291"/>
                        <a:pt x="21947" y="24599"/>
                        <a:pt x="20839" y="21907"/>
                      </a:cubicBezTo>
                      <a:cubicBezTo>
                        <a:pt x="21345" y="21844"/>
                        <a:pt x="21852" y="21717"/>
                        <a:pt x="22359" y="21527"/>
                      </a:cubicBezTo>
                      <a:close/>
                      <a:moveTo>
                        <a:pt x="23309" y="28875"/>
                      </a:moveTo>
                      <a:cubicBezTo>
                        <a:pt x="23530" y="29223"/>
                        <a:pt x="23721" y="29603"/>
                        <a:pt x="23942" y="29951"/>
                      </a:cubicBezTo>
                      <a:cubicBezTo>
                        <a:pt x="23879" y="29951"/>
                        <a:pt x="23847" y="30015"/>
                        <a:pt x="23879" y="30110"/>
                      </a:cubicBezTo>
                      <a:cubicBezTo>
                        <a:pt x="24054" y="30348"/>
                        <a:pt x="24308" y="30452"/>
                        <a:pt x="24566" y="30452"/>
                      </a:cubicBezTo>
                      <a:cubicBezTo>
                        <a:pt x="24959" y="30452"/>
                        <a:pt x="25360" y="30208"/>
                        <a:pt x="25494" y="29825"/>
                      </a:cubicBezTo>
                      <a:cubicBezTo>
                        <a:pt x="25510" y="29829"/>
                        <a:pt x="25527" y="29831"/>
                        <a:pt x="25544" y="29831"/>
                      </a:cubicBezTo>
                      <a:cubicBezTo>
                        <a:pt x="25658" y="29831"/>
                        <a:pt x="25775" y="29741"/>
                        <a:pt x="25747" y="29603"/>
                      </a:cubicBezTo>
                      <a:cubicBezTo>
                        <a:pt x="25652" y="29381"/>
                        <a:pt x="25621" y="29191"/>
                        <a:pt x="25526" y="29001"/>
                      </a:cubicBezTo>
                      <a:lnTo>
                        <a:pt x="25526" y="29001"/>
                      </a:lnTo>
                      <a:cubicBezTo>
                        <a:pt x="28493" y="30340"/>
                        <a:pt x="26863" y="34325"/>
                        <a:pt x="24123" y="34325"/>
                      </a:cubicBezTo>
                      <a:cubicBezTo>
                        <a:pt x="23880" y="34325"/>
                        <a:pt x="23629" y="34294"/>
                        <a:pt x="23372" y="34227"/>
                      </a:cubicBezTo>
                      <a:cubicBezTo>
                        <a:pt x="22042" y="33878"/>
                        <a:pt x="21060" y="32643"/>
                        <a:pt x="21472" y="31250"/>
                      </a:cubicBezTo>
                      <a:cubicBezTo>
                        <a:pt x="21694" y="30236"/>
                        <a:pt x="22485" y="29476"/>
                        <a:pt x="23309" y="28875"/>
                      </a:cubicBezTo>
                      <a:close/>
                      <a:moveTo>
                        <a:pt x="31160" y="0"/>
                      </a:moveTo>
                      <a:cubicBezTo>
                        <a:pt x="30420" y="0"/>
                        <a:pt x="29691" y="238"/>
                        <a:pt x="29104" y="753"/>
                      </a:cubicBezTo>
                      <a:cubicBezTo>
                        <a:pt x="27679" y="1798"/>
                        <a:pt x="27394" y="3761"/>
                        <a:pt x="28471" y="5155"/>
                      </a:cubicBezTo>
                      <a:cubicBezTo>
                        <a:pt x="28503" y="5218"/>
                        <a:pt x="28534" y="5218"/>
                        <a:pt x="28598" y="5218"/>
                      </a:cubicBezTo>
                      <a:cubicBezTo>
                        <a:pt x="26697" y="6991"/>
                        <a:pt x="24797" y="8860"/>
                        <a:pt x="23309" y="10950"/>
                      </a:cubicBezTo>
                      <a:cubicBezTo>
                        <a:pt x="22418" y="10400"/>
                        <a:pt x="21197" y="10113"/>
                        <a:pt x="19949" y="10113"/>
                      </a:cubicBezTo>
                      <a:cubicBezTo>
                        <a:pt x="17604" y="10113"/>
                        <a:pt x="15158" y="11124"/>
                        <a:pt x="14600" y="13294"/>
                      </a:cubicBezTo>
                      <a:cubicBezTo>
                        <a:pt x="12446" y="12977"/>
                        <a:pt x="10324" y="12565"/>
                        <a:pt x="8234" y="11963"/>
                      </a:cubicBezTo>
                      <a:cubicBezTo>
                        <a:pt x="8234" y="10285"/>
                        <a:pt x="6809" y="8923"/>
                        <a:pt x="5162" y="8860"/>
                      </a:cubicBezTo>
                      <a:cubicBezTo>
                        <a:pt x="5088" y="8855"/>
                        <a:pt x="5015" y="8853"/>
                        <a:pt x="4941" y="8853"/>
                      </a:cubicBezTo>
                      <a:cubicBezTo>
                        <a:pt x="3067" y="8853"/>
                        <a:pt x="1399" y="10382"/>
                        <a:pt x="729" y="12058"/>
                      </a:cubicBezTo>
                      <a:cubicBezTo>
                        <a:pt x="0" y="13864"/>
                        <a:pt x="1552" y="15415"/>
                        <a:pt x="3262" y="15827"/>
                      </a:cubicBezTo>
                      <a:cubicBezTo>
                        <a:pt x="3618" y="15910"/>
                        <a:pt x="3980" y="15950"/>
                        <a:pt x="4341" y="15950"/>
                      </a:cubicBezTo>
                      <a:cubicBezTo>
                        <a:pt x="5776" y="15950"/>
                        <a:pt x="7184" y="15307"/>
                        <a:pt x="8044" y="14117"/>
                      </a:cubicBezTo>
                      <a:cubicBezTo>
                        <a:pt x="10103" y="14655"/>
                        <a:pt x="12193" y="15067"/>
                        <a:pt x="14283" y="15289"/>
                      </a:cubicBezTo>
                      <a:lnTo>
                        <a:pt x="14378" y="15289"/>
                      </a:lnTo>
                      <a:cubicBezTo>
                        <a:pt x="14093" y="17759"/>
                        <a:pt x="15297" y="20292"/>
                        <a:pt x="17545" y="21432"/>
                      </a:cubicBezTo>
                      <a:cubicBezTo>
                        <a:pt x="18293" y="21820"/>
                        <a:pt x="19187" y="22014"/>
                        <a:pt x="20056" y="22014"/>
                      </a:cubicBezTo>
                      <a:cubicBezTo>
                        <a:pt x="20180" y="22014"/>
                        <a:pt x="20304" y="22010"/>
                        <a:pt x="20427" y="22002"/>
                      </a:cubicBezTo>
                      <a:lnTo>
                        <a:pt x="20427" y="22034"/>
                      </a:lnTo>
                      <a:cubicBezTo>
                        <a:pt x="21250" y="24156"/>
                        <a:pt x="22105" y="26468"/>
                        <a:pt x="23214" y="28558"/>
                      </a:cubicBezTo>
                      <a:cubicBezTo>
                        <a:pt x="21979" y="29191"/>
                        <a:pt x="20902" y="30458"/>
                        <a:pt x="20902" y="31883"/>
                      </a:cubicBezTo>
                      <a:cubicBezTo>
                        <a:pt x="20870" y="33467"/>
                        <a:pt x="22264" y="34670"/>
                        <a:pt x="23752" y="34828"/>
                      </a:cubicBezTo>
                      <a:cubicBezTo>
                        <a:pt x="23881" y="34842"/>
                        <a:pt x="24007" y="34849"/>
                        <a:pt x="24132" y="34849"/>
                      </a:cubicBezTo>
                      <a:cubicBezTo>
                        <a:pt x="27465" y="34849"/>
                        <a:pt x="29168" y="30084"/>
                        <a:pt x="25779" y="28558"/>
                      </a:cubicBezTo>
                      <a:cubicBezTo>
                        <a:pt x="25737" y="28541"/>
                        <a:pt x="25696" y="28533"/>
                        <a:pt x="25659" y="28533"/>
                      </a:cubicBezTo>
                      <a:cubicBezTo>
                        <a:pt x="25557" y="28533"/>
                        <a:pt x="25477" y="28592"/>
                        <a:pt x="25431" y="28685"/>
                      </a:cubicBezTo>
                      <a:cubicBezTo>
                        <a:pt x="24639" y="26214"/>
                        <a:pt x="23689" y="23744"/>
                        <a:pt x="22644" y="21401"/>
                      </a:cubicBezTo>
                      <a:cubicBezTo>
                        <a:pt x="23752" y="20926"/>
                        <a:pt x="24702" y="20102"/>
                        <a:pt x="25336" y="19026"/>
                      </a:cubicBezTo>
                      <a:cubicBezTo>
                        <a:pt x="26602" y="16840"/>
                        <a:pt x="26159" y="13927"/>
                        <a:pt x="24544" y="12058"/>
                      </a:cubicBezTo>
                      <a:cubicBezTo>
                        <a:pt x="26476" y="10538"/>
                        <a:pt x="28186" y="8638"/>
                        <a:pt x="29928" y="6865"/>
                      </a:cubicBezTo>
                      <a:cubicBezTo>
                        <a:pt x="30378" y="7152"/>
                        <a:pt x="30867" y="7280"/>
                        <a:pt x="31353" y="7280"/>
                      </a:cubicBezTo>
                      <a:cubicBezTo>
                        <a:pt x="32474" y="7280"/>
                        <a:pt x="33585" y="6601"/>
                        <a:pt x="34203" y="5630"/>
                      </a:cubicBezTo>
                      <a:cubicBezTo>
                        <a:pt x="35216" y="4141"/>
                        <a:pt x="34995" y="2209"/>
                        <a:pt x="33665" y="974"/>
                      </a:cubicBezTo>
                      <a:cubicBezTo>
                        <a:pt x="32970" y="349"/>
                        <a:pt x="32057" y="0"/>
                        <a:pt x="31160"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411;p28">
                  <a:extLst>
                    <a:ext uri="{FF2B5EF4-FFF2-40B4-BE49-F238E27FC236}">
                      <a16:creationId xmlns="" xmlns:a16="http://schemas.microsoft.com/office/drawing/2014/main" id="{2E2FE4ED-5B93-40FA-9C48-E3A70F9FA51F}"/>
                    </a:ext>
                  </a:extLst>
                </p:cNvPr>
                <p:cNvSpPr/>
                <p:nvPr/>
              </p:nvSpPr>
              <p:spPr>
                <a:xfrm>
                  <a:off x="3032018" y="3046968"/>
                  <a:ext cx="235277" cy="201368"/>
                </a:xfrm>
                <a:custGeom>
                  <a:avLst/>
                  <a:gdLst/>
                  <a:ahLst/>
                  <a:cxnLst/>
                  <a:rect l="l" t="t" r="r" b="b"/>
                  <a:pathLst>
                    <a:path w="7313" h="6259" extrusionOk="0">
                      <a:moveTo>
                        <a:pt x="5270" y="1915"/>
                      </a:moveTo>
                      <a:cubicBezTo>
                        <a:pt x="5311" y="1915"/>
                        <a:pt x="5350" y="1931"/>
                        <a:pt x="5381" y="1969"/>
                      </a:cubicBezTo>
                      <a:cubicBezTo>
                        <a:pt x="5792" y="2444"/>
                        <a:pt x="5761" y="3299"/>
                        <a:pt x="5381" y="3837"/>
                      </a:cubicBezTo>
                      <a:cubicBezTo>
                        <a:pt x="5348" y="3869"/>
                        <a:pt x="5312" y="3883"/>
                        <a:pt x="5277" y="3883"/>
                      </a:cubicBezTo>
                      <a:cubicBezTo>
                        <a:pt x="5173" y="3883"/>
                        <a:pt x="5080" y="3765"/>
                        <a:pt x="5127" y="3647"/>
                      </a:cubicBezTo>
                      <a:cubicBezTo>
                        <a:pt x="5444" y="3172"/>
                        <a:pt x="5412" y="2665"/>
                        <a:pt x="5095" y="2222"/>
                      </a:cubicBezTo>
                      <a:cubicBezTo>
                        <a:pt x="4999" y="2078"/>
                        <a:pt x="5141" y="1915"/>
                        <a:pt x="5270" y="1915"/>
                      </a:cubicBezTo>
                      <a:close/>
                      <a:moveTo>
                        <a:pt x="6018" y="2459"/>
                      </a:moveTo>
                      <a:cubicBezTo>
                        <a:pt x="6078" y="2459"/>
                        <a:pt x="6139" y="2483"/>
                        <a:pt x="6172" y="2539"/>
                      </a:cubicBezTo>
                      <a:cubicBezTo>
                        <a:pt x="6552" y="3204"/>
                        <a:pt x="6331" y="4186"/>
                        <a:pt x="5729" y="4661"/>
                      </a:cubicBezTo>
                      <a:cubicBezTo>
                        <a:pt x="5699" y="4690"/>
                        <a:pt x="5667" y="4702"/>
                        <a:pt x="5635" y="4702"/>
                      </a:cubicBezTo>
                      <a:cubicBezTo>
                        <a:pt x="5531" y="4702"/>
                        <a:pt x="5442" y="4568"/>
                        <a:pt x="5539" y="4471"/>
                      </a:cubicBezTo>
                      <a:cubicBezTo>
                        <a:pt x="6077" y="3964"/>
                        <a:pt x="6077" y="3299"/>
                        <a:pt x="5856" y="2665"/>
                      </a:cubicBezTo>
                      <a:cubicBezTo>
                        <a:pt x="5794" y="2542"/>
                        <a:pt x="5906" y="2459"/>
                        <a:pt x="6018" y="2459"/>
                      </a:cubicBezTo>
                      <a:close/>
                      <a:moveTo>
                        <a:pt x="3925" y="0"/>
                      </a:moveTo>
                      <a:cubicBezTo>
                        <a:pt x="1872" y="0"/>
                        <a:pt x="0" y="2127"/>
                        <a:pt x="1327" y="4407"/>
                      </a:cubicBezTo>
                      <a:lnTo>
                        <a:pt x="1327" y="4502"/>
                      </a:lnTo>
                      <a:cubicBezTo>
                        <a:pt x="1612" y="4281"/>
                        <a:pt x="1929" y="3996"/>
                        <a:pt x="2214" y="3711"/>
                      </a:cubicBezTo>
                      <a:cubicBezTo>
                        <a:pt x="2258" y="3688"/>
                        <a:pt x="2319" y="3666"/>
                        <a:pt x="2373" y="3666"/>
                      </a:cubicBezTo>
                      <a:cubicBezTo>
                        <a:pt x="2395" y="3666"/>
                        <a:pt x="2417" y="3670"/>
                        <a:pt x="2435" y="3679"/>
                      </a:cubicBezTo>
                      <a:cubicBezTo>
                        <a:pt x="2467" y="3647"/>
                        <a:pt x="2530" y="3616"/>
                        <a:pt x="2562" y="3616"/>
                      </a:cubicBezTo>
                      <a:cubicBezTo>
                        <a:pt x="2626" y="3599"/>
                        <a:pt x="2690" y="3592"/>
                        <a:pt x="2752" y="3592"/>
                      </a:cubicBezTo>
                      <a:cubicBezTo>
                        <a:pt x="3299" y="3592"/>
                        <a:pt x="3734" y="4183"/>
                        <a:pt x="3734" y="4724"/>
                      </a:cubicBezTo>
                      <a:cubicBezTo>
                        <a:pt x="3860" y="4787"/>
                        <a:pt x="3987" y="4977"/>
                        <a:pt x="3829" y="5104"/>
                      </a:cubicBezTo>
                      <a:lnTo>
                        <a:pt x="2942" y="5991"/>
                      </a:lnTo>
                      <a:cubicBezTo>
                        <a:pt x="3288" y="6176"/>
                        <a:pt x="3650" y="6258"/>
                        <a:pt x="4009" y="6258"/>
                      </a:cubicBezTo>
                      <a:cubicBezTo>
                        <a:pt x="5067" y="6258"/>
                        <a:pt x="6104" y="5542"/>
                        <a:pt x="6647" y="4597"/>
                      </a:cubicBezTo>
                      <a:cubicBezTo>
                        <a:pt x="7312" y="3362"/>
                        <a:pt x="7059" y="1905"/>
                        <a:pt x="6077" y="924"/>
                      </a:cubicBezTo>
                      <a:cubicBezTo>
                        <a:pt x="5431" y="277"/>
                        <a:pt x="4666" y="0"/>
                        <a:pt x="3925"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412;p28">
                  <a:extLst>
                    <a:ext uri="{FF2B5EF4-FFF2-40B4-BE49-F238E27FC236}">
                      <a16:creationId xmlns="" xmlns:a16="http://schemas.microsoft.com/office/drawing/2014/main" id="{CF60374A-E873-44DF-A055-9ABFF2516C10}"/>
                    </a:ext>
                  </a:extLst>
                </p:cNvPr>
                <p:cNvSpPr/>
                <p:nvPr/>
              </p:nvSpPr>
              <p:spPr>
                <a:xfrm>
                  <a:off x="3207067" y="3125790"/>
                  <a:ext cx="36773" cy="72485"/>
                </a:xfrm>
                <a:custGeom>
                  <a:avLst/>
                  <a:gdLst/>
                  <a:ahLst/>
                  <a:cxnLst/>
                  <a:rect l="l" t="t" r="r" b="b"/>
                  <a:pathLst>
                    <a:path w="1143" h="2253" extrusionOk="0">
                      <a:moveTo>
                        <a:pt x="549" y="1"/>
                      </a:moveTo>
                      <a:cubicBezTo>
                        <a:pt x="444" y="1"/>
                        <a:pt x="355" y="77"/>
                        <a:pt x="415" y="215"/>
                      </a:cubicBezTo>
                      <a:cubicBezTo>
                        <a:pt x="636" y="881"/>
                        <a:pt x="636" y="1546"/>
                        <a:pt x="98" y="2021"/>
                      </a:cubicBezTo>
                      <a:cubicBezTo>
                        <a:pt x="1" y="2118"/>
                        <a:pt x="71" y="2252"/>
                        <a:pt x="181" y="2252"/>
                      </a:cubicBezTo>
                      <a:cubicBezTo>
                        <a:pt x="214" y="2252"/>
                        <a:pt x="251" y="2240"/>
                        <a:pt x="288" y="2211"/>
                      </a:cubicBezTo>
                      <a:cubicBezTo>
                        <a:pt x="890" y="1736"/>
                        <a:pt x="1143" y="754"/>
                        <a:pt x="731" y="89"/>
                      </a:cubicBezTo>
                      <a:cubicBezTo>
                        <a:pt x="683" y="29"/>
                        <a:pt x="613" y="1"/>
                        <a:pt x="549"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413;p28">
                  <a:extLst>
                    <a:ext uri="{FF2B5EF4-FFF2-40B4-BE49-F238E27FC236}">
                      <a16:creationId xmlns="" xmlns:a16="http://schemas.microsoft.com/office/drawing/2014/main" id="{2581C6B1-08CF-47E3-9E2D-93C0CC203392}"/>
                    </a:ext>
                  </a:extLst>
                </p:cNvPr>
                <p:cNvSpPr/>
                <p:nvPr/>
              </p:nvSpPr>
              <p:spPr>
                <a:xfrm>
                  <a:off x="3191689" y="3108063"/>
                  <a:ext cx="25674" cy="61256"/>
                </a:xfrm>
                <a:custGeom>
                  <a:avLst/>
                  <a:gdLst/>
                  <a:ahLst/>
                  <a:cxnLst/>
                  <a:rect l="l" t="t" r="r" b="b"/>
                  <a:pathLst>
                    <a:path w="798" h="1904" extrusionOk="0">
                      <a:moveTo>
                        <a:pt x="276" y="1"/>
                      </a:moveTo>
                      <a:cubicBezTo>
                        <a:pt x="159" y="1"/>
                        <a:pt x="0" y="166"/>
                        <a:pt x="101" y="291"/>
                      </a:cubicBezTo>
                      <a:cubicBezTo>
                        <a:pt x="418" y="703"/>
                        <a:pt x="449" y="1242"/>
                        <a:pt x="132" y="1653"/>
                      </a:cubicBezTo>
                      <a:cubicBezTo>
                        <a:pt x="57" y="1778"/>
                        <a:pt x="180" y="1904"/>
                        <a:pt x="282" y="1904"/>
                      </a:cubicBezTo>
                      <a:cubicBezTo>
                        <a:pt x="309" y="1904"/>
                        <a:pt x="334" y="1895"/>
                        <a:pt x="354" y="1875"/>
                      </a:cubicBezTo>
                      <a:cubicBezTo>
                        <a:pt x="766" y="1368"/>
                        <a:pt x="798" y="576"/>
                        <a:pt x="354" y="38"/>
                      </a:cubicBezTo>
                      <a:cubicBezTo>
                        <a:pt x="334" y="12"/>
                        <a:pt x="307" y="1"/>
                        <a:pt x="276"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414;p28">
                  <a:extLst>
                    <a:ext uri="{FF2B5EF4-FFF2-40B4-BE49-F238E27FC236}">
                      <a16:creationId xmlns="" xmlns:a16="http://schemas.microsoft.com/office/drawing/2014/main" id="{062BD4FD-982C-4793-8275-9848D5F6E568}"/>
                    </a:ext>
                  </a:extLst>
                </p:cNvPr>
                <p:cNvSpPr/>
                <p:nvPr/>
              </p:nvSpPr>
              <p:spPr>
                <a:xfrm>
                  <a:off x="2907608" y="3176525"/>
                  <a:ext cx="234377" cy="238430"/>
                </a:xfrm>
                <a:custGeom>
                  <a:avLst/>
                  <a:gdLst/>
                  <a:ahLst/>
                  <a:cxnLst/>
                  <a:rect l="l" t="t" r="r" b="b"/>
                  <a:pathLst>
                    <a:path w="7285" h="7411" extrusionOk="0">
                      <a:moveTo>
                        <a:pt x="6461" y="0"/>
                      </a:moveTo>
                      <a:cubicBezTo>
                        <a:pt x="6461" y="0"/>
                        <a:pt x="6429" y="64"/>
                        <a:pt x="6429" y="95"/>
                      </a:cubicBezTo>
                      <a:cubicBezTo>
                        <a:pt x="4212" y="2185"/>
                        <a:pt x="2249" y="4529"/>
                        <a:pt x="0" y="6587"/>
                      </a:cubicBezTo>
                      <a:cubicBezTo>
                        <a:pt x="380" y="6809"/>
                        <a:pt x="697" y="7094"/>
                        <a:pt x="950" y="7411"/>
                      </a:cubicBezTo>
                      <a:cubicBezTo>
                        <a:pt x="2660" y="4972"/>
                        <a:pt x="5162" y="2914"/>
                        <a:pt x="7284" y="855"/>
                      </a:cubicBezTo>
                      <a:cubicBezTo>
                        <a:pt x="7284" y="380"/>
                        <a:pt x="6936" y="64"/>
                        <a:pt x="6461"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415;p28">
                  <a:extLst>
                    <a:ext uri="{FF2B5EF4-FFF2-40B4-BE49-F238E27FC236}">
                      <a16:creationId xmlns="" xmlns:a16="http://schemas.microsoft.com/office/drawing/2014/main" id="{BC28DF46-37CA-442B-9536-ABCBD0E4379F}"/>
                    </a:ext>
                  </a:extLst>
                </p:cNvPr>
                <p:cNvSpPr/>
                <p:nvPr/>
              </p:nvSpPr>
              <p:spPr>
                <a:xfrm>
                  <a:off x="2611109" y="3375028"/>
                  <a:ext cx="385169" cy="347463"/>
                </a:xfrm>
                <a:custGeom>
                  <a:avLst/>
                  <a:gdLst/>
                  <a:ahLst/>
                  <a:cxnLst/>
                  <a:rect l="l" t="t" r="r" b="b"/>
                  <a:pathLst>
                    <a:path w="11972" h="10800" extrusionOk="0">
                      <a:moveTo>
                        <a:pt x="5099" y="386"/>
                      </a:moveTo>
                      <a:cubicBezTo>
                        <a:pt x="5353" y="386"/>
                        <a:pt x="5321" y="702"/>
                        <a:pt x="5099" y="702"/>
                      </a:cubicBezTo>
                      <a:cubicBezTo>
                        <a:pt x="4212" y="734"/>
                        <a:pt x="3357" y="956"/>
                        <a:pt x="2566" y="1526"/>
                      </a:cubicBezTo>
                      <a:cubicBezTo>
                        <a:pt x="2559" y="1529"/>
                        <a:pt x="2551" y="1531"/>
                        <a:pt x="2543" y="1531"/>
                      </a:cubicBezTo>
                      <a:cubicBezTo>
                        <a:pt x="2477" y="1531"/>
                        <a:pt x="2386" y="1424"/>
                        <a:pt x="2471" y="1367"/>
                      </a:cubicBezTo>
                      <a:cubicBezTo>
                        <a:pt x="3231" y="766"/>
                        <a:pt x="4149" y="386"/>
                        <a:pt x="5099" y="386"/>
                      </a:cubicBezTo>
                      <a:close/>
                      <a:moveTo>
                        <a:pt x="4744" y="1207"/>
                      </a:moveTo>
                      <a:cubicBezTo>
                        <a:pt x="4778" y="1207"/>
                        <a:pt x="4812" y="1208"/>
                        <a:pt x="4846" y="1209"/>
                      </a:cubicBezTo>
                      <a:cubicBezTo>
                        <a:pt x="5036" y="1209"/>
                        <a:pt x="5036" y="1526"/>
                        <a:pt x="4846" y="1526"/>
                      </a:cubicBezTo>
                      <a:cubicBezTo>
                        <a:pt x="4744" y="1515"/>
                        <a:pt x="4642" y="1509"/>
                        <a:pt x="4543" y="1509"/>
                      </a:cubicBezTo>
                      <a:cubicBezTo>
                        <a:pt x="3779" y="1509"/>
                        <a:pt x="3098" y="1832"/>
                        <a:pt x="2566" y="2476"/>
                      </a:cubicBezTo>
                      <a:cubicBezTo>
                        <a:pt x="2551" y="2490"/>
                        <a:pt x="2532" y="2496"/>
                        <a:pt x="2512" y="2496"/>
                      </a:cubicBezTo>
                      <a:cubicBezTo>
                        <a:pt x="2442" y="2496"/>
                        <a:pt x="2358" y="2423"/>
                        <a:pt x="2407" y="2349"/>
                      </a:cubicBezTo>
                      <a:cubicBezTo>
                        <a:pt x="2957" y="1616"/>
                        <a:pt x="3830" y="1207"/>
                        <a:pt x="4744" y="1207"/>
                      </a:cubicBezTo>
                      <a:close/>
                      <a:moveTo>
                        <a:pt x="5448" y="0"/>
                      </a:moveTo>
                      <a:cubicBezTo>
                        <a:pt x="3332" y="0"/>
                        <a:pt x="1251" y="889"/>
                        <a:pt x="824" y="2919"/>
                      </a:cubicBezTo>
                      <a:lnTo>
                        <a:pt x="824" y="2951"/>
                      </a:lnTo>
                      <a:lnTo>
                        <a:pt x="824" y="2983"/>
                      </a:lnTo>
                      <a:cubicBezTo>
                        <a:pt x="792" y="3046"/>
                        <a:pt x="792" y="3078"/>
                        <a:pt x="792" y="3109"/>
                      </a:cubicBezTo>
                      <a:cubicBezTo>
                        <a:pt x="792" y="3141"/>
                        <a:pt x="792" y="3204"/>
                        <a:pt x="761" y="3236"/>
                      </a:cubicBezTo>
                      <a:cubicBezTo>
                        <a:pt x="0" y="5738"/>
                        <a:pt x="792" y="8651"/>
                        <a:pt x="3104" y="10076"/>
                      </a:cubicBezTo>
                      <a:cubicBezTo>
                        <a:pt x="3888" y="10572"/>
                        <a:pt x="4793" y="10799"/>
                        <a:pt x="5708" y="10799"/>
                      </a:cubicBezTo>
                      <a:cubicBezTo>
                        <a:pt x="7309" y="10799"/>
                        <a:pt x="8940" y="10105"/>
                        <a:pt x="10008" y="8936"/>
                      </a:cubicBezTo>
                      <a:cubicBezTo>
                        <a:pt x="11971" y="6878"/>
                        <a:pt x="11591" y="3458"/>
                        <a:pt x="9691" y="1494"/>
                      </a:cubicBezTo>
                      <a:cubicBezTo>
                        <a:pt x="8763" y="538"/>
                        <a:pt x="7095" y="0"/>
                        <a:pt x="5448"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16;p28">
                  <a:extLst>
                    <a:ext uri="{FF2B5EF4-FFF2-40B4-BE49-F238E27FC236}">
                      <a16:creationId xmlns="" xmlns:a16="http://schemas.microsoft.com/office/drawing/2014/main" id="{414572B3-4AA0-44BC-B71E-3CD8B7916A30}"/>
                    </a:ext>
                  </a:extLst>
                </p:cNvPr>
                <p:cNvSpPr/>
                <p:nvPr/>
              </p:nvSpPr>
              <p:spPr>
                <a:xfrm>
                  <a:off x="2687840" y="3387414"/>
                  <a:ext cx="94458" cy="35872"/>
                </a:xfrm>
                <a:custGeom>
                  <a:avLst/>
                  <a:gdLst/>
                  <a:ahLst/>
                  <a:cxnLst/>
                  <a:rect l="l" t="t" r="r" b="b"/>
                  <a:pathLst>
                    <a:path w="2936" h="1115" extrusionOk="0">
                      <a:moveTo>
                        <a:pt x="2714" y="1"/>
                      </a:moveTo>
                      <a:cubicBezTo>
                        <a:pt x="1764" y="1"/>
                        <a:pt x="814" y="349"/>
                        <a:pt x="86" y="951"/>
                      </a:cubicBezTo>
                      <a:cubicBezTo>
                        <a:pt x="1" y="1007"/>
                        <a:pt x="92" y="1114"/>
                        <a:pt x="158" y="1114"/>
                      </a:cubicBezTo>
                      <a:cubicBezTo>
                        <a:pt x="166" y="1114"/>
                        <a:pt x="174" y="1113"/>
                        <a:pt x="181" y="1109"/>
                      </a:cubicBezTo>
                      <a:cubicBezTo>
                        <a:pt x="972" y="571"/>
                        <a:pt x="1827" y="349"/>
                        <a:pt x="2714" y="317"/>
                      </a:cubicBezTo>
                      <a:cubicBezTo>
                        <a:pt x="2936" y="317"/>
                        <a:pt x="2936" y="1"/>
                        <a:pt x="2714"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7;p28">
                  <a:extLst>
                    <a:ext uri="{FF2B5EF4-FFF2-40B4-BE49-F238E27FC236}">
                      <a16:creationId xmlns="" xmlns:a16="http://schemas.microsoft.com/office/drawing/2014/main" id="{E55E0BCA-FE5B-42B7-A308-45C18C156672}"/>
                    </a:ext>
                  </a:extLst>
                </p:cNvPr>
                <p:cNvSpPr/>
                <p:nvPr/>
              </p:nvSpPr>
              <p:spPr>
                <a:xfrm>
                  <a:off x="2686746" y="3413538"/>
                  <a:ext cx="86383" cy="41824"/>
                </a:xfrm>
                <a:custGeom>
                  <a:avLst/>
                  <a:gdLst/>
                  <a:ahLst/>
                  <a:cxnLst/>
                  <a:rect l="l" t="t" r="r" b="b"/>
                  <a:pathLst>
                    <a:path w="2685" h="1300" extrusionOk="0">
                      <a:moveTo>
                        <a:pt x="2254" y="0"/>
                      </a:moveTo>
                      <a:cubicBezTo>
                        <a:pt x="1396" y="0"/>
                        <a:pt x="604" y="457"/>
                        <a:pt x="25" y="1152"/>
                      </a:cubicBezTo>
                      <a:cubicBezTo>
                        <a:pt x="0" y="1226"/>
                        <a:pt x="71" y="1299"/>
                        <a:pt x="133" y="1299"/>
                      </a:cubicBezTo>
                      <a:cubicBezTo>
                        <a:pt x="151" y="1299"/>
                        <a:pt x="169" y="1293"/>
                        <a:pt x="183" y="1279"/>
                      </a:cubicBezTo>
                      <a:cubicBezTo>
                        <a:pt x="715" y="635"/>
                        <a:pt x="1396" y="312"/>
                        <a:pt x="2182" y="312"/>
                      </a:cubicBezTo>
                      <a:cubicBezTo>
                        <a:pt x="2285" y="312"/>
                        <a:pt x="2389" y="318"/>
                        <a:pt x="2495" y="329"/>
                      </a:cubicBezTo>
                      <a:cubicBezTo>
                        <a:pt x="2685" y="329"/>
                        <a:pt x="2685" y="12"/>
                        <a:pt x="2495" y="12"/>
                      </a:cubicBezTo>
                      <a:cubicBezTo>
                        <a:pt x="2414" y="4"/>
                        <a:pt x="2333" y="0"/>
                        <a:pt x="225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18;p28">
                  <a:extLst>
                    <a:ext uri="{FF2B5EF4-FFF2-40B4-BE49-F238E27FC236}">
                      <a16:creationId xmlns="" xmlns:a16="http://schemas.microsoft.com/office/drawing/2014/main" id="{0FAA93BE-BA4B-49A6-A76C-2176D53EC694}"/>
                    </a:ext>
                  </a:extLst>
                </p:cNvPr>
                <p:cNvSpPr/>
                <p:nvPr/>
              </p:nvSpPr>
              <p:spPr>
                <a:xfrm>
                  <a:off x="2345302" y="3420198"/>
                  <a:ext cx="277037" cy="92560"/>
                </a:xfrm>
                <a:custGeom>
                  <a:avLst/>
                  <a:gdLst/>
                  <a:ahLst/>
                  <a:cxnLst/>
                  <a:rect l="l" t="t" r="r" b="b"/>
                  <a:pathLst>
                    <a:path w="8611" h="2877" extrusionOk="0">
                      <a:moveTo>
                        <a:pt x="723" y="1"/>
                      </a:moveTo>
                      <a:cubicBezTo>
                        <a:pt x="330" y="1"/>
                        <a:pt x="0" y="513"/>
                        <a:pt x="187" y="914"/>
                      </a:cubicBezTo>
                      <a:lnTo>
                        <a:pt x="187" y="1009"/>
                      </a:lnTo>
                      <a:lnTo>
                        <a:pt x="314" y="1009"/>
                      </a:lnTo>
                      <a:cubicBezTo>
                        <a:pt x="2974" y="1705"/>
                        <a:pt x="5602" y="2307"/>
                        <a:pt x="8294" y="2845"/>
                      </a:cubicBezTo>
                      <a:lnTo>
                        <a:pt x="8357" y="2877"/>
                      </a:lnTo>
                      <a:cubicBezTo>
                        <a:pt x="8389" y="2529"/>
                        <a:pt x="8516" y="2180"/>
                        <a:pt x="8611" y="1864"/>
                      </a:cubicBezTo>
                      <a:cubicBezTo>
                        <a:pt x="8547" y="1769"/>
                        <a:pt x="8452" y="1705"/>
                        <a:pt x="8516" y="1547"/>
                      </a:cubicBezTo>
                      <a:cubicBezTo>
                        <a:pt x="5951" y="1420"/>
                        <a:pt x="3385" y="850"/>
                        <a:pt x="979" y="58"/>
                      </a:cubicBezTo>
                      <a:lnTo>
                        <a:pt x="947" y="58"/>
                      </a:lnTo>
                      <a:cubicBezTo>
                        <a:pt x="872" y="19"/>
                        <a:pt x="797" y="1"/>
                        <a:pt x="723"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19;p28">
                  <a:extLst>
                    <a:ext uri="{FF2B5EF4-FFF2-40B4-BE49-F238E27FC236}">
                      <a16:creationId xmlns="" xmlns:a16="http://schemas.microsoft.com/office/drawing/2014/main" id="{8C266CAF-1337-4E80-87A4-0C1552EB3A60}"/>
                    </a:ext>
                  </a:extLst>
                </p:cNvPr>
                <p:cNvSpPr/>
                <p:nvPr/>
              </p:nvSpPr>
              <p:spPr>
                <a:xfrm>
                  <a:off x="2823028" y="3723646"/>
                  <a:ext cx="140626" cy="276651"/>
                </a:xfrm>
                <a:custGeom>
                  <a:avLst/>
                  <a:gdLst/>
                  <a:ahLst/>
                  <a:cxnLst/>
                  <a:rect l="l" t="t" r="r" b="b"/>
                  <a:pathLst>
                    <a:path w="4371" h="8599" extrusionOk="0">
                      <a:moveTo>
                        <a:pt x="1521" y="0"/>
                      </a:moveTo>
                      <a:cubicBezTo>
                        <a:pt x="1046" y="190"/>
                        <a:pt x="507" y="317"/>
                        <a:pt x="1" y="380"/>
                      </a:cubicBezTo>
                      <a:cubicBezTo>
                        <a:pt x="1109" y="3104"/>
                        <a:pt x="2534" y="5764"/>
                        <a:pt x="3389" y="8551"/>
                      </a:cubicBezTo>
                      <a:cubicBezTo>
                        <a:pt x="3461" y="8584"/>
                        <a:pt x="3539" y="8599"/>
                        <a:pt x="3618" y="8599"/>
                      </a:cubicBezTo>
                      <a:cubicBezTo>
                        <a:pt x="3918" y="8599"/>
                        <a:pt x="4232" y="8377"/>
                        <a:pt x="4308" y="8076"/>
                      </a:cubicBezTo>
                      <a:cubicBezTo>
                        <a:pt x="4308" y="8013"/>
                        <a:pt x="4339" y="8013"/>
                        <a:pt x="4371" y="7981"/>
                      </a:cubicBezTo>
                      <a:cubicBezTo>
                        <a:pt x="3263" y="5416"/>
                        <a:pt x="2312" y="2692"/>
                        <a:pt x="1521" y="0"/>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21;p28">
                  <a:extLst>
                    <a:ext uri="{FF2B5EF4-FFF2-40B4-BE49-F238E27FC236}">
                      <a16:creationId xmlns="" xmlns:a16="http://schemas.microsoft.com/office/drawing/2014/main" id="{A3F39425-1B3E-489B-A778-E92C6965E166}"/>
                    </a:ext>
                  </a:extLst>
                </p:cNvPr>
                <p:cNvSpPr/>
                <p:nvPr/>
              </p:nvSpPr>
              <p:spPr>
                <a:xfrm>
                  <a:off x="2161792" y="3333236"/>
                  <a:ext cx="238430" cy="193839"/>
                </a:xfrm>
                <a:custGeom>
                  <a:avLst/>
                  <a:gdLst/>
                  <a:ahLst/>
                  <a:cxnLst/>
                  <a:rect l="l" t="t" r="r" b="b"/>
                  <a:pathLst>
                    <a:path w="7411" h="6025" extrusionOk="0">
                      <a:moveTo>
                        <a:pt x="4264" y="716"/>
                      </a:moveTo>
                      <a:cubicBezTo>
                        <a:pt x="4636" y="716"/>
                        <a:pt x="5010" y="782"/>
                        <a:pt x="5352" y="925"/>
                      </a:cubicBezTo>
                      <a:cubicBezTo>
                        <a:pt x="5533" y="985"/>
                        <a:pt x="5400" y="1244"/>
                        <a:pt x="5251" y="1244"/>
                      </a:cubicBezTo>
                      <a:cubicBezTo>
                        <a:pt x="5242" y="1244"/>
                        <a:pt x="5234" y="1243"/>
                        <a:pt x="5226" y="1241"/>
                      </a:cubicBezTo>
                      <a:cubicBezTo>
                        <a:pt x="4835" y="1111"/>
                        <a:pt x="4469" y="1039"/>
                        <a:pt x="4102" y="1039"/>
                      </a:cubicBezTo>
                      <a:cubicBezTo>
                        <a:pt x="3756" y="1039"/>
                        <a:pt x="3410" y="1103"/>
                        <a:pt x="3041" y="1241"/>
                      </a:cubicBezTo>
                      <a:cubicBezTo>
                        <a:pt x="3032" y="1243"/>
                        <a:pt x="3024" y="1244"/>
                        <a:pt x="3016" y="1244"/>
                      </a:cubicBezTo>
                      <a:cubicBezTo>
                        <a:pt x="2906" y="1244"/>
                        <a:pt x="2859" y="1047"/>
                        <a:pt x="2977" y="988"/>
                      </a:cubicBezTo>
                      <a:cubicBezTo>
                        <a:pt x="3360" y="814"/>
                        <a:pt x="3810" y="716"/>
                        <a:pt x="4264" y="716"/>
                      </a:cubicBezTo>
                      <a:close/>
                      <a:moveTo>
                        <a:pt x="4647" y="0"/>
                      </a:moveTo>
                      <a:cubicBezTo>
                        <a:pt x="4493" y="0"/>
                        <a:pt x="4337" y="12"/>
                        <a:pt x="4181" y="38"/>
                      </a:cubicBezTo>
                      <a:cubicBezTo>
                        <a:pt x="2819" y="291"/>
                        <a:pt x="1647" y="1368"/>
                        <a:pt x="1014" y="2571"/>
                      </a:cubicBezTo>
                      <a:cubicBezTo>
                        <a:pt x="0" y="4598"/>
                        <a:pt x="2217" y="5992"/>
                        <a:pt x="3991" y="6023"/>
                      </a:cubicBezTo>
                      <a:cubicBezTo>
                        <a:pt x="4026" y="6024"/>
                        <a:pt x="4061" y="6025"/>
                        <a:pt x="4096" y="6025"/>
                      </a:cubicBezTo>
                      <a:cubicBezTo>
                        <a:pt x="5321" y="6025"/>
                        <a:pt x="6422" y="5491"/>
                        <a:pt x="7284" y="4598"/>
                      </a:cubicBezTo>
                      <a:cubicBezTo>
                        <a:pt x="6809" y="4440"/>
                        <a:pt x="6334" y="4313"/>
                        <a:pt x="5859" y="4155"/>
                      </a:cubicBezTo>
                      <a:cubicBezTo>
                        <a:pt x="5701" y="4123"/>
                        <a:pt x="5669" y="3933"/>
                        <a:pt x="5701" y="3807"/>
                      </a:cubicBezTo>
                      <a:cubicBezTo>
                        <a:pt x="5701" y="3807"/>
                        <a:pt x="5669" y="3807"/>
                        <a:pt x="5606" y="3775"/>
                      </a:cubicBezTo>
                      <a:cubicBezTo>
                        <a:pt x="5194" y="3300"/>
                        <a:pt x="5542" y="2571"/>
                        <a:pt x="6049" y="2350"/>
                      </a:cubicBezTo>
                      <a:cubicBezTo>
                        <a:pt x="6049" y="2213"/>
                        <a:pt x="6144" y="2052"/>
                        <a:pt x="6292" y="2052"/>
                      </a:cubicBezTo>
                      <a:cubicBezTo>
                        <a:pt x="6316" y="2052"/>
                        <a:pt x="6340" y="2056"/>
                        <a:pt x="6366" y="2065"/>
                      </a:cubicBezTo>
                      <a:cubicBezTo>
                        <a:pt x="6714" y="2191"/>
                        <a:pt x="7031" y="2318"/>
                        <a:pt x="7411" y="2413"/>
                      </a:cubicBezTo>
                      <a:cubicBezTo>
                        <a:pt x="7297" y="989"/>
                        <a:pt x="6030" y="0"/>
                        <a:pt x="4647"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22;p28">
                  <a:extLst>
                    <a:ext uri="{FF2B5EF4-FFF2-40B4-BE49-F238E27FC236}">
                      <a16:creationId xmlns="" xmlns:a16="http://schemas.microsoft.com/office/drawing/2014/main" id="{1C2750F7-3A2A-4303-BA43-D34F0E2E0200}"/>
                    </a:ext>
                  </a:extLst>
                </p:cNvPr>
                <p:cNvSpPr/>
                <p:nvPr/>
              </p:nvSpPr>
              <p:spPr>
                <a:xfrm>
                  <a:off x="2253805" y="3356271"/>
                  <a:ext cx="85032" cy="17019"/>
                </a:xfrm>
                <a:custGeom>
                  <a:avLst/>
                  <a:gdLst/>
                  <a:ahLst/>
                  <a:cxnLst/>
                  <a:rect l="l" t="t" r="r" b="b"/>
                  <a:pathLst>
                    <a:path w="2643" h="529" extrusionOk="0">
                      <a:moveTo>
                        <a:pt x="1404" y="0"/>
                      </a:moveTo>
                      <a:cubicBezTo>
                        <a:pt x="950" y="0"/>
                        <a:pt x="500" y="98"/>
                        <a:pt x="117" y="272"/>
                      </a:cubicBezTo>
                      <a:cubicBezTo>
                        <a:pt x="0" y="360"/>
                        <a:pt x="45" y="529"/>
                        <a:pt x="153" y="529"/>
                      </a:cubicBezTo>
                      <a:cubicBezTo>
                        <a:pt x="162" y="529"/>
                        <a:pt x="171" y="528"/>
                        <a:pt x="181" y="525"/>
                      </a:cubicBezTo>
                      <a:cubicBezTo>
                        <a:pt x="524" y="397"/>
                        <a:pt x="847" y="345"/>
                        <a:pt x="1169" y="345"/>
                      </a:cubicBezTo>
                      <a:cubicBezTo>
                        <a:pt x="1560" y="345"/>
                        <a:pt x="1949" y="421"/>
                        <a:pt x="2366" y="525"/>
                      </a:cubicBezTo>
                      <a:cubicBezTo>
                        <a:pt x="2374" y="527"/>
                        <a:pt x="2382" y="528"/>
                        <a:pt x="2390" y="528"/>
                      </a:cubicBezTo>
                      <a:cubicBezTo>
                        <a:pt x="2537" y="528"/>
                        <a:pt x="2643" y="269"/>
                        <a:pt x="2492" y="209"/>
                      </a:cubicBezTo>
                      <a:cubicBezTo>
                        <a:pt x="2150" y="66"/>
                        <a:pt x="1776" y="0"/>
                        <a:pt x="140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0" name="Google Shape;423;p28">
              <a:extLst>
                <a:ext uri="{FF2B5EF4-FFF2-40B4-BE49-F238E27FC236}">
                  <a16:creationId xmlns="" xmlns:a16="http://schemas.microsoft.com/office/drawing/2014/main" id="{B25C4C7B-8543-41C2-A22C-A7E02FD627B7}"/>
                </a:ext>
              </a:extLst>
            </p:cNvPr>
            <p:cNvSpPr/>
            <p:nvPr/>
          </p:nvSpPr>
          <p:spPr>
            <a:xfrm>
              <a:off x="2902557" y="4077798"/>
              <a:ext cx="85289" cy="34392"/>
            </a:xfrm>
            <a:custGeom>
              <a:avLst/>
              <a:gdLst/>
              <a:ahLst/>
              <a:cxnLst/>
              <a:rect l="l" t="t" r="r" b="b"/>
              <a:pathLst>
                <a:path w="2651" h="1069" extrusionOk="0">
                  <a:moveTo>
                    <a:pt x="2478" y="1"/>
                  </a:moveTo>
                  <a:cubicBezTo>
                    <a:pt x="2464" y="1"/>
                    <a:pt x="2450" y="4"/>
                    <a:pt x="2437" y="13"/>
                  </a:cubicBezTo>
                  <a:cubicBezTo>
                    <a:pt x="1735" y="471"/>
                    <a:pt x="1092" y="870"/>
                    <a:pt x="224" y="870"/>
                  </a:cubicBezTo>
                  <a:cubicBezTo>
                    <a:pt x="192" y="870"/>
                    <a:pt x="159" y="869"/>
                    <a:pt x="125" y="868"/>
                  </a:cubicBezTo>
                  <a:cubicBezTo>
                    <a:pt x="111" y="861"/>
                    <a:pt x="99" y="858"/>
                    <a:pt x="88" y="858"/>
                  </a:cubicBezTo>
                  <a:cubicBezTo>
                    <a:pt x="0" y="858"/>
                    <a:pt x="13" y="1058"/>
                    <a:pt x="125" y="1058"/>
                  </a:cubicBezTo>
                  <a:cubicBezTo>
                    <a:pt x="214" y="1065"/>
                    <a:pt x="306" y="1069"/>
                    <a:pt x="400" y="1069"/>
                  </a:cubicBezTo>
                  <a:cubicBezTo>
                    <a:pt x="1175" y="1069"/>
                    <a:pt x="2087" y="828"/>
                    <a:pt x="2596" y="235"/>
                  </a:cubicBezTo>
                  <a:cubicBezTo>
                    <a:pt x="2650" y="153"/>
                    <a:pt x="2564" y="1"/>
                    <a:pt x="2478"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24;p28">
              <a:extLst>
                <a:ext uri="{FF2B5EF4-FFF2-40B4-BE49-F238E27FC236}">
                  <a16:creationId xmlns="" xmlns:a16="http://schemas.microsoft.com/office/drawing/2014/main" id="{410082F9-A987-44AC-84A7-83ABDEF64BC9}"/>
                </a:ext>
              </a:extLst>
            </p:cNvPr>
            <p:cNvSpPr/>
            <p:nvPr/>
          </p:nvSpPr>
          <p:spPr>
            <a:xfrm>
              <a:off x="2922086" y="4067663"/>
              <a:ext cx="50125" cy="22907"/>
            </a:xfrm>
            <a:custGeom>
              <a:avLst/>
              <a:gdLst/>
              <a:ahLst/>
              <a:cxnLst/>
              <a:rect l="l" t="t" r="r" b="b"/>
              <a:pathLst>
                <a:path w="1558" h="712" extrusionOk="0">
                  <a:moveTo>
                    <a:pt x="1348" y="0"/>
                  </a:moveTo>
                  <a:cubicBezTo>
                    <a:pt x="1330" y="0"/>
                    <a:pt x="1311" y="4"/>
                    <a:pt x="1292" y="12"/>
                  </a:cubicBezTo>
                  <a:cubicBezTo>
                    <a:pt x="1197" y="75"/>
                    <a:pt x="1039" y="138"/>
                    <a:pt x="817" y="170"/>
                  </a:cubicBezTo>
                  <a:cubicBezTo>
                    <a:pt x="595" y="297"/>
                    <a:pt x="310" y="392"/>
                    <a:pt x="89" y="487"/>
                  </a:cubicBezTo>
                  <a:cubicBezTo>
                    <a:pt x="1" y="545"/>
                    <a:pt x="21" y="712"/>
                    <a:pt x="125" y="712"/>
                  </a:cubicBezTo>
                  <a:cubicBezTo>
                    <a:pt x="133" y="712"/>
                    <a:pt x="142" y="711"/>
                    <a:pt x="152" y="708"/>
                  </a:cubicBezTo>
                  <a:cubicBezTo>
                    <a:pt x="437" y="613"/>
                    <a:pt x="659" y="487"/>
                    <a:pt x="912" y="423"/>
                  </a:cubicBezTo>
                  <a:lnTo>
                    <a:pt x="975" y="423"/>
                  </a:lnTo>
                  <a:cubicBezTo>
                    <a:pt x="1134" y="392"/>
                    <a:pt x="1260" y="297"/>
                    <a:pt x="1419" y="265"/>
                  </a:cubicBezTo>
                  <a:cubicBezTo>
                    <a:pt x="1558" y="181"/>
                    <a:pt x="1477" y="0"/>
                    <a:pt x="1348"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67890641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25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750"/>
                                        <p:tgtEl>
                                          <p:spTgt spid="468"/>
                                        </p:tgtEl>
                                      </p:cBhvr>
                                    </p:animEffect>
                                    <p:anim calcmode="lin" valueType="num">
                                      <p:cBhvr>
                                        <p:cTn id="8" dur="750" fill="hold"/>
                                        <p:tgtEl>
                                          <p:spTgt spid="468"/>
                                        </p:tgtEl>
                                        <p:attrNameLst>
                                          <p:attrName>ppt_x</p:attrName>
                                        </p:attrNameLst>
                                      </p:cBhvr>
                                      <p:tavLst>
                                        <p:tav tm="0">
                                          <p:val>
                                            <p:strVal val="#ppt_x"/>
                                          </p:val>
                                        </p:tav>
                                        <p:tav tm="100000">
                                          <p:val>
                                            <p:strVal val="#ppt_x"/>
                                          </p:val>
                                        </p:tav>
                                      </p:tavLst>
                                    </p:anim>
                                    <p:anim calcmode="lin" valueType="num">
                                      <p:cBhvr>
                                        <p:cTn id="9" dur="750" fill="hold"/>
                                        <p:tgtEl>
                                          <p:spTgt spid="468"/>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1000"/>
                                  </p:stCondLst>
                                  <p:childTnLst>
                                    <p:set>
                                      <p:cBhvr>
                                        <p:cTn id="11" dur="1" fill="hold">
                                          <p:stCondLst>
                                            <p:cond delay="0"/>
                                          </p:stCondLst>
                                        </p:cTn>
                                        <p:tgtEl>
                                          <p:spTgt spid="312"/>
                                        </p:tgtEl>
                                        <p:attrNameLst>
                                          <p:attrName>style.visibility</p:attrName>
                                        </p:attrNameLst>
                                      </p:cBhvr>
                                      <p:to>
                                        <p:strVal val="visible"/>
                                      </p:to>
                                    </p:set>
                                    <p:anim calcmode="lin" valueType="num">
                                      <p:cBhvr additive="base">
                                        <p:cTn id="12" dur="500" fill="hold"/>
                                        <p:tgtEl>
                                          <p:spTgt spid="312"/>
                                        </p:tgtEl>
                                        <p:attrNameLst>
                                          <p:attrName>ppt_x</p:attrName>
                                        </p:attrNameLst>
                                      </p:cBhvr>
                                      <p:tavLst>
                                        <p:tav tm="0">
                                          <p:val>
                                            <p:strVal val="0-#ppt_w/2"/>
                                          </p:val>
                                        </p:tav>
                                        <p:tav tm="100000">
                                          <p:val>
                                            <p:strVal val="#ppt_x"/>
                                          </p:val>
                                        </p:tav>
                                      </p:tavLst>
                                    </p:anim>
                                    <p:anim calcmode="lin" valueType="num">
                                      <p:cBhvr additive="base">
                                        <p:cTn id="13" dur="500" fill="hold"/>
                                        <p:tgtEl>
                                          <p:spTgt spid="3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317"/>
                                        </p:tgtEl>
                                        <p:attrNameLst>
                                          <p:attrName>style.visibility</p:attrName>
                                        </p:attrNameLst>
                                      </p:cBhvr>
                                      <p:to>
                                        <p:strVal val="visible"/>
                                      </p:to>
                                    </p:set>
                                    <p:animEffect transition="in" filter="wedge">
                                      <p:cBhvr>
                                        <p:cTn id="18" dur="750"/>
                                        <p:tgtEl>
                                          <p:spTgt spid="317"/>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26"/>
                                        </p:tgtEl>
                                        <p:attrNameLst>
                                          <p:attrName>style.visibility</p:attrName>
                                        </p:attrNameLst>
                                      </p:cBhvr>
                                      <p:to>
                                        <p:strVal val="visible"/>
                                      </p:to>
                                    </p:set>
                                    <p:anim calcmode="lin" valueType="num">
                                      <p:cBhvr>
                                        <p:cTn id="21" dur="500" fill="hold"/>
                                        <p:tgtEl>
                                          <p:spTgt spid="326"/>
                                        </p:tgtEl>
                                        <p:attrNameLst>
                                          <p:attrName>ppt_w</p:attrName>
                                        </p:attrNameLst>
                                      </p:cBhvr>
                                      <p:tavLst>
                                        <p:tav tm="0">
                                          <p:val>
                                            <p:fltVal val="0"/>
                                          </p:val>
                                        </p:tav>
                                        <p:tav tm="100000">
                                          <p:val>
                                            <p:strVal val="#ppt_w"/>
                                          </p:val>
                                        </p:tav>
                                      </p:tavLst>
                                    </p:anim>
                                    <p:anim calcmode="lin" valueType="num">
                                      <p:cBhvr>
                                        <p:cTn id="22" dur="500" fill="hold"/>
                                        <p:tgtEl>
                                          <p:spTgt spid="326"/>
                                        </p:tgtEl>
                                        <p:attrNameLst>
                                          <p:attrName>ppt_h</p:attrName>
                                        </p:attrNameLst>
                                      </p:cBhvr>
                                      <p:tavLst>
                                        <p:tav tm="0">
                                          <p:val>
                                            <p:fltVal val="0"/>
                                          </p:val>
                                        </p:tav>
                                        <p:tav tm="100000">
                                          <p:val>
                                            <p:strVal val="#ppt_h"/>
                                          </p:val>
                                        </p:tav>
                                      </p:tavLst>
                                    </p:anim>
                                    <p:anim calcmode="lin" valueType="num">
                                      <p:cBhvr>
                                        <p:cTn id="23" dur="500" fill="hold"/>
                                        <p:tgtEl>
                                          <p:spTgt spid="326"/>
                                        </p:tgtEl>
                                        <p:attrNameLst>
                                          <p:attrName>style.rotation</p:attrName>
                                        </p:attrNameLst>
                                      </p:cBhvr>
                                      <p:tavLst>
                                        <p:tav tm="0">
                                          <p:val>
                                            <p:fltVal val="90"/>
                                          </p:val>
                                        </p:tav>
                                        <p:tav tm="100000">
                                          <p:val>
                                            <p:fltVal val="0"/>
                                          </p:val>
                                        </p:tav>
                                      </p:tavLst>
                                    </p:anim>
                                    <p:animEffect transition="in" filter="fade">
                                      <p:cBhvr>
                                        <p:cTn id="24" dur="500"/>
                                        <p:tgtEl>
                                          <p:spTgt spid="326"/>
                                        </p:tgtEl>
                                      </p:cBhvr>
                                    </p:animEffect>
                                  </p:childTnLst>
                                </p:cTn>
                              </p:par>
                              <p:par>
                                <p:cTn id="25" presetID="20" presetClass="entr" presetSubtype="0" fill="hold" nodeType="withEffect">
                                  <p:stCondLst>
                                    <p:cond delay="250"/>
                                  </p:stCondLst>
                                  <p:childTnLst>
                                    <p:set>
                                      <p:cBhvr>
                                        <p:cTn id="26" dur="1" fill="hold">
                                          <p:stCondLst>
                                            <p:cond delay="0"/>
                                          </p:stCondLst>
                                        </p:cTn>
                                        <p:tgtEl>
                                          <p:spTgt spid="318"/>
                                        </p:tgtEl>
                                        <p:attrNameLst>
                                          <p:attrName>style.visibility</p:attrName>
                                        </p:attrNameLst>
                                      </p:cBhvr>
                                      <p:to>
                                        <p:strVal val="visible"/>
                                      </p:to>
                                    </p:set>
                                    <p:animEffect transition="in" filter="wedge">
                                      <p:cBhvr>
                                        <p:cTn id="27" dur="750"/>
                                        <p:tgtEl>
                                          <p:spTgt spid="318"/>
                                        </p:tgtEl>
                                      </p:cBhvr>
                                    </p:animEffect>
                                  </p:childTnLst>
                                </p:cTn>
                              </p:par>
                              <p:par>
                                <p:cTn id="28" presetID="31" presetClass="entr" presetSubtype="0" fill="hold" grpId="0" nodeType="withEffect">
                                  <p:stCondLst>
                                    <p:cond delay="250"/>
                                  </p:stCondLst>
                                  <p:childTnLst>
                                    <p:set>
                                      <p:cBhvr>
                                        <p:cTn id="29" dur="1" fill="hold">
                                          <p:stCondLst>
                                            <p:cond delay="0"/>
                                          </p:stCondLst>
                                        </p:cTn>
                                        <p:tgtEl>
                                          <p:spTgt spid="327"/>
                                        </p:tgtEl>
                                        <p:attrNameLst>
                                          <p:attrName>style.visibility</p:attrName>
                                        </p:attrNameLst>
                                      </p:cBhvr>
                                      <p:to>
                                        <p:strVal val="visible"/>
                                      </p:to>
                                    </p:set>
                                    <p:anim calcmode="lin" valueType="num">
                                      <p:cBhvr>
                                        <p:cTn id="30" dur="500" fill="hold"/>
                                        <p:tgtEl>
                                          <p:spTgt spid="327"/>
                                        </p:tgtEl>
                                        <p:attrNameLst>
                                          <p:attrName>ppt_w</p:attrName>
                                        </p:attrNameLst>
                                      </p:cBhvr>
                                      <p:tavLst>
                                        <p:tav tm="0">
                                          <p:val>
                                            <p:fltVal val="0"/>
                                          </p:val>
                                        </p:tav>
                                        <p:tav tm="100000">
                                          <p:val>
                                            <p:strVal val="#ppt_w"/>
                                          </p:val>
                                        </p:tav>
                                      </p:tavLst>
                                    </p:anim>
                                    <p:anim calcmode="lin" valueType="num">
                                      <p:cBhvr>
                                        <p:cTn id="31" dur="500" fill="hold"/>
                                        <p:tgtEl>
                                          <p:spTgt spid="327"/>
                                        </p:tgtEl>
                                        <p:attrNameLst>
                                          <p:attrName>ppt_h</p:attrName>
                                        </p:attrNameLst>
                                      </p:cBhvr>
                                      <p:tavLst>
                                        <p:tav tm="0">
                                          <p:val>
                                            <p:fltVal val="0"/>
                                          </p:val>
                                        </p:tav>
                                        <p:tav tm="100000">
                                          <p:val>
                                            <p:strVal val="#ppt_h"/>
                                          </p:val>
                                        </p:tav>
                                      </p:tavLst>
                                    </p:anim>
                                    <p:anim calcmode="lin" valueType="num">
                                      <p:cBhvr>
                                        <p:cTn id="32" dur="500" fill="hold"/>
                                        <p:tgtEl>
                                          <p:spTgt spid="327"/>
                                        </p:tgtEl>
                                        <p:attrNameLst>
                                          <p:attrName>style.rotation</p:attrName>
                                        </p:attrNameLst>
                                      </p:cBhvr>
                                      <p:tavLst>
                                        <p:tav tm="0">
                                          <p:val>
                                            <p:fltVal val="90"/>
                                          </p:val>
                                        </p:tav>
                                        <p:tav tm="100000">
                                          <p:val>
                                            <p:fltVal val="0"/>
                                          </p:val>
                                        </p:tav>
                                      </p:tavLst>
                                    </p:anim>
                                    <p:animEffect transition="in" filter="fade">
                                      <p:cBhvr>
                                        <p:cTn id="33" dur="500"/>
                                        <p:tgtEl>
                                          <p:spTgt spid="327"/>
                                        </p:tgtEl>
                                      </p:cBhvr>
                                    </p:animEffect>
                                  </p:childTnLst>
                                </p:cTn>
                              </p:par>
                              <p:par>
                                <p:cTn id="34" presetID="20" presetClass="entr" presetSubtype="0" fill="hold" nodeType="withEffect">
                                  <p:stCondLst>
                                    <p:cond delay="500"/>
                                  </p:stCondLst>
                                  <p:childTnLst>
                                    <p:set>
                                      <p:cBhvr>
                                        <p:cTn id="35" dur="1" fill="hold">
                                          <p:stCondLst>
                                            <p:cond delay="0"/>
                                          </p:stCondLst>
                                        </p:cTn>
                                        <p:tgtEl>
                                          <p:spTgt spid="319"/>
                                        </p:tgtEl>
                                        <p:attrNameLst>
                                          <p:attrName>style.visibility</p:attrName>
                                        </p:attrNameLst>
                                      </p:cBhvr>
                                      <p:to>
                                        <p:strVal val="visible"/>
                                      </p:to>
                                    </p:set>
                                    <p:animEffect transition="in" filter="wedge">
                                      <p:cBhvr>
                                        <p:cTn id="36" dur="750"/>
                                        <p:tgtEl>
                                          <p:spTgt spid="319"/>
                                        </p:tgtEl>
                                      </p:cBhvr>
                                    </p:animEffect>
                                  </p:childTnLst>
                                </p:cTn>
                              </p:par>
                              <p:par>
                                <p:cTn id="37" presetID="31" presetClass="entr" presetSubtype="0" fill="hold" grpId="0" nodeType="withEffect">
                                  <p:stCondLst>
                                    <p:cond delay="500"/>
                                  </p:stCondLst>
                                  <p:childTnLst>
                                    <p:set>
                                      <p:cBhvr>
                                        <p:cTn id="38" dur="1" fill="hold">
                                          <p:stCondLst>
                                            <p:cond delay="0"/>
                                          </p:stCondLst>
                                        </p:cTn>
                                        <p:tgtEl>
                                          <p:spTgt spid="328"/>
                                        </p:tgtEl>
                                        <p:attrNameLst>
                                          <p:attrName>style.visibility</p:attrName>
                                        </p:attrNameLst>
                                      </p:cBhvr>
                                      <p:to>
                                        <p:strVal val="visible"/>
                                      </p:to>
                                    </p:set>
                                    <p:anim calcmode="lin" valueType="num">
                                      <p:cBhvr>
                                        <p:cTn id="39" dur="500" fill="hold"/>
                                        <p:tgtEl>
                                          <p:spTgt spid="328"/>
                                        </p:tgtEl>
                                        <p:attrNameLst>
                                          <p:attrName>ppt_w</p:attrName>
                                        </p:attrNameLst>
                                      </p:cBhvr>
                                      <p:tavLst>
                                        <p:tav tm="0">
                                          <p:val>
                                            <p:fltVal val="0"/>
                                          </p:val>
                                        </p:tav>
                                        <p:tav tm="100000">
                                          <p:val>
                                            <p:strVal val="#ppt_w"/>
                                          </p:val>
                                        </p:tav>
                                      </p:tavLst>
                                    </p:anim>
                                    <p:anim calcmode="lin" valueType="num">
                                      <p:cBhvr>
                                        <p:cTn id="40" dur="500" fill="hold"/>
                                        <p:tgtEl>
                                          <p:spTgt spid="328"/>
                                        </p:tgtEl>
                                        <p:attrNameLst>
                                          <p:attrName>ppt_h</p:attrName>
                                        </p:attrNameLst>
                                      </p:cBhvr>
                                      <p:tavLst>
                                        <p:tav tm="0">
                                          <p:val>
                                            <p:fltVal val="0"/>
                                          </p:val>
                                        </p:tav>
                                        <p:tav tm="100000">
                                          <p:val>
                                            <p:strVal val="#ppt_h"/>
                                          </p:val>
                                        </p:tav>
                                      </p:tavLst>
                                    </p:anim>
                                    <p:anim calcmode="lin" valueType="num">
                                      <p:cBhvr>
                                        <p:cTn id="41" dur="500" fill="hold"/>
                                        <p:tgtEl>
                                          <p:spTgt spid="328"/>
                                        </p:tgtEl>
                                        <p:attrNameLst>
                                          <p:attrName>style.rotation</p:attrName>
                                        </p:attrNameLst>
                                      </p:cBhvr>
                                      <p:tavLst>
                                        <p:tav tm="0">
                                          <p:val>
                                            <p:fltVal val="90"/>
                                          </p:val>
                                        </p:tav>
                                        <p:tav tm="100000">
                                          <p:val>
                                            <p:fltVal val="0"/>
                                          </p:val>
                                        </p:tav>
                                      </p:tavLst>
                                    </p:anim>
                                    <p:animEffect transition="in" filter="fade">
                                      <p:cBhvr>
                                        <p:cTn id="42" dur="500"/>
                                        <p:tgtEl>
                                          <p:spTgt spid="328"/>
                                        </p:tgtEl>
                                      </p:cBhvr>
                                    </p:animEffect>
                                  </p:childTnLst>
                                </p:cTn>
                              </p:par>
                              <p:par>
                                <p:cTn id="43" presetID="20" presetClass="entr" presetSubtype="0" fill="hold" nodeType="withEffect">
                                  <p:stCondLst>
                                    <p:cond delay="750"/>
                                  </p:stCondLst>
                                  <p:childTnLst>
                                    <p:set>
                                      <p:cBhvr>
                                        <p:cTn id="44" dur="1" fill="hold">
                                          <p:stCondLst>
                                            <p:cond delay="0"/>
                                          </p:stCondLst>
                                        </p:cTn>
                                        <p:tgtEl>
                                          <p:spTgt spid="320"/>
                                        </p:tgtEl>
                                        <p:attrNameLst>
                                          <p:attrName>style.visibility</p:attrName>
                                        </p:attrNameLst>
                                      </p:cBhvr>
                                      <p:to>
                                        <p:strVal val="visible"/>
                                      </p:to>
                                    </p:set>
                                    <p:animEffect transition="in" filter="wedge">
                                      <p:cBhvr>
                                        <p:cTn id="45" dur="750"/>
                                        <p:tgtEl>
                                          <p:spTgt spid="320"/>
                                        </p:tgtEl>
                                      </p:cBhvr>
                                    </p:animEffect>
                                  </p:childTnLst>
                                </p:cTn>
                              </p:par>
                              <p:par>
                                <p:cTn id="46" presetID="31" presetClass="entr" presetSubtype="0" fill="hold" grpId="0" nodeType="withEffect">
                                  <p:stCondLst>
                                    <p:cond delay="750"/>
                                  </p:stCondLst>
                                  <p:childTnLst>
                                    <p:set>
                                      <p:cBhvr>
                                        <p:cTn id="47" dur="1" fill="hold">
                                          <p:stCondLst>
                                            <p:cond delay="0"/>
                                          </p:stCondLst>
                                        </p:cTn>
                                        <p:tgtEl>
                                          <p:spTgt spid="329"/>
                                        </p:tgtEl>
                                        <p:attrNameLst>
                                          <p:attrName>style.visibility</p:attrName>
                                        </p:attrNameLst>
                                      </p:cBhvr>
                                      <p:to>
                                        <p:strVal val="visible"/>
                                      </p:to>
                                    </p:set>
                                    <p:anim calcmode="lin" valueType="num">
                                      <p:cBhvr>
                                        <p:cTn id="48" dur="500" fill="hold"/>
                                        <p:tgtEl>
                                          <p:spTgt spid="329"/>
                                        </p:tgtEl>
                                        <p:attrNameLst>
                                          <p:attrName>ppt_w</p:attrName>
                                        </p:attrNameLst>
                                      </p:cBhvr>
                                      <p:tavLst>
                                        <p:tav tm="0">
                                          <p:val>
                                            <p:fltVal val="0"/>
                                          </p:val>
                                        </p:tav>
                                        <p:tav tm="100000">
                                          <p:val>
                                            <p:strVal val="#ppt_w"/>
                                          </p:val>
                                        </p:tav>
                                      </p:tavLst>
                                    </p:anim>
                                    <p:anim calcmode="lin" valueType="num">
                                      <p:cBhvr>
                                        <p:cTn id="49" dur="500" fill="hold"/>
                                        <p:tgtEl>
                                          <p:spTgt spid="329"/>
                                        </p:tgtEl>
                                        <p:attrNameLst>
                                          <p:attrName>ppt_h</p:attrName>
                                        </p:attrNameLst>
                                      </p:cBhvr>
                                      <p:tavLst>
                                        <p:tav tm="0">
                                          <p:val>
                                            <p:fltVal val="0"/>
                                          </p:val>
                                        </p:tav>
                                        <p:tav tm="100000">
                                          <p:val>
                                            <p:strVal val="#ppt_h"/>
                                          </p:val>
                                        </p:tav>
                                      </p:tavLst>
                                    </p:anim>
                                    <p:anim calcmode="lin" valueType="num">
                                      <p:cBhvr>
                                        <p:cTn id="50" dur="500" fill="hold"/>
                                        <p:tgtEl>
                                          <p:spTgt spid="329"/>
                                        </p:tgtEl>
                                        <p:attrNameLst>
                                          <p:attrName>style.rotation</p:attrName>
                                        </p:attrNameLst>
                                      </p:cBhvr>
                                      <p:tavLst>
                                        <p:tav tm="0">
                                          <p:val>
                                            <p:fltVal val="90"/>
                                          </p:val>
                                        </p:tav>
                                        <p:tav tm="100000">
                                          <p:val>
                                            <p:fltVal val="0"/>
                                          </p:val>
                                        </p:tav>
                                      </p:tavLst>
                                    </p:anim>
                                    <p:animEffect transition="in" filter="fade">
                                      <p:cBhvr>
                                        <p:cTn id="51" dur="500"/>
                                        <p:tgtEl>
                                          <p:spTgt spid="329"/>
                                        </p:tgtEl>
                                      </p:cBhvr>
                                    </p:animEffect>
                                  </p:childTnLst>
                                </p:cTn>
                              </p:par>
                              <p:par>
                                <p:cTn id="52" presetID="20" presetClass="entr" presetSubtype="0" fill="hold" nodeType="withEffect">
                                  <p:stCondLst>
                                    <p:cond delay="1000"/>
                                  </p:stCondLst>
                                  <p:childTnLst>
                                    <p:set>
                                      <p:cBhvr>
                                        <p:cTn id="53" dur="1" fill="hold">
                                          <p:stCondLst>
                                            <p:cond delay="0"/>
                                          </p:stCondLst>
                                        </p:cTn>
                                        <p:tgtEl>
                                          <p:spTgt spid="321"/>
                                        </p:tgtEl>
                                        <p:attrNameLst>
                                          <p:attrName>style.visibility</p:attrName>
                                        </p:attrNameLst>
                                      </p:cBhvr>
                                      <p:to>
                                        <p:strVal val="visible"/>
                                      </p:to>
                                    </p:set>
                                    <p:animEffect transition="in" filter="wedge">
                                      <p:cBhvr>
                                        <p:cTn id="54" dur="750"/>
                                        <p:tgtEl>
                                          <p:spTgt spid="321"/>
                                        </p:tgtEl>
                                      </p:cBhvr>
                                    </p:animEffect>
                                  </p:childTnLst>
                                </p:cTn>
                              </p:par>
                              <p:par>
                                <p:cTn id="55" presetID="31" presetClass="entr" presetSubtype="0" fill="hold" grpId="0" nodeType="withEffect">
                                  <p:stCondLst>
                                    <p:cond delay="1000"/>
                                  </p:stCondLst>
                                  <p:childTnLst>
                                    <p:set>
                                      <p:cBhvr>
                                        <p:cTn id="56" dur="1" fill="hold">
                                          <p:stCondLst>
                                            <p:cond delay="0"/>
                                          </p:stCondLst>
                                        </p:cTn>
                                        <p:tgtEl>
                                          <p:spTgt spid="330"/>
                                        </p:tgtEl>
                                        <p:attrNameLst>
                                          <p:attrName>style.visibility</p:attrName>
                                        </p:attrNameLst>
                                      </p:cBhvr>
                                      <p:to>
                                        <p:strVal val="visible"/>
                                      </p:to>
                                    </p:set>
                                    <p:anim calcmode="lin" valueType="num">
                                      <p:cBhvr>
                                        <p:cTn id="57" dur="500" fill="hold"/>
                                        <p:tgtEl>
                                          <p:spTgt spid="330"/>
                                        </p:tgtEl>
                                        <p:attrNameLst>
                                          <p:attrName>ppt_w</p:attrName>
                                        </p:attrNameLst>
                                      </p:cBhvr>
                                      <p:tavLst>
                                        <p:tav tm="0">
                                          <p:val>
                                            <p:fltVal val="0"/>
                                          </p:val>
                                        </p:tav>
                                        <p:tav tm="100000">
                                          <p:val>
                                            <p:strVal val="#ppt_w"/>
                                          </p:val>
                                        </p:tav>
                                      </p:tavLst>
                                    </p:anim>
                                    <p:anim calcmode="lin" valueType="num">
                                      <p:cBhvr>
                                        <p:cTn id="58" dur="500" fill="hold"/>
                                        <p:tgtEl>
                                          <p:spTgt spid="330"/>
                                        </p:tgtEl>
                                        <p:attrNameLst>
                                          <p:attrName>ppt_h</p:attrName>
                                        </p:attrNameLst>
                                      </p:cBhvr>
                                      <p:tavLst>
                                        <p:tav tm="0">
                                          <p:val>
                                            <p:fltVal val="0"/>
                                          </p:val>
                                        </p:tav>
                                        <p:tav tm="100000">
                                          <p:val>
                                            <p:strVal val="#ppt_h"/>
                                          </p:val>
                                        </p:tav>
                                      </p:tavLst>
                                    </p:anim>
                                    <p:anim calcmode="lin" valueType="num">
                                      <p:cBhvr>
                                        <p:cTn id="59" dur="500" fill="hold"/>
                                        <p:tgtEl>
                                          <p:spTgt spid="330"/>
                                        </p:tgtEl>
                                        <p:attrNameLst>
                                          <p:attrName>style.rotation</p:attrName>
                                        </p:attrNameLst>
                                      </p:cBhvr>
                                      <p:tavLst>
                                        <p:tav tm="0">
                                          <p:val>
                                            <p:fltVal val="90"/>
                                          </p:val>
                                        </p:tav>
                                        <p:tav tm="100000">
                                          <p:val>
                                            <p:fltVal val="0"/>
                                          </p:val>
                                        </p:tav>
                                      </p:tavLst>
                                    </p:anim>
                                    <p:animEffect transition="in" filter="fade">
                                      <p:cBhvr>
                                        <p:cTn id="60" dur="5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p:bldP spid="312" grpId="0"/>
      <p:bldP spid="326" grpId="0"/>
      <p:bldP spid="327" grpId="0"/>
      <p:bldP spid="328" grpId="0"/>
      <p:bldP spid="329" grpId="0"/>
      <p:bldP spid="3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C4C6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99CA955-79F3-4322-8EE1-C3C74689E971}"/>
              </a:ext>
            </a:extLst>
          </p:cNvPr>
          <p:cNvSpPr/>
          <p:nvPr/>
        </p:nvSpPr>
        <p:spPr>
          <a:xfrm>
            <a:off x="1" y="0"/>
            <a:ext cx="12192000" cy="518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 xmlns:a16="http://schemas.microsoft.com/office/drawing/2014/main" id="{97309E25-FEE5-40FC-892E-11770E87E6DE}"/>
              </a:ext>
            </a:extLst>
          </p:cNvPr>
          <p:cNvSpPr txBox="1"/>
          <p:nvPr/>
        </p:nvSpPr>
        <p:spPr>
          <a:xfrm>
            <a:off x="7826925" y="32657"/>
            <a:ext cx="448490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7 IcielBaliho Script" pitchFamily="2" charset="-93"/>
                <a:ea typeface="+mn-ea"/>
                <a:cs typeface="+mn-cs"/>
              </a:rPr>
              <a:t>CHỦ ĐỀ 1: CÁC PHÉP ĐO</a:t>
            </a:r>
          </a:p>
        </p:txBody>
      </p:sp>
      <p:sp>
        <p:nvSpPr>
          <p:cNvPr id="292" name="Freeform: Shape 291">
            <a:extLst>
              <a:ext uri="{FF2B5EF4-FFF2-40B4-BE49-F238E27FC236}">
                <a16:creationId xmlns="" xmlns:a16="http://schemas.microsoft.com/office/drawing/2014/main" id="{94C23D56-D212-4389-A4E6-C28E0A955CB4}"/>
              </a:ext>
            </a:extLst>
          </p:cNvPr>
          <p:cNvSpPr/>
          <p:nvPr/>
        </p:nvSpPr>
        <p:spPr>
          <a:xfrm>
            <a:off x="598714"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FDD2BF">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 xmlns:a16="http://schemas.microsoft.com/office/drawing/2014/main" id="{FDCC9A04-15E6-4638-9B7F-63904B58400B}"/>
              </a:ext>
            </a:extLst>
          </p:cNvPr>
          <p:cNvGrpSpPr/>
          <p:nvPr/>
        </p:nvGrpSpPr>
        <p:grpSpPr>
          <a:xfrm>
            <a:off x="0" y="0"/>
            <a:ext cx="1027522" cy="521111"/>
            <a:chOff x="0" y="0"/>
            <a:chExt cx="1027522" cy="521111"/>
          </a:xfrm>
        </p:grpSpPr>
        <p:sp>
          <p:nvSpPr>
            <p:cNvPr id="293" name="Freeform: Shape 292">
              <a:extLst>
                <a:ext uri="{FF2B5EF4-FFF2-40B4-BE49-F238E27FC236}">
                  <a16:creationId xmlns="" xmlns:a16="http://schemas.microsoft.com/office/drawing/2014/main" id="{CB5F7F1C-F0DE-49D0-91A7-D9B199D51415}"/>
                </a:ext>
              </a:extLst>
            </p:cNvPr>
            <p:cNvSpPr/>
            <p:nvPr/>
          </p:nvSpPr>
          <p:spPr>
            <a:xfrm>
              <a:off x="631372" y="0"/>
              <a:ext cx="396150" cy="521109"/>
            </a:xfrm>
            <a:custGeom>
              <a:avLst/>
              <a:gdLst>
                <a:gd name="connsiteX0" fmla="*/ 0 w 396150"/>
                <a:gd name="connsiteY0" fmla="*/ 0 h 521109"/>
                <a:gd name="connsiteX1" fmla="*/ 396150 w 396150"/>
                <a:gd name="connsiteY1" fmla="*/ 0 h 521109"/>
                <a:gd name="connsiteX2" fmla="*/ 57103 w 396150"/>
                <a:gd name="connsiteY2" fmla="*/ 521109 h 521109"/>
                <a:gd name="connsiteX3" fmla="*/ 0 w 396150"/>
                <a:gd name="connsiteY3" fmla="*/ 521109 h 521109"/>
                <a:gd name="connsiteX4" fmla="*/ 0 w 396150"/>
                <a:gd name="connsiteY4" fmla="*/ 0 h 5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50" h="521109">
                  <a:moveTo>
                    <a:pt x="0" y="0"/>
                  </a:moveTo>
                  <a:lnTo>
                    <a:pt x="396150" y="0"/>
                  </a:lnTo>
                  <a:lnTo>
                    <a:pt x="57103" y="521109"/>
                  </a:lnTo>
                  <a:lnTo>
                    <a:pt x="0" y="521109"/>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Freeform: Shape 290">
              <a:extLst>
                <a:ext uri="{FF2B5EF4-FFF2-40B4-BE49-F238E27FC236}">
                  <a16:creationId xmlns="" xmlns:a16="http://schemas.microsoft.com/office/drawing/2014/main" id="{45AA6CA8-0CDD-45A3-981E-29F1CDD035F3}"/>
                </a:ext>
              </a:extLst>
            </p:cNvPr>
            <p:cNvSpPr/>
            <p:nvPr/>
          </p:nvSpPr>
          <p:spPr>
            <a:xfrm>
              <a:off x="0" y="1"/>
              <a:ext cx="688475" cy="521110"/>
            </a:xfrm>
            <a:custGeom>
              <a:avLst/>
              <a:gdLst>
                <a:gd name="connsiteX0" fmla="*/ 0 w 688475"/>
                <a:gd name="connsiteY0" fmla="*/ 0 h 521110"/>
                <a:gd name="connsiteX1" fmla="*/ 631372 w 688475"/>
                <a:gd name="connsiteY1" fmla="*/ 0 h 521110"/>
                <a:gd name="connsiteX2" fmla="*/ 631372 w 688475"/>
                <a:gd name="connsiteY2" fmla="*/ 521109 h 521110"/>
                <a:gd name="connsiteX3" fmla="*/ 688475 w 688475"/>
                <a:gd name="connsiteY3" fmla="*/ 521109 h 521110"/>
                <a:gd name="connsiteX4" fmla="*/ 688474 w 688475"/>
                <a:gd name="connsiteY4" fmla="*/ 521110 h 521110"/>
                <a:gd name="connsiteX5" fmla="*/ 0 w 688475"/>
                <a:gd name="connsiteY5" fmla="*/ 521110 h 521110"/>
                <a:gd name="connsiteX6" fmla="*/ 0 w 68847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75" h="521110">
                  <a:moveTo>
                    <a:pt x="0" y="0"/>
                  </a:moveTo>
                  <a:lnTo>
                    <a:pt x="631372" y="0"/>
                  </a:lnTo>
                  <a:lnTo>
                    <a:pt x="631372" y="521109"/>
                  </a:lnTo>
                  <a:lnTo>
                    <a:pt x="688475" y="521109"/>
                  </a:lnTo>
                  <a:lnTo>
                    <a:pt x="688474" y="521110"/>
                  </a:lnTo>
                  <a:lnTo>
                    <a:pt x="0" y="521110"/>
                  </a:lnTo>
                  <a:lnTo>
                    <a:pt x="0" y="0"/>
                  </a:lnTo>
                  <a:close/>
                </a:path>
              </a:pathLst>
            </a:custGeom>
            <a:solidFill>
              <a:srgbClr val="E5FBB8">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68" name="TextBox 467">
            <a:extLst>
              <a:ext uri="{FF2B5EF4-FFF2-40B4-BE49-F238E27FC236}">
                <a16:creationId xmlns="" xmlns:a16="http://schemas.microsoft.com/office/drawing/2014/main" id="{BE3A4EDB-411E-4192-8F01-3AE803F8BE1C}"/>
              </a:ext>
            </a:extLst>
          </p:cNvPr>
          <p:cNvSpPr txBox="1"/>
          <p:nvPr/>
        </p:nvSpPr>
        <p:spPr>
          <a:xfrm>
            <a:off x="4722524" y="803547"/>
            <a:ext cx="27469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9Slide07 IcielBaliho Script" pitchFamily="2" charset="-93"/>
                <a:ea typeface="+mn-ea"/>
                <a:cs typeface="#9Slide03 Arima Madurai Black" panose="00000A00000000000000" pitchFamily="2" charset="-93"/>
              </a:rPr>
              <a:t>DỤNG CỤ</a:t>
            </a:r>
          </a:p>
        </p:txBody>
      </p:sp>
      <p:sp>
        <p:nvSpPr>
          <p:cNvPr id="306" name="Freeform: Shape 305">
            <a:extLst>
              <a:ext uri="{FF2B5EF4-FFF2-40B4-BE49-F238E27FC236}">
                <a16:creationId xmlns="" xmlns:a16="http://schemas.microsoft.com/office/drawing/2014/main" id="{1333F57C-43A8-4628-A8E9-5AA1CED92005}"/>
              </a:ext>
            </a:extLst>
          </p:cNvPr>
          <p:cNvSpPr/>
          <p:nvPr/>
        </p:nvSpPr>
        <p:spPr>
          <a:xfrm>
            <a:off x="1603730" y="0"/>
            <a:ext cx="1600199" cy="521110"/>
          </a:xfrm>
          <a:custGeom>
            <a:avLst/>
            <a:gdLst>
              <a:gd name="connsiteX0" fmla="*/ 0 w 1223465"/>
              <a:gd name="connsiteY0" fmla="*/ 0 h 521110"/>
              <a:gd name="connsiteX1" fmla="*/ 1223465 w 1223465"/>
              <a:gd name="connsiteY1" fmla="*/ 0 h 521110"/>
              <a:gd name="connsiteX2" fmla="*/ 819762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 name="connsiteX0" fmla="*/ 0 w 1223465"/>
              <a:gd name="connsiteY0" fmla="*/ 0 h 521110"/>
              <a:gd name="connsiteX1" fmla="*/ 1223465 w 1223465"/>
              <a:gd name="connsiteY1" fmla="*/ 0 h 521110"/>
              <a:gd name="connsiteX2" fmla="*/ 961251 w 1223465"/>
              <a:gd name="connsiteY2" fmla="*/ 521110 h 521110"/>
              <a:gd name="connsiteX3" fmla="*/ 57103 w 1223465"/>
              <a:gd name="connsiteY3" fmla="*/ 521110 h 521110"/>
              <a:gd name="connsiteX4" fmla="*/ 396150 w 1223465"/>
              <a:gd name="connsiteY4" fmla="*/ 1 h 521110"/>
              <a:gd name="connsiteX5" fmla="*/ 0 w 1223465"/>
              <a:gd name="connsiteY5" fmla="*/ 1 h 521110"/>
              <a:gd name="connsiteX6" fmla="*/ 0 w 1223465"/>
              <a:gd name="connsiteY6" fmla="*/ 0 h 52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465" h="521110">
                <a:moveTo>
                  <a:pt x="0" y="0"/>
                </a:moveTo>
                <a:lnTo>
                  <a:pt x="1223465" y="0"/>
                </a:lnTo>
                <a:lnTo>
                  <a:pt x="961251" y="521110"/>
                </a:lnTo>
                <a:lnTo>
                  <a:pt x="57103" y="521110"/>
                </a:lnTo>
                <a:lnTo>
                  <a:pt x="396150" y="1"/>
                </a:lnTo>
                <a:lnTo>
                  <a:pt x="0" y="1"/>
                </a:lnTo>
                <a:lnTo>
                  <a:pt x="0" y="0"/>
                </a:lnTo>
                <a:close/>
              </a:path>
            </a:pathLst>
          </a:custGeom>
          <a:solidFill>
            <a:srgbClr val="8D92A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07" name="Group 306">
            <a:extLst>
              <a:ext uri="{FF2B5EF4-FFF2-40B4-BE49-F238E27FC236}">
                <a16:creationId xmlns="" xmlns:a16="http://schemas.microsoft.com/office/drawing/2014/main" id="{73D8B466-5046-4067-B97A-0439D91FDACC}"/>
              </a:ext>
            </a:extLst>
          </p:cNvPr>
          <p:cNvGrpSpPr/>
          <p:nvPr/>
        </p:nvGrpSpPr>
        <p:grpSpPr>
          <a:xfrm>
            <a:off x="2237742" y="37071"/>
            <a:ext cx="369536" cy="457093"/>
            <a:chOff x="4557440" y="902542"/>
            <a:chExt cx="1766107" cy="2184562"/>
          </a:xfrm>
          <a:solidFill>
            <a:schemeClr val="tx1"/>
          </a:solidFill>
        </p:grpSpPr>
        <p:sp>
          <p:nvSpPr>
            <p:cNvPr id="308" name="Freeform: Shape 307">
              <a:extLst>
                <a:ext uri="{FF2B5EF4-FFF2-40B4-BE49-F238E27FC236}">
                  <a16:creationId xmlns="" xmlns:a16="http://schemas.microsoft.com/office/drawing/2014/main" id="{EF48D7B3-689B-4F2A-B625-9D73DD2A1F56}"/>
                </a:ext>
              </a:extLst>
            </p:cNvPr>
            <p:cNvSpPr/>
            <p:nvPr/>
          </p:nvSpPr>
          <p:spPr>
            <a:xfrm flipV="1">
              <a:off x="4557440" y="902542"/>
              <a:ext cx="1766107" cy="2184562"/>
            </a:xfrm>
            <a:custGeom>
              <a:avLst/>
              <a:gdLst>
                <a:gd name="connsiteX0" fmla="*/ 752867 w 1766107"/>
                <a:gd name="connsiteY0" fmla="*/ 2175203 h 2184562"/>
                <a:gd name="connsiteX1" fmla="*/ 625518 w 1766107"/>
                <a:gd name="connsiteY1" fmla="*/ 1957175 h 2184562"/>
                <a:gd name="connsiteX2" fmla="*/ 634852 w 1766107"/>
                <a:gd name="connsiteY2" fmla="*/ 1922504 h 2184562"/>
                <a:gd name="connsiteX3" fmla="*/ 542174 w 1766107"/>
                <a:gd name="connsiteY3" fmla="*/ 1922504 h 2184562"/>
                <a:gd name="connsiteX4" fmla="*/ 448829 w 1766107"/>
                <a:gd name="connsiteY4" fmla="*/ 1922504 h 2184562"/>
                <a:gd name="connsiteX5" fmla="*/ 429493 w 1766107"/>
                <a:gd name="connsiteY5" fmla="*/ 1903169 h 2184562"/>
                <a:gd name="connsiteX6" fmla="*/ 410157 w 1766107"/>
                <a:gd name="connsiteY6" fmla="*/ 1799822 h 2184562"/>
                <a:gd name="connsiteX7" fmla="*/ 410157 w 1766107"/>
                <a:gd name="connsiteY7" fmla="*/ 1715812 h 2184562"/>
                <a:gd name="connsiteX8" fmla="*/ 326147 w 1766107"/>
                <a:gd name="connsiteY8" fmla="*/ 1715812 h 2184562"/>
                <a:gd name="connsiteX9" fmla="*/ 222801 w 1766107"/>
                <a:gd name="connsiteY9" fmla="*/ 1696476 h 2184562"/>
                <a:gd name="connsiteX10" fmla="*/ 210132 w 1766107"/>
                <a:gd name="connsiteY10" fmla="*/ 1601798 h 2184562"/>
                <a:gd name="connsiteX11" fmla="*/ 444162 w 1766107"/>
                <a:gd name="connsiteY11" fmla="*/ 1356434 h 2184562"/>
                <a:gd name="connsiteX12" fmla="*/ 598848 w 1766107"/>
                <a:gd name="connsiteY12" fmla="*/ 1349099 h 2184562"/>
                <a:gd name="connsiteX13" fmla="*/ 723530 w 1766107"/>
                <a:gd name="connsiteY13" fmla="*/ 1349099 h 2184562"/>
                <a:gd name="connsiteX14" fmla="*/ 723530 w 1766107"/>
                <a:gd name="connsiteY14" fmla="*/ 1281758 h 2184562"/>
                <a:gd name="connsiteX15" fmla="*/ 723530 w 1766107"/>
                <a:gd name="connsiteY15" fmla="*/ 1215083 h 2184562"/>
                <a:gd name="connsiteX16" fmla="*/ 698860 w 1766107"/>
                <a:gd name="connsiteY16" fmla="*/ 1205081 h 2184562"/>
                <a:gd name="connsiteX17" fmla="*/ 266806 w 1766107"/>
                <a:gd name="connsiteY17" fmla="*/ 683016 h 2184562"/>
                <a:gd name="connsiteX18" fmla="*/ 256805 w 1766107"/>
                <a:gd name="connsiteY18" fmla="*/ 364976 h 2184562"/>
                <a:gd name="connsiteX19" fmla="*/ 256805 w 1766107"/>
                <a:gd name="connsiteY19" fmla="*/ 102277 h 2184562"/>
                <a:gd name="connsiteX20" fmla="*/ 143457 w 1766107"/>
                <a:gd name="connsiteY20" fmla="*/ 102277 h 2184562"/>
                <a:gd name="connsiteX21" fmla="*/ 13441 w 1766107"/>
                <a:gd name="connsiteY21" fmla="*/ 85608 h 2184562"/>
                <a:gd name="connsiteX22" fmla="*/ 38111 w 1766107"/>
                <a:gd name="connsiteY22" fmla="*/ -1070 h 2184562"/>
                <a:gd name="connsiteX23" fmla="*/ 895551 w 1766107"/>
                <a:gd name="connsiteY23" fmla="*/ -3070 h 2184562"/>
                <a:gd name="connsiteX24" fmla="*/ 1738323 w 1766107"/>
                <a:gd name="connsiteY24" fmla="*/ -1070 h 2184562"/>
                <a:gd name="connsiteX25" fmla="*/ 1750992 w 1766107"/>
                <a:gd name="connsiteY25" fmla="*/ 14932 h 2184562"/>
                <a:gd name="connsiteX26" fmla="*/ 1748325 w 1766107"/>
                <a:gd name="connsiteY26" fmla="*/ 87608 h 2184562"/>
                <a:gd name="connsiteX27" fmla="*/ 1672315 w 1766107"/>
                <a:gd name="connsiteY27" fmla="*/ 102277 h 2184562"/>
                <a:gd name="connsiteX28" fmla="*/ 1611641 w 1766107"/>
                <a:gd name="connsiteY28" fmla="*/ 102277 h 2184562"/>
                <a:gd name="connsiteX29" fmla="*/ 1608974 w 1766107"/>
                <a:gd name="connsiteY29" fmla="*/ 387646 h 2184562"/>
                <a:gd name="connsiteX30" fmla="*/ 1588971 w 1766107"/>
                <a:gd name="connsiteY30" fmla="*/ 736356 h 2184562"/>
                <a:gd name="connsiteX31" fmla="*/ 1408282 w 1766107"/>
                <a:gd name="connsiteY31" fmla="*/ 1049729 h 2184562"/>
                <a:gd name="connsiteX32" fmla="*/ 1192255 w 1766107"/>
                <a:gd name="connsiteY32" fmla="*/ 1194413 h 2184562"/>
                <a:gd name="connsiteX33" fmla="*/ 1143582 w 1766107"/>
                <a:gd name="connsiteY33" fmla="*/ 1212416 h 2184562"/>
                <a:gd name="connsiteX34" fmla="*/ 1143582 w 1766107"/>
                <a:gd name="connsiteY34" fmla="*/ 1281091 h 2184562"/>
                <a:gd name="connsiteX35" fmla="*/ 1143582 w 1766107"/>
                <a:gd name="connsiteY35" fmla="*/ 1349099 h 2184562"/>
                <a:gd name="connsiteX36" fmla="*/ 1268931 w 1766107"/>
                <a:gd name="connsiteY36" fmla="*/ 1349099 h 2184562"/>
                <a:gd name="connsiteX37" fmla="*/ 1490292 w 1766107"/>
                <a:gd name="connsiteY37" fmla="*/ 1382437 h 2184562"/>
                <a:gd name="connsiteX38" fmla="*/ 1659647 w 1766107"/>
                <a:gd name="connsiteY38" fmla="*/ 1644470 h 2184562"/>
                <a:gd name="connsiteX39" fmla="*/ 1641645 w 1766107"/>
                <a:gd name="connsiteY39" fmla="*/ 1699810 h 2184562"/>
                <a:gd name="connsiteX40" fmla="*/ 1540299 w 1766107"/>
                <a:gd name="connsiteY40" fmla="*/ 1715812 h 2184562"/>
                <a:gd name="connsiteX41" fmla="*/ 1458288 w 1766107"/>
                <a:gd name="connsiteY41" fmla="*/ 1715812 h 2184562"/>
                <a:gd name="connsiteX42" fmla="*/ 1455621 w 1766107"/>
                <a:gd name="connsiteY42" fmla="*/ 1803156 h 2184562"/>
                <a:gd name="connsiteX43" fmla="*/ 1434952 w 1766107"/>
                <a:gd name="connsiteY43" fmla="*/ 1906502 h 2184562"/>
                <a:gd name="connsiteX44" fmla="*/ 1323605 w 1766107"/>
                <a:gd name="connsiteY44" fmla="*/ 1922504 h 2184562"/>
                <a:gd name="connsiteX45" fmla="*/ 1230260 w 1766107"/>
                <a:gd name="connsiteY45" fmla="*/ 1922504 h 2184562"/>
                <a:gd name="connsiteX46" fmla="*/ 1236927 w 1766107"/>
                <a:gd name="connsiteY46" fmla="*/ 1939840 h 2184562"/>
                <a:gd name="connsiteX47" fmla="*/ 1235594 w 1766107"/>
                <a:gd name="connsiteY47" fmla="*/ 2056521 h 2184562"/>
                <a:gd name="connsiteX48" fmla="*/ 1100244 w 1766107"/>
                <a:gd name="connsiteY48" fmla="*/ 2176536 h 2184562"/>
                <a:gd name="connsiteX49" fmla="*/ 968227 w 1766107"/>
                <a:gd name="connsiteY49" fmla="*/ 2153200 h 2184562"/>
                <a:gd name="connsiteX50" fmla="*/ 930889 w 1766107"/>
                <a:gd name="connsiteY50" fmla="*/ 2130530 h 2184562"/>
                <a:gd name="connsiteX51" fmla="*/ 908886 w 1766107"/>
                <a:gd name="connsiteY51" fmla="*/ 2146532 h 2184562"/>
                <a:gd name="connsiteX52" fmla="*/ 752867 w 1766107"/>
                <a:gd name="connsiteY52" fmla="*/ 2175203 h 2184562"/>
                <a:gd name="connsiteX53" fmla="*/ 836877 w 1766107"/>
                <a:gd name="connsiteY53" fmla="*/ 2065856 h 2184562"/>
                <a:gd name="connsiteX54" fmla="*/ 876882 w 1766107"/>
                <a:gd name="connsiteY54" fmla="*/ 1997180 h 2184562"/>
                <a:gd name="connsiteX55" fmla="*/ 760201 w 1766107"/>
                <a:gd name="connsiteY55" fmla="*/ 1937173 h 2184562"/>
                <a:gd name="connsiteX56" fmla="*/ 762868 w 1766107"/>
                <a:gd name="connsiteY56" fmla="*/ 2060522 h 2184562"/>
                <a:gd name="connsiteX57" fmla="*/ 836877 w 1766107"/>
                <a:gd name="connsiteY57" fmla="*/ 2065856 h 2184562"/>
                <a:gd name="connsiteX58" fmla="*/ 1096910 w 1766107"/>
                <a:gd name="connsiteY58" fmla="*/ 2065856 h 2184562"/>
                <a:gd name="connsiteX59" fmla="*/ 1136915 w 1766107"/>
                <a:gd name="connsiteY59" fmla="*/ 1997180 h 2184562"/>
                <a:gd name="connsiteX60" fmla="*/ 1114245 w 1766107"/>
                <a:gd name="connsiteY60" fmla="*/ 1945174 h 2184562"/>
                <a:gd name="connsiteX61" fmla="*/ 1064239 w 1766107"/>
                <a:gd name="connsiteY61" fmla="*/ 1922504 h 2184562"/>
                <a:gd name="connsiteX62" fmla="*/ 987563 w 1766107"/>
                <a:gd name="connsiteY62" fmla="*/ 1983179 h 2184562"/>
                <a:gd name="connsiteX63" fmla="*/ 1024901 w 1766107"/>
                <a:gd name="connsiteY63" fmla="*/ 2062522 h 2184562"/>
                <a:gd name="connsiteX64" fmla="*/ 1096910 w 1766107"/>
                <a:gd name="connsiteY64" fmla="*/ 2065856 h 2184562"/>
                <a:gd name="connsiteX65" fmla="*/ 1343607 w 1766107"/>
                <a:gd name="connsiteY65" fmla="*/ 1765818 h 2184562"/>
                <a:gd name="connsiteX66" fmla="*/ 1343607 w 1766107"/>
                <a:gd name="connsiteY66" fmla="*/ 1715812 h 2184562"/>
                <a:gd name="connsiteX67" fmla="*/ 930222 w 1766107"/>
                <a:gd name="connsiteY67" fmla="*/ 1715812 h 2184562"/>
                <a:gd name="connsiteX68" fmla="*/ 516837 w 1766107"/>
                <a:gd name="connsiteY68" fmla="*/ 1715812 h 2184562"/>
                <a:gd name="connsiteX69" fmla="*/ 516837 w 1766107"/>
                <a:gd name="connsiteY69" fmla="*/ 1765818 h 2184562"/>
                <a:gd name="connsiteX70" fmla="*/ 516837 w 1766107"/>
                <a:gd name="connsiteY70" fmla="*/ 1815824 h 2184562"/>
                <a:gd name="connsiteX71" fmla="*/ 930222 w 1766107"/>
                <a:gd name="connsiteY71" fmla="*/ 1815824 h 2184562"/>
                <a:gd name="connsiteX72" fmla="*/ 1343607 w 1766107"/>
                <a:gd name="connsiteY72" fmla="*/ 1815824 h 2184562"/>
                <a:gd name="connsiteX73" fmla="*/ 1343607 w 1766107"/>
                <a:gd name="connsiteY73" fmla="*/ 1765818 h 2184562"/>
                <a:gd name="connsiteX74" fmla="*/ 1543632 w 1766107"/>
                <a:gd name="connsiteY74" fmla="*/ 1599131 h 2184562"/>
                <a:gd name="connsiteX75" fmla="*/ 1440953 w 1766107"/>
                <a:gd name="connsiteY75" fmla="*/ 1477115 h 2184562"/>
                <a:gd name="connsiteX76" fmla="*/ 1406949 w 1766107"/>
                <a:gd name="connsiteY76" fmla="*/ 1459113 h 2184562"/>
                <a:gd name="connsiteX77" fmla="*/ 944224 w 1766107"/>
                <a:gd name="connsiteY77" fmla="*/ 1457113 h 2184562"/>
                <a:gd name="connsiteX78" fmla="*/ 383487 w 1766107"/>
                <a:gd name="connsiteY78" fmla="*/ 1507119 h 2184562"/>
                <a:gd name="connsiteX79" fmla="*/ 323480 w 1766107"/>
                <a:gd name="connsiteY79" fmla="*/ 1592463 h 2184562"/>
                <a:gd name="connsiteX80" fmla="*/ 316812 w 1766107"/>
                <a:gd name="connsiteY80" fmla="*/ 1609132 h 2184562"/>
                <a:gd name="connsiteX81" fmla="*/ 930222 w 1766107"/>
                <a:gd name="connsiteY81" fmla="*/ 1609132 h 2184562"/>
                <a:gd name="connsiteX82" fmla="*/ 1543632 w 1766107"/>
                <a:gd name="connsiteY82" fmla="*/ 1599131 h 2184562"/>
                <a:gd name="connsiteX83" fmla="*/ 1036902 w 1766107"/>
                <a:gd name="connsiteY83" fmla="*/ 1296426 h 2184562"/>
                <a:gd name="connsiteX84" fmla="*/ 1036902 w 1766107"/>
                <a:gd name="connsiteY84" fmla="*/ 1244420 h 2184562"/>
                <a:gd name="connsiteX85" fmla="*/ 933556 w 1766107"/>
                <a:gd name="connsiteY85" fmla="*/ 1244420 h 2184562"/>
                <a:gd name="connsiteX86" fmla="*/ 830210 w 1766107"/>
                <a:gd name="connsiteY86" fmla="*/ 1245086 h 2184562"/>
                <a:gd name="connsiteX87" fmla="*/ 830210 w 1766107"/>
                <a:gd name="connsiteY87" fmla="*/ 1297093 h 2184562"/>
                <a:gd name="connsiteX88" fmla="*/ 830210 w 1766107"/>
                <a:gd name="connsiteY88" fmla="*/ 1349099 h 2184562"/>
                <a:gd name="connsiteX89" fmla="*/ 933556 w 1766107"/>
                <a:gd name="connsiteY89" fmla="*/ 1349099 h 2184562"/>
                <a:gd name="connsiteX90" fmla="*/ 1036902 w 1766107"/>
                <a:gd name="connsiteY90" fmla="*/ 1349099 h 2184562"/>
                <a:gd name="connsiteX91" fmla="*/ 1036902 w 1766107"/>
                <a:gd name="connsiteY91" fmla="*/ 1296426 h 2184562"/>
                <a:gd name="connsiteX92" fmla="*/ 1056905 w 1766107"/>
                <a:gd name="connsiteY92" fmla="*/ 1125071 h 2184562"/>
                <a:gd name="connsiteX93" fmla="*/ 1484958 w 1766107"/>
                <a:gd name="connsiteY93" fmla="*/ 712353 h 2184562"/>
                <a:gd name="connsiteX94" fmla="*/ 1502294 w 1766107"/>
                <a:gd name="connsiteY94" fmla="*/ 380978 h 2184562"/>
                <a:gd name="connsiteX95" fmla="*/ 1504294 w 1766107"/>
                <a:gd name="connsiteY95" fmla="*/ 102277 h 2184562"/>
                <a:gd name="connsiteX96" fmla="*/ 933556 w 1766107"/>
                <a:gd name="connsiteY96" fmla="*/ 102277 h 2184562"/>
                <a:gd name="connsiteX97" fmla="*/ 362818 w 1766107"/>
                <a:gd name="connsiteY97" fmla="*/ 102277 h 2184562"/>
                <a:gd name="connsiteX98" fmla="*/ 364818 w 1766107"/>
                <a:gd name="connsiteY98" fmla="*/ 387646 h 2184562"/>
                <a:gd name="connsiteX99" fmla="*/ 382154 w 1766107"/>
                <a:gd name="connsiteY99" fmla="*/ 721021 h 2184562"/>
                <a:gd name="connsiteX100" fmla="*/ 1056905 w 1766107"/>
                <a:gd name="connsiteY100" fmla="*/ 1125071 h 218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766107" h="2184562">
                  <a:moveTo>
                    <a:pt x="752867" y="2175203"/>
                  </a:moveTo>
                  <a:cubicBezTo>
                    <a:pt x="662189" y="2149199"/>
                    <a:pt x="602848" y="2046520"/>
                    <a:pt x="625518" y="1957175"/>
                  </a:cubicBezTo>
                  <a:lnTo>
                    <a:pt x="634852" y="1922504"/>
                  </a:lnTo>
                  <a:lnTo>
                    <a:pt x="542174" y="1922504"/>
                  </a:lnTo>
                  <a:lnTo>
                    <a:pt x="448829" y="1922504"/>
                  </a:lnTo>
                  <a:lnTo>
                    <a:pt x="429493" y="1903169"/>
                  </a:lnTo>
                  <a:cubicBezTo>
                    <a:pt x="410157" y="1883833"/>
                    <a:pt x="410157" y="1883166"/>
                    <a:pt x="410157" y="1799822"/>
                  </a:cubicBezTo>
                  <a:lnTo>
                    <a:pt x="410157" y="1715812"/>
                  </a:lnTo>
                  <a:lnTo>
                    <a:pt x="326147" y="1715812"/>
                  </a:lnTo>
                  <a:cubicBezTo>
                    <a:pt x="242803" y="1715812"/>
                    <a:pt x="242136" y="1715812"/>
                    <a:pt x="222801" y="1696476"/>
                  </a:cubicBezTo>
                  <a:cubicBezTo>
                    <a:pt x="201465" y="1674473"/>
                    <a:pt x="199464" y="1659138"/>
                    <a:pt x="210132" y="1601798"/>
                  </a:cubicBezTo>
                  <a:cubicBezTo>
                    <a:pt x="232135" y="1486450"/>
                    <a:pt x="331481" y="1382437"/>
                    <a:pt x="444162" y="1356434"/>
                  </a:cubicBezTo>
                  <a:cubicBezTo>
                    <a:pt x="460164" y="1352433"/>
                    <a:pt x="529506" y="1349099"/>
                    <a:pt x="598848" y="1349099"/>
                  </a:cubicBezTo>
                  <a:lnTo>
                    <a:pt x="723530" y="1349099"/>
                  </a:lnTo>
                  <a:lnTo>
                    <a:pt x="723530" y="1281758"/>
                  </a:lnTo>
                  <a:lnTo>
                    <a:pt x="723530" y="1215083"/>
                  </a:lnTo>
                  <a:lnTo>
                    <a:pt x="698860" y="1205081"/>
                  </a:lnTo>
                  <a:cubicBezTo>
                    <a:pt x="467498" y="1113737"/>
                    <a:pt x="308145" y="921712"/>
                    <a:pt x="266806" y="683016"/>
                  </a:cubicBezTo>
                  <a:cubicBezTo>
                    <a:pt x="258805" y="640344"/>
                    <a:pt x="256805" y="565668"/>
                    <a:pt x="256805" y="364976"/>
                  </a:cubicBezTo>
                  <a:lnTo>
                    <a:pt x="256805" y="102277"/>
                  </a:lnTo>
                  <a:lnTo>
                    <a:pt x="143457" y="102277"/>
                  </a:lnTo>
                  <a:cubicBezTo>
                    <a:pt x="31443" y="102277"/>
                    <a:pt x="29443" y="102277"/>
                    <a:pt x="13441" y="85608"/>
                  </a:cubicBezTo>
                  <a:cubicBezTo>
                    <a:pt x="-16563" y="56271"/>
                    <a:pt x="-2561" y="8932"/>
                    <a:pt x="38111" y="-1070"/>
                  </a:cubicBezTo>
                  <a:cubicBezTo>
                    <a:pt x="46779" y="-3070"/>
                    <a:pt x="432827" y="-3737"/>
                    <a:pt x="895551" y="-3070"/>
                  </a:cubicBezTo>
                  <a:lnTo>
                    <a:pt x="1738323" y="-1070"/>
                  </a:lnTo>
                  <a:lnTo>
                    <a:pt x="1750992" y="14932"/>
                  </a:lnTo>
                  <a:cubicBezTo>
                    <a:pt x="1768327" y="36268"/>
                    <a:pt x="1767660" y="69606"/>
                    <a:pt x="1748325" y="87608"/>
                  </a:cubicBezTo>
                  <a:cubicBezTo>
                    <a:pt x="1734990" y="100276"/>
                    <a:pt x="1724988" y="102277"/>
                    <a:pt x="1672315" y="102277"/>
                  </a:cubicBezTo>
                  <a:lnTo>
                    <a:pt x="1611641" y="102277"/>
                  </a:lnTo>
                  <a:lnTo>
                    <a:pt x="1608974" y="387646"/>
                  </a:lnTo>
                  <a:cubicBezTo>
                    <a:pt x="1606307" y="669681"/>
                    <a:pt x="1606307" y="673015"/>
                    <a:pt x="1588971" y="736356"/>
                  </a:cubicBezTo>
                  <a:cubicBezTo>
                    <a:pt x="1556301" y="858371"/>
                    <a:pt x="1496293" y="961717"/>
                    <a:pt x="1408282" y="1049729"/>
                  </a:cubicBezTo>
                  <a:cubicBezTo>
                    <a:pt x="1350275" y="1107069"/>
                    <a:pt x="1256930" y="1169744"/>
                    <a:pt x="1192255" y="1194413"/>
                  </a:cubicBezTo>
                  <a:lnTo>
                    <a:pt x="1143582" y="1212416"/>
                  </a:lnTo>
                  <a:lnTo>
                    <a:pt x="1143582" y="1281091"/>
                  </a:lnTo>
                  <a:lnTo>
                    <a:pt x="1143582" y="1349099"/>
                  </a:lnTo>
                  <a:lnTo>
                    <a:pt x="1268931" y="1349099"/>
                  </a:lnTo>
                  <a:cubicBezTo>
                    <a:pt x="1400948" y="1349099"/>
                    <a:pt x="1435619" y="1354433"/>
                    <a:pt x="1490292" y="1382437"/>
                  </a:cubicBezTo>
                  <a:cubicBezTo>
                    <a:pt x="1588305" y="1432443"/>
                    <a:pt x="1657647" y="1539123"/>
                    <a:pt x="1659647" y="1644470"/>
                  </a:cubicBezTo>
                  <a:cubicBezTo>
                    <a:pt x="1660314" y="1679807"/>
                    <a:pt x="1658313" y="1685141"/>
                    <a:pt x="1641645" y="1699810"/>
                  </a:cubicBezTo>
                  <a:cubicBezTo>
                    <a:pt x="1624309" y="1715145"/>
                    <a:pt x="1618308" y="1715812"/>
                    <a:pt x="1540299" y="1715812"/>
                  </a:cubicBezTo>
                  <a:lnTo>
                    <a:pt x="1458288" y="1715812"/>
                  </a:lnTo>
                  <a:lnTo>
                    <a:pt x="1455621" y="1803156"/>
                  </a:lnTo>
                  <a:cubicBezTo>
                    <a:pt x="1453621" y="1889167"/>
                    <a:pt x="1453621" y="1890500"/>
                    <a:pt x="1434952" y="1906502"/>
                  </a:cubicBezTo>
                  <a:cubicBezTo>
                    <a:pt x="1416950" y="1921838"/>
                    <a:pt x="1411616" y="1922504"/>
                    <a:pt x="1323605" y="1922504"/>
                  </a:cubicBezTo>
                  <a:lnTo>
                    <a:pt x="1230260" y="1922504"/>
                  </a:lnTo>
                  <a:lnTo>
                    <a:pt x="1236927" y="1939840"/>
                  </a:lnTo>
                  <a:cubicBezTo>
                    <a:pt x="1246262" y="1963176"/>
                    <a:pt x="1245595" y="2029184"/>
                    <a:pt x="1235594" y="2056521"/>
                  </a:cubicBezTo>
                  <a:cubicBezTo>
                    <a:pt x="1214925" y="2117195"/>
                    <a:pt x="1164252" y="2161868"/>
                    <a:pt x="1100244" y="2176536"/>
                  </a:cubicBezTo>
                  <a:cubicBezTo>
                    <a:pt x="1052904" y="2187204"/>
                    <a:pt x="1012899" y="2179870"/>
                    <a:pt x="968227" y="2153200"/>
                  </a:cubicBezTo>
                  <a:lnTo>
                    <a:pt x="930889" y="2130530"/>
                  </a:lnTo>
                  <a:lnTo>
                    <a:pt x="908886" y="2146532"/>
                  </a:lnTo>
                  <a:cubicBezTo>
                    <a:pt x="867548" y="2177203"/>
                    <a:pt x="801540" y="2189204"/>
                    <a:pt x="752867" y="2175203"/>
                  </a:cubicBezTo>
                  <a:close/>
                  <a:moveTo>
                    <a:pt x="836877" y="2065856"/>
                  </a:moveTo>
                  <a:cubicBezTo>
                    <a:pt x="864881" y="2051854"/>
                    <a:pt x="876882" y="2030518"/>
                    <a:pt x="876882" y="1997180"/>
                  </a:cubicBezTo>
                  <a:cubicBezTo>
                    <a:pt x="876882" y="1936506"/>
                    <a:pt x="806874" y="1900502"/>
                    <a:pt x="760201" y="1937173"/>
                  </a:cubicBezTo>
                  <a:cubicBezTo>
                    <a:pt x="716862" y="1971177"/>
                    <a:pt x="717529" y="2030518"/>
                    <a:pt x="762868" y="2060522"/>
                  </a:cubicBezTo>
                  <a:cubicBezTo>
                    <a:pt x="788871" y="2078524"/>
                    <a:pt x="810207" y="2079857"/>
                    <a:pt x="836877" y="2065856"/>
                  </a:cubicBezTo>
                  <a:close/>
                  <a:moveTo>
                    <a:pt x="1096910" y="2065856"/>
                  </a:moveTo>
                  <a:cubicBezTo>
                    <a:pt x="1124913" y="2051854"/>
                    <a:pt x="1136915" y="2030518"/>
                    <a:pt x="1136915" y="1997180"/>
                  </a:cubicBezTo>
                  <a:cubicBezTo>
                    <a:pt x="1136915" y="1972511"/>
                    <a:pt x="1132914" y="1963843"/>
                    <a:pt x="1114245" y="1945174"/>
                  </a:cubicBezTo>
                  <a:cubicBezTo>
                    <a:pt x="1095576" y="1926505"/>
                    <a:pt x="1086242" y="1922504"/>
                    <a:pt x="1064239" y="1922504"/>
                  </a:cubicBezTo>
                  <a:cubicBezTo>
                    <a:pt x="1031568" y="1922504"/>
                    <a:pt x="994230" y="1951841"/>
                    <a:pt x="987563" y="1983179"/>
                  </a:cubicBezTo>
                  <a:cubicBezTo>
                    <a:pt x="982229" y="2011182"/>
                    <a:pt x="998231" y="2046520"/>
                    <a:pt x="1024901" y="2062522"/>
                  </a:cubicBezTo>
                  <a:cubicBezTo>
                    <a:pt x="1050904" y="2078524"/>
                    <a:pt x="1070907" y="2079191"/>
                    <a:pt x="1096910" y="2065856"/>
                  </a:cubicBezTo>
                  <a:close/>
                  <a:moveTo>
                    <a:pt x="1343607" y="1765818"/>
                  </a:moveTo>
                  <a:lnTo>
                    <a:pt x="1343607" y="1715812"/>
                  </a:lnTo>
                  <a:lnTo>
                    <a:pt x="930222" y="1715812"/>
                  </a:lnTo>
                  <a:lnTo>
                    <a:pt x="516837" y="1715812"/>
                  </a:lnTo>
                  <a:lnTo>
                    <a:pt x="516837" y="1765818"/>
                  </a:lnTo>
                  <a:lnTo>
                    <a:pt x="516837" y="1815824"/>
                  </a:lnTo>
                  <a:lnTo>
                    <a:pt x="930222" y="1815824"/>
                  </a:lnTo>
                  <a:lnTo>
                    <a:pt x="1343607" y="1815824"/>
                  </a:lnTo>
                  <a:lnTo>
                    <a:pt x="1343607" y="1765818"/>
                  </a:lnTo>
                  <a:close/>
                  <a:moveTo>
                    <a:pt x="1543632" y="1599131"/>
                  </a:moveTo>
                  <a:cubicBezTo>
                    <a:pt x="1543632" y="1566460"/>
                    <a:pt x="1489626" y="1502452"/>
                    <a:pt x="1440953" y="1477115"/>
                  </a:cubicBezTo>
                  <a:lnTo>
                    <a:pt x="1406949" y="1459113"/>
                  </a:lnTo>
                  <a:lnTo>
                    <a:pt x="944224" y="1457113"/>
                  </a:lnTo>
                  <a:cubicBezTo>
                    <a:pt x="420825" y="1455113"/>
                    <a:pt x="443495" y="1453112"/>
                    <a:pt x="383487" y="1507119"/>
                  </a:cubicBezTo>
                  <a:cubicBezTo>
                    <a:pt x="350817" y="1536456"/>
                    <a:pt x="337482" y="1555792"/>
                    <a:pt x="323480" y="1592463"/>
                  </a:cubicBezTo>
                  <a:lnTo>
                    <a:pt x="316812" y="1609132"/>
                  </a:lnTo>
                  <a:lnTo>
                    <a:pt x="930222" y="1609132"/>
                  </a:lnTo>
                  <a:cubicBezTo>
                    <a:pt x="1479624" y="1609132"/>
                    <a:pt x="1543632" y="1607798"/>
                    <a:pt x="1543632" y="1599131"/>
                  </a:cubicBezTo>
                  <a:close/>
                  <a:moveTo>
                    <a:pt x="1036902" y="1296426"/>
                  </a:moveTo>
                  <a:lnTo>
                    <a:pt x="1036902" y="1244420"/>
                  </a:lnTo>
                  <a:lnTo>
                    <a:pt x="933556" y="1244420"/>
                  </a:lnTo>
                  <a:lnTo>
                    <a:pt x="830210" y="1245086"/>
                  </a:lnTo>
                  <a:lnTo>
                    <a:pt x="830210" y="1297093"/>
                  </a:lnTo>
                  <a:lnTo>
                    <a:pt x="830210" y="1349099"/>
                  </a:lnTo>
                  <a:lnTo>
                    <a:pt x="933556" y="1349099"/>
                  </a:lnTo>
                  <a:lnTo>
                    <a:pt x="1036902" y="1349099"/>
                  </a:lnTo>
                  <a:lnTo>
                    <a:pt x="1036902" y="1296426"/>
                  </a:lnTo>
                  <a:close/>
                  <a:moveTo>
                    <a:pt x="1056905" y="1125071"/>
                  </a:moveTo>
                  <a:cubicBezTo>
                    <a:pt x="1263597" y="1079066"/>
                    <a:pt x="1427618" y="921046"/>
                    <a:pt x="1484958" y="712353"/>
                  </a:cubicBezTo>
                  <a:cubicBezTo>
                    <a:pt x="1498960" y="662347"/>
                    <a:pt x="1499627" y="641677"/>
                    <a:pt x="1502294" y="380978"/>
                  </a:cubicBezTo>
                  <a:lnTo>
                    <a:pt x="1504294" y="102277"/>
                  </a:lnTo>
                  <a:lnTo>
                    <a:pt x="933556" y="102277"/>
                  </a:lnTo>
                  <a:lnTo>
                    <a:pt x="362818" y="102277"/>
                  </a:lnTo>
                  <a:lnTo>
                    <a:pt x="364818" y="387646"/>
                  </a:lnTo>
                  <a:cubicBezTo>
                    <a:pt x="367485" y="658346"/>
                    <a:pt x="368152" y="675015"/>
                    <a:pt x="382154" y="721021"/>
                  </a:cubicBezTo>
                  <a:cubicBezTo>
                    <a:pt x="472165" y="1017724"/>
                    <a:pt x="760201" y="1190413"/>
                    <a:pt x="1056905" y="112507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 xmlns:a16="http://schemas.microsoft.com/office/drawing/2014/main" id="{4C3E7B5B-4D14-4381-84DF-21554B5BF022}"/>
                </a:ext>
              </a:extLst>
            </p:cNvPr>
            <p:cNvSpPr/>
            <p:nvPr/>
          </p:nvSpPr>
          <p:spPr>
            <a:xfrm flipV="1">
              <a:off x="5130642" y="2097763"/>
              <a:ext cx="726302" cy="728673"/>
            </a:xfrm>
            <a:custGeom>
              <a:avLst/>
              <a:gdLst>
                <a:gd name="connsiteX0" fmla="*/ 302276 w 726302"/>
                <a:gd name="connsiteY0" fmla="*/ 722489 h 728673"/>
                <a:gd name="connsiteX1" fmla="*/ 104918 w 726302"/>
                <a:gd name="connsiteY1" fmla="*/ 620476 h 728673"/>
                <a:gd name="connsiteX2" fmla="*/ 10239 w 726302"/>
                <a:gd name="connsiteY2" fmla="*/ 463790 h 728673"/>
                <a:gd name="connsiteX3" fmla="*/ 15573 w 726302"/>
                <a:gd name="connsiteY3" fmla="*/ 239095 h 728673"/>
                <a:gd name="connsiteX4" fmla="*/ 479631 w 726302"/>
                <a:gd name="connsiteY4" fmla="*/ 18401 h 728673"/>
                <a:gd name="connsiteX5" fmla="*/ 624983 w 726302"/>
                <a:gd name="connsiteY5" fmla="*/ 609808 h 728673"/>
                <a:gd name="connsiteX6" fmla="*/ 478964 w 726302"/>
                <a:gd name="connsiteY6" fmla="*/ 705820 h 728673"/>
                <a:gd name="connsiteX7" fmla="*/ 302276 w 726302"/>
                <a:gd name="connsiteY7" fmla="*/ 722489 h 728673"/>
                <a:gd name="connsiteX8" fmla="*/ 445627 w 726302"/>
                <a:gd name="connsiteY8" fmla="*/ 605141 h 728673"/>
                <a:gd name="connsiteX9" fmla="*/ 541639 w 726302"/>
                <a:gd name="connsiteY9" fmla="*/ 539800 h 728673"/>
                <a:gd name="connsiteX10" fmla="*/ 438293 w 726302"/>
                <a:gd name="connsiteY10" fmla="*/ 471791 h 728673"/>
                <a:gd name="connsiteX11" fmla="*/ 324278 w 726302"/>
                <a:gd name="connsiteY11" fmla="*/ 399782 h 728673"/>
                <a:gd name="connsiteX12" fmla="*/ 357616 w 726302"/>
                <a:gd name="connsiteY12" fmla="*/ 309104 h 728673"/>
                <a:gd name="connsiteX13" fmla="*/ 486965 w 726302"/>
                <a:gd name="connsiteY13" fmla="*/ 375779 h 728673"/>
                <a:gd name="connsiteX14" fmla="*/ 606314 w 726302"/>
                <a:gd name="connsiteY14" fmla="*/ 435787 h 728673"/>
                <a:gd name="connsiteX15" fmla="*/ 613648 w 726302"/>
                <a:gd name="connsiteY15" fmla="*/ 363778 h 728673"/>
                <a:gd name="connsiteX16" fmla="*/ 592312 w 726302"/>
                <a:gd name="connsiteY16" fmla="*/ 254431 h 728673"/>
                <a:gd name="connsiteX17" fmla="*/ 405622 w 726302"/>
                <a:gd name="connsiteY17" fmla="*/ 109079 h 728673"/>
                <a:gd name="connsiteX18" fmla="*/ 124253 w 726302"/>
                <a:gd name="connsiteY18" fmla="*/ 255764 h 728673"/>
                <a:gd name="connsiteX19" fmla="*/ 106918 w 726302"/>
                <a:gd name="connsiteY19" fmla="*/ 362444 h 728673"/>
                <a:gd name="connsiteX20" fmla="*/ 126254 w 726302"/>
                <a:gd name="connsiteY20" fmla="*/ 472458 h 728673"/>
                <a:gd name="connsiteX21" fmla="*/ 445627 w 726302"/>
                <a:gd name="connsiteY21" fmla="*/ 605141 h 7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6302" h="728673">
                  <a:moveTo>
                    <a:pt x="302276" y="722489"/>
                  </a:moveTo>
                  <a:cubicBezTo>
                    <a:pt x="222932" y="708487"/>
                    <a:pt x="164258" y="677817"/>
                    <a:pt x="104918" y="620476"/>
                  </a:cubicBezTo>
                  <a:cubicBezTo>
                    <a:pt x="59579" y="576471"/>
                    <a:pt x="28908" y="525131"/>
                    <a:pt x="10239" y="463790"/>
                  </a:cubicBezTo>
                  <a:cubicBezTo>
                    <a:pt x="-9097" y="400449"/>
                    <a:pt x="-6430" y="300436"/>
                    <a:pt x="15573" y="239095"/>
                  </a:cubicBezTo>
                  <a:cubicBezTo>
                    <a:pt x="83582" y="51739"/>
                    <a:pt x="294941" y="-48941"/>
                    <a:pt x="479631" y="18401"/>
                  </a:cubicBezTo>
                  <a:cubicBezTo>
                    <a:pt x="728996" y="108412"/>
                    <a:pt x="804338" y="416451"/>
                    <a:pt x="624983" y="609808"/>
                  </a:cubicBezTo>
                  <a:cubicBezTo>
                    <a:pt x="581644" y="656481"/>
                    <a:pt x="537638" y="685818"/>
                    <a:pt x="478964" y="705820"/>
                  </a:cubicBezTo>
                  <a:cubicBezTo>
                    <a:pt x="427625" y="723823"/>
                    <a:pt x="348948" y="731157"/>
                    <a:pt x="302276" y="722489"/>
                  </a:cubicBezTo>
                  <a:close/>
                  <a:moveTo>
                    <a:pt x="445627" y="605141"/>
                  </a:moveTo>
                  <a:cubicBezTo>
                    <a:pt x="480965" y="592473"/>
                    <a:pt x="544973" y="549801"/>
                    <a:pt x="541639" y="539800"/>
                  </a:cubicBezTo>
                  <a:cubicBezTo>
                    <a:pt x="540305" y="535799"/>
                    <a:pt x="493633" y="505129"/>
                    <a:pt x="438293" y="471791"/>
                  </a:cubicBezTo>
                  <a:cubicBezTo>
                    <a:pt x="382286" y="438454"/>
                    <a:pt x="330946" y="405783"/>
                    <a:pt x="324278" y="399782"/>
                  </a:cubicBezTo>
                  <a:cubicBezTo>
                    <a:pt x="289607" y="367778"/>
                    <a:pt x="310943" y="309771"/>
                    <a:pt x="357616" y="309104"/>
                  </a:cubicBezTo>
                  <a:cubicBezTo>
                    <a:pt x="368284" y="309104"/>
                    <a:pt x="420290" y="335774"/>
                    <a:pt x="486965" y="375779"/>
                  </a:cubicBezTo>
                  <a:cubicBezTo>
                    <a:pt x="567642" y="424452"/>
                    <a:pt x="600980" y="441121"/>
                    <a:pt x="606314" y="435787"/>
                  </a:cubicBezTo>
                  <a:cubicBezTo>
                    <a:pt x="610314" y="431786"/>
                    <a:pt x="613648" y="401782"/>
                    <a:pt x="613648" y="363778"/>
                  </a:cubicBezTo>
                  <a:cubicBezTo>
                    <a:pt x="613648" y="305104"/>
                    <a:pt x="611648" y="295102"/>
                    <a:pt x="592312" y="254431"/>
                  </a:cubicBezTo>
                  <a:cubicBezTo>
                    <a:pt x="554974" y="175754"/>
                    <a:pt x="490966" y="125748"/>
                    <a:pt x="405622" y="109079"/>
                  </a:cubicBezTo>
                  <a:cubicBezTo>
                    <a:pt x="292274" y="86410"/>
                    <a:pt x="175593" y="147751"/>
                    <a:pt x="124253" y="255764"/>
                  </a:cubicBezTo>
                  <a:cubicBezTo>
                    <a:pt x="108918" y="287768"/>
                    <a:pt x="106918" y="301103"/>
                    <a:pt x="106918" y="362444"/>
                  </a:cubicBezTo>
                  <a:cubicBezTo>
                    <a:pt x="106918" y="426452"/>
                    <a:pt x="108918" y="435787"/>
                    <a:pt x="126254" y="472458"/>
                  </a:cubicBezTo>
                  <a:cubicBezTo>
                    <a:pt x="184261" y="591139"/>
                    <a:pt x="322278" y="648480"/>
                    <a:pt x="445627" y="605141"/>
                  </a:cubicBez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 xmlns:a16="http://schemas.microsoft.com/office/drawing/2014/main" id="{1BD5F8A9-1706-4507-9E16-57AEC3894652}"/>
                </a:ext>
              </a:extLst>
            </p:cNvPr>
            <p:cNvSpPr/>
            <p:nvPr/>
          </p:nvSpPr>
          <p:spPr>
            <a:xfrm flipV="1">
              <a:off x="4970267" y="2828156"/>
              <a:ext cx="106680" cy="100012"/>
            </a:xfrm>
            <a:custGeom>
              <a:avLst/>
              <a:gdLst>
                <a:gd name="connsiteX0" fmla="*/ -2106 w 106680"/>
                <a:gd name="connsiteY0" fmla="*/ 48144 h 100012"/>
                <a:gd name="connsiteX1" fmla="*/ -2106 w 106680"/>
                <a:gd name="connsiteY1" fmla="*/ -1863 h 100012"/>
                <a:gd name="connsiteX2" fmla="*/ 51234 w 106680"/>
                <a:gd name="connsiteY2" fmla="*/ -1863 h 100012"/>
                <a:gd name="connsiteX3" fmla="*/ 104574 w 106680"/>
                <a:gd name="connsiteY3" fmla="*/ -1863 h 100012"/>
                <a:gd name="connsiteX4" fmla="*/ 104574 w 106680"/>
                <a:gd name="connsiteY4" fmla="*/ 48144 h 100012"/>
                <a:gd name="connsiteX5" fmla="*/ 104574 w 106680"/>
                <a:gd name="connsiteY5" fmla="*/ 98150 h 100012"/>
                <a:gd name="connsiteX6" fmla="*/ 51234 w 106680"/>
                <a:gd name="connsiteY6" fmla="*/ 98150 h 100012"/>
                <a:gd name="connsiteX7" fmla="*/ -2106 w 106680"/>
                <a:gd name="connsiteY7" fmla="*/ 98150 h 100012"/>
                <a:gd name="connsiteX8" fmla="*/ -2106 w 106680"/>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 h="100012">
                  <a:moveTo>
                    <a:pt x="-2106" y="48144"/>
                  </a:moveTo>
                  <a:lnTo>
                    <a:pt x="-2106" y="-1863"/>
                  </a:lnTo>
                  <a:lnTo>
                    <a:pt x="51234" y="-1863"/>
                  </a:lnTo>
                  <a:lnTo>
                    <a:pt x="104574" y="-1863"/>
                  </a:lnTo>
                  <a:lnTo>
                    <a:pt x="104574" y="48144"/>
                  </a:lnTo>
                  <a:lnTo>
                    <a:pt x="104574" y="98150"/>
                  </a:lnTo>
                  <a:lnTo>
                    <a:pt x="51234" y="98150"/>
                  </a:lnTo>
                  <a:lnTo>
                    <a:pt x="-2106" y="98150"/>
                  </a:lnTo>
                  <a:lnTo>
                    <a:pt x="-2106"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 xmlns:a16="http://schemas.microsoft.com/office/drawing/2014/main" id="{F75255E1-1C15-485F-A6DC-604ACC50BFE2}"/>
                </a:ext>
              </a:extLst>
            </p:cNvPr>
            <p:cNvSpPr/>
            <p:nvPr/>
          </p:nvSpPr>
          <p:spPr>
            <a:xfrm flipV="1">
              <a:off x="5130287" y="2828156"/>
              <a:ext cx="100012" cy="100012"/>
            </a:xfrm>
            <a:custGeom>
              <a:avLst/>
              <a:gdLst>
                <a:gd name="connsiteX0" fmla="*/ -2318 w 100012"/>
                <a:gd name="connsiteY0" fmla="*/ 48144 h 100012"/>
                <a:gd name="connsiteX1" fmla="*/ -2318 w 100012"/>
                <a:gd name="connsiteY1" fmla="*/ -1863 h 100012"/>
                <a:gd name="connsiteX2" fmla="*/ 47689 w 100012"/>
                <a:gd name="connsiteY2" fmla="*/ -1863 h 100012"/>
                <a:gd name="connsiteX3" fmla="*/ 97695 w 100012"/>
                <a:gd name="connsiteY3" fmla="*/ -1863 h 100012"/>
                <a:gd name="connsiteX4" fmla="*/ 97695 w 100012"/>
                <a:gd name="connsiteY4" fmla="*/ 48144 h 100012"/>
                <a:gd name="connsiteX5" fmla="*/ 97695 w 100012"/>
                <a:gd name="connsiteY5" fmla="*/ 98150 h 100012"/>
                <a:gd name="connsiteX6" fmla="*/ 47689 w 100012"/>
                <a:gd name="connsiteY6" fmla="*/ 98150 h 100012"/>
                <a:gd name="connsiteX7" fmla="*/ -2318 w 100012"/>
                <a:gd name="connsiteY7" fmla="*/ 98150 h 100012"/>
                <a:gd name="connsiteX8" fmla="*/ -2318 w 100012"/>
                <a:gd name="connsiteY8" fmla="*/ 48144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2" h="100012">
                  <a:moveTo>
                    <a:pt x="-2318" y="48144"/>
                  </a:moveTo>
                  <a:lnTo>
                    <a:pt x="-2318" y="-1863"/>
                  </a:lnTo>
                  <a:lnTo>
                    <a:pt x="47689" y="-1863"/>
                  </a:lnTo>
                  <a:lnTo>
                    <a:pt x="97695" y="-1863"/>
                  </a:lnTo>
                  <a:lnTo>
                    <a:pt x="97695" y="48144"/>
                  </a:lnTo>
                  <a:lnTo>
                    <a:pt x="97695" y="98150"/>
                  </a:lnTo>
                  <a:lnTo>
                    <a:pt x="47689" y="98150"/>
                  </a:lnTo>
                  <a:lnTo>
                    <a:pt x="-2318" y="98150"/>
                  </a:lnTo>
                  <a:lnTo>
                    <a:pt x="-2318" y="48144"/>
                  </a:lnTo>
                  <a:close/>
                </a:path>
              </a:pathLst>
            </a:custGeom>
            <a:grpFill/>
            <a:ln w="6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2" name="TextBox 311">
            <a:extLst>
              <a:ext uri="{FF2B5EF4-FFF2-40B4-BE49-F238E27FC236}">
                <a16:creationId xmlns="" xmlns:a16="http://schemas.microsoft.com/office/drawing/2014/main" id="{71F4E54F-5F77-4652-A8E2-90E658068D88}"/>
              </a:ext>
            </a:extLst>
          </p:cNvPr>
          <p:cNvSpPr txBox="1"/>
          <p:nvPr/>
        </p:nvSpPr>
        <p:spPr>
          <a:xfrm>
            <a:off x="514453" y="1762818"/>
            <a:ext cx="6672731" cy="64633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Để</a:t>
            </a: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đo</a:t>
            </a: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khối</a:t>
            </a: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lượng</a:t>
            </a: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người</a:t>
            </a: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ta </a:t>
            </a:r>
            <a:r>
              <a:rPr kumimoji="0" lang="en-US" sz="24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dùng</a:t>
            </a: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 </a:t>
            </a:r>
            <a:r>
              <a:rPr kumimoji="0" lang="en-US" sz="2400" b="0" i="0" u="none" strike="noStrike" kern="1200" cap="none" spc="0" normalizeH="0" baseline="0" noProof="0" dirty="0" err="1">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cân</a:t>
            </a:r>
            <a:endPar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endParaRPr>
          </a:p>
        </p:txBody>
      </p:sp>
      <p:sp>
        <p:nvSpPr>
          <p:cNvPr id="331" name="TextBox 330">
            <a:extLst>
              <a:ext uri="{FF2B5EF4-FFF2-40B4-BE49-F238E27FC236}">
                <a16:creationId xmlns="" xmlns:a16="http://schemas.microsoft.com/office/drawing/2014/main" id="{6C97B653-5699-4CE4-B147-1A17AA551516}"/>
              </a:ext>
            </a:extLst>
          </p:cNvPr>
          <p:cNvSpPr txBox="1"/>
          <p:nvPr/>
        </p:nvSpPr>
        <p:spPr>
          <a:xfrm>
            <a:off x="-74702" y="2497614"/>
            <a:ext cx="8629548" cy="2195794"/>
          </a:xfrm>
          <a:prstGeom prst="rect">
            <a:avLst/>
          </a:prstGeom>
          <a:noFill/>
        </p:spPr>
        <p:txBody>
          <a:bodyPr wrap="square" rtlCol="0">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Trên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loại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thông</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thường</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ghi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GHĐ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ĐCNN:</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GHĐ</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ghi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trên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cân</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ĐCNN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hiệu</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2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ghi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trên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2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vạch</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chia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liên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tiếp</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p>
        </p:txBody>
      </p:sp>
      <p:pic>
        <p:nvPicPr>
          <p:cNvPr id="1027" name="Picture 3">
            <a:extLst>
              <a:ext uri="{FF2B5EF4-FFF2-40B4-BE49-F238E27FC236}">
                <a16:creationId xmlns="" xmlns:a16="http://schemas.microsoft.com/office/drawing/2014/main" id="{2333F9B3-A8AA-482A-BFA4-2241079FA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925" y="3053644"/>
            <a:ext cx="3804356" cy="3804356"/>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Line arrow Clockwise curve">
            <a:extLst>
              <a:ext uri="{FF2B5EF4-FFF2-40B4-BE49-F238E27FC236}">
                <a16:creationId xmlns="" xmlns:a16="http://schemas.microsoft.com/office/drawing/2014/main" id="{7A6A4192-E12F-4963-BB9B-3C1CCA38A2B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3257599">
            <a:off x="9522178" y="3220155"/>
            <a:ext cx="914400" cy="914400"/>
          </a:xfrm>
          <a:prstGeom prst="rect">
            <a:avLst/>
          </a:prstGeom>
        </p:spPr>
      </p:pic>
      <p:sp>
        <p:nvSpPr>
          <p:cNvPr id="332" name="TextBox 331">
            <a:extLst>
              <a:ext uri="{FF2B5EF4-FFF2-40B4-BE49-F238E27FC236}">
                <a16:creationId xmlns="" xmlns:a16="http://schemas.microsoft.com/office/drawing/2014/main" id="{6787B72B-8FB5-4333-97FC-0EA0C28915DC}"/>
              </a:ext>
            </a:extLst>
          </p:cNvPr>
          <p:cNvSpPr txBox="1"/>
          <p:nvPr/>
        </p:nvSpPr>
        <p:spPr>
          <a:xfrm>
            <a:off x="9990666" y="2866936"/>
            <a:ext cx="1772357" cy="6001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9Slide03 Arima Madurai Bold" panose="00000800000000000000" pitchFamily="2" charset="-93"/>
                <a:ea typeface="+mn-ea"/>
                <a:cs typeface="#9Slide03 Arima Madurai Bold" panose="00000800000000000000" pitchFamily="2" charset="-93"/>
              </a:rPr>
              <a:t>GHĐ: 20kg</a:t>
            </a:r>
          </a:p>
        </p:txBody>
      </p:sp>
      <p:grpSp>
        <p:nvGrpSpPr>
          <p:cNvPr id="1031" name="Group 1030">
            <a:extLst>
              <a:ext uri="{FF2B5EF4-FFF2-40B4-BE49-F238E27FC236}">
                <a16:creationId xmlns="" xmlns:a16="http://schemas.microsoft.com/office/drawing/2014/main" id="{33EFCE3B-B8B9-49DD-BC13-4C6D276E332B}"/>
              </a:ext>
            </a:extLst>
          </p:cNvPr>
          <p:cNvGrpSpPr/>
          <p:nvPr/>
        </p:nvGrpSpPr>
        <p:grpSpPr>
          <a:xfrm>
            <a:off x="6276622" y="4763911"/>
            <a:ext cx="3239911" cy="1862667"/>
            <a:chOff x="6276622" y="4763911"/>
            <a:chExt cx="3239911" cy="1862667"/>
          </a:xfrm>
        </p:grpSpPr>
        <p:cxnSp>
          <p:nvCxnSpPr>
            <p:cNvPr id="10" name="Straight Connector 9">
              <a:extLst>
                <a:ext uri="{FF2B5EF4-FFF2-40B4-BE49-F238E27FC236}">
                  <a16:creationId xmlns="" xmlns:a16="http://schemas.microsoft.com/office/drawing/2014/main" id="{5AC756D6-87D4-45ED-B502-22556E2B1218}"/>
                </a:ext>
              </a:extLst>
            </p:cNvPr>
            <p:cNvCxnSpPr/>
            <p:nvPr/>
          </p:nvCxnSpPr>
          <p:spPr>
            <a:xfrm flipH="1" flipV="1">
              <a:off x="8105422" y="5554133"/>
              <a:ext cx="1411111" cy="135467"/>
            </a:xfrm>
            <a:prstGeom prst="line">
              <a:avLst/>
            </a:prstGeom>
            <a:ln w="28575">
              <a:solidFill>
                <a:srgbClr val="FFFF00"/>
              </a:solidFill>
            </a:ln>
          </p:spPr>
          <p:style>
            <a:lnRef idx="1">
              <a:schemeClr val="accent4"/>
            </a:lnRef>
            <a:fillRef idx="0">
              <a:schemeClr val="accent4"/>
            </a:fillRef>
            <a:effectRef idx="0">
              <a:schemeClr val="accent4"/>
            </a:effectRef>
            <a:fontRef idx="minor">
              <a:schemeClr val="tx1"/>
            </a:fontRef>
          </p:style>
        </p:cxnSp>
        <p:sp>
          <p:nvSpPr>
            <p:cNvPr id="11" name="Oval 10">
              <a:extLst>
                <a:ext uri="{FF2B5EF4-FFF2-40B4-BE49-F238E27FC236}">
                  <a16:creationId xmlns="" xmlns:a16="http://schemas.microsoft.com/office/drawing/2014/main" id="{22821252-8929-4E03-8FE1-4F0B262DF128}"/>
                </a:ext>
              </a:extLst>
            </p:cNvPr>
            <p:cNvSpPr/>
            <p:nvPr/>
          </p:nvSpPr>
          <p:spPr>
            <a:xfrm>
              <a:off x="6276622" y="4763911"/>
              <a:ext cx="1862667" cy="1862667"/>
            </a:xfrm>
            <a:prstGeom prst="ellipse">
              <a:avLst/>
            </a:prstGeom>
            <a:blipFill>
              <a:blip r:embed="rId5"/>
              <a:srcRect/>
              <a:stretch>
                <a:fillRect l="-343032" t="-486666" r="-343635" b="-200002"/>
              </a:stretch>
            </a:blip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33" name="TextBox 332">
            <a:extLst>
              <a:ext uri="{FF2B5EF4-FFF2-40B4-BE49-F238E27FC236}">
                <a16:creationId xmlns="" xmlns:a16="http://schemas.microsoft.com/office/drawing/2014/main" id="{EC5698D4-8006-4FDC-AAD2-7D535A08EDA1}"/>
              </a:ext>
            </a:extLst>
          </p:cNvPr>
          <p:cNvSpPr txBox="1"/>
          <p:nvPr/>
        </p:nvSpPr>
        <p:spPr>
          <a:xfrm>
            <a:off x="3803904" y="5259275"/>
            <a:ext cx="2186770" cy="120032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ĐCNN: 0,1 kg (1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lạng</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p>
        </p:txBody>
      </p:sp>
      <p:grpSp>
        <p:nvGrpSpPr>
          <p:cNvPr id="1030" name="Group 1029">
            <a:extLst>
              <a:ext uri="{FF2B5EF4-FFF2-40B4-BE49-F238E27FC236}">
                <a16:creationId xmlns="" xmlns:a16="http://schemas.microsoft.com/office/drawing/2014/main" id="{770C936A-C127-40DB-8198-F005C79E2024}"/>
              </a:ext>
            </a:extLst>
          </p:cNvPr>
          <p:cNvGrpSpPr/>
          <p:nvPr/>
        </p:nvGrpSpPr>
        <p:grpSpPr>
          <a:xfrm>
            <a:off x="6005689" y="5734756"/>
            <a:ext cx="688622" cy="428977"/>
            <a:chOff x="6005689" y="5734756"/>
            <a:chExt cx="688622" cy="428977"/>
          </a:xfrm>
        </p:grpSpPr>
        <p:cxnSp>
          <p:nvCxnSpPr>
            <p:cNvPr id="1026" name="Straight Connector 1025">
              <a:extLst>
                <a:ext uri="{FF2B5EF4-FFF2-40B4-BE49-F238E27FC236}">
                  <a16:creationId xmlns="" xmlns:a16="http://schemas.microsoft.com/office/drawing/2014/main" id="{9F807AEB-D2C7-42E3-9E08-25594B67B66A}"/>
                </a:ext>
              </a:extLst>
            </p:cNvPr>
            <p:cNvCxnSpPr/>
            <p:nvPr/>
          </p:nvCxnSpPr>
          <p:spPr>
            <a:xfrm flipH="1">
              <a:off x="6005689" y="5734756"/>
              <a:ext cx="598311" cy="327377"/>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 xmlns:a16="http://schemas.microsoft.com/office/drawing/2014/main" id="{787B686D-2A17-4A16-A214-3E5AC99287C6}"/>
                </a:ext>
              </a:extLst>
            </p:cNvPr>
            <p:cNvCxnSpPr/>
            <p:nvPr/>
          </p:nvCxnSpPr>
          <p:spPr>
            <a:xfrm flipH="1">
              <a:off x="6096000" y="5836356"/>
              <a:ext cx="598311" cy="327377"/>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29" name="Straight Connector 1028">
              <a:extLst>
                <a:ext uri="{FF2B5EF4-FFF2-40B4-BE49-F238E27FC236}">
                  <a16:creationId xmlns="" xmlns:a16="http://schemas.microsoft.com/office/drawing/2014/main" id="{D0AFF4E0-12E1-4350-9521-5333F75F3080}"/>
                </a:ext>
              </a:extLst>
            </p:cNvPr>
            <p:cNvCxnSpPr/>
            <p:nvPr/>
          </p:nvCxnSpPr>
          <p:spPr>
            <a:xfrm flipH="1" flipV="1">
              <a:off x="6016978" y="6062133"/>
              <a:ext cx="79022" cy="1016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487886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25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750"/>
                                            <p:tgtEl>
                                              <p:spTgt spid="468"/>
                                            </p:tgtEl>
                                          </p:cBhvr>
                                        </p:animEffect>
                                        <p:anim calcmode="lin" valueType="num">
                                          <p:cBhvr>
                                            <p:cTn id="8" dur="750" fill="hold"/>
                                            <p:tgtEl>
                                              <p:spTgt spid="468"/>
                                            </p:tgtEl>
                                            <p:attrNameLst>
                                              <p:attrName>ppt_x</p:attrName>
                                            </p:attrNameLst>
                                          </p:cBhvr>
                                          <p:tavLst>
                                            <p:tav tm="0">
                                              <p:val>
                                                <p:strVal val="#ppt_x"/>
                                              </p:val>
                                            </p:tav>
                                            <p:tav tm="100000">
                                              <p:val>
                                                <p:strVal val="#ppt_x"/>
                                              </p:val>
                                            </p:tav>
                                          </p:tavLst>
                                        </p:anim>
                                        <p:anim calcmode="lin" valueType="num">
                                          <p:cBhvr>
                                            <p:cTn id="9" dur="750" fill="hold"/>
                                            <p:tgtEl>
                                              <p:spTgt spid="468"/>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1000"/>
                                      </p:stCondLst>
                                      <p:childTnLst>
                                        <p:set>
                                          <p:cBhvr>
                                            <p:cTn id="11" dur="1" fill="hold">
                                              <p:stCondLst>
                                                <p:cond delay="0"/>
                                              </p:stCondLst>
                                            </p:cTn>
                                            <p:tgtEl>
                                              <p:spTgt spid="312"/>
                                            </p:tgtEl>
                                            <p:attrNameLst>
                                              <p:attrName>style.visibility</p:attrName>
                                            </p:attrNameLst>
                                          </p:cBhvr>
                                          <p:to>
                                            <p:strVal val="visible"/>
                                          </p:to>
                                        </p:set>
                                        <p:anim calcmode="lin" valueType="num">
                                          <p:cBhvr additive="base">
                                            <p:cTn id="12" dur="500" fill="hold"/>
                                            <p:tgtEl>
                                              <p:spTgt spid="312"/>
                                            </p:tgtEl>
                                            <p:attrNameLst>
                                              <p:attrName>ppt_x</p:attrName>
                                            </p:attrNameLst>
                                          </p:cBhvr>
                                          <p:tavLst>
                                            <p:tav tm="0">
                                              <p:val>
                                                <p:strVal val="0-#ppt_w/2"/>
                                              </p:val>
                                            </p:tav>
                                            <p:tav tm="100000">
                                              <p:val>
                                                <p:strVal val="#ppt_x"/>
                                              </p:val>
                                            </p:tav>
                                          </p:tavLst>
                                        </p:anim>
                                        <p:anim calcmode="lin" valueType="num">
                                          <p:cBhvr additive="base">
                                            <p:cTn id="13" dur="500" fill="hold"/>
                                            <p:tgtEl>
                                              <p:spTgt spid="312"/>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14:presetBounceEnd="4000">
                                      <p:stCondLst>
                                        <p:cond delay="0"/>
                                      </p:stCondLst>
                                      <p:iterate type="wd">
                                        <p:tmPct val="10000"/>
                                      </p:iterate>
                                      <p:childTnLst>
                                        <p:set>
                                          <p:cBhvr>
                                            <p:cTn id="15" dur="1" fill="hold">
                                              <p:stCondLst>
                                                <p:cond delay="0"/>
                                              </p:stCondLst>
                                            </p:cTn>
                                            <p:tgtEl>
                                              <p:spTgt spid="331"/>
                                            </p:tgtEl>
                                            <p:attrNameLst>
                                              <p:attrName>style.visibility</p:attrName>
                                            </p:attrNameLst>
                                          </p:cBhvr>
                                          <p:to>
                                            <p:strVal val="visible"/>
                                          </p:to>
                                        </p:set>
                                        <p:anim calcmode="lin" valueType="num" p14:bounceEnd="4000">
                                          <p:cBhvr additive="base">
                                            <p:cTn id="16" dur="500" fill="hold"/>
                                            <p:tgtEl>
                                              <p:spTgt spid="331"/>
                                            </p:tgtEl>
                                            <p:attrNameLst>
                                              <p:attrName>ppt_x</p:attrName>
                                            </p:attrNameLst>
                                          </p:cBhvr>
                                          <p:tavLst>
                                            <p:tav tm="0">
                                              <p:val>
                                                <p:strVal val="0-#ppt_w/2"/>
                                              </p:val>
                                            </p:tav>
                                            <p:tav tm="100000">
                                              <p:val>
                                                <p:strVal val="#ppt_x"/>
                                              </p:val>
                                            </p:tav>
                                          </p:tavLst>
                                        </p:anim>
                                        <p:anim calcmode="lin" valueType="num" p14:bounceEnd="4000">
                                          <p:cBhvr additive="base">
                                            <p:cTn id="17" dur="500" fill="hold"/>
                                            <p:tgtEl>
                                              <p:spTgt spid="331"/>
                                            </p:tgtEl>
                                            <p:attrNameLst>
                                              <p:attrName>ppt_y</p:attrName>
                                            </p:attrNameLst>
                                          </p:cBhvr>
                                          <p:tavLst>
                                            <p:tav tm="0">
                                              <p:val>
                                                <p:strVal val="#ppt_y"/>
                                              </p:val>
                                            </p:tav>
                                            <p:tav tm="100000">
                                              <p:val>
                                                <p:strVal val="#ppt_y"/>
                                              </p:val>
                                            </p:tav>
                                          </p:tavLst>
                                        </p:anim>
                                      </p:childTnLst>
                                    </p:cTn>
                                  </p:par>
                                  <p:par>
                                    <p:cTn id="18" presetID="53" presetClass="entr" presetSubtype="528" fill="hold" nodeType="withEffect">
                                      <p:stCondLst>
                                        <p:cond delay="250"/>
                                      </p:stCondLst>
                                      <p:childTnLst>
                                        <p:set>
                                          <p:cBhvr>
                                            <p:cTn id="19" dur="1" fill="hold">
                                              <p:stCondLst>
                                                <p:cond delay="0"/>
                                              </p:stCondLst>
                                            </p:cTn>
                                            <p:tgtEl>
                                              <p:spTgt spid="1027"/>
                                            </p:tgtEl>
                                            <p:attrNameLst>
                                              <p:attrName>style.visibility</p:attrName>
                                            </p:attrNameLst>
                                          </p:cBhvr>
                                          <p:to>
                                            <p:strVal val="visible"/>
                                          </p:to>
                                        </p:set>
                                        <p:anim calcmode="lin" valueType="num">
                                          <p:cBhvr>
                                            <p:cTn id="20" dur="500" fill="hold"/>
                                            <p:tgtEl>
                                              <p:spTgt spid="1027"/>
                                            </p:tgtEl>
                                            <p:attrNameLst>
                                              <p:attrName>ppt_w</p:attrName>
                                            </p:attrNameLst>
                                          </p:cBhvr>
                                          <p:tavLst>
                                            <p:tav tm="0">
                                              <p:val>
                                                <p:fltVal val="0"/>
                                              </p:val>
                                            </p:tav>
                                            <p:tav tm="100000">
                                              <p:val>
                                                <p:strVal val="#ppt_w"/>
                                              </p:val>
                                            </p:tav>
                                          </p:tavLst>
                                        </p:anim>
                                        <p:anim calcmode="lin" valueType="num">
                                          <p:cBhvr>
                                            <p:cTn id="21" dur="500" fill="hold"/>
                                            <p:tgtEl>
                                              <p:spTgt spid="1027"/>
                                            </p:tgtEl>
                                            <p:attrNameLst>
                                              <p:attrName>ppt_h</p:attrName>
                                            </p:attrNameLst>
                                          </p:cBhvr>
                                          <p:tavLst>
                                            <p:tav tm="0">
                                              <p:val>
                                                <p:fltVal val="0"/>
                                              </p:val>
                                            </p:tav>
                                            <p:tav tm="100000">
                                              <p:val>
                                                <p:strVal val="#ppt_h"/>
                                              </p:val>
                                            </p:tav>
                                          </p:tavLst>
                                        </p:anim>
                                        <p:animEffect transition="in" filter="fade">
                                          <p:cBhvr>
                                            <p:cTn id="22" dur="500"/>
                                            <p:tgtEl>
                                              <p:spTgt spid="1027"/>
                                            </p:tgtEl>
                                          </p:cBhvr>
                                        </p:animEffect>
                                        <p:anim calcmode="lin" valueType="num">
                                          <p:cBhvr>
                                            <p:cTn id="23" dur="500" fill="hold"/>
                                            <p:tgtEl>
                                              <p:spTgt spid="1027"/>
                                            </p:tgtEl>
                                            <p:attrNameLst>
                                              <p:attrName>ppt_x</p:attrName>
                                            </p:attrNameLst>
                                          </p:cBhvr>
                                          <p:tavLst>
                                            <p:tav tm="0">
                                              <p:val>
                                                <p:fltVal val="0.5"/>
                                              </p:val>
                                            </p:tav>
                                            <p:tav tm="100000">
                                              <p:val>
                                                <p:strVal val="#ppt_x"/>
                                              </p:val>
                                            </p:tav>
                                          </p:tavLst>
                                        </p:anim>
                                        <p:anim calcmode="lin" valueType="num">
                                          <p:cBhvr>
                                            <p:cTn id="24" dur="500" fill="hold"/>
                                            <p:tgtEl>
                                              <p:spTgt spid="1027"/>
                                            </p:tgtEl>
                                            <p:attrNameLst>
                                              <p:attrName>ppt_y</p:attrName>
                                            </p:attrNameLst>
                                          </p:cBhvr>
                                          <p:tavLst>
                                            <p:tav tm="0">
                                              <p:val>
                                                <p:fltVal val="0.5"/>
                                              </p:val>
                                            </p:tav>
                                            <p:tav tm="100000">
                                              <p:val>
                                                <p:strVal val="#ppt_y"/>
                                              </p:val>
                                            </p:tav>
                                          </p:tavLst>
                                        </p:anim>
                                      </p:childTnLst>
                                    </p:cTn>
                                  </p:par>
                                </p:childTnLst>
                              </p:cTn>
                            </p:par>
                            <p:par>
                              <p:cTn id="25" fill="hold">
                                <p:stCondLst>
                                  <p:cond delay="2400"/>
                                </p:stCondLst>
                                <p:childTnLst>
                                  <p:par>
                                    <p:cTn id="26" presetID="22" presetClass="entr" presetSubtype="4"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par>
                              <p:cTn id="29" fill="hold">
                                <p:stCondLst>
                                  <p:cond delay="2900"/>
                                </p:stCondLst>
                                <p:childTnLst>
                                  <p:par>
                                    <p:cTn id="30" presetID="22" presetClass="entr" presetSubtype="8" fill="hold" grpId="0" nodeType="afterEffect">
                                      <p:stCondLst>
                                        <p:cond delay="0"/>
                                      </p:stCondLst>
                                      <p:childTnLst>
                                        <p:set>
                                          <p:cBhvr>
                                            <p:cTn id="31" dur="1" fill="hold">
                                              <p:stCondLst>
                                                <p:cond delay="0"/>
                                              </p:stCondLst>
                                            </p:cTn>
                                            <p:tgtEl>
                                              <p:spTgt spid="332"/>
                                            </p:tgtEl>
                                            <p:attrNameLst>
                                              <p:attrName>style.visibility</p:attrName>
                                            </p:attrNameLst>
                                          </p:cBhvr>
                                          <p:to>
                                            <p:strVal val="visible"/>
                                          </p:to>
                                        </p:set>
                                        <p:animEffect transition="in" filter="wipe(left)">
                                          <p:cBhvr>
                                            <p:cTn id="32" dur="500"/>
                                            <p:tgtEl>
                                              <p:spTgt spid="332"/>
                                            </p:tgtEl>
                                          </p:cBhvr>
                                        </p:animEffect>
                                      </p:childTnLst>
                                    </p:cTn>
                                  </p:par>
                                </p:childTnLst>
                              </p:cTn>
                            </p:par>
                            <p:par>
                              <p:cTn id="33" fill="hold">
                                <p:stCondLst>
                                  <p:cond delay="3400"/>
                                </p:stCondLst>
                                <p:childTnLst>
                                  <p:par>
                                    <p:cTn id="34" presetID="22" presetClass="entr" presetSubtype="2" fill="hold" nodeType="afterEffect">
                                      <p:stCondLst>
                                        <p:cond delay="0"/>
                                      </p:stCondLst>
                                      <p:childTnLst>
                                        <p:set>
                                          <p:cBhvr>
                                            <p:cTn id="35" dur="1" fill="hold">
                                              <p:stCondLst>
                                                <p:cond delay="0"/>
                                              </p:stCondLst>
                                            </p:cTn>
                                            <p:tgtEl>
                                              <p:spTgt spid="1031"/>
                                            </p:tgtEl>
                                            <p:attrNameLst>
                                              <p:attrName>style.visibility</p:attrName>
                                            </p:attrNameLst>
                                          </p:cBhvr>
                                          <p:to>
                                            <p:strVal val="visible"/>
                                          </p:to>
                                        </p:set>
                                        <p:animEffect transition="in" filter="wipe(right)">
                                          <p:cBhvr>
                                            <p:cTn id="36" dur="500"/>
                                            <p:tgtEl>
                                              <p:spTgt spid="1031"/>
                                            </p:tgtEl>
                                          </p:cBhvr>
                                        </p:animEffect>
                                      </p:childTnLst>
                                    </p:cTn>
                                  </p:par>
                                </p:childTnLst>
                              </p:cTn>
                            </p:par>
                            <p:par>
                              <p:cTn id="37" fill="hold">
                                <p:stCondLst>
                                  <p:cond delay="3900"/>
                                </p:stCondLst>
                                <p:childTnLst>
                                  <p:par>
                                    <p:cTn id="38" presetID="22" presetClass="entr" presetSubtype="2" fill="hold" nodeType="afterEffect">
                                      <p:stCondLst>
                                        <p:cond delay="0"/>
                                      </p:stCondLst>
                                      <p:childTnLst>
                                        <p:set>
                                          <p:cBhvr>
                                            <p:cTn id="39" dur="1" fill="hold">
                                              <p:stCondLst>
                                                <p:cond delay="0"/>
                                              </p:stCondLst>
                                            </p:cTn>
                                            <p:tgtEl>
                                              <p:spTgt spid="1030"/>
                                            </p:tgtEl>
                                            <p:attrNameLst>
                                              <p:attrName>style.visibility</p:attrName>
                                            </p:attrNameLst>
                                          </p:cBhvr>
                                          <p:to>
                                            <p:strVal val="visible"/>
                                          </p:to>
                                        </p:set>
                                        <p:animEffect transition="in" filter="wipe(right)">
                                          <p:cBhvr>
                                            <p:cTn id="40" dur="500"/>
                                            <p:tgtEl>
                                              <p:spTgt spid="1030"/>
                                            </p:tgtEl>
                                          </p:cBhvr>
                                        </p:animEffect>
                                      </p:childTnLst>
                                    </p:cTn>
                                  </p:par>
                                </p:childTnLst>
                              </p:cTn>
                            </p:par>
                            <p:par>
                              <p:cTn id="41" fill="hold">
                                <p:stCondLst>
                                  <p:cond delay="4400"/>
                                </p:stCondLst>
                                <p:childTnLst>
                                  <p:par>
                                    <p:cTn id="42" presetID="22" presetClass="entr" presetSubtype="2" fill="hold" grpId="0" nodeType="afterEffect">
                                      <p:stCondLst>
                                        <p:cond delay="0"/>
                                      </p:stCondLst>
                                      <p:childTnLst>
                                        <p:set>
                                          <p:cBhvr>
                                            <p:cTn id="43" dur="1" fill="hold">
                                              <p:stCondLst>
                                                <p:cond delay="0"/>
                                              </p:stCondLst>
                                            </p:cTn>
                                            <p:tgtEl>
                                              <p:spTgt spid="333"/>
                                            </p:tgtEl>
                                            <p:attrNameLst>
                                              <p:attrName>style.visibility</p:attrName>
                                            </p:attrNameLst>
                                          </p:cBhvr>
                                          <p:to>
                                            <p:strVal val="visible"/>
                                          </p:to>
                                        </p:set>
                                        <p:animEffect transition="in" filter="wipe(right)">
                                          <p:cBhvr>
                                            <p:cTn id="44" dur="5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p:bldP spid="312" grpId="0"/>
          <p:bldP spid="331" grpId="0"/>
          <p:bldP spid="332" grpId="0"/>
          <p:bldP spid="3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25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750"/>
                                            <p:tgtEl>
                                              <p:spTgt spid="468"/>
                                            </p:tgtEl>
                                          </p:cBhvr>
                                        </p:animEffect>
                                        <p:anim calcmode="lin" valueType="num">
                                          <p:cBhvr>
                                            <p:cTn id="8" dur="750" fill="hold"/>
                                            <p:tgtEl>
                                              <p:spTgt spid="468"/>
                                            </p:tgtEl>
                                            <p:attrNameLst>
                                              <p:attrName>ppt_x</p:attrName>
                                            </p:attrNameLst>
                                          </p:cBhvr>
                                          <p:tavLst>
                                            <p:tav tm="0">
                                              <p:val>
                                                <p:strVal val="#ppt_x"/>
                                              </p:val>
                                            </p:tav>
                                            <p:tav tm="100000">
                                              <p:val>
                                                <p:strVal val="#ppt_x"/>
                                              </p:val>
                                            </p:tav>
                                          </p:tavLst>
                                        </p:anim>
                                        <p:anim calcmode="lin" valueType="num">
                                          <p:cBhvr>
                                            <p:cTn id="9" dur="750" fill="hold"/>
                                            <p:tgtEl>
                                              <p:spTgt spid="468"/>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1000"/>
                                      </p:stCondLst>
                                      <p:childTnLst>
                                        <p:set>
                                          <p:cBhvr>
                                            <p:cTn id="11" dur="1" fill="hold">
                                              <p:stCondLst>
                                                <p:cond delay="0"/>
                                              </p:stCondLst>
                                            </p:cTn>
                                            <p:tgtEl>
                                              <p:spTgt spid="312"/>
                                            </p:tgtEl>
                                            <p:attrNameLst>
                                              <p:attrName>style.visibility</p:attrName>
                                            </p:attrNameLst>
                                          </p:cBhvr>
                                          <p:to>
                                            <p:strVal val="visible"/>
                                          </p:to>
                                        </p:set>
                                        <p:anim calcmode="lin" valueType="num">
                                          <p:cBhvr additive="base">
                                            <p:cTn id="12" dur="500" fill="hold"/>
                                            <p:tgtEl>
                                              <p:spTgt spid="312"/>
                                            </p:tgtEl>
                                            <p:attrNameLst>
                                              <p:attrName>ppt_x</p:attrName>
                                            </p:attrNameLst>
                                          </p:cBhvr>
                                          <p:tavLst>
                                            <p:tav tm="0">
                                              <p:val>
                                                <p:strVal val="0-#ppt_w/2"/>
                                              </p:val>
                                            </p:tav>
                                            <p:tav tm="100000">
                                              <p:val>
                                                <p:strVal val="#ppt_x"/>
                                              </p:val>
                                            </p:tav>
                                          </p:tavLst>
                                        </p:anim>
                                        <p:anim calcmode="lin" valueType="num">
                                          <p:cBhvr additive="base">
                                            <p:cTn id="13" dur="500" fill="hold"/>
                                            <p:tgtEl>
                                              <p:spTgt spid="312"/>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iterate type="wd">
                                        <p:tmPct val="10000"/>
                                      </p:iterate>
                                      <p:childTnLst>
                                        <p:set>
                                          <p:cBhvr>
                                            <p:cTn id="15" dur="1" fill="hold">
                                              <p:stCondLst>
                                                <p:cond delay="0"/>
                                              </p:stCondLst>
                                            </p:cTn>
                                            <p:tgtEl>
                                              <p:spTgt spid="331"/>
                                            </p:tgtEl>
                                            <p:attrNameLst>
                                              <p:attrName>style.visibility</p:attrName>
                                            </p:attrNameLst>
                                          </p:cBhvr>
                                          <p:to>
                                            <p:strVal val="visible"/>
                                          </p:to>
                                        </p:set>
                                        <p:anim calcmode="lin" valueType="num">
                                          <p:cBhvr additive="base">
                                            <p:cTn id="16" dur="500" fill="hold"/>
                                            <p:tgtEl>
                                              <p:spTgt spid="331"/>
                                            </p:tgtEl>
                                            <p:attrNameLst>
                                              <p:attrName>ppt_x</p:attrName>
                                            </p:attrNameLst>
                                          </p:cBhvr>
                                          <p:tavLst>
                                            <p:tav tm="0">
                                              <p:val>
                                                <p:strVal val="0-#ppt_w/2"/>
                                              </p:val>
                                            </p:tav>
                                            <p:tav tm="100000">
                                              <p:val>
                                                <p:strVal val="#ppt_x"/>
                                              </p:val>
                                            </p:tav>
                                          </p:tavLst>
                                        </p:anim>
                                        <p:anim calcmode="lin" valueType="num">
                                          <p:cBhvr additive="base">
                                            <p:cTn id="17" dur="500" fill="hold"/>
                                            <p:tgtEl>
                                              <p:spTgt spid="331"/>
                                            </p:tgtEl>
                                            <p:attrNameLst>
                                              <p:attrName>ppt_y</p:attrName>
                                            </p:attrNameLst>
                                          </p:cBhvr>
                                          <p:tavLst>
                                            <p:tav tm="0">
                                              <p:val>
                                                <p:strVal val="#ppt_y"/>
                                              </p:val>
                                            </p:tav>
                                            <p:tav tm="100000">
                                              <p:val>
                                                <p:strVal val="#ppt_y"/>
                                              </p:val>
                                            </p:tav>
                                          </p:tavLst>
                                        </p:anim>
                                      </p:childTnLst>
                                    </p:cTn>
                                  </p:par>
                                  <p:par>
                                    <p:cTn id="18" presetID="53" presetClass="entr" presetSubtype="528" fill="hold" nodeType="withEffect">
                                      <p:stCondLst>
                                        <p:cond delay="250"/>
                                      </p:stCondLst>
                                      <p:childTnLst>
                                        <p:set>
                                          <p:cBhvr>
                                            <p:cTn id="19" dur="1" fill="hold">
                                              <p:stCondLst>
                                                <p:cond delay="0"/>
                                              </p:stCondLst>
                                            </p:cTn>
                                            <p:tgtEl>
                                              <p:spTgt spid="1027"/>
                                            </p:tgtEl>
                                            <p:attrNameLst>
                                              <p:attrName>style.visibility</p:attrName>
                                            </p:attrNameLst>
                                          </p:cBhvr>
                                          <p:to>
                                            <p:strVal val="visible"/>
                                          </p:to>
                                        </p:set>
                                        <p:anim calcmode="lin" valueType="num">
                                          <p:cBhvr>
                                            <p:cTn id="20" dur="500" fill="hold"/>
                                            <p:tgtEl>
                                              <p:spTgt spid="1027"/>
                                            </p:tgtEl>
                                            <p:attrNameLst>
                                              <p:attrName>ppt_w</p:attrName>
                                            </p:attrNameLst>
                                          </p:cBhvr>
                                          <p:tavLst>
                                            <p:tav tm="0">
                                              <p:val>
                                                <p:fltVal val="0"/>
                                              </p:val>
                                            </p:tav>
                                            <p:tav tm="100000">
                                              <p:val>
                                                <p:strVal val="#ppt_w"/>
                                              </p:val>
                                            </p:tav>
                                          </p:tavLst>
                                        </p:anim>
                                        <p:anim calcmode="lin" valueType="num">
                                          <p:cBhvr>
                                            <p:cTn id="21" dur="500" fill="hold"/>
                                            <p:tgtEl>
                                              <p:spTgt spid="1027"/>
                                            </p:tgtEl>
                                            <p:attrNameLst>
                                              <p:attrName>ppt_h</p:attrName>
                                            </p:attrNameLst>
                                          </p:cBhvr>
                                          <p:tavLst>
                                            <p:tav tm="0">
                                              <p:val>
                                                <p:fltVal val="0"/>
                                              </p:val>
                                            </p:tav>
                                            <p:tav tm="100000">
                                              <p:val>
                                                <p:strVal val="#ppt_h"/>
                                              </p:val>
                                            </p:tav>
                                          </p:tavLst>
                                        </p:anim>
                                        <p:animEffect transition="in" filter="fade">
                                          <p:cBhvr>
                                            <p:cTn id="22" dur="500"/>
                                            <p:tgtEl>
                                              <p:spTgt spid="1027"/>
                                            </p:tgtEl>
                                          </p:cBhvr>
                                        </p:animEffect>
                                        <p:anim calcmode="lin" valueType="num">
                                          <p:cBhvr>
                                            <p:cTn id="23" dur="500" fill="hold"/>
                                            <p:tgtEl>
                                              <p:spTgt spid="1027"/>
                                            </p:tgtEl>
                                            <p:attrNameLst>
                                              <p:attrName>ppt_x</p:attrName>
                                            </p:attrNameLst>
                                          </p:cBhvr>
                                          <p:tavLst>
                                            <p:tav tm="0">
                                              <p:val>
                                                <p:fltVal val="0.5"/>
                                              </p:val>
                                            </p:tav>
                                            <p:tav tm="100000">
                                              <p:val>
                                                <p:strVal val="#ppt_x"/>
                                              </p:val>
                                            </p:tav>
                                          </p:tavLst>
                                        </p:anim>
                                        <p:anim calcmode="lin" valueType="num">
                                          <p:cBhvr>
                                            <p:cTn id="24" dur="500" fill="hold"/>
                                            <p:tgtEl>
                                              <p:spTgt spid="1027"/>
                                            </p:tgtEl>
                                            <p:attrNameLst>
                                              <p:attrName>ppt_y</p:attrName>
                                            </p:attrNameLst>
                                          </p:cBhvr>
                                          <p:tavLst>
                                            <p:tav tm="0">
                                              <p:val>
                                                <p:fltVal val="0.5"/>
                                              </p:val>
                                            </p:tav>
                                            <p:tav tm="100000">
                                              <p:val>
                                                <p:strVal val="#ppt_y"/>
                                              </p:val>
                                            </p:tav>
                                          </p:tavLst>
                                        </p:anim>
                                      </p:childTnLst>
                                    </p:cTn>
                                  </p:par>
                                </p:childTnLst>
                              </p:cTn>
                            </p:par>
                            <p:par>
                              <p:cTn id="25" fill="hold">
                                <p:stCondLst>
                                  <p:cond delay="2400"/>
                                </p:stCondLst>
                                <p:childTnLst>
                                  <p:par>
                                    <p:cTn id="26" presetID="22" presetClass="entr" presetSubtype="4"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par>
                              <p:cTn id="29" fill="hold">
                                <p:stCondLst>
                                  <p:cond delay="2900"/>
                                </p:stCondLst>
                                <p:childTnLst>
                                  <p:par>
                                    <p:cTn id="30" presetID="22" presetClass="entr" presetSubtype="8" fill="hold" grpId="0" nodeType="afterEffect">
                                      <p:stCondLst>
                                        <p:cond delay="0"/>
                                      </p:stCondLst>
                                      <p:childTnLst>
                                        <p:set>
                                          <p:cBhvr>
                                            <p:cTn id="31" dur="1" fill="hold">
                                              <p:stCondLst>
                                                <p:cond delay="0"/>
                                              </p:stCondLst>
                                            </p:cTn>
                                            <p:tgtEl>
                                              <p:spTgt spid="332"/>
                                            </p:tgtEl>
                                            <p:attrNameLst>
                                              <p:attrName>style.visibility</p:attrName>
                                            </p:attrNameLst>
                                          </p:cBhvr>
                                          <p:to>
                                            <p:strVal val="visible"/>
                                          </p:to>
                                        </p:set>
                                        <p:animEffect transition="in" filter="wipe(left)">
                                          <p:cBhvr>
                                            <p:cTn id="32" dur="500"/>
                                            <p:tgtEl>
                                              <p:spTgt spid="332"/>
                                            </p:tgtEl>
                                          </p:cBhvr>
                                        </p:animEffect>
                                      </p:childTnLst>
                                    </p:cTn>
                                  </p:par>
                                </p:childTnLst>
                              </p:cTn>
                            </p:par>
                            <p:par>
                              <p:cTn id="33" fill="hold">
                                <p:stCondLst>
                                  <p:cond delay="3400"/>
                                </p:stCondLst>
                                <p:childTnLst>
                                  <p:par>
                                    <p:cTn id="34" presetID="22" presetClass="entr" presetSubtype="2" fill="hold" nodeType="afterEffect">
                                      <p:stCondLst>
                                        <p:cond delay="0"/>
                                      </p:stCondLst>
                                      <p:childTnLst>
                                        <p:set>
                                          <p:cBhvr>
                                            <p:cTn id="35" dur="1" fill="hold">
                                              <p:stCondLst>
                                                <p:cond delay="0"/>
                                              </p:stCondLst>
                                            </p:cTn>
                                            <p:tgtEl>
                                              <p:spTgt spid="1031"/>
                                            </p:tgtEl>
                                            <p:attrNameLst>
                                              <p:attrName>style.visibility</p:attrName>
                                            </p:attrNameLst>
                                          </p:cBhvr>
                                          <p:to>
                                            <p:strVal val="visible"/>
                                          </p:to>
                                        </p:set>
                                        <p:animEffect transition="in" filter="wipe(right)">
                                          <p:cBhvr>
                                            <p:cTn id="36" dur="500"/>
                                            <p:tgtEl>
                                              <p:spTgt spid="1031"/>
                                            </p:tgtEl>
                                          </p:cBhvr>
                                        </p:animEffect>
                                      </p:childTnLst>
                                    </p:cTn>
                                  </p:par>
                                </p:childTnLst>
                              </p:cTn>
                            </p:par>
                            <p:par>
                              <p:cTn id="37" fill="hold">
                                <p:stCondLst>
                                  <p:cond delay="3900"/>
                                </p:stCondLst>
                                <p:childTnLst>
                                  <p:par>
                                    <p:cTn id="38" presetID="22" presetClass="entr" presetSubtype="2" fill="hold" nodeType="afterEffect">
                                      <p:stCondLst>
                                        <p:cond delay="0"/>
                                      </p:stCondLst>
                                      <p:childTnLst>
                                        <p:set>
                                          <p:cBhvr>
                                            <p:cTn id="39" dur="1" fill="hold">
                                              <p:stCondLst>
                                                <p:cond delay="0"/>
                                              </p:stCondLst>
                                            </p:cTn>
                                            <p:tgtEl>
                                              <p:spTgt spid="1030"/>
                                            </p:tgtEl>
                                            <p:attrNameLst>
                                              <p:attrName>style.visibility</p:attrName>
                                            </p:attrNameLst>
                                          </p:cBhvr>
                                          <p:to>
                                            <p:strVal val="visible"/>
                                          </p:to>
                                        </p:set>
                                        <p:animEffect transition="in" filter="wipe(right)">
                                          <p:cBhvr>
                                            <p:cTn id="40" dur="500"/>
                                            <p:tgtEl>
                                              <p:spTgt spid="1030"/>
                                            </p:tgtEl>
                                          </p:cBhvr>
                                        </p:animEffect>
                                      </p:childTnLst>
                                    </p:cTn>
                                  </p:par>
                                </p:childTnLst>
                              </p:cTn>
                            </p:par>
                            <p:par>
                              <p:cTn id="41" fill="hold">
                                <p:stCondLst>
                                  <p:cond delay="4400"/>
                                </p:stCondLst>
                                <p:childTnLst>
                                  <p:par>
                                    <p:cTn id="42" presetID="22" presetClass="entr" presetSubtype="2" fill="hold" grpId="0" nodeType="afterEffect">
                                      <p:stCondLst>
                                        <p:cond delay="0"/>
                                      </p:stCondLst>
                                      <p:childTnLst>
                                        <p:set>
                                          <p:cBhvr>
                                            <p:cTn id="43" dur="1" fill="hold">
                                              <p:stCondLst>
                                                <p:cond delay="0"/>
                                              </p:stCondLst>
                                            </p:cTn>
                                            <p:tgtEl>
                                              <p:spTgt spid="333"/>
                                            </p:tgtEl>
                                            <p:attrNameLst>
                                              <p:attrName>style.visibility</p:attrName>
                                            </p:attrNameLst>
                                          </p:cBhvr>
                                          <p:to>
                                            <p:strVal val="visible"/>
                                          </p:to>
                                        </p:set>
                                        <p:animEffect transition="in" filter="wipe(right)">
                                          <p:cBhvr>
                                            <p:cTn id="44" dur="5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p:bldP spid="312" grpId="0"/>
          <p:bldP spid="331" grpId="0"/>
          <p:bldP spid="332" grpId="0"/>
          <p:bldP spid="333" grpId="0"/>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1656</Words>
  <Application>Microsoft Office PowerPoint</Application>
  <PresentationFormat>Widescreen</PresentationFormat>
  <Paragraphs>238</Paragraphs>
  <Slides>26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#9Slide03 Arima Madurai Black</vt:lpstr>
      <vt:lpstr>#9Slide03 Arima Madurai Bold</vt:lpstr>
      <vt:lpstr>#9Slide07 IcielBaliho Script</vt:lpstr>
      <vt:lpstr>Arial</vt:lpstr>
      <vt:lpstr>Calibri</vt:lpstr>
      <vt:lpstr>Calibri Light</vt:lpstr>
      <vt:lpstr>Cambria Math</vt:lpstr>
      <vt:lpstr>Noto Sans</vt:lpstr>
      <vt:lpstr>Open Sans</vt:lpstr>
      <vt:lpstr>Symbol</vt:lpstr>
      <vt:lpstr>Times New Roman</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dc:creator>
  <cp:lastModifiedBy>Admin</cp:lastModifiedBy>
  <cp:revision>9</cp:revision>
  <dcterms:created xsi:type="dcterms:W3CDTF">2021-08-20T03:18:20Z</dcterms:created>
  <dcterms:modified xsi:type="dcterms:W3CDTF">2023-09-22T01:55:47Z</dcterms:modified>
</cp:coreProperties>
</file>