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9" r:id="rId4"/>
    <p:sldMasterId id="2147483711" r:id="rId5"/>
    <p:sldMasterId id="2147483724" r:id="rId6"/>
    <p:sldMasterId id="2147483736" r:id="rId7"/>
    <p:sldMasterId id="2147483749" r:id="rId8"/>
    <p:sldMasterId id="2147483762" r:id="rId9"/>
  </p:sldMasterIdLst>
  <p:notesMasterIdLst>
    <p:notesMasterId r:id="rId52"/>
  </p:notesMasterIdLst>
  <p:sldIdLst>
    <p:sldId id="257" r:id="rId10"/>
    <p:sldId id="258" r:id="rId11"/>
    <p:sldId id="277" r:id="rId12"/>
    <p:sldId id="278" r:id="rId13"/>
    <p:sldId id="279" r:id="rId14"/>
    <p:sldId id="280" r:id="rId15"/>
    <p:sldId id="259" r:id="rId16"/>
    <p:sldId id="281" r:id="rId17"/>
    <p:sldId id="282" r:id="rId18"/>
    <p:sldId id="284" r:id="rId19"/>
    <p:sldId id="285" r:id="rId20"/>
    <p:sldId id="286" r:id="rId21"/>
    <p:sldId id="288" r:id="rId22"/>
    <p:sldId id="262" r:id="rId23"/>
    <p:sldId id="293" r:id="rId24"/>
    <p:sldId id="290" r:id="rId25"/>
    <p:sldId id="291" r:id="rId26"/>
    <p:sldId id="261" r:id="rId27"/>
    <p:sldId id="294" r:id="rId28"/>
    <p:sldId id="295" r:id="rId29"/>
    <p:sldId id="296" r:id="rId30"/>
    <p:sldId id="298" r:id="rId31"/>
    <p:sldId id="297" r:id="rId32"/>
    <p:sldId id="299" r:id="rId33"/>
    <p:sldId id="300" r:id="rId34"/>
    <p:sldId id="260" r:id="rId35"/>
    <p:sldId id="307" r:id="rId36"/>
    <p:sldId id="308" r:id="rId37"/>
    <p:sldId id="263" r:id="rId38"/>
    <p:sldId id="301" r:id="rId39"/>
    <p:sldId id="302" r:id="rId40"/>
    <p:sldId id="303" r:id="rId41"/>
    <p:sldId id="305" r:id="rId42"/>
    <p:sldId id="304" r:id="rId43"/>
    <p:sldId id="306" r:id="rId44"/>
    <p:sldId id="309" r:id="rId45"/>
    <p:sldId id="310" r:id="rId46"/>
    <p:sldId id="312" r:id="rId47"/>
    <p:sldId id="313" r:id="rId48"/>
    <p:sldId id="311" r:id="rId49"/>
    <p:sldId id="264" r:id="rId50"/>
    <p:sldId id="27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825"/>
    <a:srgbClr val="B88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85F15-E039-43CA-A5D9-171832254112}" type="doc">
      <dgm:prSet loTypeId="urn:microsoft.com/office/officeart/2005/8/layout/process1" loCatId="process" qsTypeId="urn:microsoft.com/office/officeart/2005/8/quickstyle/3d3" qsCatId="3D" csTypeId="urn:microsoft.com/office/officeart/2005/8/colors/accent3_1" csCatId="accent3" phldr="1"/>
      <dgm:spPr/>
    </dgm:pt>
    <dgm:pt modelId="{2BE68269-D785-41AE-BD40-FE8898196854}">
      <dgm:prSet phldrT="[Text]" custT="1"/>
      <dgm:spPr/>
      <dgm:t>
        <a:bodyPr/>
        <a:lstStyle/>
        <a:p>
          <a:r>
            <a:rPr lang="vi-VN" sz="2800" noProof="0" dirty="0"/>
            <a:t>Thực phẩm</a:t>
          </a:r>
        </a:p>
      </dgm:t>
    </dgm:pt>
    <dgm:pt modelId="{032F1A03-76A1-4856-95E4-BCBC1A99FA5B}" type="parTrans" cxnId="{4C663EDA-D48E-4D22-A245-FC2C42079472}">
      <dgm:prSet/>
      <dgm:spPr/>
      <dgm:t>
        <a:bodyPr/>
        <a:lstStyle/>
        <a:p>
          <a:endParaRPr lang="vi-VN" noProof="0" dirty="0"/>
        </a:p>
      </dgm:t>
    </dgm:pt>
    <dgm:pt modelId="{8358BD9B-8D64-448E-BA4F-BDDFBB85C31A}" type="sibTrans" cxnId="{4C663EDA-D48E-4D22-A245-FC2C42079472}">
      <dgm:prSet/>
      <dgm:spPr>
        <a:solidFill>
          <a:srgbClr val="FF0000"/>
        </a:solidFill>
      </dgm:spPr>
      <dgm:t>
        <a:bodyPr/>
        <a:lstStyle/>
        <a:p>
          <a:endParaRPr lang="vi-VN" noProof="0" dirty="0"/>
        </a:p>
      </dgm:t>
    </dgm:pt>
    <dgm:pt modelId="{2A56F5B7-F4E6-407C-A876-7C41B79E8C73}">
      <dgm:prSet phldrT="[Text]" custT="1"/>
      <dgm:spPr/>
      <dgm:t>
        <a:bodyPr/>
        <a:lstStyle/>
        <a:p>
          <a:r>
            <a:rPr lang="vi-VN" sz="2800" b="1" noProof="0" dirty="0">
              <a:solidFill>
                <a:srgbClr val="0000FF"/>
              </a:solidFill>
            </a:rPr>
            <a:t>Ô nhiễm</a:t>
          </a:r>
        </a:p>
      </dgm:t>
    </dgm:pt>
    <dgm:pt modelId="{B0044B9B-0247-48D3-A211-CC87546576C7}" type="parTrans" cxnId="{1D4F57B8-5077-4483-A3FB-DEEEF570B07C}">
      <dgm:prSet/>
      <dgm:spPr/>
      <dgm:t>
        <a:bodyPr/>
        <a:lstStyle/>
        <a:p>
          <a:endParaRPr lang="vi-VN" noProof="0" dirty="0"/>
        </a:p>
      </dgm:t>
    </dgm:pt>
    <dgm:pt modelId="{A27513F2-3D51-4E2A-A0DA-C00263B39A73}" type="sibTrans" cxnId="{1D4F57B8-5077-4483-A3FB-DEEEF570B07C}">
      <dgm:prSet/>
      <dgm:spPr/>
      <dgm:t>
        <a:bodyPr/>
        <a:lstStyle/>
        <a:p>
          <a:endParaRPr lang="vi-VN" noProof="0" dirty="0"/>
        </a:p>
      </dgm:t>
    </dgm:pt>
    <dgm:pt modelId="{0EF12357-B7CB-468A-9D66-E79673226461}">
      <dgm:prSet phldrT="[Text]" custT="1"/>
      <dgm:spPr/>
      <dgm:t>
        <a:bodyPr/>
        <a:lstStyle/>
        <a:p>
          <a:r>
            <a:rPr lang="vi-VN" sz="2800" noProof="0" dirty="0"/>
            <a:t>Ngộ độc</a:t>
          </a:r>
        </a:p>
      </dgm:t>
    </dgm:pt>
    <dgm:pt modelId="{5905F7C9-CC63-433E-95C7-8DF1AE16B6EE}" type="parTrans" cxnId="{93585F53-EE6E-4C2E-AF59-168930E6B236}">
      <dgm:prSet/>
      <dgm:spPr/>
      <dgm:t>
        <a:bodyPr/>
        <a:lstStyle/>
        <a:p>
          <a:endParaRPr lang="vi-VN" noProof="0" dirty="0"/>
        </a:p>
      </dgm:t>
    </dgm:pt>
    <dgm:pt modelId="{EF271F0D-FA80-499B-95E3-A9AE25DC564C}" type="sibTrans" cxnId="{93585F53-EE6E-4C2E-AF59-168930E6B236}">
      <dgm:prSet/>
      <dgm:spPr/>
      <dgm:t>
        <a:bodyPr/>
        <a:lstStyle/>
        <a:p>
          <a:endParaRPr lang="vi-VN" noProof="0" dirty="0"/>
        </a:p>
      </dgm:t>
    </dgm:pt>
    <dgm:pt modelId="{34F04F3E-3481-46C4-866D-8E3F593D4613}" type="pres">
      <dgm:prSet presAssocID="{9E185F15-E039-43CA-A5D9-171832254112}" presName="Name0" presStyleCnt="0">
        <dgm:presLayoutVars>
          <dgm:dir/>
          <dgm:resizeHandles val="exact"/>
        </dgm:presLayoutVars>
      </dgm:prSet>
      <dgm:spPr/>
    </dgm:pt>
    <dgm:pt modelId="{CAD6A9F6-E5F9-4286-9715-CEC22457288B}" type="pres">
      <dgm:prSet presAssocID="{2BE68269-D785-41AE-BD40-FE8898196854}" presName="node" presStyleLbl="node1" presStyleIdx="0" presStyleCnt="3">
        <dgm:presLayoutVars>
          <dgm:bulletEnabled val="1"/>
        </dgm:presLayoutVars>
      </dgm:prSet>
      <dgm:spPr/>
      <dgm:t>
        <a:bodyPr/>
        <a:lstStyle/>
        <a:p>
          <a:endParaRPr lang="en-US"/>
        </a:p>
      </dgm:t>
    </dgm:pt>
    <dgm:pt modelId="{EDE20719-B50D-4D5F-BD9E-248D53F3A15E}" type="pres">
      <dgm:prSet presAssocID="{8358BD9B-8D64-448E-BA4F-BDDFBB85C31A}" presName="sibTrans" presStyleLbl="sibTrans2D1" presStyleIdx="0" presStyleCnt="2"/>
      <dgm:spPr/>
      <dgm:t>
        <a:bodyPr/>
        <a:lstStyle/>
        <a:p>
          <a:endParaRPr lang="en-US"/>
        </a:p>
      </dgm:t>
    </dgm:pt>
    <dgm:pt modelId="{5F136B47-320F-4992-8E45-C6FD9BBBAB63}" type="pres">
      <dgm:prSet presAssocID="{8358BD9B-8D64-448E-BA4F-BDDFBB85C31A}" presName="connectorText" presStyleLbl="sibTrans2D1" presStyleIdx="0" presStyleCnt="2"/>
      <dgm:spPr/>
      <dgm:t>
        <a:bodyPr/>
        <a:lstStyle/>
        <a:p>
          <a:endParaRPr lang="en-US"/>
        </a:p>
      </dgm:t>
    </dgm:pt>
    <dgm:pt modelId="{D33690B1-30F9-40FD-9B01-86DA04D6C4DE}" type="pres">
      <dgm:prSet presAssocID="{2A56F5B7-F4E6-407C-A876-7C41B79E8C73}" presName="node" presStyleLbl="node1" presStyleIdx="1" presStyleCnt="3">
        <dgm:presLayoutVars>
          <dgm:bulletEnabled val="1"/>
        </dgm:presLayoutVars>
      </dgm:prSet>
      <dgm:spPr/>
      <dgm:t>
        <a:bodyPr/>
        <a:lstStyle/>
        <a:p>
          <a:endParaRPr lang="en-US"/>
        </a:p>
      </dgm:t>
    </dgm:pt>
    <dgm:pt modelId="{E90166CD-6C8B-4963-B590-D4F41016983E}" type="pres">
      <dgm:prSet presAssocID="{A27513F2-3D51-4E2A-A0DA-C00263B39A73}" presName="sibTrans" presStyleLbl="sibTrans2D1" presStyleIdx="1" presStyleCnt="2"/>
      <dgm:spPr/>
      <dgm:t>
        <a:bodyPr/>
        <a:lstStyle/>
        <a:p>
          <a:endParaRPr lang="en-US"/>
        </a:p>
      </dgm:t>
    </dgm:pt>
    <dgm:pt modelId="{B5F2EFDA-CA88-4DCB-B79B-73B4D9F44630}" type="pres">
      <dgm:prSet presAssocID="{A27513F2-3D51-4E2A-A0DA-C00263B39A73}" presName="connectorText" presStyleLbl="sibTrans2D1" presStyleIdx="1" presStyleCnt="2"/>
      <dgm:spPr/>
      <dgm:t>
        <a:bodyPr/>
        <a:lstStyle/>
        <a:p>
          <a:endParaRPr lang="en-US"/>
        </a:p>
      </dgm:t>
    </dgm:pt>
    <dgm:pt modelId="{2B977425-F86B-49F5-AFD1-3961BD7998BE}" type="pres">
      <dgm:prSet presAssocID="{0EF12357-B7CB-468A-9D66-E79673226461}" presName="node" presStyleLbl="node1" presStyleIdx="2" presStyleCnt="3">
        <dgm:presLayoutVars>
          <dgm:bulletEnabled val="1"/>
        </dgm:presLayoutVars>
      </dgm:prSet>
      <dgm:spPr/>
      <dgm:t>
        <a:bodyPr/>
        <a:lstStyle/>
        <a:p>
          <a:endParaRPr lang="en-US"/>
        </a:p>
      </dgm:t>
    </dgm:pt>
  </dgm:ptLst>
  <dgm:cxnLst>
    <dgm:cxn modelId="{FC2B582A-5CBA-4DCD-B7FF-5FB41707BA73}" type="presOf" srcId="{2A56F5B7-F4E6-407C-A876-7C41B79E8C73}" destId="{D33690B1-30F9-40FD-9B01-86DA04D6C4DE}" srcOrd="0" destOrd="0" presId="urn:microsoft.com/office/officeart/2005/8/layout/process1"/>
    <dgm:cxn modelId="{29305969-E774-4E24-A8BD-8207C6177903}" type="presOf" srcId="{A27513F2-3D51-4E2A-A0DA-C00263B39A73}" destId="{B5F2EFDA-CA88-4DCB-B79B-73B4D9F44630}" srcOrd="1" destOrd="0" presId="urn:microsoft.com/office/officeart/2005/8/layout/process1"/>
    <dgm:cxn modelId="{1D4F57B8-5077-4483-A3FB-DEEEF570B07C}" srcId="{9E185F15-E039-43CA-A5D9-171832254112}" destId="{2A56F5B7-F4E6-407C-A876-7C41B79E8C73}" srcOrd="1" destOrd="0" parTransId="{B0044B9B-0247-48D3-A211-CC87546576C7}" sibTransId="{A27513F2-3D51-4E2A-A0DA-C00263B39A73}"/>
    <dgm:cxn modelId="{4F5C7D88-A0A9-42D9-9596-8ECAC284D606}" type="presOf" srcId="{8358BD9B-8D64-448E-BA4F-BDDFBB85C31A}" destId="{5F136B47-320F-4992-8E45-C6FD9BBBAB63}" srcOrd="1" destOrd="0" presId="urn:microsoft.com/office/officeart/2005/8/layout/process1"/>
    <dgm:cxn modelId="{B6970287-C0E3-4784-B296-C254CA4F7611}" type="presOf" srcId="{8358BD9B-8D64-448E-BA4F-BDDFBB85C31A}" destId="{EDE20719-B50D-4D5F-BD9E-248D53F3A15E}" srcOrd="0" destOrd="0" presId="urn:microsoft.com/office/officeart/2005/8/layout/process1"/>
    <dgm:cxn modelId="{CF807BF4-4124-493A-A0FF-71A533F4E5EC}" type="presOf" srcId="{A27513F2-3D51-4E2A-A0DA-C00263B39A73}" destId="{E90166CD-6C8B-4963-B590-D4F41016983E}" srcOrd="0" destOrd="0" presId="urn:microsoft.com/office/officeart/2005/8/layout/process1"/>
    <dgm:cxn modelId="{93585F53-EE6E-4C2E-AF59-168930E6B236}" srcId="{9E185F15-E039-43CA-A5D9-171832254112}" destId="{0EF12357-B7CB-468A-9D66-E79673226461}" srcOrd="2" destOrd="0" parTransId="{5905F7C9-CC63-433E-95C7-8DF1AE16B6EE}" sibTransId="{EF271F0D-FA80-499B-95E3-A9AE25DC564C}"/>
    <dgm:cxn modelId="{AC3B7B47-92A0-4144-98AF-0E0756927097}" type="presOf" srcId="{9E185F15-E039-43CA-A5D9-171832254112}" destId="{34F04F3E-3481-46C4-866D-8E3F593D4613}" srcOrd="0" destOrd="0" presId="urn:microsoft.com/office/officeart/2005/8/layout/process1"/>
    <dgm:cxn modelId="{5E6A8B98-E7FB-4884-85A1-B20C46A37B80}" type="presOf" srcId="{0EF12357-B7CB-468A-9D66-E79673226461}" destId="{2B977425-F86B-49F5-AFD1-3961BD7998BE}" srcOrd="0" destOrd="0" presId="urn:microsoft.com/office/officeart/2005/8/layout/process1"/>
    <dgm:cxn modelId="{4C663EDA-D48E-4D22-A245-FC2C42079472}" srcId="{9E185F15-E039-43CA-A5D9-171832254112}" destId="{2BE68269-D785-41AE-BD40-FE8898196854}" srcOrd="0" destOrd="0" parTransId="{032F1A03-76A1-4856-95E4-BCBC1A99FA5B}" sibTransId="{8358BD9B-8D64-448E-BA4F-BDDFBB85C31A}"/>
    <dgm:cxn modelId="{611BE5FE-014A-4948-9FEB-A174BB5BDF5F}" type="presOf" srcId="{2BE68269-D785-41AE-BD40-FE8898196854}" destId="{CAD6A9F6-E5F9-4286-9715-CEC22457288B}" srcOrd="0" destOrd="0" presId="urn:microsoft.com/office/officeart/2005/8/layout/process1"/>
    <dgm:cxn modelId="{F61D752D-CC41-4507-AA92-242C2959307D}" type="presParOf" srcId="{34F04F3E-3481-46C4-866D-8E3F593D4613}" destId="{CAD6A9F6-E5F9-4286-9715-CEC22457288B}" srcOrd="0" destOrd="0" presId="urn:microsoft.com/office/officeart/2005/8/layout/process1"/>
    <dgm:cxn modelId="{C1FCA8E0-160D-4D94-9172-568E2BFB1783}" type="presParOf" srcId="{34F04F3E-3481-46C4-866D-8E3F593D4613}" destId="{EDE20719-B50D-4D5F-BD9E-248D53F3A15E}" srcOrd="1" destOrd="0" presId="urn:microsoft.com/office/officeart/2005/8/layout/process1"/>
    <dgm:cxn modelId="{40E85263-EB11-4AC5-8535-5D4B2131D7AB}" type="presParOf" srcId="{EDE20719-B50D-4D5F-BD9E-248D53F3A15E}" destId="{5F136B47-320F-4992-8E45-C6FD9BBBAB63}" srcOrd="0" destOrd="0" presId="urn:microsoft.com/office/officeart/2005/8/layout/process1"/>
    <dgm:cxn modelId="{2C52726D-C400-46A5-8069-AE368D815B39}" type="presParOf" srcId="{34F04F3E-3481-46C4-866D-8E3F593D4613}" destId="{D33690B1-30F9-40FD-9B01-86DA04D6C4DE}" srcOrd="2" destOrd="0" presId="urn:microsoft.com/office/officeart/2005/8/layout/process1"/>
    <dgm:cxn modelId="{7D3D3818-2CB0-40F5-8AF8-3B9E8FBC559B}" type="presParOf" srcId="{34F04F3E-3481-46C4-866D-8E3F593D4613}" destId="{E90166CD-6C8B-4963-B590-D4F41016983E}" srcOrd="3" destOrd="0" presId="urn:microsoft.com/office/officeart/2005/8/layout/process1"/>
    <dgm:cxn modelId="{0978CA18-645A-4838-A285-1D81C46668F5}" type="presParOf" srcId="{E90166CD-6C8B-4963-B590-D4F41016983E}" destId="{B5F2EFDA-CA88-4DCB-B79B-73B4D9F44630}" srcOrd="0" destOrd="0" presId="urn:microsoft.com/office/officeart/2005/8/layout/process1"/>
    <dgm:cxn modelId="{1616844D-23DE-48E4-A8A7-8C9CBF0DD3A8}" type="presParOf" srcId="{34F04F3E-3481-46C4-866D-8E3F593D4613}" destId="{2B977425-F86B-49F5-AFD1-3961BD7998B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CD5F0-FF8A-4AA9-8AD4-41B08402C57F}" type="datetimeFigureOut">
              <a:rPr lang="en-US" smtClean="0"/>
              <a:t>12/27/2023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6021E-303C-4BD9-A1D9-BB62CCE4D181}" type="slidenum">
              <a:rPr lang="en-US" smtClean="0"/>
              <a:t>‹#›</a:t>
            </a:fld>
            <a:endParaRPr lang="en-US"/>
          </a:p>
        </p:txBody>
      </p:sp>
    </p:spTree>
    <p:extLst>
      <p:ext uri="{BB962C8B-B14F-4D97-AF65-F5344CB8AC3E}">
        <p14:creationId xmlns:p14="http://schemas.microsoft.com/office/powerpoint/2010/main" val="189134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4373A4-C231-4016-B437-72C9385ACED4}" type="slidenum">
              <a:rPr lang="en-US">
                <a:solidFill>
                  <a:srgbClr val="000000"/>
                </a:solidFill>
              </a:rPr>
              <a:pPr/>
              <a:t>1</a:t>
            </a:fld>
            <a:endParaRPr lang="en-US">
              <a:solidFill>
                <a:srgbClr val="000000"/>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4931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32CA4-3FE4-40CB-ACCD-EF41B9F4E63D}" type="slidenum">
              <a:rPr lang="en-US">
                <a:solidFill>
                  <a:srgbClr val="000000"/>
                </a:solidFill>
              </a:rPr>
              <a:pPr/>
              <a:t>18</a:t>
            </a:fld>
            <a:endParaRPr lang="en-US">
              <a:solidFill>
                <a:srgbClr val="000000"/>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8093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29</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567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30</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922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31</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4115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32</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306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33</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7052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34</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980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5808-E3DC-42CC-89AE-631B796B701B}" type="slidenum">
              <a:rPr lang="en-US">
                <a:solidFill>
                  <a:srgbClr val="000000"/>
                </a:solidFill>
              </a:rPr>
              <a:pPr/>
              <a:t>35</a:t>
            </a:fld>
            <a:endParaRPr lang="en-US">
              <a:solidFill>
                <a:srgbClr val="000000"/>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99795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05FEF3-6EC6-46AB-B2FB-7550E691BFBE}" type="slidenum">
              <a:rPr lang="en-US">
                <a:solidFill>
                  <a:srgbClr val="000000"/>
                </a:solidFill>
              </a:rPr>
              <a:pPr/>
              <a:t>41</a:t>
            </a:fld>
            <a:endParaRPr lang="en-US">
              <a:solidFill>
                <a:srgbClr val="000000"/>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5836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0B0889-E57D-406E-A48E-E5C2171FCC71}" type="slidenum">
              <a:rPr lang="en-US">
                <a:solidFill>
                  <a:srgbClr val="000000"/>
                </a:solidFill>
              </a:rPr>
              <a:pPr/>
              <a:t>42</a:t>
            </a:fld>
            <a:endParaRPr lang="en-US">
              <a:solidFill>
                <a:srgbClr val="000000"/>
              </a:solidFill>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33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A36EB-263D-4EAF-A356-824CA53B0380}" type="slidenum">
              <a:rPr lang="en-US">
                <a:solidFill>
                  <a:srgbClr val="000000"/>
                </a:solidFill>
              </a:rPr>
              <a:pPr/>
              <a:t>2</a:t>
            </a:fld>
            <a:endParaRPr lang="en-US">
              <a:solidFill>
                <a:srgbClr val="000000"/>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6842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55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824468-96B3-443A-BFF0-EFCEFE50242D}" type="slidenum">
              <a:rPr lang="en-US">
                <a:solidFill>
                  <a:srgbClr val="000000"/>
                </a:solidFill>
              </a:rPr>
              <a:pPr/>
              <a:t>7</a:t>
            </a:fld>
            <a:endParaRPr lang="en-US">
              <a:solidFill>
                <a:srgbClr val="000000"/>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392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3"/>
        <p:cNvGrpSpPr/>
        <p:nvPr/>
      </p:nvGrpSpPr>
      <p:grpSpPr>
        <a:xfrm>
          <a:off x="0" y="0"/>
          <a:ext cx="0" cy="0"/>
          <a:chOff x="0" y="0"/>
          <a:chExt cx="0" cy="0"/>
        </a:xfrm>
      </p:grpSpPr>
      <p:sp>
        <p:nvSpPr>
          <p:cNvPr id="5924" name="Google Shape;5924;g776b57243a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5" name="Google Shape;5925;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70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6"/>
        <p:cNvGrpSpPr/>
        <p:nvPr/>
      </p:nvGrpSpPr>
      <p:grpSpPr>
        <a:xfrm>
          <a:off x="0" y="0"/>
          <a:ext cx="0" cy="0"/>
          <a:chOff x="0" y="0"/>
          <a:chExt cx="0" cy="0"/>
        </a:xfrm>
      </p:grpSpPr>
      <p:sp>
        <p:nvSpPr>
          <p:cNvPr id="6857" name="Google Shape;6857;g7736e98c0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8" name="Google Shape;6858;g7736e98c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924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g778ecdc739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g778ecdc73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075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C5E4D-314F-4981-99D9-66AE16799DCB}" type="slidenum">
              <a:rPr lang="en-US">
                <a:solidFill>
                  <a:srgbClr val="000000"/>
                </a:solidFill>
              </a:rPr>
              <a:pPr/>
              <a:t>14</a:t>
            </a:fld>
            <a:endParaRPr lang="en-US">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28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C5E4D-314F-4981-99D9-66AE16799DCB}" type="slidenum">
              <a:rPr lang="en-US">
                <a:solidFill>
                  <a:srgbClr val="000000"/>
                </a:solidFill>
              </a:rPr>
              <a:pPr/>
              <a:t>15</a:t>
            </a:fld>
            <a:endParaRPr lang="en-US">
              <a:solidFill>
                <a:srgbClr val="000000"/>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452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27097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8776055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a:extLst>
              <a:ext uri="{FF2B5EF4-FFF2-40B4-BE49-F238E27FC236}">
                <a16:creationId xmlns:a16="http://schemas.microsoft.com/office/drawing/2014/main" xmlns="" id="{ED519C1F-F255-4B23-B633-08F3B84A3719}"/>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3" name="Isosceles Triangle 2">
            <a:extLst>
              <a:ext uri="{FF2B5EF4-FFF2-40B4-BE49-F238E27FC236}">
                <a16:creationId xmlns:a16="http://schemas.microsoft.com/office/drawing/2014/main" xmlns="" id="{01BE531E-5974-455C-90A6-8007343722FA}"/>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Date Placeholder 1">
            <a:extLst>
              <a:ext uri="{FF2B5EF4-FFF2-40B4-BE49-F238E27FC236}">
                <a16:creationId xmlns:a16="http://schemas.microsoft.com/office/drawing/2014/main" xmlns="" id="{63629DB7-DF51-4583-9FAB-70FCF74F8D81}"/>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xmlns="" id="{336DF278-7157-4A94-AE1D-35AC1AB4A82D}"/>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3">
            <a:extLst>
              <a:ext uri="{FF2B5EF4-FFF2-40B4-BE49-F238E27FC236}">
                <a16:creationId xmlns:a16="http://schemas.microsoft.com/office/drawing/2014/main" xmlns="" id="{440D5F26-75E2-4E5B-B595-C4D55D774426}"/>
              </a:ext>
            </a:extLst>
          </p:cNvPr>
          <p:cNvSpPr>
            <a:spLocks noGrp="1"/>
          </p:cNvSpPr>
          <p:nvPr>
            <p:ph type="sldNum" sz="quarter" idx="12"/>
          </p:nvPr>
        </p:nvSpPr>
        <p:spPr/>
        <p:txBody>
          <a:bodyPr/>
          <a:lstStyle>
            <a:lvl1pPr>
              <a:defRPr/>
            </a:lvl1pPr>
          </a:lstStyle>
          <a:p>
            <a:fld id="{88B1D907-23BD-47CB-B9B6-5F79B3B7E8F3}"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8642630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xmlns="" id="{CBDD55DD-053D-46BB-801E-38027331D6F3}"/>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6" name="Straight Connector 11">
            <a:extLst>
              <a:ext uri="{FF2B5EF4-FFF2-40B4-BE49-F238E27FC236}">
                <a16:creationId xmlns:a16="http://schemas.microsoft.com/office/drawing/2014/main" xmlns="" id="{69DCA5E8-C194-43CC-AF4F-CDAF61979FFE}"/>
              </a:ext>
            </a:extLst>
          </p:cNvPr>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7" name="Isosceles Triangle 6">
            <a:extLst>
              <a:ext uri="{FF2B5EF4-FFF2-40B4-BE49-F238E27FC236}">
                <a16:creationId xmlns:a16="http://schemas.microsoft.com/office/drawing/2014/main" xmlns="" id="{D8F0A75E-E2C4-446D-8814-2BD5DA8F1955}"/>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xmlns="" id="{C4D4BB2D-C80C-4AA1-BD8A-FEAEA88DF545}"/>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9" name="Footer Placeholder 5">
            <a:extLst>
              <a:ext uri="{FF2B5EF4-FFF2-40B4-BE49-F238E27FC236}">
                <a16:creationId xmlns:a16="http://schemas.microsoft.com/office/drawing/2014/main" xmlns="" id="{78569853-D1D4-4FF0-B26F-AF4BEAB18FFC}"/>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10" name="Slide Number Placeholder 6">
            <a:extLst>
              <a:ext uri="{FF2B5EF4-FFF2-40B4-BE49-F238E27FC236}">
                <a16:creationId xmlns:a16="http://schemas.microsoft.com/office/drawing/2014/main" xmlns="" id="{CE1868E6-7BE0-4E2A-BC5C-277C4D55AE4C}"/>
              </a:ext>
            </a:extLst>
          </p:cNvPr>
          <p:cNvSpPr>
            <a:spLocks noGrp="1"/>
          </p:cNvSpPr>
          <p:nvPr>
            <p:ph type="sldNum" sz="quarter" idx="12"/>
          </p:nvPr>
        </p:nvSpPr>
        <p:spPr/>
        <p:txBody>
          <a:bodyPr/>
          <a:lstStyle>
            <a:lvl1pPr>
              <a:defRPr/>
            </a:lvl1pPr>
          </a:lstStyle>
          <a:p>
            <a:fld id="{7945889B-58EC-4D3F-A361-54A10BB1B306}"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405823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10">
            <a:extLst>
              <a:ext uri="{FF2B5EF4-FFF2-40B4-BE49-F238E27FC236}">
                <a16:creationId xmlns:a16="http://schemas.microsoft.com/office/drawing/2014/main" xmlns="" id="{C7069CD7-7559-401F-9C58-6D01F93D394F}"/>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white"/>
              </a:solidFill>
              <a:cs typeface="Arial" panose="020B0604020202020204" pitchFamily="34" charset="0"/>
            </a:endParaRPr>
          </a:p>
        </p:txBody>
      </p:sp>
      <p:sp>
        <p:nvSpPr>
          <p:cNvPr id="6" name="Isosceles Triangle 5">
            <a:extLst>
              <a:ext uri="{FF2B5EF4-FFF2-40B4-BE49-F238E27FC236}">
                <a16:creationId xmlns:a16="http://schemas.microsoft.com/office/drawing/2014/main" xmlns="" id="{80C32731-289A-4BFA-9FE7-DDCA3B06B087}"/>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a:extLst>
              <a:ext uri="{FF2B5EF4-FFF2-40B4-BE49-F238E27FC236}">
                <a16:creationId xmlns:a16="http://schemas.microsoft.com/office/drawing/2014/main" xmlns="" id="{2E6224FB-044A-49CA-A1B1-834DED02FD81}"/>
              </a:ext>
            </a:extLst>
          </p:cNvPr>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a:extLst>
              <a:ext uri="{FF2B5EF4-FFF2-40B4-BE49-F238E27FC236}">
                <a16:creationId xmlns:a16="http://schemas.microsoft.com/office/drawing/2014/main" xmlns="" id="{85514842-0A61-46DC-865F-712DFCBD5C3C}"/>
              </a:ext>
            </a:extLst>
          </p:cNvPr>
          <p:cNvSpPr>
            <a:spLocks noGrp="1"/>
          </p:cNvSpPr>
          <p:nvPr>
            <p:ph type="dt" sz="half" idx="10"/>
          </p:nvPr>
        </p:nvSpPr>
        <p:spPr/>
        <p:txBody>
          <a:bodyPr/>
          <a:lstStyle>
            <a:lvl1pPr>
              <a:defRPr/>
            </a:lvl1pPr>
          </a:lstStyle>
          <a:p>
            <a:pPr>
              <a:defRPr/>
            </a:pPr>
            <a:endParaRPr lang="en-US" altLang="en-US">
              <a:solidFill>
                <a:srgbClr val="DDE9EC"/>
              </a:solidFill>
            </a:endParaRPr>
          </a:p>
        </p:txBody>
      </p:sp>
      <p:sp>
        <p:nvSpPr>
          <p:cNvPr id="9" name="Footer Placeholder 5">
            <a:extLst>
              <a:ext uri="{FF2B5EF4-FFF2-40B4-BE49-F238E27FC236}">
                <a16:creationId xmlns:a16="http://schemas.microsoft.com/office/drawing/2014/main" xmlns="" id="{0CCA9BE1-2AEE-47D1-A618-037ED7E2093D}"/>
              </a:ext>
            </a:extLst>
          </p:cNvPr>
          <p:cNvSpPr>
            <a:spLocks noGrp="1"/>
          </p:cNvSpPr>
          <p:nvPr>
            <p:ph type="ftr" sz="quarter" idx="11"/>
          </p:nvPr>
        </p:nvSpPr>
        <p:spPr/>
        <p:txBody>
          <a:bodyPr/>
          <a:lstStyle>
            <a:lvl1pPr>
              <a:defRPr/>
            </a:lvl1pPr>
          </a:lstStyle>
          <a:p>
            <a:pPr>
              <a:defRPr/>
            </a:pPr>
            <a:endParaRPr lang="en-US" altLang="en-US">
              <a:solidFill>
                <a:srgbClr val="DDE9EC"/>
              </a:solidFill>
            </a:endParaRPr>
          </a:p>
        </p:txBody>
      </p:sp>
      <p:sp>
        <p:nvSpPr>
          <p:cNvPr id="10" name="Slide Number Placeholder 6">
            <a:extLst>
              <a:ext uri="{FF2B5EF4-FFF2-40B4-BE49-F238E27FC236}">
                <a16:creationId xmlns:a16="http://schemas.microsoft.com/office/drawing/2014/main" xmlns="" id="{26EB60C3-B66E-4FFD-8E38-599F0851A365}"/>
              </a:ext>
            </a:extLst>
          </p:cNvPr>
          <p:cNvSpPr>
            <a:spLocks noGrp="1"/>
          </p:cNvSpPr>
          <p:nvPr>
            <p:ph type="sldNum" sz="quarter" idx="12"/>
          </p:nvPr>
        </p:nvSpPr>
        <p:spPr/>
        <p:txBody>
          <a:bodyPr/>
          <a:lstStyle>
            <a:lvl1pPr>
              <a:defRPr/>
            </a:lvl1pPr>
          </a:lstStyle>
          <a:p>
            <a:fld id="{0A271096-496D-4E10-A838-BCBE5798C821}" type="slidenum">
              <a:rPr lang="en-US" altLang="en-US">
                <a:solidFill>
                  <a:srgbClr val="DDE9EC"/>
                </a:solidFill>
              </a:rPr>
              <a:pPr/>
              <a:t>‹#›</a:t>
            </a:fld>
            <a:endParaRPr lang="en-US" altLang="en-US">
              <a:solidFill>
                <a:srgbClr val="DDE9EC"/>
              </a:solidFill>
            </a:endParaRPr>
          </a:p>
        </p:txBody>
      </p:sp>
    </p:spTree>
    <p:extLst>
      <p:ext uri="{BB962C8B-B14F-4D97-AF65-F5344CB8AC3E}">
        <p14:creationId xmlns:p14="http://schemas.microsoft.com/office/powerpoint/2010/main" val="1668588862"/>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47AE2C0A-29DB-447C-9D34-2B34287F0207}"/>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xmlns="" id="{2FD08513-0B12-4009-8850-74CFAA34AAF3}"/>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xmlns="" id="{264AD1EC-B9FE-4498-9AEB-9513C6A2FF5E}"/>
              </a:ext>
            </a:extLst>
          </p:cNvPr>
          <p:cNvSpPr>
            <a:spLocks noGrp="1"/>
          </p:cNvSpPr>
          <p:nvPr>
            <p:ph type="sldNum" sz="quarter" idx="12"/>
          </p:nvPr>
        </p:nvSpPr>
        <p:spPr/>
        <p:txBody>
          <a:bodyPr/>
          <a:lstStyle>
            <a:lvl1pPr>
              <a:defRPr/>
            </a:lvl1pPr>
          </a:lstStyle>
          <a:p>
            <a:fld id="{100CFC84-8CD4-402B-B259-D951C8ED102D}"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1492020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a:extLst>
              <a:ext uri="{FF2B5EF4-FFF2-40B4-BE49-F238E27FC236}">
                <a16:creationId xmlns:a16="http://schemas.microsoft.com/office/drawing/2014/main" xmlns="" id="{8991A958-2AAF-4720-A1A7-129843DA3E82}"/>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5" name="Isosceles Triangle 4">
            <a:extLst>
              <a:ext uri="{FF2B5EF4-FFF2-40B4-BE49-F238E27FC236}">
                <a16:creationId xmlns:a16="http://schemas.microsoft.com/office/drawing/2014/main" xmlns="" id="{CF3BD24D-960F-4DB8-A5B3-9D780F5350DA}"/>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Straight Connector 12">
            <a:extLst>
              <a:ext uri="{FF2B5EF4-FFF2-40B4-BE49-F238E27FC236}">
                <a16:creationId xmlns:a16="http://schemas.microsoft.com/office/drawing/2014/main" xmlns="" id="{C9342F64-3D9F-4A8B-9E87-AB2640A125D3}"/>
              </a:ext>
            </a:extLst>
          </p:cNvPr>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DC9F626-6955-4FFB-8629-8596B1FBBAB4}"/>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8" name="Footer Placeholder 4">
            <a:extLst>
              <a:ext uri="{FF2B5EF4-FFF2-40B4-BE49-F238E27FC236}">
                <a16:creationId xmlns:a16="http://schemas.microsoft.com/office/drawing/2014/main" xmlns="" id="{ED9A19F3-6900-4869-9D0A-5965DD405A7A}"/>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9" name="Slide Number Placeholder 5">
            <a:extLst>
              <a:ext uri="{FF2B5EF4-FFF2-40B4-BE49-F238E27FC236}">
                <a16:creationId xmlns:a16="http://schemas.microsoft.com/office/drawing/2014/main" xmlns="" id="{E33C6441-8A3E-4F44-96C9-6ABD6A908793}"/>
              </a:ext>
            </a:extLst>
          </p:cNvPr>
          <p:cNvSpPr>
            <a:spLocks noGrp="1"/>
          </p:cNvSpPr>
          <p:nvPr>
            <p:ph type="sldNum" sz="quarter" idx="12"/>
          </p:nvPr>
        </p:nvSpPr>
        <p:spPr/>
        <p:txBody>
          <a:bodyPr/>
          <a:lstStyle>
            <a:lvl1pPr>
              <a:defRPr/>
            </a:lvl1pPr>
          </a:lstStyle>
          <a:p>
            <a:fld id="{C00A2868-2902-4E9C-B19B-A830C399A747}"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134169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normAutofit/>
          </a:bodyPr>
          <a:lstStyle/>
          <a:p>
            <a:pPr lvl="0"/>
            <a:endParaRPr lang="en-US" noProof="0"/>
          </a:p>
        </p:txBody>
      </p:sp>
      <p:sp>
        <p:nvSpPr>
          <p:cNvPr id="4" name="Date Placeholder 13">
            <a:extLst>
              <a:ext uri="{FF2B5EF4-FFF2-40B4-BE49-F238E27FC236}">
                <a16:creationId xmlns:a16="http://schemas.microsoft.com/office/drawing/2014/main" xmlns="" id="{DB1C2E47-7343-47A1-BB9D-3B26C438F1F6}"/>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xmlns="" id="{4D1518EF-62B2-4FC4-9E79-CEC256B66099}"/>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xmlns="" id="{086EDA50-2A52-43E5-81A5-4528AC71F4F8}"/>
              </a:ext>
            </a:extLst>
          </p:cNvPr>
          <p:cNvSpPr>
            <a:spLocks noGrp="1"/>
          </p:cNvSpPr>
          <p:nvPr>
            <p:ph type="sldNum" sz="quarter" idx="12"/>
          </p:nvPr>
        </p:nvSpPr>
        <p:spPr/>
        <p:txBody>
          <a:bodyPr/>
          <a:lstStyle>
            <a:lvl1pPr>
              <a:defRPr/>
            </a:lvl1pPr>
          </a:lstStyle>
          <a:p>
            <a:fld id="{86E4B0D7-0597-49ED-8F07-962CF1EFE168}"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58058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650431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42" name="Rectangle 70"/>
          <p:cNvSpPr>
            <a:spLocks noChangeArrowheads="1"/>
          </p:cNvSpPr>
          <p:nvPr/>
        </p:nvSpPr>
        <p:spPr bwMode="gray">
          <a:xfrm>
            <a:off x="0" y="0"/>
            <a:ext cx="2109788" cy="68580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3253" name="Group 181"/>
          <p:cNvGrpSpPr>
            <a:grpSpLocks/>
          </p:cNvGrpSpPr>
          <p:nvPr/>
        </p:nvGrpSpPr>
        <p:grpSpPr bwMode="auto">
          <a:xfrm rot="10800000">
            <a:off x="-6350" y="0"/>
            <a:ext cx="461963" cy="6858000"/>
            <a:chOff x="768" y="1700"/>
            <a:chExt cx="405" cy="2620"/>
          </a:xfrm>
        </p:grpSpPr>
        <p:sp>
          <p:nvSpPr>
            <p:cNvPr id="3254" name="Rectangle 182"/>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55" name="Rectangle 183"/>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267" name="Group 195"/>
          <p:cNvGrpSpPr>
            <a:grpSpLocks/>
          </p:cNvGrpSpPr>
          <p:nvPr/>
        </p:nvGrpSpPr>
        <p:grpSpPr bwMode="auto">
          <a:xfrm>
            <a:off x="1371600" y="0"/>
            <a:ext cx="547688" cy="6858000"/>
            <a:chOff x="768" y="1700"/>
            <a:chExt cx="405" cy="2620"/>
          </a:xfrm>
        </p:grpSpPr>
        <p:sp>
          <p:nvSpPr>
            <p:cNvPr id="3268" name="Rectangle 196"/>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69" name="Rectangle 197"/>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3237" name="Rectangle 165"/>
          <p:cNvSpPr>
            <a:spLocks noChangeArrowheads="1"/>
          </p:cNvSpPr>
          <p:nvPr/>
        </p:nvSpPr>
        <p:spPr bwMode="gray">
          <a:xfrm>
            <a:off x="6964363" y="6350"/>
            <a:ext cx="2179637" cy="98425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075" name="Rectangle 3"/>
          <p:cNvSpPr>
            <a:spLocks noGrp="1" noChangeArrowheads="1"/>
          </p:cNvSpPr>
          <p:nvPr>
            <p:ph type="subTitle" idx="1"/>
          </p:nvPr>
        </p:nvSpPr>
        <p:spPr>
          <a:xfrm>
            <a:off x="5791200" y="4114800"/>
            <a:ext cx="2971800" cy="762000"/>
          </a:xfrm>
        </p:spPr>
        <p:txBody>
          <a:bodyPr/>
          <a:lstStyle>
            <a:lvl1pPr marL="0" indent="0" algn="dist">
              <a:buFontTx/>
              <a:buNone/>
              <a:defRPr sz="1400" i="1">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3103563" y="6445250"/>
            <a:ext cx="1144587" cy="276225"/>
          </a:xfrm>
        </p:spPr>
        <p:txBody>
          <a:bodyPr/>
          <a:lstStyle>
            <a:lvl1pPr>
              <a:defRPr/>
            </a:lvl1pPr>
          </a:lstStyle>
          <a:p>
            <a:endParaRPr lang="en-US">
              <a:solidFill>
                <a:srgbClr val="000000"/>
              </a:solidFill>
            </a:endParaRPr>
          </a:p>
        </p:txBody>
      </p:sp>
      <p:sp>
        <p:nvSpPr>
          <p:cNvPr id="3077" name="Rectangle 5"/>
          <p:cNvSpPr>
            <a:spLocks noGrp="1" noChangeArrowheads="1"/>
          </p:cNvSpPr>
          <p:nvPr>
            <p:ph type="ftr" sz="quarter" idx="3"/>
          </p:nvPr>
        </p:nvSpPr>
        <p:spPr>
          <a:xfrm>
            <a:off x="4572000" y="6445250"/>
            <a:ext cx="1206500" cy="276225"/>
          </a:xfrm>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a:xfrm>
            <a:off x="6096000" y="6445250"/>
            <a:ext cx="1100138" cy="276225"/>
          </a:xfrm>
        </p:spPr>
        <p:txBody>
          <a:bodyPr/>
          <a:lstStyle>
            <a:lvl1pPr>
              <a:defRPr/>
            </a:lvl1pPr>
          </a:lstStyle>
          <a:p>
            <a:fld id="{E1C46DDE-1068-49C3-B69D-357D1BAA374B}" type="slidenum">
              <a:rPr lang="en-US">
                <a:solidFill>
                  <a:srgbClr val="000000"/>
                </a:solidFill>
              </a:rPr>
              <a:pPr/>
              <a:t>‹#›</a:t>
            </a:fld>
            <a:endParaRPr lang="en-US">
              <a:solidFill>
                <a:srgbClr val="000000"/>
              </a:solidFill>
            </a:endParaRPr>
          </a:p>
        </p:txBody>
      </p:sp>
      <p:sp>
        <p:nvSpPr>
          <p:cNvPr id="3138" name="Rectangle 66"/>
          <p:cNvSpPr>
            <a:spLocks noChangeArrowheads="1"/>
          </p:cNvSpPr>
          <p:nvPr/>
        </p:nvSpPr>
        <p:spPr bwMode="gray">
          <a:xfrm>
            <a:off x="2476500" y="1289050"/>
            <a:ext cx="6667500" cy="1701800"/>
          </a:xfrm>
          <a:prstGeom prst="rect">
            <a:avLst/>
          </a:prstGeom>
          <a:solidFill>
            <a:srgbClr val="FFFFFF"/>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36" name="Rectangle 164"/>
          <p:cNvSpPr>
            <a:spLocks noChangeArrowheads="1"/>
          </p:cNvSpPr>
          <p:nvPr/>
        </p:nvSpPr>
        <p:spPr bwMode="gray">
          <a:xfrm rot="-5400000">
            <a:off x="4041775" y="-1854200"/>
            <a:ext cx="990600" cy="4699000"/>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074" name="Rectangle 2"/>
          <p:cNvSpPr>
            <a:spLocks noGrp="1" noChangeArrowheads="1"/>
          </p:cNvSpPr>
          <p:nvPr>
            <p:ph type="ctrTitle"/>
          </p:nvPr>
        </p:nvSpPr>
        <p:spPr>
          <a:xfrm>
            <a:off x="990600" y="2722563"/>
            <a:ext cx="7772400" cy="1470025"/>
          </a:xfrm>
        </p:spPr>
        <p:txBody>
          <a:bodyPr/>
          <a:lstStyle>
            <a:lvl1pPr algn="r">
              <a:defRPr sz="4400"/>
            </a:lvl1pPr>
          </a:lstStyle>
          <a:p>
            <a:r>
              <a:rPr lang="en-US"/>
              <a:t>Click to edit Master title style</a:t>
            </a:r>
          </a:p>
        </p:txBody>
      </p:sp>
      <p:grpSp>
        <p:nvGrpSpPr>
          <p:cNvPr id="3271" name="Group 199"/>
          <p:cNvGrpSpPr>
            <a:grpSpLocks/>
          </p:cNvGrpSpPr>
          <p:nvPr/>
        </p:nvGrpSpPr>
        <p:grpSpPr bwMode="auto">
          <a:xfrm>
            <a:off x="2859088" y="0"/>
            <a:ext cx="547687" cy="990600"/>
            <a:chOff x="768" y="1700"/>
            <a:chExt cx="405" cy="2620"/>
          </a:xfrm>
        </p:grpSpPr>
        <p:sp>
          <p:nvSpPr>
            <p:cNvPr id="3272" name="Rectangle 200"/>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73" name="Rectangle 201"/>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275" name="Group 203"/>
          <p:cNvGrpSpPr>
            <a:grpSpLocks/>
          </p:cNvGrpSpPr>
          <p:nvPr/>
        </p:nvGrpSpPr>
        <p:grpSpPr bwMode="auto">
          <a:xfrm>
            <a:off x="4405313" y="0"/>
            <a:ext cx="547687" cy="990600"/>
            <a:chOff x="768" y="1700"/>
            <a:chExt cx="405" cy="2620"/>
          </a:xfrm>
        </p:grpSpPr>
        <p:sp>
          <p:nvSpPr>
            <p:cNvPr id="3276" name="Rectangle 204"/>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77" name="Rectangle 205"/>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279" name="Group 207"/>
          <p:cNvGrpSpPr>
            <a:grpSpLocks/>
          </p:cNvGrpSpPr>
          <p:nvPr/>
        </p:nvGrpSpPr>
        <p:grpSpPr bwMode="auto">
          <a:xfrm>
            <a:off x="6005513" y="0"/>
            <a:ext cx="547687" cy="990600"/>
            <a:chOff x="768" y="1700"/>
            <a:chExt cx="405" cy="2620"/>
          </a:xfrm>
        </p:grpSpPr>
        <p:sp>
          <p:nvSpPr>
            <p:cNvPr id="3280" name="Rectangle 208"/>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81" name="Rectangle 209"/>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287" name="Group 215"/>
          <p:cNvGrpSpPr>
            <a:grpSpLocks/>
          </p:cNvGrpSpPr>
          <p:nvPr/>
        </p:nvGrpSpPr>
        <p:grpSpPr bwMode="auto">
          <a:xfrm>
            <a:off x="7529513" y="0"/>
            <a:ext cx="547687" cy="990600"/>
            <a:chOff x="768" y="1700"/>
            <a:chExt cx="405" cy="2620"/>
          </a:xfrm>
        </p:grpSpPr>
        <p:sp>
          <p:nvSpPr>
            <p:cNvPr id="3288" name="Rectangle 21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89" name="Rectangle 21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01" name="Group 229"/>
          <p:cNvGrpSpPr>
            <a:grpSpLocks/>
          </p:cNvGrpSpPr>
          <p:nvPr/>
        </p:nvGrpSpPr>
        <p:grpSpPr bwMode="auto">
          <a:xfrm rot="5400000">
            <a:off x="775494" y="1302543"/>
            <a:ext cx="547688" cy="2120901"/>
            <a:chOff x="768" y="1700"/>
            <a:chExt cx="405" cy="2620"/>
          </a:xfrm>
        </p:grpSpPr>
        <p:sp>
          <p:nvSpPr>
            <p:cNvPr id="3302" name="Rectangle 23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303" name="Rectangle 23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05" name="Group 233"/>
          <p:cNvGrpSpPr>
            <a:grpSpLocks/>
          </p:cNvGrpSpPr>
          <p:nvPr/>
        </p:nvGrpSpPr>
        <p:grpSpPr bwMode="auto">
          <a:xfrm rot="5400000">
            <a:off x="775494" y="2770981"/>
            <a:ext cx="547687" cy="2120901"/>
            <a:chOff x="768" y="1700"/>
            <a:chExt cx="405" cy="2620"/>
          </a:xfrm>
        </p:grpSpPr>
        <p:sp>
          <p:nvSpPr>
            <p:cNvPr id="3306" name="Rectangle 234"/>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307" name="Rectangle 235"/>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09" name="Group 237"/>
          <p:cNvGrpSpPr>
            <a:grpSpLocks/>
          </p:cNvGrpSpPr>
          <p:nvPr/>
        </p:nvGrpSpPr>
        <p:grpSpPr bwMode="auto">
          <a:xfrm rot="5400000">
            <a:off x="775494" y="4218781"/>
            <a:ext cx="547687" cy="2120901"/>
            <a:chOff x="768" y="1700"/>
            <a:chExt cx="405" cy="2620"/>
          </a:xfrm>
        </p:grpSpPr>
        <p:sp>
          <p:nvSpPr>
            <p:cNvPr id="3310" name="Rectangle 238"/>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311" name="Rectangle 239"/>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28" name="Group 256"/>
          <p:cNvGrpSpPr>
            <a:grpSpLocks/>
          </p:cNvGrpSpPr>
          <p:nvPr/>
        </p:nvGrpSpPr>
        <p:grpSpPr bwMode="auto">
          <a:xfrm>
            <a:off x="-11113" y="6462713"/>
            <a:ext cx="2120901" cy="395287"/>
            <a:chOff x="-7" y="4071"/>
            <a:chExt cx="1336" cy="249"/>
          </a:xfrm>
        </p:grpSpPr>
        <p:sp>
          <p:nvSpPr>
            <p:cNvPr id="3314" name="Rectangle 242"/>
            <p:cNvSpPr>
              <a:spLocks noChangeArrowheads="1"/>
            </p:cNvSpPr>
            <p:nvPr userDrawn="1"/>
          </p:nvSpPr>
          <p:spPr bwMode="gray">
            <a:xfrm rot="5400000">
              <a:off x="620" y="3444"/>
              <a:ext cx="81"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315" name="Rectangle 243"/>
            <p:cNvSpPr>
              <a:spLocks noChangeArrowheads="1"/>
            </p:cNvSpPr>
            <p:nvPr userDrawn="1"/>
          </p:nvSpPr>
          <p:spPr bwMode="gray">
            <a:xfrm rot="5400000">
              <a:off x="598" y="3589"/>
              <a:ext cx="126" cy="1336"/>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26" name="Group 254"/>
          <p:cNvGrpSpPr>
            <a:grpSpLocks/>
          </p:cNvGrpSpPr>
          <p:nvPr/>
        </p:nvGrpSpPr>
        <p:grpSpPr bwMode="auto">
          <a:xfrm>
            <a:off x="-11113" y="623888"/>
            <a:ext cx="9155113" cy="547687"/>
            <a:chOff x="-7" y="403"/>
            <a:chExt cx="5767" cy="345"/>
          </a:xfrm>
        </p:grpSpPr>
        <p:grpSp>
          <p:nvGrpSpPr>
            <p:cNvPr id="3291" name="Group 219"/>
            <p:cNvGrpSpPr>
              <a:grpSpLocks/>
            </p:cNvGrpSpPr>
            <p:nvPr userDrawn="1"/>
          </p:nvGrpSpPr>
          <p:grpSpPr bwMode="auto">
            <a:xfrm rot="5400000">
              <a:off x="488" y="-92"/>
              <a:ext cx="345" cy="1336"/>
              <a:chOff x="768" y="1700"/>
              <a:chExt cx="405" cy="2620"/>
            </a:xfrm>
          </p:grpSpPr>
          <p:sp>
            <p:nvSpPr>
              <p:cNvPr id="3292" name="Rectangle 220"/>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293" name="Rectangle 221"/>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3317" name="Group 245"/>
            <p:cNvGrpSpPr>
              <a:grpSpLocks/>
            </p:cNvGrpSpPr>
            <p:nvPr userDrawn="1"/>
          </p:nvGrpSpPr>
          <p:grpSpPr bwMode="auto">
            <a:xfrm rot="5400000">
              <a:off x="3397" y="-1615"/>
              <a:ext cx="345" cy="4381"/>
              <a:chOff x="768" y="1700"/>
              <a:chExt cx="405" cy="2620"/>
            </a:xfrm>
          </p:grpSpPr>
          <p:sp>
            <p:nvSpPr>
              <p:cNvPr id="3318" name="Rectangle 246"/>
              <p:cNvSpPr>
                <a:spLocks noChangeArrowheads="1"/>
              </p:cNvSpPr>
              <p:nvPr userDrawn="1"/>
            </p:nvSpPr>
            <p:spPr bwMode="gray">
              <a:xfrm>
                <a:off x="768" y="1700"/>
                <a:ext cx="95"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319" name="Rectangle 247"/>
              <p:cNvSpPr>
                <a:spLocks noChangeArrowheads="1"/>
              </p:cNvSpPr>
              <p:nvPr userDrawn="1"/>
            </p:nvSpPr>
            <p:spPr bwMode="gray">
              <a:xfrm>
                <a:off x="912" y="1700"/>
                <a:ext cx="261" cy="2620"/>
              </a:xfrm>
              <a:prstGeom prst="rect">
                <a:avLst/>
              </a:prstGeom>
              <a:solidFill>
                <a:srgbClr val="FFFFFF">
                  <a:alpha val="39999"/>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sp>
        <p:nvSpPr>
          <p:cNvPr id="3235" name="Rectangle 163"/>
          <p:cNvSpPr>
            <a:spLocks noChangeArrowheads="1"/>
          </p:cNvSpPr>
          <p:nvPr/>
        </p:nvSpPr>
        <p:spPr bwMode="gray">
          <a:xfrm>
            <a:off x="685800" y="990600"/>
            <a:ext cx="8458200" cy="1676400"/>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101" name="Rectangle 29"/>
          <p:cNvSpPr>
            <a:spLocks noChangeArrowheads="1"/>
          </p:cNvSpPr>
          <p:nvPr/>
        </p:nvSpPr>
        <p:spPr bwMode="gray">
          <a:xfrm>
            <a:off x="762000" y="1066800"/>
            <a:ext cx="8382000" cy="1509713"/>
          </a:xfrm>
          <a:prstGeom prst="rect">
            <a:avLst/>
          </a:prstGeom>
          <a:blipFill dpi="0" rotWithShape="0">
            <a:blip r:embed="rId2"/>
            <a:srcRect/>
            <a:stretch>
              <a:fillRect b="-15205"/>
            </a:stretch>
          </a:blipFill>
          <a:ln w="57150">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3105" name="Text Box 33"/>
          <p:cNvSpPr txBox="1">
            <a:spLocks noChangeArrowheads="1"/>
          </p:cNvSpPr>
          <p:nvPr/>
        </p:nvSpPr>
        <p:spPr bwMode="gray">
          <a:xfrm>
            <a:off x="7459663" y="6248400"/>
            <a:ext cx="1303337" cy="427038"/>
          </a:xfrm>
          <a:prstGeom prst="rect">
            <a:avLst/>
          </a:prstGeom>
          <a:noFill/>
          <a:ln w="9525">
            <a:noFill/>
            <a:miter lim="800000"/>
            <a:headEnd/>
            <a:tailEnd/>
          </a:ln>
          <a:effectLst/>
        </p:spPr>
        <p:txBody>
          <a:bodyPr wrap="none">
            <a:spAutoFit/>
          </a:bodyPr>
          <a:lstStyle/>
          <a:p>
            <a:pPr algn="r" fontAlgn="base">
              <a:spcBef>
                <a:spcPct val="0"/>
              </a:spcBef>
              <a:spcAft>
                <a:spcPct val="0"/>
              </a:spcAft>
            </a:pPr>
            <a:r>
              <a:rPr lang="en-US" sz="2200">
                <a:solidFill>
                  <a:srgbClr val="000000"/>
                </a:solidFill>
                <a:latin typeface="Arial Black" pitchFamily="34" charset="0"/>
              </a:rPr>
              <a:t>L/O/G/O</a:t>
            </a:r>
          </a:p>
        </p:txBody>
      </p:sp>
      <p:pic>
        <p:nvPicPr>
          <p:cNvPr id="3104" name="Picture 32" descr="2"/>
          <p:cNvPicPr>
            <a:picLocks noChangeAspect="1" noChangeArrowheads="1"/>
          </p:cNvPicPr>
          <p:nvPr/>
        </p:nvPicPr>
        <p:blipFill>
          <a:blip r:embed="rId3"/>
          <a:srcRect l="2814" b="12524"/>
          <a:stretch>
            <a:fillRect/>
          </a:stretch>
        </p:blipFill>
        <p:spPr bwMode="gray">
          <a:xfrm>
            <a:off x="0" y="3302000"/>
            <a:ext cx="4038600" cy="3556000"/>
          </a:xfrm>
          <a:prstGeom prst="rect">
            <a:avLst/>
          </a:prstGeom>
          <a:noFill/>
        </p:spPr>
      </p:pic>
      <p:sp>
        <p:nvSpPr>
          <p:cNvPr id="52" name="TextBox 51"/>
          <p:cNvSpPr txBox="1"/>
          <p:nvPr userDrawn="1"/>
        </p:nvSpPr>
        <p:spPr>
          <a:xfrm>
            <a:off x="0"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349115595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97C053-79FA-44D9-AD06-7F8FBF237F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502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7530-A6F0-4776-A201-DFBD4F1B5D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01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6350" y="1600200"/>
            <a:ext cx="3629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57775" y="1600200"/>
            <a:ext cx="36290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5B752A-4D92-4065-8B18-91FB52A308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881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9EB03BE-C7B1-44E1-AE1D-98FC93AA1F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47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3E15E3-06BD-48C7-9DED-5985D1696D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49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FC7AA2-9DFA-495B-8C72-4AE8712C5D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305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3518CE9-BAB5-4312-B950-5D3D2607B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38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024D7C-AE2B-407B-85FF-275D70DCB69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3685132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885032-E4C3-4164-9404-0657B7CB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340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38849F-4FBB-4FE3-A1C2-D5A6DACB96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13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457200"/>
            <a:ext cx="1852612" cy="5668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6350" y="457200"/>
            <a:ext cx="5405438"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0DDCA7-A271-4A47-A371-ABB7F8F92C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476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76350" y="457200"/>
            <a:ext cx="6496050" cy="762000"/>
          </a:xfrm>
        </p:spPr>
        <p:txBody>
          <a:bodyPr/>
          <a:lstStyle/>
          <a:p>
            <a:r>
              <a:rPr lang="en-US"/>
              <a:t>Click to edit Master title style</a:t>
            </a:r>
          </a:p>
        </p:txBody>
      </p:sp>
      <p:sp>
        <p:nvSpPr>
          <p:cNvPr id="3" name="Table Placeholder 2"/>
          <p:cNvSpPr>
            <a:spLocks noGrp="1"/>
          </p:cNvSpPr>
          <p:nvPr>
            <p:ph type="tbl" idx="1"/>
          </p:nvPr>
        </p:nvSpPr>
        <p:spPr>
          <a:xfrm>
            <a:off x="1276350" y="1600200"/>
            <a:ext cx="7410450" cy="4525963"/>
          </a:xfrm>
        </p:spPr>
        <p:txBody>
          <a:bodyPr/>
          <a:lstStyle/>
          <a:p>
            <a:r>
              <a:rPr lang="en-US"/>
              <a:t>Click icon to add table</a:t>
            </a:r>
          </a:p>
        </p:txBody>
      </p:sp>
      <p:sp>
        <p:nvSpPr>
          <p:cNvPr id="4" name="Date Placeholder 3"/>
          <p:cNvSpPr>
            <a:spLocks noGrp="1"/>
          </p:cNvSpPr>
          <p:nvPr>
            <p:ph type="dt" sz="half" idx="10"/>
          </p:nvPr>
        </p:nvSpPr>
        <p:spPr>
          <a:xfrm>
            <a:off x="12954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538538"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4BE879B4-3D63-4B5D-BF95-051FD2421B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708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6350" y="457200"/>
            <a:ext cx="6496050" cy="762000"/>
          </a:xfrm>
        </p:spPr>
        <p:txBody>
          <a:bodyPr/>
          <a:lstStyle/>
          <a:p>
            <a:r>
              <a:rPr lang="en-US"/>
              <a:t>Click to edit Master title style</a:t>
            </a:r>
          </a:p>
        </p:txBody>
      </p:sp>
      <p:sp>
        <p:nvSpPr>
          <p:cNvPr id="3" name="Text Placeholder 2"/>
          <p:cNvSpPr>
            <a:spLocks noGrp="1"/>
          </p:cNvSpPr>
          <p:nvPr>
            <p:ph type="body" sz="half" idx="1"/>
          </p:nvPr>
        </p:nvSpPr>
        <p:spPr>
          <a:xfrm>
            <a:off x="1276350" y="1600200"/>
            <a:ext cx="36290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57775" y="1600200"/>
            <a:ext cx="362902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954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538538"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1DD2E45-50A0-4A57-AB7D-E2A67E9080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0035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05367" y="-244499"/>
            <a:ext cx="9835632"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787944" y="1191814"/>
            <a:ext cx="726315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720000" y="1858633"/>
            <a:ext cx="7704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720000" y="4493833"/>
            <a:ext cx="7704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16732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2612550" y="2437967"/>
            <a:ext cx="47619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819869" y="-1274283"/>
            <a:ext cx="4576397" cy="288633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7157443" y="3567540"/>
            <a:ext cx="5334178"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951123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980087" y="4986902"/>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7312802" y="-92922"/>
            <a:ext cx="3923984" cy="247485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5834850" y="2739233"/>
            <a:ext cx="24654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5834850" y="3887392"/>
            <a:ext cx="24654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843750" y="2739233"/>
            <a:ext cx="24654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843750" y="3887392"/>
            <a:ext cx="24654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18334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4607893" y="2650527"/>
            <a:ext cx="5308233" cy="2738621"/>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4475350" y="1258634"/>
            <a:ext cx="5334266"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612636" y="2833800"/>
            <a:ext cx="23838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896727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00922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24D7C-AE2B-407B-85FF-275D70DCB694}" type="datetimeFigureOut">
              <a:rPr lang="en-US" smtClean="0"/>
              <a:t>12/27/2023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3508459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2430594" y="5266295"/>
            <a:ext cx="4395622"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667512" y="1125728"/>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720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720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6498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6498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3609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3609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9865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7171088" y="-1079204"/>
            <a:ext cx="3432282"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720150" y="3887400"/>
            <a:ext cx="14802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6943800" y="3887400"/>
            <a:ext cx="14802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720000" y="2777833"/>
            <a:ext cx="23106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6113400" y="2777833"/>
            <a:ext cx="23106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3416700" y="2147500"/>
            <a:ext cx="23106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9397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857700" y="2371200"/>
            <a:ext cx="74286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2646000" y="4366167"/>
            <a:ext cx="3852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627285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2564826" y="1741163"/>
            <a:ext cx="4417853"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5113650" y="2997533"/>
            <a:ext cx="33171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028520" y="3443561"/>
            <a:ext cx="5020648"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7036187" y="-2030781"/>
            <a:ext cx="3712551"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15666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702470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7555621" y="-1038937"/>
            <a:ext cx="2943072"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59122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5105400"/>
            <a:ext cx="7772400" cy="70485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algn="ctr">
              <a:defRPr sz="3000"/>
            </a:lvl1pPr>
          </a:lstStyle>
          <a:p>
            <a:pPr lvl="0"/>
            <a:r>
              <a:rPr lang="vi-VN" noProof="0"/>
              <a:t>Bấm &amp; sửa kiểu tiêu đề</a:t>
            </a:r>
            <a:endParaRPr lang="en-US" noProof="0"/>
          </a:p>
        </p:txBody>
      </p:sp>
      <p:sp>
        <p:nvSpPr>
          <p:cNvPr id="3075" name="Rectangle 3"/>
          <p:cNvSpPr>
            <a:spLocks noGrp="1" noChangeArrowheads="1"/>
          </p:cNvSpPr>
          <p:nvPr>
            <p:ph type="subTitle" idx="1"/>
          </p:nvPr>
        </p:nvSpPr>
        <p:spPr>
          <a:xfrm>
            <a:off x="685800" y="5791200"/>
            <a:ext cx="7772400" cy="685800"/>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1800"/>
            </a:lvl1pPr>
          </a:lstStyle>
          <a:p>
            <a:pPr lvl="0"/>
            <a:r>
              <a:rPr lang="vi-VN" noProof="0"/>
              <a:t>Bấm &amp; sửa kiểu phụ đề</a:t>
            </a:r>
            <a:endParaRPr lang="en-US" noProof="0"/>
          </a:p>
        </p:txBody>
      </p:sp>
    </p:spTree>
    <p:extLst>
      <p:ext uri="{BB962C8B-B14F-4D97-AF65-F5344CB8AC3E}">
        <p14:creationId xmlns:p14="http://schemas.microsoft.com/office/powerpoint/2010/main" val="2757293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611707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4"/>
            <a:ext cx="7772400" cy="1362075"/>
          </a:xfrm>
        </p:spPr>
        <p:txBody>
          <a:bodyPr anchor="t"/>
          <a:lstStyle>
            <a:lvl1pPr algn="l">
              <a:defRPr sz="3000" b="1" cap="all"/>
            </a:lvl1pPr>
          </a:lstStyle>
          <a:p>
            <a:r>
              <a:rPr lang="vi-VN"/>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vi-VN"/>
              <a:t>Bấm &amp; sửa kiểu tiêu đề</a:t>
            </a:r>
          </a:p>
        </p:txBody>
      </p:sp>
    </p:spTree>
    <p:extLst>
      <p:ext uri="{BB962C8B-B14F-4D97-AF65-F5344CB8AC3E}">
        <p14:creationId xmlns:p14="http://schemas.microsoft.com/office/powerpoint/2010/main" val="2170422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Nội dung 2"/>
          <p:cNvSpPr>
            <a:spLocks noGrp="1"/>
          </p:cNvSpPr>
          <p:nvPr>
            <p:ph sz="half" idx="1"/>
          </p:nvPr>
        </p:nvSpPr>
        <p:spPr>
          <a:xfrm>
            <a:off x="1219200" y="2057400"/>
            <a:ext cx="33528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ội dung 3"/>
          <p:cNvSpPr>
            <a:spLocks noGrp="1"/>
          </p:cNvSpPr>
          <p:nvPr>
            <p:ph sz="half" idx="2"/>
          </p:nvPr>
        </p:nvSpPr>
        <p:spPr>
          <a:xfrm>
            <a:off x="4724400" y="2057400"/>
            <a:ext cx="335280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04446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024D7C-AE2B-407B-85FF-275D70DCB694}" type="datetimeFigureOut">
              <a:rPr lang="en-US" smtClean="0"/>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64854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4638"/>
            <a:ext cx="8229600" cy="1143000"/>
          </a:xfrm>
        </p:spPr>
        <p:txBody>
          <a:bodyPr/>
          <a:lstStyle>
            <a:lvl1pPr>
              <a:defRPr/>
            </a:lvl1pPr>
          </a:lstStyle>
          <a:p>
            <a:r>
              <a:rPr lang="vi-VN"/>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ản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Bấm &amp; sửa kiểu tiêu đề</a:t>
            </a:r>
          </a:p>
        </p:txBody>
      </p:sp>
      <p:sp>
        <p:nvSpPr>
          <p:cNvPr id="6" name="Chỗ dành sẵn cho Nội dung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262169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Tree>
    <p:extLst>
      <p:ext uri="{BB962C8B-B14F-4D97-AF65-F5344CB8AC3E}">
        <p14:creationId xmlns:p14="http://schemas.microsoft.com/office/powerpoint/2010/main" val="134977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19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1500" b="1"/>
            </a:lvl1pPr>
          </a:lstStyle>
          <a:p>
            <a:r>
              <a:rPr lang="vi-VN"/>
              <a:t>Bấm &amp; sửa kiểu tiêu đề</a:t>
            </a:r>
            <a:endParaRPr lang="en-US"/>
          </a:p>
        </p:txBody>
      </p:sp>
      <p:sp>
        <p:nvSpPr>
          <p:cNvPr id="3" name="Chỗ dành sẵn cho Nội dung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ản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2665390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1500" b="1"/>
            </a:lvl1pPr>
          </a:lstStyle>
          <a:p>
            <a:r>
              <a:rPr lang="vi-VN"/>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vi-VN" noProof="0"/>
              <a:t>Bấm biểu tượng để thêm hình ảnh</a:t>
            </a:r>
            <a:endParaRPr lang="en-US" noProof="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vi-VN"/>
              <a:t>Bấm &amp; sửa kiểu tiêu đề</a:t>
            </a:r>
          </a:p>
        </p:txBody>
      </p:sp>
    </p:spTree>
    <p:extLst>
      <p:ext uri="{BB962C8B-B14F-4D97-AF65-F5344CB8AC3E}">
        <p14:creationId xmlns:p14="http://schemas.microsoft.com/office/powerpoint/2010/main" val="1875734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234827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115050" y="1036638"/>
            <a:ext cx="1962150" cy="5516562"/>
          </a:xfrm>
        </p:spPr>
        <p:txBody>
          <a:bodyPr vert="eaVert"/>
          <a:lstStyle/>
          <a:p>
            <a:r>
              <a:rPr lang="vi-VN"/>
              <a:t>Bấm &amp; sửa kiểu tiêu đề</a:t>
            </a:r>
            <a:endParaRPr lang="en-US"/>
          </a:p>
        </p:txBody>
      </p:sp>
      <p:sp>
        <p:nvSpPr>
          <p:cNvPr id="3" name="Chỗ dành sẵn cho Văn bản Dọc 2"/>
          <p:cNvSpPr>
            <a:spLocks noGrp="1"/>
          </p:cNvSpPr>
          <p:nvPr>
            <p:ph type="body" orient="vert" idx="1"/>
          </p:nvPr>
        </p:nvSpPr>
        <p:spPr>
          <a:xfrm>
            <a:off x="228600" y="1036638"/>
            <a:ext cx="5734050" cy="5516562"/>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3459512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05367" y="-244499"/>
            <a:ext cx="9835632"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787944" y="1191814"/>
            <a:ext cx="726315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720000" y="1858633"/>
            <a:ext cx="7704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720000" y="4493833"/>
            <a:ext cx="7704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37446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2612550" y="2437967"/>
            <a:ext cx="47619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819869" y="-1274283"/>
            <a:ext cx="4576397" cy="288633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7157443" y="3567540"/>
            <a:ext cx="5334178"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82327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980087" y="4986902"/>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7312802" y="-92922"/>
            <a:ext cx="3923984" cy="247485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5834850" y="2739233"/>
            <a:ext cx="24654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5834850" y="3887392"/>
            <a:ext cx="24654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843750" y="2739233"/>
            <a:ext cx="24654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843750" y="3887392"/>
            <a:ext cx="24654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7335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024D7C-AE2B-407B-85FF-275D70DCB694}" type="datetimeFigureOut">
              <a:rPr lang="en-US" smtClean="0"/>
              <a:t>12/27/2023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3431917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4607893" y="2650527"/>
            <a:ext cx="5308233" cy="2738621"/>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4475350" y="1258634"/>
            <a:ext cx="5334266"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612636" y="2833800"/>
            <a:ext cx="23838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75504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3611612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2430594" y="5266295"/>
            <a:ext cx="4395622"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667512" y="1125728"/>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720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720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6498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6498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3609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3609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2255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7171088" y="-1079204"/>
            <a:ext cx="3432282"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720150" y="3887400"/>
            <a:ext cx="14802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6943800" y="3887400"/>
            <a:ext cx="14802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720000" y="2777833"/>
            <a:ext cx="23106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6113400" y="2777833"/>
            <a:ext cx="23106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3416700" y="2147500"/>
            <a:ext cx="23106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7646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114"/>
        <p:cNvGrpSpPr/>
        <p:nvPr/>
      </p:nvGrpSpPr>
      <p:grpSpPr>
        <a:xfrm>
          <a:off x="0" y="0"/>
          <a:ext cx="0" cy="0"/>
          <a:chOff x="0" y="0"/>
          <a:chExt cx="0" cy="0"/>
        </a:xfrm>
      </p:grpSpPr>
      <p:sp>
        <p:nvSpPr>
          <p:cNvPr id="5115" name="Google Shape;5115;p20"/>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6" name="Google Shape;5116;p20"/>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7" name="Google Shape;5117;p20"/>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652999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857700" y="2371200"/>
            <a:ext cx="74286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2646000" y="4366167"/>
            <a:ext cx="3852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82117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2564826" y="1741163"/>
            <a:ext cx="4417853"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5113650" y="2997533"/>
            <a:ext cx="33171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028520" y="3443561"/>
            <a:ext cx="5020648"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7036187" y="-2030781"/>
            <a:ext cx="3712551"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005834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469349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7555621" y="-1038937"/>
            <a:ext cx="2943072"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19750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924800" cy="838200"/>
          </a:xfrm>
        </p:spPr>
        <p:txBody>
          <a:bodyPr/>
          <a:lstStyle>
            <a:lvl1pPr algn="ctr">
              <a:defRPr sz="540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defRPr>
            </a:lvl1pPr>
          </a:lstStyle>
          <a:p>
            <a:r>
              <a:rPr lang="vi-VN"/>
              <a:t>Bấm &amp; sửa kiểu tiêu đề</a:t>
            </a:r>
            <a:endParaRPr lang="en-US" dirty="0"/>
          </a:p>
        </p:txBody>
      </p:sp>
      <p:sp>
        <p:nvSpPr>
          <p:cNvPr id="3" name="Subtitle 2"/>
          <p:cNvSpPr>
            <a:spLocks noGrp="1"/>
          </p:cNvSpPr>
          <p:nvPr>
            <p:ph type="subTitle" idx="1"/>
          </p:nvPr>
        </p:nvSpPr>
        <p:spPr>
          <a:xfrm>
            <a:off x="609600" y="4038600"/>
            <a:ext cx="7924800" cy="457200"/>
          </a:xfrm>
        </p:spPr>
        <p:txBody>
          <a:bodyPr>
            <a:noAutofit/>
          </a:bodyPr>
          <a:lstStyle>
            <a:lvl1pPr marL="0" indent="0" algn="ctr">
              <a:buNone/>
              <a:defRPr sz="1800" i="1">
                <a:solidFill>
                  <a:schemeClr val="bg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DAC442E-6DCD-4744-A250-064EF71D9268}"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D1CA29-DD4D-4ECC-8A17-DAF48781D8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19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024D7C-AE2B-407B-85FF-275D70DCB694}" type="datetimeFigureOut">
              <a:rPr lang="en-US" smtClean="0"/>
              <a:t>12/27/2023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2379864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C9BF731-9AAA-4F8B-9953-5BBBCD0433FC}"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D3B592-2A1B-4491-8764-FA0B46EEC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5941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2" y="2514604"/>
            <a:ext cx="6437313" cy="1362075"/>
          </a:xfrm>
        </p:spPr>
        <p:txBody>
          <a:bodyPr anchor="t"/>
          <a:lstStyle>
            <a:lvl1pPr algn="ctr" defTabSz="685783" rtl="0" eaLnBrk="1" latinLnBrk="0" hangingPunct="1">
              <a:spcBef>
                <a:spcPct val="0"/>
              </a:spcBef>
              <a:buNone/>
              <a:defRPr lang="en-US" sz="3600" strike="noStrike" kern="1200" dirty="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latin typeface="Times New Roman" pitchFamily="18"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1371602" y="3962400"/>
            <a:ext cx="6437313" cy="838200"/>
          </a:xfrm>
        </p:spPr>
        <p:txBody>
          <a:bodyPr anchor="b"/>
          <a:lstStyle>
            <a:lvl1pPr marL="0" indent="0" algn="ctr">
              <a:buNone/>
              <a:defRPr sz="1500" i="1">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B0CE2C7E-1509-4B8F-8BC9-5F1306E27D3A}"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3375C4C-2585-473D-8636-362D1BA865E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1561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Content Placeholder 2"/>
          <p:cNvSpPr>
            <a:spLocks noGrp="1"/>
          </p:cNvSpPr>
          <p:nvPr>
            <p:ph sz="half" idx="1"/>
          </p:nvPr>
        </p:nvSpPr>
        <p:spPr>
          <a:xfrm>
            <a:off x="609600" y="2209802"/>
            <a:ext cx="3886200" cy="3916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209802"/>
            <a:ext cx="3886200" cy="3916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4A96D7C0-1824-47BE-ADDD-72C1274454C5}" type="datetimeFigureOut">
              <a:rPr lang="en-US">
                <a:solidFill>
                  <a:prstClr val="black">
                    <a:tint val="75000"/>
                  </a:prstClr>
                </a:solidFill>
              </a:rPr>
              <a:pPr>
                <a:defRPr/>
              </a:pPr>
              <a:t>12/27/2023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DDE66CB-E535-4C7F-87B5-B1D242D51D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9496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&amp; sửa kiểu tiêu đề</a:t>
            </a:r>
            <a:endParaRPr lang="en-US" dirty="0"/>
          </a:p>
        </p:txBody>
      </p:sp>
      <p:sp>
        <p:nvSpPr>
          <p:cNvPr id="3" name="Text Placeholder 2"/>
          <p:cNvSpPr>
            <a:spLocks noGrp="1"/>
          </p:cNvSpPr>
          <p:nvPr>
            <p:ph type="body" idx="1"/>
          </p:nvPr>
        </p:nvSpPr>
        <p:spPr>
          <a:xfrm>
            <a:off x="609600" y="2179638"/>
            <a:ext cx="3887788" cy="639762"/>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895603"/>
            <a:ext cx="3887788"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2179638"/>
            <a:ext cx="3889375" cy="639762"/>
          </a:xfrm>
        </p:spPr>
        <p:txBody>
          <a:bodyPr anchor="b">
            <a:normAutofit/>
          </a:bodyPr>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7" y="2895603"/>
            <a:ext cx="3889375" cy="32305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D3F58D6-F415-4F39-BC4E-F83D244E22EA}" type="datetimeFigureOut">
              <a:rPr lang="en-US">
                <a:solidFill>
                  <a:prstClr val="black">
                    <a:tint val="75000"/>
                  </a:prstClr>
                </a:solidFill>
              </a:rPr>
              <a:pPr>
                <a:defRPr/>
              </a:pPr>
              <a:t>12/27/2023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BFB22ED-BE18-4799-9807-CBA7B8B03B3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12646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Date Placeholder 3"/>
          <p:cNvSpPr>
            <a:spLocks noGrp="1"/>
          </p:cNvSpPr>
          <p:nvPr>
            <p:ph type="dt" sz="half" idx="10"/>
          </p:nvPr>
        </p:nvSpPr>
        <p:spPr/>
        <p:txBody>
          <a:bodyPr/>
          <a:lstStyle>
            <a:lvl1pPr>
              <a:defRPr/>
            </a:lvl1pPr>
          </a:lstStyle>
          <a:p>
            <a:pPr>
              <a:defRPr/>
            </a:pPr>
            <a:fld id="{C990939F-C255-484D-BEF2-B418FA3251E7}" type="datetimeFigureOut">
              <a:rPr lang="en-US">
                <a:solidFill>
                  <a:prstClr val="black">
                    <a:tint val="75000"/>
                  </a:prstClr>
                </a:solidFill>
              </a:rPr>
              <a:pPr>
                <a:defRPr/>
              </a:pPr>
              <a:t>12/27/2023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0329C99-F5D7-4B80-AD79-EAFA92552B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5052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1D775A-FA59-4472-87FC-5FA68B218A05}" type="datetimeFigureOut">
              <a:rPr lang="en-US">
                <a:solidFill>
                  <a:prstClr val="black">
                    <a:tint val="75000"/>
                  </a:prstClr>
                </a:solidFill>
              </a:rPr>
              <a:pPr>
                <a:defRPr/>
              </a:pPr>
              <a:t>12/27/2023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5A890A5-5AEB-4CEB-A5FC-431ED5599D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4313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2" y="1219200"/>
            <a:ext cx="2932113" cy="1162050"/>
          </a:xfrm>
        </p:spPr>
        <p:txBody>
          <a:bodyPr anchor="b"/>
          <a:lstStyle>
            <a:lvl1pPr algn="l">
              <a:defRPr lang="en-US" sz="1500" strike="noStrike" kern="1200" dirty="0">
                <a:solidFill>
                  <a:schemeClr val="bg1"/>
                </a:solidFill>
                <a:effectLst/>
                <a:latin typeface="Arial Black" pitchFamily="34" charset="0"/>
                <a:ea typeface="+mj-ea"/>
                <a:cs typeface="+mj-cs"/>
              </a:defRPr>
            </a:lvl1pPr>
          </a:lstStyle>
          <a:p>
            <a:r>
              <a:rPr lang="vi-VN"/>
              <a:t>Bấm &amp; sửa kiểu tiêu đề</a:t>
            </a:r>
            <a:endParaRPr lang="en-US" dirty="0"/>
          </a:p>
        </p:txBody>
      </p:sp>
      <p:sp>
        <p:nvSpPr>
          <p:cNvPr id="3" name="Content Placeholder 2"/>
          <p:cNvSpPr>
            <a:spLocks noGrp="1"/>
          </p:cNvSpPr>
          <p:nvPr>
            <p:ph idx="1"/>
          </p:nvPr>
        </p:nvSpPr>
        <p:spPr>
          <a:xfrm>
            <a:off x="3575050" y="1447800"/>
            <a:ext cx="5111750" cy="46783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3402" y="2438404"/>
            <a:ext cx="2932113" cy="36877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2D9380-21E1-4179-B0FA-964C01DADF07}" type="datetimeFigureOut">
              <a:rPr lang="en-US">
                <a:solidFill>
                  <a:prstClr val="black">
                    <a:tint val="75000"/>
                  </a:prstClr>
                </a:solidFill>
              </a:rPr>
              <a:pPr>
                <a:defRPr/>
              </a:pPr>
              <a:t>12/27/2023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6897A5-714C-4189-B516-A4CE3B539E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960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lang="en-US" sz="1500" strike="noStrike" kern="1200" dirty="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r>
              <a:rPr lang="en-US" dirty="0"/>
              <a:t>Click to edit Master title style</a:t>
            </a:r>
          </a:p>
        </p:txBody>
      </p:sp>
      <p:sp>
        <p:nvSpPr>
          <p:cNvPr id="3" name="Picture Placeholder 2"/>
          <p:cNvSpPr>
            <a:spLocks noGrp="1"/>
          </p:cNvSpPr>
          <p:nvPr>
            <p:ph type="pic" idx="1"/>
          </p:nvPr>
        </p:nvSpPr>
        <p:spPr>
          <a:xfrm>
            <a:off x="1792288" y="1371603"/>
            <a:ext cx="5486400" cy="335597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40AFCD-A1E3-4C05-A11F-681AE77E2087}" type="datetimeFigureOut">
              <a:rPr lang="en-US">
                <a:solidFill>
                  <a:prstClr val="black">
                    <a:tint val="75000"/>
                  </a:prstClr>
                </a:solidFill>
              </a:rPr>
              <a:pPr>
                <a:defRPr/>
              </a:pPr>
              <a:t>12/27/2023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D17B223-088C-4328-B9C4-AFA3611A36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3040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&amp; sửa kiểu tiêu đề</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B9416-52A4-4A8C-8123-1B325530FC5F}"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A95F52-5ED6-4EC1-8DAF-D75A4CFE28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0054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64028"/>
            <a:ext cx="1981200" cy="4862139"/>
          </a:xfrm>
        </p:spPr>
        <p:txBody>
          <a:bodyPr vert="eaVert">
            <a:normAutofit/>
          </a:bodyPr>
          <a:lstStyle>
            <a:lvl1pPr algn="l" defTabSz="685783" rtl="0" eaLnBrk="1" latinLnBrk="0" hangingPunct="1">
              <a:spcBef>
                <a:spcPct val="0"/>
              </a:spcBef>
              <a:buNone/>
              <a:defRPr lang="en-US" sz="2400" strike="noStrike" kern="1200" dirty="0">
                <a:solidFill>
                  <a:schemeClr val="bg1"/>
                </a:solidFill>
                <a:effectLst>
                  <a:outerShdw blurRad="38100" dist="38100" dir="2700000" algn="tl">
                    <a:srgbClr val="000000">
                      <a:alpha val="43137"/>
                    </a:srgbClr>
                  </a:outerShdw>
                </a:effectLst>
                <a:latin typeface="Arial Black" pitchFamily="34" charset="0"/>
                <a:ea typeface="+mj-ea"/>
                <a:cs typeface="+mj-cs"/>
              </a:defRPr>
            </a:lvl1pPr>
          </a:lstStyle>
          <a:p>
            <a:r>
              <a:rPr lang="en-US" dirty="0"/>
              <a:t>Click to edit Master title style</a:t>
            </a:r>
          </a:p>
        </p:txBody>
      </p:sp>
      <p:sp>
        <p:nvSpPr>
          <p:cNvPr id="3" name="Vertical Text Placeholder 2"/>
          <p:cNvSpPr>
            <a:spLocks noGrp="1"/>
          </p:cNvSpPr>
          <p:nvPr>
            <p:ph type="body" orient="vert" idx="1"/>
          </p:nvPr>
        </p:nvSpPr>
        <p:spPr>
          <a:xfrm>
            <a:off x="457200" y="1295403"/>
            <a:ext cx="6019800" cy="4830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E7F45D-FC32-4F03-858A-EFBB3F1D6522}"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99BD7E-66F3-4D62-B93B-9DE4914E62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068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24D7C-AE2B-407B-85FF-275D70DCB694}" type="datetimeFigureOut">
              <a:rPr lang="en-US" smtClean="0"/>
              <a:t>12/27/2023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998024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05367" y="-244499"/>
            <a:ext cx="9835632"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787944" y="1191814"/>
            <a:ext cx="726315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720000" y="1858633"/>
            <a:ext cx="7704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720000" y="4493833"/>
            <a:ext cx="7704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810034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2612550" y="2437967"/>
            <a:ext cx="47619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819869" y="-1274283"/>
            <a:ext cx="4576397" cy="288633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7157443" y="3567540"/>
            <a:ext cx="5334178"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141937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980087" y="4986902"/>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7312802" y="-92922"/>
            <a:ext cx="3923984" cy="247485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5834850" y="2739233"/>
            <a:ext cx="24654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5834850" y="3887392"/>
            <a:ext cx="24654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843750" y="2739233"/>
            <a:ext cx="24654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843750" y="3887392"/>
            <a:ext cx="24654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29948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4607893" y="2650527"/>
            <a:ext cx="5308233" cy="2738621"/>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4475350" y="1258634"/>
            <a:ext cx="5334266"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612636" y="2833800"/>
            <a:ext cx="23838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010995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1015880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2430594" y="5266295"/>
            <a:ext cx="4395622"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667512" y="1125728"/>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720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720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6498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6498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3609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3609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986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7171088" y="-1079204"/>
            <a:ext cx="3432282"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720150" y="3887400"/>
            <a:ext cx="14802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6943800" y="3887400"/>
            <a:ext cx="14802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720000" y="2777833"/>
            <a:ext cx="23106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6113400" y="2777833"/>
            <a:ext cx="23106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3416700" y="2147500"/>
            <a:ext cx="23106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0288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114"/>
        <p:cNvGrpSpPr/>
        <p:nvPr/>
      </p:nvGrpSpPr>
      <p:grpSpPr>
        <a:xfrm>
          <a:off x="0" y="0"/>
          <a:ext cx="0" cy="0"/>
          <a:chOff x="0" y="0"/>
          <a:chExt cx="0" cy="0"/>
        </a:xfrm>
      </p:grpSpPr>
      <p:sp>
        <p:nvSpPr>
          <p:cNvPr id="5115" name="Google Shape;5115;p20"/>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6" name="Google Shape;5116;p20"/>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7" name="Google Shape;5117;p20"/>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641238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857700" y="2371200"/>
            <a:ext cx="74286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2646000" y="4366167"/>
            <a:ext cx="3852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5597597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2564826" y="1741163"/>
            <a:ext cx="4417853"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5113650" y="2997533"/>
            <a:ext cx="33171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028520" y="3443561"/>
            <a:ext cx="5020648"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7036187" y="-2030781"/>
            <a:ext cx="3712551"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815795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3686987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41261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7555621" y="-1038937"/>
            <a:ext cx="2943072"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7435557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05367" y="-244499"/>
            <a:ext cx="9835632"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rgbClr val="F4F4F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rgbClr val="F9E47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rgbClr val="FF84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rgbClr val="43742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68" name="Google Shape;1468;p2"/>
          <p:cNvSpPr/>
          <p:nvPr/>
        </p:nvSpPr>
        <p:spPr>
          <a:xfrm rot="-10618058">
            <a:off x="787944" y="1191814"/>
            <a:ext cx="7263151"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2"/>
          <p:cNvSpPr txBox="1">
            <a:spLocks noGrp="1"/>
          </p:cNvSpPr>
          <p:nvPr>
            <p:ph type="ctrTitle"/>
          </p:nvPr>
        </p:nvSpPr>
        <p:spPr>
          <a:xfrm>
            <a:off x="720000" y="1858633"/>
            <a:ext cx="7704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470" name="Google Shape;1470;p2"/>
          <p:cNvSpPr txBox="1">
            <a:spLocks noGrp="1"/>
          </p:cNvSpPr>
          <p:nvPr>
            <p:ph type="subTitle" idx="1"/>
          </p:nvPr>
        </p:nvSpPr>
        <p:spPr>
          <a:xfrm>
            <a:off x="720000" y="4493833"/>
            <a:ext cx="7704000" cy="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037231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80"/>
        <p:cNvGrpSpPr/>
        <p:nvPr/>
      </p:nvGrpSpPr>
      <p:grpSpPr>
        <a:xfrm>
          <a:off x="0" y="0"/>
          <a:ext cx="0" cy="0"/>
          <a:chOff x="0" y="0"/>
          <a:chExt cx="0" cy="0"/>
        </a:xfrm>
      </p:grpSpPr>
      <p:sp>
        <p:nvSpPr>
          <p:cNvPr id="2381" name="Google Shape;2381;p4"/>
          <p:cNvSpPr txBox="1">
            <a:spLocks noGrp="1"/>
          </p:cNvSpPr>
          <p:nvPr>
            <p:ph type="body" idx="1"/>
          </p:nvPr>
        </p:nvSpPr>
        <p:spPr>
          <a:xfrm>
            <a:off x="2612550" y="2437967"/>
            <a:ext cx="4761900" cy="3432400"/>
          </a:xfrm>
          <a:prstGeom prst="rect">
            <a:avLst/>
          </a:prstGeom>
        </p:spPr>
        <p:txBody>
          <a:bodyPr spcFirstLastPara="1" wrap="square" lIns="91425" tIns="91425" rIns="91425" bIns="91425" anchor="ctr" anchorCtr="0">
            <a:noAutofit/>
          </a:bodyPr>
          <a:lstStyle>
            <a:lvl1pPr marL="457189" lvl="0" indent="-304793">
              <a:spcBef>
                <a:spcPts val="0"/>
              </a:spcBef>
              <a:spcAft>
                <a:spcPts val="0"/>
              </a:spcAft>
              <a:buSzPts val="1200"/>
              <a:buChar char="●"/>
              <a:defRPr sz="18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382" name="Google Shape;2382;p4"/>
          <p:cNvSpPr/>
          <p:nvPr/>
        </p:nvSpPr>
        <p:spPr>
          <a:xfrm rot="6442663">
            <a:off x="-1819869" y="-1274283"/>
            <a:ext cx="4576397" cy="2886331"/>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3" name="Google Shape;2383;p4"/>
          <p:cNvSpPr/>
          <p:nvPr/>
        </p:nvSpPr>
        <p:spPr>
          <a:xfrm rot="-9899979">
            <a:off x="7157443" y="3567540"/>
            <a:ext cx="5334178" cy="4612720"/>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4" name="Google Shape;2384;p4"/>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582582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85"/>
        <p:cNvGrpSpPr/>
        <p:nvPr/>
      </p:nvGrpSpPr>
      <p:grpSpPr>
        <a:xfrm>
          <a:off x="0" y="0"/>
          <a:ext cx="0" cy="0"/>
          <a:chOff x="0" y="0"/>
          <a:chExt cx="0" cy="0"/>
        </a:xfrm>
      </p:grpSpPr>
      <p:sp>
        <p:nvSpPr>
          <p:cNvPr id="2386" name="Google Shape;2386;p5"/>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387" name="Google Shape;2387;p5"/>
          <p:cNvSpPr/>
          <p:nvPr/>
        </p:nvSpPr>
        <p:spPr>
          <a:xfrm>
            <a:off x="-980087" y="4986902"/>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5"/>
          <p:cNvSpPr/>
          <p:nvPr/>
        </p:nvSpPr>
        <p:spPr>
          <a:xfrm rot="-8100000">
            <a:off x="7312802" y="-92922"/>
            <a:ext cx="3923984" cy="247485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5"/>
          <p:cNvSpPr txBox="1">
            <a:spLocks noGrp="1"/>
          </p:cNvSpPr>
          <p:nvPr>
            <p:ph type="subTitle" idx="1"/>
          </p:nvPr>
        </p:nvSpPr>
        <p:spPr>
          <a:xfrm>
            <a:off x="5834850" y="2739233"/>
            <a:ext cx="2465400" cy="110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0" name="Google Shape;2390;p5"/>
          <p:cNvSpPr txBox="1">
            <a:spLocks noGrp="1"/>
          </p:cNvSpPr>
          <p:nvPr>
            <p:ph type="subTitle" idx="2"/>
          </p:nvPr>
        </p:nvSpPr>
        <p:spPr>
          <a:xfrm>
            <a:off x="5834850" y="3887392"/>
            <a:ext cx="2465400" cy="11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1" name="Google Shape;2391;p5"/>
          <p:cNvSpPr txBox="1">
            <a:spLocks noGrp="1"/>
          </p:cNvSpPr>
          <p:nvPr>
            <p:ph type="subTitle" idx="3"/>
          </p:nvPr>
        </p:nvSpPr>
        <p:spPr>
          <a:xfrm>
            <a:off x="843750" y="2739233"/>
            <a:ext cx="2465400" cy="110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2392" name="Google Shape;2392;p5"/>
          <p:cNvSpPr txBox="1">
            <a:spLocks noGrp="1"/>
          </p:cNvSpPr>
          <p:nvPr>
            <p:ph type="subTitle" idx="4"/>
          </p:nvPr>
        </p:nvSpPr>
        <p:spPr>
          <a:xfrm>
            <a:off x="843750" y="3887392"/>
            <a:ext cx="2465400" cy="110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156550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97"/>
        <p:cNvGrpSpPr/>
        <p:nvPr/>
      </p:nvGrpSpPr>
      <p:grpSpPr>
        <a:xfrm>
          <a:off x="0" y="0"/>
          <a:ext cx="0" cy="0"/>
          <a:chOff x="0" y="0"/>
          <a:chExt cx="0" cy="0"/>
        </a:xfrm>
      </p:grpSpPr>
      <p:sp>
        <p:nvSpPr>
          <p:cNvPr id="2398" name="Google Shape;2398;p7"/>
          <p:cNvSpPr/>
          <p:nvPr/>
        </p:nvSpPr>
        <p:spPr>
          <a:xfrm rot="4614439">
            <a:off x="4607893" y="2650527"/>
            <a:ext cx="5308233" cy="2738621"/>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7"/>
          <p:cNvSpPr/>
          <p:nvPr/>
        </p:nvSpPr>
        <p:spPr>
          <a:xfrm rot="10800000">
            <a:off x="4475350" y="1258634"/>
            <a:ext cx="5334266" cy="46127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7"/>
          <p:cNvSpPr txBox="1">
            <a:spLocks noGrp="1"/>
          </p:cNvSpPr>
          <p:nvPr>
            <p:ph type="subTitle" idx="1"/>
          </p:nvPr>
        </p:nvSpPr>
        <p:spPr>
          <a:xfrm>
            <a:off x="612636" y="2833800"/>
            <a:ext cx="2383800" cy="119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1" name="Google Shape;2401;p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0866509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0"/>
        <p:cNvGrpSpPr/>
        <p:nvPr/>
      </p:nvGrpSpPr>
      <p:grpSpPr>
        <a:xfrm>
          <a:off x="0" y="0"/>
          <a:ext cx="0" cy="0"/>
          <a:chOff x="0" y="0"/>
          <a:chExt cx="0" cy="0"/>
        </a:xfrm>
      </p:grpSpPr>
    </p:spTree>
    <p:extLst>
      <p:ext uri="{BB962C8B-B14F-4D97-AF65-F5344CB8AC3E}">
        <p14:creationId xmlns:p14="http://schemas.microsoft.com/office/powerpoint/2010/main" val="1181682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6"/>
        <p:cNvGrpSpPr/>
        <p:nvPr/>
      </p:nvGrpSpPr>
      <p:grpSpPr>
        <a:xfrm>
          <a:off x="0" y="0"/>
          <a:ext cx="0" cy="0"/>
          <a:chOff x="0" y="0"/>
          <a:chExt cx="0" cy="0"/>
        </a:xfrm>
      </p:grpSpPr>
      <p:sp>
        <p:nvSpPr>
          <p:cNvPr id="3987" name="Google Shape;3987;p14"/>
          <p:cNvSpPr/>
          <p:nvPr/>
        </p:nvSpPr>
        <p:spPr>
          <a:xfrm rot="-2559395">
            <a:off x="2430594" y="5266295"/>
            <a:ext cx="4395622" cy="49285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14"/>
          <p:cNvSpPr txBox="1">
            <a:spLocks noGrp="1"/>
          </p:cNvSpPr>
          <p:nvPr>
            <p:ph type="title"/>
          </p:nvPr>
        </p:nvSpPr>
        <p:spPr>
          <a:xfrm>
            <a:off x="667512" y="1125728"/>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9" name="Google Shape;3989;p14"/>
          <p:cNvSpPr txBox="1">
            <a:spLocks noGrp="1"/>
          </p:cNvSpPr>
          <p:nvPr>
            <p:ph type="subTitle" idx="1"/>
          </p:nvPr>
        </p:nvSpPr>
        <p:spPr>
          <a:xfrm>
            <a:off x="720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0" name="Google Shape;3990;p14"/>
          <p:cNvSpPr txBox="1">
            <a:spLocks noGrp="1"/>
          </p:cNvSpPr>
          <p:nvPr>
            <p:ph type="subTitle" idx="2"/>
          </p:nvPr>
        </p:nvSpPr>
        <p:spPr>
          <a:xfrm>
            <a:off x="720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1" name="Google Shape;3991;p14"/>
          <p:cNvSpPr txBox="1">
            <a:spLocks noGrp="1"/>
          </p:cNvSpPr>
          <p:nvPr>
            <p:ph type="subTitle" idx="3"/>
          </p:nvPr>
        </p:nvSpPr>
        <p:spPr>
          <a:xfrm>
            <a:off x="6498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2" name="Google Shape;3992;p14"/>
          <p:cNvSpPr txBox="1">
            <a:spLocks noGrp="1"/>
          </p:cNvSpPr>
          <p:nvPr>
            <p:ph type="subTitle" idx="4"/>
          </p:nvPr>
        </p:nvSpPr>
        <p:spPr>
          <a:xfrm>
            <a:off x="6498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3" name="Google Shape;3993;p14"/>
          <p:cNvSpPr txBox="1">
            <a:spLocks noGrp="1"/>
          </p:cNvSpPr>
          <p:nvPr>
            <p:ph type="subTitle" idx="5"/>
          </p:nvPr>
        </p:nvSpPr>
        <p:spPr>
          <a:xfrm>
            <a:off x="3609000" y="3429000"/>
            <a:ext cx="1926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16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16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16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16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16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16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16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1600">
                <a:latin typeface="Lato Black"/>
                <a:ea typeface="Lato Black"/>
                <a:cs typeface="Lato Black"/>
                <a:sym typeface="Lato Black"/>
              </a:defRPr>
            </a:lvl9pPr>
          </a:lstStyle>
          <a:p>
            <a:endParaRPr/>
          </a:p>
        </p:txBody>
      </p:sp>
      <p:sp>
        <p:nvSpPr>
          <p:cNvPr id="3994" name="Google Shape;3994;p14"/>
          <p:cNvSpPr txBox="1">
            <a:spLocks noGrp="1"/>
          </p:cNvSpPr>
          <p:nvPr>
            <p:ph type="subTitle" idx="6"/>
          </p:nvPr>
        </p:nvSpPr>
        <p:spPr>
          <a:xfrm>
            <a:off x="3609000" y="3977789"/>
            <a:ext cx="1926000" cy="11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8386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5086"/>
        <p:cNvGrpSpPr/>
        <p:nvPr/>
      </p:nvGrpSpPr>
      <p:grpSpPr>
        <a:xfrm>
          <a:off x="0" y="0"/>
          <a:ext cx="0" cy="0"/>
          <a:chOff x="0" y="0"/>
          <a:chExt cx="0" cy="0"/>
        </a:xfrm>
      </p:grpSpPr>
      <p:sp>
        <p:nvSpPr>
          <p:cNvPr id="5087" name="Google Shape;5087;p17"/>
          <p:cNvSpPr/>
          <p:nvPr/>
        </p:nvSpPr>
        <p:spPr>
          <a:xfrm rot="10479678">
            <a:off x="7171088" y="-1079204"/>
            <a:ext cx="3432282" cy="384842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8" name="Google Shape;5088;p17"/>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089" name="Google Shape;5089;p17"/>
          <p:cNvSpPr txBox="1">
            <a:spLocks noGrp="1"/>
          </p:cNvSpPr>
          <p:nvPr>
            <p:ph type="subTitle" idx="1"/>
          </p:nvPr>
        </p:nvSpPr>
        <p:spPr>
          <a:xfrm>
            <a:off x="720150" y="3887400"/>
            <a:ext cx="1480200" cy="13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0" name="Google Shape;5090;p17"/>
          <p:cNvSpPr txBox="1">
            <a:spLocks noGrp="1"/>
          </p:cNvSpPr>
          <p:nvPr>
            <p:ph type="subTitle" idx="2"/>
          </p:nvPr>
        </p:nvSpPr>
        <p:spPr>
          <a:xfrm>
            <a:off x="6943800" y="3887400"/>
            <a:ext cx="1480200" cy="13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1" name="Google Shape;5091;p17"/>
          <p:cNvSpPr txBox="1">
            <a:spLocks noGrp="1"/>
          </p:cNvSpPr>
          <p:nvPr>
            <p:ph type="subTitle" idx="3"/>
          </p:nvPr>
        </p:nvSpPr>
        <p:spPr>
          <a:xfrm>
            <a:off x="720000" y="2777833"/>
            <a:ext cx="2310600" cy="85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92" name="Google Shape;5092;p17"/>
          <p:cNvSpPr txBox="1">
            <a:spLocks noGrp="1"/>
          </p:cNvSpPr>
          <p:nvPr>
            <p:ph type="subTitle" idx="4"/>
          </p:nvPr>
        </p:nvSpPr>
        <p:spPr>
          <a:xfrm>
            <a:off x="6113400" y="2777833"/>
            <a:ext cx="2310600" cy="8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93" name="Google Shape;5093;p17"/>
          <p:cNvSpPr txBox="1">
            <a:spLocks noGrp="1"/>
          </p:cNvSpPr>
          <p:nvPr>
            <p:ph type="subTitle" idx="5"/>
          </p:nvPr>
        </p:nvSpPr>
        <p:spPr>
          <a:xfrm>
            <a:off x="3416700" y="2147500"/>
            <a:ext cx="2310600" cy="8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9189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114"/>
        <p:cNvGrpSpPr/>
        <p:nvPr/>
      </p:nvGrpSpPr>
      <p:grpSpPr>
        <a:xfrm>
          <a:off x="0" y="0"/>
          <a:ext cx="0" cy="0"/>
          <a:chOff x="0" y="0"/>
          <a:chExt cx="0" cy="0"/>
        </a:xfrm>
      </p:grpSpPr>
      <p:sp>
        <p:nvSpPr>
          <p:cNvPr id="5115" name="Google Shape;5115;p20"/>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16" name="Google Shape;5116;p20"/>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7" name="Google Shape;5117;p20"/>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6373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24D7C-AE2B-407B-85FF-275D70DCB694}" type="datetimeFigureOut">
              <a:rPr lang="en-US" smtClean="0"/>
              <a:t>12/27/2023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4B0C07-2C68-45C3-BEB4-1DD15C100B87}" type="slidenum">
              <a:rPr lang="en-US" smtClean="0"/>
              <a:t>‹#›</a:t>
            </a:fld>
            <a:endParaRPr lang="en-US"/>
          </a:p>
        </p:txBody>
      </p:sp>
    </p:spTree>
    <p:extLst>
      <p:ext uri="{BB962C8B-B14F-4D97-AF65-F5344CB8AC3E}">
        <p14:creationId xmlns:p14="http://schemas.microsoft.com/office/powerpoint/2010/main" val="19217327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Introduction">
  <p:cSld name="Introduction">
    <p:spTree>
      <p:nvGrpSpPr>
        <p:cNvPr id="1" name="Shape 5118"/>
        <p:cNvGrpSpPr/>
        <p:nvPr/>
      </p:nvGrpSpPr>
      <p:grpSpPr>
        <a:xfrm>
          <a:off x="0" y="0"/>
          <a:ext cx="0" cy="0"/>
          <a:chOff x="0" y="0"/>
          <a:chExt cx="0" cy="0"/>
        </a:xfrm>
      </p:grpSpPr>
      <p:sp>
        <p:nvSpPr>
          <p:cNvPr id="5119" name="Google Shape;5119;p21"/>
          <p:cNvSpPr txBox="1">
            <a:spLocks noGrp="1"/>
          </p:cNvSpPr>
          <p:nvPr>
            <p:ph type="title"/>
          </p:nvPr>
        </p:nvSpPr>
        <p:spPr>
          <a:xfrm>
            <a:off x="857700" y="2371200"/>
            <a:ext cx="7428600" cy="19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5120" name="Google Shape;5120;p2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1" name="Google Shape;5121;p2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2" name="Google Shape;5122;p21"/>
          <p:cNvSpPr txBox="1">
            <a:spLocks noGrp="1"/>
          </p:cNvSpPr>
          <p:nvPr>
            <p:ph type="subTitle" idx="1"/>
          </p:nvPr>
        </p:nvSpPr>
        <p:spPr>
          <a:xfrm>
            <a:off x="2646000" y="4366167"/>
            <a:ext cx="3852000" cy="119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542050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dk2"/>
        </a:solidFill>
        <a:effectLst/>
      </p:bgPr>
    </p:bg>
    <p:spTree>
      <p:nvGrpSpPr>
        <p:cNvPr id="1" name="Shape 5870"/>
        <p:cNvGrpSpPr/>
        <p:nvPr/>
      </p:nvGrpSpPr>
      <p:grpSpPr>
        <a:xfrm>
          <a:off x="0" y="0"/>
          <a:ext cx="0" cy="0"/>
          <a:chOff x="0" y="0"/>
          <a:chExt cx="0" cy="0"/>
        </a:xfrm>
      </p:grpSpPr>
      <p:sp>
        <p:nvSpPr>
          <p:cNvPr id="5871" name="Google Shape;5871;p28"/>
          <p:cNvSpPr/>
          <p:nvPr/>
        </p:nvSpPr>
        <p:spPr>
          <a:xfrm rot="10183958" flipH="1">
            <a:off x="-2564826" y="1741163"/>
            <a:ext cx="4417853" cy="4051932"/>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2" name="Google Shape;5872;p28"/>
          <p:cNvSpPr txBox="1">
            <a:spLocks noGrp="1"/>
          </p:cNvSpPr>
          <p:nvPr>
            <p:ph type="subTitle" idx="1"/>
          </p:nvPr>
        </p:nvSpPr>
        <p:spPr>
          <a:xfrm>
            <a:off x="5113650" y="2997533"/>
            <a:ext cx="3317100" cy="176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5873" name="Google Shape;5873;p28"/>
          <p:cNvSpPr/>
          <p:nvPr/>
        </p:nvSpPr>
        <p:spPr>
          <a:xfrm rot="10077096" flipH="1">
            <a:off x="-1028520" y="3443561"/>
            <a:ext cx="5020648"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4" name="Google Shape;5874;p28"/>
          <p:cNvSpPr/>
          <p:nvPr/>
        </p:nvSpPr>
        <p:spPr>
          <a:xfrm rot="919594">
            <a:off x="7036187" y="-2030781"/>
            <a:ext cx="3712551" cy="340498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75" name="Google Shape;5875;p28"/>
          <p:cNvSpPr txBox="1">
            <a:spLocks noGrp="1"/>
          </p:cNvSpPr>
          <p:nvPr>
            <p:ph type="title"/>
          </p:nvPr>
        </p:nvSpPr>
        <p:spPr>
          <a:xfrm>
            <a:off x="667512" y="1121664"/>
            <a:ext cx="7809000" cy="65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208842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86"/>
        <p:cNvGrpSpPr/>
        <p:nvPr/>
      </p:nvGrpSpPr>
      <p:grpSpPr>
        <a:xfrm>
          <a:off x="0" y="0"/>
          <a:ext cx="0" cy="0"/>
          <a:chOff x="0" y="0"/>
          <a:chExt cx="0" cy="0"/>
        </a:xfrm>
      </p:grpSpPr>
      <p:sp>
        <p:nvSpPr>
          <p:cNvPr id="5887" name="Google Shape;5887;p31"/>
          <p:cNvSpPr/>
          <p:nvPr/>
        </p:nvSpPr>
        <p:spPr>
          <a:xfrm rot="10800000" flipH="1">
            <a:off x="-827687" y="-1744100"/>
            <a:ext cx="2942966"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FFE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88" name="Google Shape;5888;p31"/>
          <p:cNvSpPr/>
          <p:nvPr/>
        </p:nvSpPr>
        <p:spPr>
          <a:xfrm rot="-2700000" flipH="1">
            <a:off x="7803300" y="4473003"/>
            <a:ext cx="2942988"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rgbClr val="D2F2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2547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dk2"/>
        </a:solidFill>
        <a:effectLst/>
      </p:bgPr>
    </p:bg>
    <p:spTree>
      <p:nvGrpSpPr>
        <p:cNvPr id="1" name="Shape 5892"/>
        <p:cNvGrpSpPr/>
        <p:nvPr/>
      </p:nvGrpSpPr>
      <p:grpSpPr>
        <a:xfrm>
          <a:off x="0" y="0"/>
          <a:ext cx="0" cy="0"/>
          <a:chOff x="0" y="0"/>
          <a:chExt cx="0" cy="0"/>
        </a:xfrm>
      </p:grpSpPr>
      <p:sp>
        <p:nvSpPr>
          <p:cNvPr id="5893" name="Google Shape;5893;p33"/>
          <p:cNvSpPr/>
          <p:nvPr/>
        </p:nvSpPr>
        <p:spPr>
          <a:xfrm rot="-8473469">
            <a:off x="7555621" y="-1038937"/>
            <a:ext cx="2943072"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874516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995E619-8B46-420C-8005-C9B7F088C43B}"/>
              </a:ext>
            </a:extLst>
          </p:cNvPr>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FF2B5EF4-FFF2-40B4-BE49-F238E27FC236}">
                <a16:creationId xmlns:a16="http://schemas.microsoft.com/office/drawing/2014/main" xmlns="" id="{2E1FB715-7987-4504-A9CE-EA0F7632529A}"/>
              </a:ext>
            </a:extLst>
          </p:cNvPr>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FF2B5EF4-FFF2-40B4-BE49-F238E27FC236}">
                <a16:creationId xmlns:a16="http://schemas.microsoft.com/office/drawing/2014/main" xmlns="" id="{017039EF-DCD8-441C-8EC3-4137E8BB062F}"/>
              </a:ext>
            </a:extLst>
          </p:cNvPr>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a:extLst>
              <a:ext uri="{FF2B5EF4-FFF2-40B4-BE49-F238E27FC236}">
                <a16:creationId xmlns:a16="http://schemas.microsoft.com/office/drawing/2014/main" xmlns="" id="{45E1421B-F91C-482E-88AC-237864B70B92}"/>
              </a:ext>
            </a:extLst>
          </p:cNvPr>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a:extLst>
              <a:ext uri="{FF2B5EF4-FFF2-40B4-BE49-F238E27FC236}">
                <a16:creationId xmlns:a16="http://schemas.microsoft.com/office/drawing/2014/main" xmlns="" id="{25174370-013B-4554-A806-41A27C2D4ADB}"/>
              </a:ext>
            </a:extLst>
          </p:cNvPr>
          <p:cNvSpPr>
            <a:spLocks noGrp="1"/>
          </p:cNvSpPr>
          <p:nvPr>
            <p:ph type="dt" sz="half" idx="10"/>
          </p:nvPr>
        </p:nvSpPr>
        <p:spPr>
          <a:xfrm>
            <a:off x="6400800" y="6354763"/>
            <a:ext cx="2286000" cy="366712"/>
          </a:xfrm>
        </p:spPr>
        <p:txBody>
          <a:bodyPr/>
          <a:lstStyle>
            <a:lvl1pPr>
              <a:defRPr sz="1400"/>
            </a:lvl1pPr>
          </a:lstStyle>
          <a:p>
            <a:pPr>
              <a:defRPr/>
            </a:pPr>
            <a:endParaRPr lang="en-US" altLang="en-US">
              <a:solidFill>
                <a:srgbClr val="464653"/>
              </a:solidFill>
            </a:endParaRPr>
          </a:p>
        </p:txBody>
      </p:sp>
      <p:sp>
        <p:nvSpPr>
          <p:cNvPr id="11" name="Footer Placeholder 16">
            <a:extLst>
              <a:ext uri="{FF2B5EF4-FFF2-40B4-BE49-F238E27FC236}">
                <a16:creationId xmlns:a16="http://schemas.microsoft.com/office/drawing/2014/main" xmlns="" id="{593BF7CB-E7C6-4AF8-8DCA-17907E08F873}"/>
              </a:ext>
            </a:extLst>
          </p:cNvPr>
          <p:cNvSpPr>
            <a:spLocks noGrp="1"/>
          </p:cNvSpPr>
          <p:nvPr>
            <p:ph type="ftr" sz="quarter" idx="11"/>
          </p:nvPr>
        </p:nvSpPr>
        <p:spPr>
          <a:xfrm>
            <a:off x="2898775" y="6354763"/>
            <a:ext cx="3475038" cy="366712"/>
          </a:xfrm>
        </p:spPr>
        <p:txBody>
          <a:bodyPr/>
          <a:lstStyle>
            <a:lvl1pPr>
              <a:defRPr/>
            </a:lvl1pPr>
          </a:lstStyle>
          <a:p>
            <a:pPr>
              <a:defRPr/>
            </a:pPr>
            <a:endParaRPr lang="en-US" altLang="en-US">
              <a:solidFill>
                <a:srgbClr val="464653"/>
              </a:solidFill>
            </a:endParaRPr>
          </a:p>
        </p:txBody>
      </p:sp>
      <p:sp>
        <p:nvSpPr>
          <p:cNvPr id="12" name="Slide Number Placeholder 28">
            <a:extLst>
              <a:ext uri="{FF2B5EF4-FFF2-40B4-BE49-F238E27FC236}">
                <a16:creationId xmlns:a16="http://schemas.microsoft.com/office/drawing/2014/main" xmlns="" id="{B5271A79-6845-4E86-AF53-5BDA51FC60C0}"/>
              </a:ext>
            </a:extLst>
          </p:cNvPr>
          <p:cNvSpPr>
            <a:spLocks noGrp="1"/>
          </p:cNvSpPr>
          <p:nvPr>
            <p:ph type="sldNum" sz="quarter" idx="12"/>
          </p:nvPr>
        </p:nvSpPr>
        <p:spPr>
          <a:xfrm>
            <a:off x="1216025" y="6354763"/>
            <a:ext cx="1219200" cy="366712"/>
          </a:xfrm>
        </p:spPr>
        <p:txBody>
          <a:bodyPr/>
          <a:lstStyle>
            <a:lvl1pPr>
              <a:defRPr/>
            </a:lvl1pPr>
          </a:lstStyle>
          <a:p>
            <a:fld id="{3F2C1F9A-C35D-4A51-8C0D-CADFE08D353B}"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2646623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xmlns="" id="{C9CC5EDA-E3A1-4490-A17E-09178863DE3D}"/>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2">
            <a:extLst>
              <a:ext uri="{FF2B5EF4-FFF2-40B4-BE49-F238E27FC236}">
                <a16:creationId xmlns:a16="http://schemas.microsoft.com/office/drawing/2014/main" xmlns="" id="{FB241726-1817-44D5-8B68-B2515C70D55F}"/>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22">
            <a:extLst>
              <a:ext uri="{FF2B5EF4-FFF2-40B4-BE49-F238E27FC236}">
                <a16:creationId xmlns:a16="http://schemas.microsoft.com/office/drawing/2014/main" xmlns="" id="{2639EF37-3CC3-4E20-8580-DDE6A84C937C}"/>
              </a:ext>
            </a:extLst>
          </p:cNvPr>
          <p:cNvSpPr>
            <a:spLocks noGrp="1"/>
          </p:cNvSpPr>
          <p:nvPr>
            <p:ph type="sldNum" sz="quarter" idx="12"/>
          </p:nvPr>
        </p:nvSpPr>
        <p:spPr/>
        <p:txBody>
          <a:bodyPr/>
          <a:lstStyle>
            <a:lvl1pPr>
              <a:defRPr/>
            </a:lvl1pPr>
          </a:lstStyle>
          <a:p>
            <a:fld id="{A93D37A5-BA5C-4859-B2CE-1F041F9009A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5326819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406E2BC-0F20-466E-B8A2-6931EA4944B2}"/>
              </a:ext>
            </a:extLst>
          </p:cNvPr>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FF2B5EF4-FFF2-40B4-BE49-F238E27FC236}">
                <a16:creationId xmlns:a16="http://schemas.microsoft.com/office/drawing/2014/main" xmlns="" id="{5F575A65-5FE8-451C-A0BE-94C52F9BA0BB}"/>
              </a:ext>
            </a:extLst>
          </p:cNvPr>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xmlns="" id="{FB4EB8FA-AD65-4958-9DA2-994B6E382049}"/>
              </a:ext>
            </a:extLst>
          </p:cNvPr>
          <p:cNvSpPr>
            <a:spLocks noGrp="1"/>
          </p:cNvSpPr>
          <p:nvPr>
            <p:ph type="dt" sz="half" idx="10"/>
          </p:nvPr>
        </p:nvSpPr>
        <p:spPr>
          <a:xfrm>
            <a:off x="6400800" y="6354763"/>
            <a:ext cx="2286000" cy="366712"/>
          </a:xfrm>
        </p:spPr>
        <p:txBody>
          <a:bodyPr/>
          <a:lstStyle>
            <a:lvl1pPr>
              <a:defRPr/>
            </a:lvl1pPr>
          </a:lstStyle>
          <a:p>
            <a:pPr>
              <a:defRPr/>
            </a:pPr>
            <a:endParaRPr lang="en-US" altLang="en-US">
              <a:solidFill>
                <a:srgbClr val="DDE9EC"/>
              </a:solidFill>
            </a:endParaRPr>
          </a:p>
        </p:txBody>
      </p:sp>
      <p:sp>
        <p:nvSpPr>
          <p:cNvPr id="7" name="Footer Placeholder 4">
            <a:extLst>
              <a:ext uri="{FF2B5EF4-FFF2-40B4-BE49-F238E27FC236}">
                <a16:creationId xmlns:a16="http://schemas.microsoft.com/office/drawing/2014/main" xmlns="" id="{7BBE65CC-E790-4F9B-BA4B-1C5688E84B0F}"/>
              </a:ext>
            </a:extLst>
          </p:cNvPr>
          <p:cNvSpPr>
            <a:spLocks noGrp="1"/>
          </p:cNvSpPr>
          <p:nvPr>
            <p:ph type="ftr" sz="quarter" idx="11"/>
          </p:nvPr>
        </p:nvSpPr>
        <p:spPr>
          <a:xfrm>
            <a:off x="2898775" y="6354763"/>
            <a:ext cx="3475038" cy="366712"/>
          </a:xfrm>
        </p:spPr>
        <p:txBody>
          <a:bodyPr/>
          <a:lstStyle>
            <a:lvl1pPr>
              <a:defRPr/>
            </a:lvl1pPr>
          </a:lstStyle>
          <a:p>
            <a:pPr>
              <a:defRPr/>
            </a:pPr>
            <a:endParaRPr lang="en-US" altLang="en-US">
              <a:solidFill>
                <a:srgbClr val="DDE9EC"/>
              </a:solidFill>
            </a:endParaRPr>
          </a:p>
        </p:txBody>
      </p:sp>
      <p:sp>
        <p:nvSpPr>
          <p:cNvPr id="8" name="Slide Number Placeholder 5">
            <a:extLst>
              <a:ext uri="{FF2B5EF4-FFF2-40B4-BE49-F238E27FC236}">
                <a16:creationId xmlns:a16="http://schemas.microsoft.com/office/drawing/2014/main" xmlns="" id="{9266D772-57E3-406A-B9C6-ED746CBCE29F}"/>
              </a:ext>
            </a:extLst>
          </p:cNvPr>
          <p:cNvSpPr>
            <a:spLocks noGrp="1"/>
          </p:cNvSpPr>
          <p:nvPr>
            <p:ph type="sldNum" sz="quarter" idx="12"/>
          </p:nvPr>
        </p:nvSpPr>
        <p:spPr>
          <a:xfrm>
            <a:off x="1069975" y="6354763"/>
            <a:ext cx="1520825" cy="366712"/>
          </a:xfrm>
        </p:spPr>
        <p:txBody>
          <a:bodyPr/>
          <a:lstStyle>
            <a:lvl1pPr>
              <a:defRPr/>
            </a:lvl1pPr>
          </a:lstStyle>
          <a:p>
            <a:fld id="{13189ABF-C400-4F89-95B3-1F7EC19D92A8}" type="slidenum">
              <a:rPr lang="en-US" altLang="en-US">
                <a:solidFill>
                  <a:srgbClr val="DDE9EC"/>
                </a:solidFill>
              </a:rPr>
              <a:pPr/>
              <a:t>‹#›</a:t>
            </a:fld>
            <a:endParaRPr lang="en-US" altLang="en-US">
              <a:solidFill>
                <a:srgbClr val="DDE9EC"/>
              </a:solidFill>
            </a:endParaRPr>
          </a:p>
        </p:txBody>
      </p:sp>
    </p:spTree>
    <p:extLst>
      <p:ext uri="{BB962C8B-B14F-4D97-AF65-F5344CB8AC3E}">
        <p14:creationId xmlns:p14="http://schemas.microsoft.com/office/powerpoint/2010/main" val="246614663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xmlns="" id="{7DB62888-826F-498C-9976-6404758B69D2}"/>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6" name="Footer Placeholder 2">
            <a:extLst>
              <a:ext uri="{FF2B5EF4-FFF2-40B4-BE49-F238E27FC236}">
                <a16:creationId xmlns:a16="http://schemas.microsoft.com/office/drawing/2014/main" xmlns="" id="{FFB1F89E-7E0B-4380-A195-2329A9DC55FF}"/>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7" name="Slide Number Placeholder 22">
            <a:extLst>
              <a:ext uri="{FF2B5EF4-FFF2-40B4-BE49-F238E27FC236}">
                <a16:creationId xmlns:a16="http://schemas.microsoft.com/office/drawing/2014/main" xmlns="" id="{2616990F-94CC-4AA8-B221-F0B30F788997}"/>
              </a:ext>
            </a:extLst>
          </p:cNvPr>
          <p:cNvSpPr>
            <a:spLocks noGrp="1"/>
          </p:cNvSpPr>
          <p:nvPr>
            <p:ph type="sldNum" sz="quarter" idx="12"/>
          </p:nvPr>
        </p:nvSpPr>
        <p:spPr/>
        <p:txBody>
          <a:bodyPr/>
          <a:lstStyle>
            <a:lvl1pPr>
              <a:defRPr/>
            </a:lvl1pPr>
          </a:lstStyle>
          <a:p>
            <a:fld id="{35315824-E3A3-44E1-A866-593158A1CF53}"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39005730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xmlns="" id="{431A7D4A-349C-4417-B3C6-95977667CBB2}"/>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8" name="Footer Placeholder 2">
            <a:extLst>
              <a:ext uri="{FF2B5EF4-FFF2-40B4-BE49-F238E27FC236}">
                <a16:creationId xmlns:a16="http://schemas.microsoft.com/office/drawing/2014/main" xmlns="" id="{3F95FC2D-BEF1-43BA-856E-18ECB4233308}"/>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9" name="Slide Number Placeholder 22">
            <a:extLst>
              <a:ext uri="{FF2B5EF4-FFF2-40B4-BE49-F238E27FC236}">
                <a16:creationId xmlns:a16="http://schemas.microsoft.com/office/drawing/2014/main" xmlns="" id="{09B5DB87-F67D-488C-9C3D-0E9090A895A4}"/>
              </a:ext>
            </a:extLst>
          </p:cNvPr>
          <p:cNvSpPr>
            <a:spLocks noGrp="1"/>
          </p:cNvSpPr>
          <p:nvPr>
            <p:ph type="sldNum" sz="quarter" idx="12"/>
          </p:nvPr>
        </p:nvSpPr>
        <p:spPr/>
        <p:txBody>
          <a:bodyPr/>
          <a:lstStyle>
            <a:lvl1pPr>
              <a:defRPr/>
            </a:lvl1pPr>
          </a:lstStyle>
          <a:p>
            <a:fld id="{39E765D6-A6A9-415E-B31B-261912B6218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4126801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xmlns="" id="{49A3EE53-9568-44D1-A29A-1EC602960397}"/>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4" name="Date Placeholder 2">
            <a:extLst>
              <a:ext uri="{FF2B5EF4-FFF2-40B4-BE49-F238E27FC236}">
                <a16:creationId xmlns:a16="http://schemas.microsoft.com/office/drawing/2014/main" xmlns="" id="{7A3BD06E-8AD1-41B6-9822-715736D9A3BE}"/>
              </a:ext>
            </a:extLst>
          </p:cNvPr>
          <p:cNvSpPr>
            <a:spLocks noGrp="1"/>
          </p:cNvSpPr>
          <p:nvPr>
            <p:ph type="dt" sz="half" idx="10"/>
          </p:nvPr>
        </p:nvSpPr>
        <p:spPr/>
        <p:txBody>
          <a:bodyPr/>
          <a:lstStyle>
            <a:lvl1pPr>
              <a:defRPr/>
            </a:lvl1pPr>
          </a:lstStyle>
          <a:p>
            <a:pPr>
              <a:defRPr/>
            </a:pPr>
            <a:endParaRPr lang="en-US" altLang="en-US">
              <a:solidFill>
                <a:srgbClr val="464653"/>
              </a:solidFill>
            </a:endParaRPr>
          </a:p>
        </p:txBody>
      </p:sp>
      <p:sp>
        <p:nvSpPr>
          <p:cNvPr id="5" name="Footer Placeholder 3">
            <a:extLst>
              <a:ext uri="{FF2B5EF4-FFF2-40B4-BE49-F238E27FC236}">
                <a16:creationId xmlns:a16="http://schemas.microsoft.com/office/drawing/2014/main" xmlns="" id="{3A370BA8-E29E-47C6-8E17-94C08E79C452}"/>
              </a:ext>
            </a:extLst>
          </p:cNvPr>
          <p:cNvSpPr>
            <a:spLocks noGrp="1"/>
          </p:cNvSpPr>
          <p:nvPr>
            <p:ph type="ftr" sz="quarter" idx="11"/>
          </p:nvPr>
        </p:nvSpPr>
        <p:spPr/>
        <p:txBody>
          <a:bodyPr/>
          <a:lstStyle>
            <a:lvl1pPr>
              <a:defRPr/>
            </a:lvl1pPr>
          </a:lstStyle>
          <a:p>
            <a:pPr>
              <a:defRPr/>
            </a:pPr>
            <a:endParaRPr lang="en-US" altLang="en-US">
              <a:solidFill>
                <a:srgbClr val="464653"/>
              </a:solidFill>
            </a:endParaRPr>
          </a:p>
        </p:txBody>
      </p:sp>
      <p:sp>
        <p:nvSpPr>
          <p:cNvPr id="6" name="Slide Number Placeholder 4">
            <a:extLst>
              <a:ext uri="{FF2B5EF4-FFF2-40B4-BE49-F238E27FC236}">
                <a16:creationId xmlns:a16="http://schemas.microsoft.com/office/drawing/2014/main" xmlns="" id="{A67B3797-DC16-46FE-BF28-7316635644DB}"/>
              </a:ext>
            </a:extLst>
          </p:cNvPr>
          <p:cNvSpPr>
            <a:spLocks noGrp="1"/>
          </p:cNvSpPr>
          <p:nvPr>
            <p:ph type="sldNum" sz="quarter" idx="12"/>
          </p:nvPr>
        </p:nvSpPr>
        <p:spPr/>
        <p:txBody>
          <a:bodyPr/>
          <a:lstStyle>
            <a:lvl1pPr>
              <a:defRPr/>
            </a:lvl1pPr>
          </a:lstStyle>
          <a:p>
            <a:fld id="{CE545481-365B-4F7E-A270-0A7853CFC550}" type="slidenum">
              <a:rPr lang="en-US" altLang="en-US">
                <a:solidFill>
                  <a:srgbClr val="464653"/>
                </a:solidFill>
              </a:rPr>
              <a:pPr/>
              <a:t>‹#›</a:t>
            </a:fld>
            <a:endParaRPr lang="en-US" altLang="en-US">
              <a:solidFill>
                <a:srgbClr val="464653"/>
              </a:solidFill>
            </a:endParaRPr>
          </a:p>
        </p:txBody>
      </p:sp>
    </p:spTree>
    <p:extLst>
      <p:ext uri="{BB962C8B-B14F-4D97-AF65-F5344CB8AC3E}">
        <p14:creationId xmlns:p14="http://schemas.microsoft.com/office/powerpoint/2010/main" val="410415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7.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24D7C-AE2B-407B-85FF-275D70DCB694}" type="datetimeFigureOut">
              <a:rPr lang="en-US" smtClean="0"/>
              <a:t>12/27/2023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B0C07-2C68-45C3-BEB4-1DD15C100B87}" type="slidenum">
              <a:rPr lang="en-US" smtClean="0"/>
              <a:t>‹#›</a:t>
            </a:fld>
            <a:endParaRPr lang="en-US"/>
          </a:p>
        </p:txBody>
      </p:sp>
    </p:spTree>
    <p:extLst>
      <p:ext uri="{BB962C8B-B14F-4D97-AF65-F5344CB8AC3E}">
        <p14:creationId xmlns:p14="http://schemas.microsoft.com/office/powerpoint/2010/main" val="1356692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3" name="Rectangle 39"/>
          <p:cNvSpPr>
            <a:spLocks noChangeArrowheads="1"/>
          </p:cNvSpPr>
          <p:nvPr/>
        </p:nvSpPr>
        <p:spPr bwMode="gray">
          <a:xfrm>
            <a:off x="0" y="1447800"/>
            <a:ext cx="1116013" cy="54102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80" name="Rectangle 56"/>
          <p:cNvSpPr>
            <a:spLocks noChangeArrowheads="1"/>
          </p:cNvSpPr>
          <p:nvPr/>
        </p:nvSpPr>
        <p:spPr bwMode="gray">
          <a:xfrm>
            <a:off x="0" y="0"/>
            <a:ext cx="1116013" cy="26035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28" name="Rectangle 4"/>
          <p:cNvSpPr>
            <a:spLocks noGrp="1" noChangeArrowheads="1"/>
          </p:cNvSpPr>
          <p:nvPr>
            <p:ph type="dt" sz="half" idx="2"/>
          </p:nvPr>
        </p:nvSpPr>
        <p:spPr bwMode="gray">
          <a:xfrm>
            <a:off x="12954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gray">
          <a:xfrm>
            <a:off x="3538538"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A01F9A8-5497-4EEE-92DB-385659556841}" type="slidenum">
              <a:rPr lang="en-US">
                <a:solidFill>
                  <a:srgbClr val="000000"/>
                </a:solidFill>
              </a:rPr>
              <a:pPr fontAlgn="base">
                <a:spcBef>
                  <a:spcPct val="0"/>
                </a:spcBef>
                <a:spcAft>
                  <a:spcPct val="0"/>
                </a:spcAft>
              </a:pPr>
              <a:t>‹#›</a:t>
            </a:fld>
            <a:endParaRPr lang="en-US">
              <a:solidFill>
                <a:srgbClr val="000000"/>
              </a:solidFill>
            </a:endParaRPr>
          </a:p>
        </p:txBody>
      </p:sp>
      <p:sp>
        <p:nvSpPr>
          <p:cNvPr id="1027" name="Rectangle 3"/>
          <p:cNvSpPr>
            <a:spLocks noGrp="1" noChangeArrowheads="1"/>
          </p:cNvSpPr>
          <p:nvPr>
            <p:ph type="body" idx="1"/>
          </p:nvPr>
        </p:nvSpPr>
        <p:spPr bwMode="gray">
          <a:xfrm>
            <a:off x="1276350" y="1600200"/>
            <a:ext cx="741045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95" name="Group 71"/>
          <p:cNvGrpSpPr>
            <a:grpSpLocks/>
          </p:cNvGrpSpPr>
          <p:nvPr/>
        </p:nvGrpSpPr>
        <p:grpSpPr bwMode="auto">
          <a:xfrm rot="37800000">
            <a:off x="283368" y="1393032"/>
            <a:ext cx="550863" cy="1117600"/>
            <a:chOff x="1060" y="0"/>
            <a:chExt cx="394" cy="4320"/>
          </a:xfrm>
        </p:grpSpPr>
        <p:sp>
          <p:nvSpPr>
            <p:cNvPr id="1096" name="Rectangle 72"/>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97" name="Rectangle 73"/>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1098" name="Rectangle 74"/>
          <p:cNvSpPr>
            <a:spLocks noChangeArrowheads="1"/>
          </p:cNvSpPr>
          <p:nvPr/>
        </p:nvSpPr>
        <p:spPr bwMode="gray">
          <a:xfrm rot="-5400000">
            <a:off x="3908425" y="-2727325"/>
            <a:ext cx="261938" cy="5716588"/>
          </a:xfrm>
          <a:prstGeom prst="rect">
            <a:avLst/>
          </a:prstGeom>
          <a:solidFill>
            <a:schemeClr val="tx2">
              <a:alpha val="7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1104" name="Group 80"/>
          <p:cNvGrpSpPr>
            <a:grpSpLocks/>
          </p:cNvGrpSpPr>
          <p:nvPr/>
        </p:nvGrpSpPr>
        <p:grpSpPr bwMode="auto">
          <a:xfrm>
            <a:off x="152400" y="1447800"/>
            <a:ext cx="457200" cy="5410200"/>
            <a:chOff x="768" y="1700"/>
            <a:chExt cx="405" cy="2620"/>
          </a:xfrm>
        </p:grpSpPr>
        <p:sp>
          <p:nvSpPr>
            <p:cNvPr id="1105" name="Rectangle 81"/>
            <p:cNvSpPr>
              <a:spLocks noChangeArrowheads="1"/>
            </p:cNvSpPr>
            <p:nvPr userDrawn="1"/>
          </p:nvSpPr>
          <p:spPr bwMode="gray">
            <a:xfrm>
              <a:off x="768" y="1700"/>
              <a:ext cx="95"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06" name="Rectangle 82"/>
            <p:cNvSpPr>
              <a:spLocks noChangeArrowheads="1"/>
            </p:cNvSpPr>
            <p:nvPr userDrawn="1"/>
          </p:nvSpPr>
          <p:spPr bwMode="gray">
            <a:xfrm>
              <a:off x="912" y="1700"/>
              <a:ext cx="261" cy="2620"/>
            </a:xfrm>
            <a:prstGeom prst="rect">
              <a:avLst/>
            </a:prstGeom>
            <a:solidFill>
              <a:schemeClr val="tx2">
                <a:alpha val="3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1084" name="Rectangle 60"/>
          <p:cNvSpPr>
            <a:spLocks noChangeArrowheads="1"/>
          </p:cNvSpPr>
          <p:nvPr/>
        </p:nvSpPr>
        <p:spPr bwMode="gray">
          <a:xfrm>
            <a:off x="1181100" y="333375"/>
            <a:ext cx="7962900" cy="1038225"/>
          </a:xfrm>
          <a:prstGeom prst="rect">
            <a:avLst/>
          </a:prstGeom>
          <a:gradFill rotWithShape="1">
            <a:gsLst>
              <a:gs pos="0">
                <a:srgbClr val="C0C0C0">
                  <a:alpha val="50000"/>
                </a:srgbClr>
              </a:gs>
              <a:gs pos="100000">
                <a:srgbClr val="C0C0C0">
                  <a:gamma/>
                  <a:tint val="41176"/>
                  <a:invGamma/>
                </a:srgbClr>
              </a:gs>
            </a:gsLst>
            <a:lin ang="0" scaled="1"/>
          </a:gra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85" name="Rectangle 61"/>
          <p:cNvSpPr>
            <a:spLocks noChangeArrowheads="1"/>
          </p:cNvSpPr>
          <p:nvPr/>
        </p:nvSpPr>
        <p:spPr bwMode="gray">
          <a:xfrm>
            <a:off x="0" y="333375"/>
            <a:ext cx="1109663" cy="1038225"/>
          </a:xfrm>
          <a:prstGeom prst="rect">
            <a:avLst/>
          </a:prstGeom>
          <a:blipFill dpi="0" rotWithShape="1">
            <a:blip r:embed="rId15"/>
            <a:srcRect/>
            <a:stretch>
              <a:fillRect/>
            </a:stretch>
          </a:blip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1107" name="Group 83"/>
          <p:cNvGrpSpPr>
            <a:grpSpLocks/>
          </p:cNvGrpSpPr>
          <p:nvPr/>
        </p:nvGrpSpPr>
        <p:grpSpPr bwMode="auto">
          <a:xfrm rot="27000000">
            <a:off x="283368" y="2840832"/>
            <a:ext cx="550863" cy="1117600"/>
            <a:chOff x="1060" y="0"/>
            <a:chExt cx="394" cy="4320"/>
          </a:xfrm>
        </p:grpSpPr>
        <p:sp>
          <p:nvSpPr>
            <p:cNvPr id="1108" name="Rectangle 84"/>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09" name="Rectangle 85"/>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1099" name="Rectangle 75"/>
          <p:cNvSpPr>
            <a:spLocks noChangeArrowheads="1"/>
          </p:cNvSpPr>
          <p:nvPr/>
        </p:nvSpPr>
        <p:spPr bwMode="gray">
          <a:xfrm>
            <a:off x="6964363" y="6350"/>
            <a:ext cx="2179637" cy="254000"/>
          </a:xfrm>
          <a:prstGeom prst="rect">
            <a:avLst/>
          </a:prstGeom>
          <a:solidFill>
            <a:schemeClr val="accent2">
              <a:alpha val="7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1113" name="Group 89"/>
          <p:cNvGrpSpPr>
            <a:grpSpLocks/>
          </p:cNvGrpSpPr>
          <p:nvPr/>
        </p:nvGrpSpPr>
        <p:grpSpPr bwMode="auto">
          <a:xfrm>
            <a:off x="1905000" y="0"/>
            <a:ext cx="642938" cy="285750"/>
            <a:chOff x="768" y="1700"/>
            <a:chExt cx="405" cy="2620"/>
          </a:xfrm>
        </p:grpSpPr>
        <p:sp>
          <p:nvSpPr>
            <p:cNvPr id="1114" name="Rectangle 90"/>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15" name="Rectangle 91"/>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116" name="Group 92"/>
          <p:cNvGrpSpPr>
            <a:grpSpLocks/>
          </p:cNvGrpSpPr>
          <p:nvPr/>
        </p:nvGrpSpPr>
        <p:grpSpPr bwMode="auto">
          <a:xfrm>
            <a:off x="3810000" y="0"/>
            <a:ext cx="642938" cy="285750"/>
            <a:chOff x="768" y="1700"/>
            <a:chExt cx="405" cy="2620"/>
          </a:xfrm>
        </p:grpSpPr>
        <p:sp>
          <p:nvSpPr>
            <p:cNvPr id="1117" name="Rectangle 93"/>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18" name="Rectangle 94"/>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119" name="Group 95"/>
          <p:cNvGrpSpPr>
            <a:grpSpLocks/>
          </p:cNvGrpSpPr>
          <p:nvPr/>
        </p:nvGrpSpPr>
        <p:grpSpPr bwMode="auto">
          <a:xfrm>
            <a:off x="5791200" y="0"/>
            <a:ext cx="642938" cy="285750"/>
            <a:chOff x="768" y="1700"/>
            <a:chExt cx="405" cy="2620"/>
          </a:xfrm>
        </p:grpSpPr>
        <p:sp>
          <p:nvSpPr>
            <p:cNvPr id="1120" name="Rectangle 96"/>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21" name="Rectangle 97"/>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122" name="Group 98"/>
          <p:cNvGrpSpPr>
            <a:grpSpLocks/>
          </p:cNvGrpSpPr>
          <p:nvPr/>
        </p:nvGrpSpPr>
        <p:grpSpPr bwMode="auto">
          <a:xfrm>
            <a:off x="7772400" y="0"/>
            <a:ext cx="642938" cy="304800"/>
            <a:chOff x="768" y="1700"/>
            <a:chExt cx="405" cy="2620"/>
          </a:xfrm>
        </p:grpSpPr>
        <p:sp>
          <p:nvSpPr>
            <p:cNvPr id="1123" name="Rectangle 99"/>
            <p:cNvSpPr>
              <a:spLocks noChangeArrowheads="1"/>
            </p:cNvSpPr>
            <p:nvPr userDrawn="1"/>
          </p:nvSpPr>
          <p:spPr bwMode="gray">
            <a:xfrm>
              <a:off x="768" y="1700"/>
              <a:ext cx="95"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24" name="Rectangle 100"/>
            <p:cNvSpPr>
              <a:spLocks noChangeArrowheads="1"/>
            </p:cNvSpPr>
            <p:nvPr userDrawn="1"/>
          </p:nvSpPr>
          <p:spPr bwMode="gray">
            <a:xfrm>
              <a:off x="912" y="1700"/>
              <a:ext cx="261" cy="2620"/>
            </a:xfrm>
            <a:prstGeom prst="rect">
              <a:avLst/>
            </a:prstGeom>
            <a:solidFill>
              <a:srgbClr val="FFFFFF">
                <a:alpha val="50000"/>
              </a:srgb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pic>
        <p:nvPicPr>
          <p:cNvPr id="1086" name="Picture 62" descr="2"/>
          <p:cNvPicPr>
            <a:picLocks noChangeAspect="1" noChangeArrowheads="1"/>
          </p:cNvPicPr>
          <p:nvPr/>
        </p:nvPicPr>
        <p:blipFill>
          <a:blip r:embed="rId16" cstate="print"/>
          <a:srcRect b="592"/>
          <a:stretch>
            <a:fillRect/>
          </a:stretch>
        </p:blipFill>
        <p:spPr bwMode="gray">
          <a:xfrm>
            <a:off x="7361238" y="55563"/>
            <a:ext cx="1676400" cy="1643062"/>
          </a:xfrm>
          <a:prstGeom prst="rect">
            <a:avLst/>
          </a:prstGeom>
          <a:noFill/>
        </p:spPr>
      </p:pic>
      <p:sp>
        <p:nvSpPr>
          <p:cNvPr id="1026" name="Rectangle 2"/>
          <p:cNvSpPr>
            <a:spLocks noGrp="1" noChangeArrowheads="1"/>
          </p:cNvSpPr>
          <p:nvPr>
            <p:ph type="title"/>
          </p:nvPr>
        </p:nvSpPr>
        <p:spPr bwMode="gray">
          <a:xfrm>
            <a:off x="1276350" y="457200"/>
            <a:ext cx="649605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125" name="Group 101"/>
          <p:cNvGrpSpPr>
            <a:grpSpLocks/>
          </p:cNvGrpSpPr>
          <p:nvPr/>
        </p:nvGrpSpPr>
        <p:grpSpPr bwMode="auto">
          <a:xfrm>
            <a:off x="152400" y="0"/>
            <a:ext cx="457200" cy="261938"/>
            <a:chOff x="768" y="1700"/>
            <a:chExt cx="405" cy="2620"/>
          </a:xfrm>
        </p:grpSpPr>
        <p:sp>
          <p:nvSpPr>
            <p:cNvPr id="1126" name="Rectangle 102"/>
            <p:cNvSpPr>
              <a:spLocks noChangeArrowheads="1"/>
            </p:cNvSpPr>
            <p:nvPr userDrawn="1"/>
          </p:nvSpPr>
          <p:spPr bwMode="gray">
            <a:xfrm>
              <a:off x="768" y="1700"/>
              <a:ext cx="95"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27" name="Rectangle 103"/>
            <p:cNvSpPr>
              <a:spLocks noChangeArrowheads="1"/>
            </p:cNvSpPr>
            <p:nvPr userDrawn="1"/>
          </p:nvSpPr>
          <p:spPr bwMode="gray">
            <a:xfrm>
              <a:off x="912" y="1700"/>
              <a:ext cx="261" cy="2620"/>
            </a:xfrm>
            <a:prstGeom prst="rect">
              <a:avLst/>
            </a:prstGeom>
            <a:solidFill>
              <a:schemeClr val="tx2">
                <a:alpha val="50000"/>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128" name="Group 104"/>
          <p:cNvGrpSpPr>
            <a:grpSpLocks/>
          </p:cNvGrpSpPr>
          <p:nvPr/>
        </p:nvGrpSpPr>
        <p:grpSpPr bwMode="auto">
          <a:xfrm rot="37800000">
            <a:off x="283369" y="4331494"/>
            <a:ext cx="550862" cy="1117600"/>
            <a:chOff x="1060" y="0"/>
            <a:chExt cx="394" cy="4320"/>
          </a:xfrm>
        </p:grpSpPr>
        <p:sp>
          <p:nvSpPr>
            <p:cNvPr id="1129" name="Rectangle 105"/>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30" name="Rectangle 106"/>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131" name="Group 107"/>
          <p:cNvGrpSpPr>
            <a:grpSpLocks/>
          </p:cNvGrpSpPr>
          <p:nvPr/>
        </p:nvGrpSpPr>
        <p:grpSpPr bwMode="auto">
          <a:xfrm rot="27000000">
            <a:off x="283369" y="5779294"/>
            <a:ext cx="550862" cy="1117600"/>
            <a:chOff x="1060" y="0"/>
            <a:chExt cx="394" cy="4320"/>
          </a:xfrm>
        </p:grpSpPr>
        <p:sp>
          <p:nvSpPr>
            <p:cNvPr id="1132" name="Rectangle 108"/>
            <p:cNvSpPr>
              <a:spLocks noChangeArrowheads="1"/>
            </p:cNvSpPr>
            <p:nvPr userDrawn="1"/>
          </p:nvSpPr>
          <p:spPr bwMode="gray">
            <a:xfrm>
              <a:off x="1214" y="0"/>
              <a:ext cx="240"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133" name="Rectangle 109"/>
            <p:cNvSpPr>
              <a:spLocks noChangeArrowheads="1"/>
            </p:cNvSpPr>
            <p:nvPr userDrawn="1"/>
          </p:nvSpPr>
          <p:spPr bwMode="gray">
            <a:xfrm>
              <a:off x="1060" y="0"/>
              <a:ext cx="93" cy="4320"/>
            </a:xfrm>
            <a:prstGeom prst="rect">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sp>
        <p:nvSpPr>
          <p:cNvPr id="44" name="TextBox 43"/>
          <p:cNvSpPr txBox="1"/>
          <p:nvPr/>
        </p:nvSpPr>
        <p:spPr>
          <a:xfrm>
            <a:off x="0" y="6627168"/>
            <a:ext cx="1691489" cy="230832"/>
          </a:xfrm>
          <a:prstGeom prst="rect">
            <a:avLst/>
          </a:prstGeom>
          <a:noFill/>
        </p:spPr>
        <p:txBody>
          <a:bodyPr wrap="none" rtlCol="0">
            <a:spAutoFit/>
          </a:bodyPr>
          <a:lstStyle/>
          <a:p>
            <a:pPr fontAlgn="base">
              <a:spcBef>
                <a:spcPct val="0"/>
              </a:spcBef>
              <a:spcAft>
                <a:spcPct val="0"/>
              </a:spcAft>
            </a:pPr>
            <a:r>
              <a:rPr lang="en-US" sz="900">
                <a:solidFill>
                  <a:srgbClr val="000000"/>
                </a:solidFill>
              </a:rPr>
              <a:t>http://dichvudanhvanban.com</a:t>
            </a:r>
          </a:p>
        </p:txBody>
      </p:sp>
    </p:spTree>
    <p:extLst>
      <p:ext uri="{BB962C8B-B14F-4D97-AF65-F5344CB8AC3E}">
        <p14:creationId xmlns:p14="http://schemas.microsoft.com/office/powerpoint/2010/main" val="826834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1" fontAlgn="base" hangingPunct="1">
        <a:spcBef>
          <a:spcPct val="0"/>
        </a:spcBef>
        <a:spcAft>
          <a:spcPct val="0"/>
        </a:spcAft>
        <a:defRPr sz="4000" b="1">
          <a:solidFill>
            <a:srgbClr val="000000"/>
          </a:solidFill>
          <a:latin typeface="+mj-lt"/>
          <a:ea typeface="+mj-ea"/>
          <a:cs typeface="+mj-cs"/>
        </a:defRPr>
      </a:lvl1pPr>
      <a:lvl2pPr algn="l" rtl="0" eaLnBrk="1" fontAlgn="base" hangingPunct="1">
        <a:spcBef>
          <a:spcPct val="0"/>
        </a:spcBef>
        <a:spcAft>
          <a:spcPct val="0"/>
        </a:spcAft>
        <a:defRPr sz="4000" b="1">
          <a:solidFill>
            <a:srgbClr val="000000"/>
          </a:solidFill>
          <a:latin typeface="Arial" charset="0"/>
        </a:defRPr>
      </a:lvl2pPr>
      <a:lvl3pPr algn="l" rtl="0" eaLnBrk="1" fontAlgn="base" hangingPunct="1">
        <a:spcBef>
          <a:spcPct val="0"/>
        </a:spcBef>
        <a:spcAft>
          <a:spcPct val="0"/>
        </a:spcAft>
        <a:defRPr sz="4000" b="1">
          <a:solidFill>
            <a:srgbClr val="000000"/>
          </a:solidFill>
          <a:latin typeface="Arial" charset="0"/>
        </a:defRPr>
      </a:lvl3pPr>
      <a:lvl4pPr algn="l" rtl="0" eaLnBrk="1" fontAlgn="base" hangingPunct="1">
        <a:spcBef>
          <a:spcPct val="0"/>
        </a:spcBef>
        <a:spcAft>
          <a:spcPct val="0"/>
        </a:spcAft>
        <a:defRPr sz="4000" b="1">
          <a:solidFill>
            <a:srgbClr val="000000"/>
          </a:solidFill>
          <a:latin typeface="Arial" charset="0"/>
        </a:defRPr>
      </a:lvl4pPr>
      <a:lvl5pPr algn="l" rtl="0" eaLnBrk="1" fontAlgn="base" hangingPunct="1">
        <a:spcBef>
          <a:spcPct val="0"/>
        </a:spcBef>
        <a:spcAft>
          <a:spcPct val="0"/>
        </a:spcAft>
        <a:defRPr sz="4000" b="1">
          <a:solidFill>
            <a:srgbClr val="000000"/>
          </a:solidFill>
          <a:latin typeface="Arial" charset="0"/>
        </a:defRPr>
      </a:lvl5pPr>
      <a:lvl6pPr marL="457200" algn="l" rtl="0" eaLnBrk="1" fontAlgn="base" hangingPunct="1">
        <a:spcBef>
          <a:spcPct val="0"/>
        </a:spcBef>
        <a:spcAft>
          <a:spcPct val="0"/>
        </a:spcAft>
        <a:defRPr sz="4000" b="1">
          <a:solidFill>
            <a:srgbClr val="000000"/>
          </a:solidFill>
          <a:latin typeface="Arial" charset="0"/>
        </a:defRPr>
      </a:lvl6pPr>
      <a:lvl7pPr marL="914400" algn="l" rtl="0" eaLnBrk="1" fontAlgn="base" hangingPunct="1">
        <a:spcBef>
          <a:spcPct val="0"/>
        </a:spcBef>
        <a:spcAft>
          <a:spcPct val="0"/>
        </a:spcAft>
        <a:defRPr sz="4000" b="1">
          <a:solidFill>
            <a:srgbClr val="000000"/>
          </a:solidFill>
          <a:latin typeface="Arial" charset="0"/>
        </a:defRPr>
      </a:lvl7pPr>
      <a:lvl8pPr marL="1371600" algn="l" rtl="0" eaLnBrk="1" fontAlgn="base" hangingPunct="1">
        <a:spcBef>
          <a:spcPct val="0"/>
        </a:spcBef>
        <a:spcAft>
          <a:spcPct val="0"/>
        </a:spcAft>
        <a:defRPr sz="4000" b="1">
          <a:solidFill>
            <a:srgbClr val="000000"/>
          </a:solidFill>
          <a:latin typeface="Arial" charset="0"/>
        </a:defRPr>
      </a:lvl8pPr>
      <a:lvl9pPr marL="1828800" algn="l" rtl="0" eaLnBrk="1" fontAlgn="base" hangingPunct="1">
        <a:spcBef>
          <a:spcPct val="0"/>
        </a:spcBef>
        <a:spcAft>
          <a:spcPct val="0"/>
        </a:spcAft>
        <a:defRPr sz="4000" b="1">
          <a:solidFill>
            <a:srgbClr val="000000"/>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5041487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5" r:id="rId8"/>
    <p:sldLayoutId id="2147483696" r:id="rId9"/>
    <p:sldLayoutId id="2147483697" r:id="rId10"/>
    <p:sldLayoutId id="21474836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036638"/>
            <a:ext cx="75438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vi-VN"/>
              <a:t>Bấm &amp; sửa kiểu tiêu đề</a:t>
            </a:r>
            <a:endParaRPr lang="en-US"/>
          </a:p>
        </p:txBody>
      </p:sp>
      <p:sp>
        <p:nvSpPr>
          <p:cNvPr id="1027" name="Rectangle 3"/>
          <p:cNvSpPr>
            <a:spLocks noGrp="1" noChangeArrowheads="1"/>
          </p:cNvSpPr>
          <p:nvPr>
            <p:ph type="body" idx="1"/>
          </p:nvPr>
        </p:nvSpPr>
        <p:spPr bwMode="auto">
          <a:xfrm>
            <a:off x="1219200" y="2057400"/>
            <a:ext cx="6858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Tree>
    <p:extLst>
      <p:ext uri="{BB962C8B-B14F-4D97-AF65-F5344CB8AC3E}">
        <p14:creationId xmlns:p14="http://schemas.microsoft.com/office/powerpoint/2010/main" val="17587590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fontAlgn="base">
        <a:spcBef>
          <a:spcPct val="0"/>
        </a:spcBef>
        <a:spcAft>
          <a:spcPct val="0"/>
        </a:spcAft>
        <a:defRPr sz="3300">
          <a:solidFill>
            <a:schemeClr val="bg1"/>
          </a:solidFill>
          <a:latin typeface="+mj-lt"/>
          <a:ea typeface="+mj-ea"/>
          <a:cs typeface="+mj-cs"/>
        </a:defRPr>
      </a:lvl1pPr>
      <a:lvl2pPr algn="l" rtl="0" fontAlgn="base">
        <a:spcBef>
          <a:spcPct val="0"/>
        </a:spcBef>
        <a:spcAft>
          <a:spcPct val="0"/>
        </a:spcAft>
        <a:defRPr sz="3300">
          <a:solidFill>
            <a:schemeClr val="bg1"/>
          </a:solidFill>
          <a:latin typeface="Microsoft Sans Serif" pitchFamily="34" charset="0"/>
        </a:defRPr>
      </a:lvl2pPr>
      <a:lvl3pPr algn="l" rtl="0" fontAlgn="base">
        <a:spcBef>
          <a:spcPct val="0"/>
        </a:spcBef>
        <a:spcAft>
          <a:spcPct val="0"/>
        </a:spcAft>
        <a:defRPr sz="3300">
          <a:solidFill>
            <a:schemeClr val="bg1"/>
          </a:solidFill>
          <a:latin typeface="Microsoft Sans Serif" pitchFamily="34" charset="0"/>
        </a:defRPr>
      </a:lvl3pPr>
      <a:lvl4pPr algn="l" rtl="0" fontAlgn="base">
        <a:spcBef>
          <a:spcPct val="0"/>
        </a:spcBef>
        <a:spcAft>
          <a:spcPct val="0"/>
        </a:spcAft>
        <a:defRPr sz="3300">
          <a:solidFill>
            <a:schemeClr val="bg1"/>
          </a:solidFill>
          <a:latin typeface="Microsoft Sans Serif" pitchFamily="34" charset="0"/>
        </a:defRPr>
      </a:lvl4pPr>
      <a:lvl5pPr algn="l" rtl="0" fontAlgn="base">
        <a:spcBef>
          <a:spcPct val="0"/>
        </a:spcBef>
        <a:spcAft>
          <a:spcPct val="0"/>
        </a:spcAft>
        <a:defRPr sz="3300">
          <a:solidFill>
            <a:schemeClr val="bg1"/>
          </a:solidFill>
          <a:latin typeface="Microsoft Sans Serif" pitchFamily="34" charset="0"/>
        </a:defRPr>
      </a:lvl5pPr>
      <a:lvl6pPr marL="342892" algn="l" rtl="0" eaLnBrk="1" fontAlgn="base" hangingPunct="1">
        <a:spcBef>
          <a:spcPct val="0"/>
        </a:spcBef>
        <a:spcAft>
          <a:spcPct val="0"/>
        </a:spcAft>
        <a:defRPr sz="3300">
          <a:solidFill>
            <a:schemeClr val="bg1"/>
          </a:solidFill>
          <a:latin typeface="Microsoft Sans Serif" pitchFamily="34" charset="0"/>
        </a:defRPr>
      </a:lvl6pPr>
      <a:lvl7pPr marL="685783" algn="l" rtl="0" eaLnBrk="1" fontAlgn="base" hangingPunct="1">
        <a:spcBef>
          <a:spcPct val="0"/>
        </a:spcBef>
        <a:spcAft>
          <a:spcPct val="0"/>
        </a:spcAft>
        <a:defRPr sz="3300">
          <a:solidFill>
            <a:schemeClr val="bg1"/>
          </a:solidFill>
          <a:latin typeface="Microsoft Sans Serif" pitchFamily="34" charset="0"/>
        </a:defRPr>
      </a:lvl7pPr>
      <a:lvl8pPr marL="1028675" algn="l" rtl="0" eaLnBrk="1" fontAlgn="base" hangingPunct="1">
        <a:spcBef>
          <a:spcPct val="0"/>
        </a:spcBef>
        <a:spcAft>
          <a:spcPct val="0"/>
        </a:spcAft>
        <a:defRPr sz="3300">
          <a:solidFill>
            <a:schemeClr val="bg1"/>
          </a:solidFill>
          <a:latin typeface="Microsoft Sans Serif" pitchFamily="34" charset="0"/>
        </a:defRPr>
      </a:lvl8pPr>
      <a:lvl9pPr marL="1371566" algn="l" rtl="0" eaLnBrk="1" fontAlgn="base" hangingPunct="1">
        <a:spcBef>
          <a:spcPct val="0"/>
        </a:spcBef>
        <a:spcAft>
          <a:spcPct val="0"/>
        </a:spcAft>
        <a:defRPr sz="3300">
          <a:solidFill>
            <a:schemeClr val="bg1"/>
          </a:solidFill>
          <a:latin typeface="Microsoft Sans Serif" pitchFamily="34" charset="0"/>
        </a:defRPr>
      </a:lvl9pPr>
    </p:titleStyle>
    <p:bodyStyle>
      <a:lvl1pPr marL="257168" indent="-257168" algn="l" rtl="0" fontAlgn="base">
        <a:spcBef>
          <a:spcPct val="20000"/>
        </a:spcBef>
        <a:spcAft>
          <a:spcPct val="0"/>
        </a:spcAft>
        <a:buChar char="•"/>
        <a:defRPr sz="2400">
          <a:solidFill>
            <a:schemeClr val="bg1"/>
          </a:solidFill>
          <a:latin typeface="+mn-lt"/>
          <a:ea typeface="+mn-ea"/>
          <a:cs typeface="+mn-cs"/>
        </a:defRPr>
      </a:lvl1pPr>
      <a:lvl2pPr marL="557199" indent="-214308" algn="l" rtl="0" fontAlgn="base">
        <a:spcBef>
          <a:spcPct val="20000"/>
        </a:spcBef>
        <a:spcAft>
          <a:spcPct val="0"/>
        </a:spcAft>
        <a:buChar char="–"/>
        <a:defRPr sz="2100">
          <a:solidFill>
            <a:schemeClr val="bg1"/>
          </a:solidFill>
          <a:latin typeface="+mn-lt"/>
        </a:defRPr>
      </a:lvl2pPr>
      <a:lvl3pPr marL="857228" indent="-171446" algn="l" rtl="0" fontAlgn="base">
        <a:spcBef>
          <a:spcPct val="20000"/>
        </a:spcBef>
        <a:spcAft>
          <a:spcPct val="0"/>
        </a:spcAft>
        <a:buChar char="•"/>
        <a:defRPr sz="1800">
          <a:solidFill>
            <a:schemeClr val="bg1"/>
          </a:solidFill>
          <a:latin typeface="+mn-lt"/>
        </a:defRPr>
      </a:lvl3pPr>
      <a:lvl4pPr marL="1200120" indent="-171446" algn="l" rtl="0" fontAlgn="base">
        <a:spcBef>
          <a:spcPct val="20000"/>
        </a:spcBef>
        <a:spcAft>
          <a:spcPct val="0"/>
        </a:spcAft>
        <a:buChar char="–"/>
        <a:defRPr sz="1500">
          <a:solidFill>
            <a:schemeClr val="bg1"/>
          </a:solidFill>
          <a:latin typeface="+mn-lt"/>
        </a:defRPr>
      </a:lvl4pPr>
      <a:lvl5pPr marL="1543012" indent="-171446" algn="l" rtl="0" fontAlgn="base">
        <a:spcBef>
          <a:spcPct val="20000"/>
        </a:spcBef>
        <a:spcAft>
          <a:spcPct val="0"/>
        </a:spcAft>
        <a:buChar char="»"/>
        <a:defRPr sz="1500">
          <a:solidFill>
            <a:schemeClr val="bg1"/>
          </a:solidFill>
          <a:latin typeface="+mn-lt"/>
        </a:defRPr>
      </a:lvl5pPr>
      <a:lvl6pPr marL="1885903" indent="-171446" algn="l" rtl="0" eaLnBrk="1" fontAlgn="base" hangingPunct="1">
        <a:spcBef>
          <a:spcPct val="20000"/>
        </a:spcBef>
        <a:spcAft>
          <a:spcPct val="0"/>
        </a:spcAft>
        <a:buChar char="»"/>
        <a:defRPr sz="1500">
          <a:solidFill>
            <a:schemeClr val="bg1"/>
          </a:solidFill>
          <a:latin typeface="+mn-lt"/>
        </a:defRPr>
      </a:lvl6pPr>
      <a:lvl7pPr marL="2228795" indent="-171446" algn="l" rtl="0" eaLnBrk="1" fontAlgn="base" hangingPunct="1">
        <a:spcBef>
          <a:spcPct val="20000"/>
        </a:spcBef>
        <a:spcAft>
          <a:spcPct val="0"/>
        </a:spcAft>
        <a:buChar char="»"/>
        <a:defRPr sz="1500">
          <a:solidFill>
            <a:schemeClr val="bg1"/>
          </a:solidFill>
          <a:latin typeface="+mn-lt"/>
        </a:defRPr>
      </a:lvl7pPr>
      <a:lvl8pPr marL="2571686" indent="-171446" algn="l" rtl="0" eaLnBrk="1" fontAlgn="base" hangingPunct="1">
        <a:spcBef>
          <a:spcPct val="20000"/>
        </a:spcBef>
        <a:spcAft>
          <a:spcPct val="0"/>
        </a:spcAft>
        <a:buChar char="»"/>
        <a:defRPr sz="1500">
          <a:solidFill>
            <a:schemeClr val="bg1"/>
          </a:solidFill>
          <a:latin typeface="+mn-lt"/>
        </a:defRPr>
      </a:lvl8pPr>
      <a:lvl9pPr marL="2914577" indent="-171446"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658027117"/>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95400"/>
            <a:ext cx="7924800" cy="762000"/>
          </a:xfrm>
          <a:prstGeom prst="rect">
            <a:avLst/>
          </a:prstGeom>
        </p:spPr>
        <p:txBody>
          <a:bodyPr vert="horz" lIns="91440" tIns="45720" rIns="91440" bIns="45720" rtlCol="0" anchor="ctr">
            <a:noAutofit/>
          </a:bodyPr>
          <a:lstStyle/>
          <a:p>
            <a:r>
              <a:rPr lang="en-US" dirty="0"/>
              <a:t>Click to edit title style</a:t>
            </a:r>
          </a:p>
        </p:txBody>
      </p:sp>
      <p:sp>
        <p:nvSpPr>
          <p:cNvPr id="1027" name="Text Placeholder 2"/>
          <p:cNvSpPr>
            <a:spLocks noGrp="1"/>
          </p:cNvSpPr>
          <p:nvPr>
            <p:ph type="body" idx="1"/>
          </p:nvPr>
        </p:nvSpPr>
        <p:spPr bwMode="auto">
          <a:xfrm>
            <a:off x="609600" y="2133603"/>
            <a:ext cx="79248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A46076FA-3ED9-4E29-9ACA-B3E5F8306385}" type="datetimeFigureOut">
              <a:rPr lang="en-US">
                <a:solidFill>
                  <a:prstClr val="black">
                    <a:tint val="75000"/>
                  </a:prstClr>
                </a:solidFill>
              </a:rPr>
              <a:pPr>
                <a:defRPr/>
              </a:pPr>
              <a:t>12/27/2023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837EE5AD-0076-4B5A-A735-D945D536D8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399948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eaLnBrk="0" fontAlgn="base" hangingPunct="0">
        <a:spcBef>
          <a:spcPct val="0"/>
        </a:spcBef>
        <a:spcAft>
          <a:spcPct val="0"/>
        </a:spcAft>
        <a:defRPr lang="en-US" sz="3000" kern="1200" dirty="0">
          <a:gradFill>
            <a:gsLst>
              <a:gs pos="44000">
                <a:srgbClr val="F7CA65"/>
              </a:gs>
              <a:gs pos="13000">
                <a:srgbClr val="BD922A"/>
              </a:gs>
              <a:gs pos="21001">
                <a:srgbClr val="BD922A"/>
              </a:gs>
              <a:gs pos="69000">
                <a:srgbClr val="835E17"/>
              </a:gs>
              <a:gs pos="82001">
                <a:srgbClr val="A28949"/>
              </a:gs>
              <a:gs pos="100000">
                <a:srgbClr val="FAE3B7"/>
              </a:gs>
            </a:gsLst>
            <a:lin ang="5400000" scaled="0"/>
          </a:gradFill>
          <a:effectLst>
            <a:outerShdw blurRad="38100" dist="38100" dir="2700000" algn="tl">
              <a:srgbClr val="000000">
                <a:alpha val="43137"/>
              </a:srgbClr>
            </a:outerShdw>
          </a:effectLst>
          <a:latin typeface="Times New Roman" pitchFamily="18" charset="0"/>
          <a:ea typeface="+mj-ea"/>
          <a:cs typeface="Times New Roman" pitchFamily="18" charset="0"/>
        </a:defRPr>
      </a:lvl1pPr>
      <a:lvl2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2pPr>
      <a:lvl3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3pPr>
      <a:lvl4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4pPr>
      <a:lvl5pPr algn="l" rtl="0" eaLnBrk="0" fontAlgn="base" hangingPunct="0">
        <a:spcBef>
          <a:spcPct val="0"/>
        </a:spcBef>
        <a:spcAft>
          <a:spcPct val="0"/>
        </a:spcAft>
        <a:defRPr sz="3000">
          <a:solidFill>
            <a:schemeClr val="tx1"/>
          </a:solidFill>
          <a:latin typeface="Times New Roman" pitchFamily="18" charset="0"/>
          <a:cs typeface="Times New Roman" pitchFamily="18" charset="0"/>
        </a:defRPr>
      </a:lvl5pPr>
      <a:lvl6pPr marL="342892" algn="l" rtl="0" fontAlgn="base">
        <a:spcBef>
          <a:spcPct val="0"/>
        </a:spcBef>
        <a:spcAft>
          <a:spcPct val="0"/>
        </a:spcAft>
        <a:defRPr sz="3000">
          <a:solidFill>
            <a:schemeClr val="tx1"/>
          </a:solidFill>
          <a:latin typeface="Times New Roman" pitchFamily="18" charset="0"/>
          <a:cs typeface="Times New Roman" pitchFamily="18" charset="0"/>
        </a:defRPr>
      </a:lvl6pPr>
      <a:lvl7pPr marL="685783" algn="l" rtl="0" fontAlgn="base">
        <a:spcBef>
          <a:spcPct val="0"/>
        </a:spcBef>
        <a:spcAft>
          <a:spcPct val="0"/>
        </a:spcAft>
        <a:defRPr sz="3000">
          <a:solidFill>
            <a:schemeClr val="tx1"/>
          </a:solidFill>
          <a:latin typeface="Times New Roman" pitchFamily="18" charset="0"/>
          <a:cs typeface="Times New Roman" pitchFamily="18" charset="0"/>
        </a:defRPr>
      </a:lvl7pPr>
      <a:lvl8pPr marL="1028675" algn="l" rtl="0" fontAlgn="base">
        <a:spcBef>
          <a:spcPct val="0"/>
        </a:spcBef>
        <a:spcAft>
          <a:spcPct val="0"/>
        </a:spcAft>
        <a:defRPr sz="3000">
          <a:solidFill>
            <a:schemeClr val="tx1"/>
          </a:solidFill>
          <a:latin typeface="Times New Roman" pitchFamily="18" charset="0"/>
          <a:cs typeface="Times New Roman" pitchFamily="18" charset="0"/>
        </a:defRPr>
      </a:lvl8pPr>
      <a:lvl9pPr marL="1371566" algn="l" rtl="0" fontAlgn="base">
        <a:spcBef>
          <a:spcPct val="0"/>
        </a:spcBef>
        <a:spcAft>
          <a:spcPct val="0"/>
        </a:spcAft>
        <a:defRPr sz="3000">
          <a:solidFill>
            <a:schemeClr val="tx1"/>
          </a:solidFill>
          <a:latin typeface="Times New Roman" pitchFamily="18" charset="0"/>
          <a:cs typeface="Times New Roman" pitchFamily="18" charset="0"/>
        </a:defRPr>
      </a:lvl9pPr>
    </p:titleStyle>
    <p:bodyStyle>
      <a:lvl1pPr marL="257168" indent="-257168" algn="l" rtl="0" eaLnBrk="0" fontAlgn="base" hangingPunct="0">
        <a:spcBef>
          <a:spcPct val="20000"/>
        </a:spcBef>
        <a:spcAft>
          <a:spcPct val="0"/>
        </a:spcAft>
        <a:buFont typeface="Arial" charset="0"/>
        <a:buChar char="•"/>
        <a:defRPr sz="2100" kern="1200">
          <a:solidFill>
            <a:schemeClr val="bg1"/>
          </a:solidFill>
          <a:latin typeface="+mn-lt"/>
          <a:ea typeface="+mn-ea"/>
          <a:cs typeface="+mn-cs"/>
        </a:defRPr>
      </a:lvl1pPr>
      <a:lvl2pPr marL="557199" indent="-214308" algn="l" rtl="0" eaLnBrk="0" fontAlgn="base" hangingPunct="0">
        <a:spcBef>
          <a:spcPct val="20000"/>
        </a:spcBef>
        <a:spcAft>
          <a:spcPct val="0"/>
        </a:spcAft>
        <a:buFont typeface="Arial" charset="0"/>
        <a:buChar char="–"/>
        <a:defRPr sz="1800" kern="1200">
          <a:solidFill>
            <a:schemeClr val="bg1"/>
          </a:solidFill>
          <a:latin typeface="+mn-lt"/>
          <a:ea typeface="+mn-ea"/>
          <a:cs typeface="+mn-cs"/>
        </a:defRPr>
      </a:lvl2pPr>
      <a:lvl3pPr marL="857228" indent="-171446" algn="l" rtl="0" eaLnBrk="0" fontAlgn="base" hangingPunct="0">
        <a:spcBef>
          <a:spcPct val="20000"/>
        </a:spcBef>
        <a:spcAft>
          <a:spcPct val="0"/>
        </a:spcAft>
        <a:buFont typeface="Arial" charset="0"/>
        <a:buChar char="•"/>
        <a:defRPr sz="1500" kern="1200">
          <a:solidFill>
            <a:schemeClr val="bg1"/>
          </a:solidFill>
          <a:latin typeface="+mn-lt"/>
          <a:ea typeface="+mn-ea"/>
          <a:cs typeface="+mn-cs"/>
        </a:defRPr>
      </a:lvl3pPr>
      <a:lvl4pPr marL="1200120" indent="-171446" algn="l" rtl="0" eaLnBrk="0" fontAlgn="base" hangingPunct="0">
        <a:spcBef>
          <a:spcPct val="20000"/>
        </a:spcBef>
        <a:spcAft>
          <a:spcPct val="0"/>
        </a:spcAft>
        <a:buFont typeface="Arial" charset="0"/>
        <a:buChar char="–"/>
        <a:defRPr kern="1200">
          <a:solidFill>
            <a:schemeClr val="bg1"/>
          </a:solidFill>
          <a:latin typeface="+mn-lt"/>
          <a:ea typeface="+mn-ea"/>
          <a:cs typeface="+mn-cs"/>
        </a:defRPr>
      </a:lvl4pPr>
      <a:lvl5pPr marL="1543012" indent="-171446" algn="l" rtl="0" eaLnBrk="0" fontAlgn="base" hangingPunct="0">
        <a:spcBef>
          <a:spcPct val="20000"/>
        </a:spcBef>
        <a:spcAft>
          <a:spcPct val="0"/>
        </a:spcAft>
        <a:buFont typeface="Arial" charset="0"/>
        <a:buChar char="»"/>
        <a:defRPr kern="1200">
          <a:solidFill>
            <a:schemeClr val="bg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32585643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051033809"/>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xmlns="" id="{B6D95780-CFC3-411E-8851-D1BD292835A1}"/>
              </a:ext>
            </a:extLst>
          </p:cNvPr>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xmlns="" id="{91060037-ABA7-4A78-96B7-B0ADD77DBC3E}"/>
              </a:ext>
            </a:extLst>
          </p:cNvPr>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xmlns="" id="{4F63F0A3-EE01-4A57-8E66-F210D7F65F07}"/>
              </a:ext>
            </a:extLst>
          </p:cNvPr>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ltLang="en-US">
              <a:solidFill>
                <a:srgbClr val="464653"/>
              </a:solidFill>
            </a:endParaRPr>
          </a:p>
        </p:txBody>
      </p:sp>
      <p:sp>
        <p:nvSpPr>
          <p:cNvPr id="3" name="Footer Placeholder 2">
            <a:extLst>
              <a:ext uri="{FF2B5EF4-FFF2-40B4-BE49-F238E27FC236}">
                <a16:creationId xmlns:a16="http://schemas.microsoft.com/office/drawing/2014/main" xmlns="" id="{C99F1B88-D1E1-4DF2-B50B-4A4A2653A553}"/>
              </a:ext>
            </a:extLst>
          </p:cNvPr>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cs typeface="Arial" charset="0"/>
              </a:defRPr>
            </a:lvl1pPr>
          </a:lstStyle>
          <a:p>
            <a:pPr fontAlgn="base">
              <a:spcBef>
                <a:spcPct val="0"/>
              </a:spcBef>
              <a:spcAft>
                <a:spcPct val="0"/>
              </a:spcAft>
              <a:defRPr/>
            </a:pPr>
            <a:endParaRPr lang="en-US" altLang="en-US">
              <a:solidFill>
                <a:srgbClr val="464653"/>
              </a:solidFill>
            </a:endParaRPr>
          </a:p>
        </p:txBody>
      </p:sp>
      <p:sp>
        <p:nvSpPr>
          <p:cNvPr id="23" name="Slide Number Placeholder 22">
            <a:extLst>
              <a:ext uri="{FF2B5EF4-FFF2-40B4-BE49-F238E27FC236}">
                <a16:creationId xmlns:a16="http://schemas.microsoft.com/office/drawing/2014/main" xmlns="" id="{AF68C5C4-C68F-4CD4-8BC7-900E811D8F6D}"/>
              </a:ext>
            </a:extLst>
          </p:cNvPr>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pPr fontAlgn="base">
              <a:spcBef>
                <a:spcPct val="0"/>
              </a:spcBef>
              <a:spcAft>
                <a:spcPct val="0"/>
              </a:spcAft>
            </a:pPr>
            <a:fld id="{49B0D428-5776-493B-BDF6-B0D0D7DE4312}" type="slidenum">
              <a:rPr lang="en-US" altLang="en-US">
                <a:solidFill>
                  <a:srgbClr val="464653"/>
                </a:solidFill>
                <a:cs typeface="Arial" panose="020B0604020202020204" pitchFamily="34" charset="0"/>
              </a:rPr>
              <a:pPr fontAlgn="base">
                <a:spcBef>
                  <a:spcPct val="0"/>
                </a:spcBef>
                <a:spcAft>
                  <a:spcPct val="0"/>
                </a:spcAft>
              </a:pPr>
              <a:t>‹#›</a:t>
            </a:fld>
            <a:endParaRPr lang="en-US" altLang="en-US">
              <a:solidFill>
                <a:srgbClr val="464653"/>
              </a:solidFill>
              <a:cs typeface="Arial" panose="020B0604020202020204" pitchFamily="34" charset="0"/>
            </a:endParaRPr>
          </a:p>
        </p:txBody>
      </p:sp>
      <p:sp>
        <p:nvSpPr>
          <p:cNvPr id="1031" name="Straight Connector 27">
            <a:extLst>
              <a:ext uri="{FF2B5EF4-FFF2-40B4-BE49-F238E27FC236}">
                <a16:creationId xmlns:a16="http://schemas.microsoft.com/office/drawing/2014/main" xmlns="" id="{8E160604-78B1-4102-8DA0-B51015981870}"/>
              </a:ext>
            </a:extLst>
          </p:cNvPr>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1032" name="Straight Connector 28">
            <a:extLst>
              <a:ext uri="{FF2B5EF4-FFF2-40B4-BE49-F238E27FC236}">
                <a16:creationId xmlns:a16="http://schemas.microsoft.com/office/drawing/2014/main" xmlns="" id="{4E5725E2-38BF-4A8F-9F73-2BA225B16D88}"/>
              </a:ext>
            </a:extLst>
          </p:cNvPr>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cs typeface="Arial" panose="020B0604020202020204" pitchFamily="34" charset="0"/>
            </a:endParaRPr>
          </a:p>
        </p:txBody>
      </p:sp>
      <p:sp>
        <p:nvSpPr>
          <p:cNvPr id="10" name="Isosceles Triangle 9">
            <a:extLst>
              <a:ext uri="{FF2B5EF4-FFF2-40B4-BE49-F238E27FC236}">
                <a16:creationId xmlns:a16="http://schemas.microsoft.com/office/drawing/2014/main" xmlns="" id="{B1C9FB82-AF0B-4784-808F-664867B4425E}"/>
              </a:ext>
            </a:extLst>
          </p:cNvPr>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86003631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hdr="0" ftr="0" dt="0"/>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273050" indent="-273050" algn="l" rtl="0" eaLnBrk="0" fontAlgn="base" hangingPunct="0">
        <a:spcBef>
          <a:spcPts val="600"/>
        </a:spcBef>
        <a:spcAft>
          <a:spcPct val="0"/>
        </a:spcAft>
        <a:buClr>
          <a:schemeClr val="accent1"/>
        </a:buClr>
        <a:buSzPct val="76000"/>
        <a:buFont typeface="Wingdings 3" panose="05040102010807070707"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anose="05040102010807070707"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anose="05040102010807070707"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anose="05000000000000000000"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anose="05000000000000000000"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3.xml"/><Relationship Id="rId5" Type="http://schemas.microsoft.com/office/2007/relationships/hdphoto" Target="../media/hdphoto3.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91.xml"/><Relationship Id="rId6" Type="http://schemas.microsoft.com/office/2007/relationships/hdphoto" Target="../media/hdphoto5.wdp"/><Relationship Id="rId5" Type="http://schemas.openxmlformats.org/officeDocument/2006/relationships/image" Target="../media/image5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6.jpeg"/><Relationship Id="rId7" Type="http://schemas.openxmlformats.org/officeDocument/2006/relationships/image" Target="../media/image40.jpeg"/><Relationship Id="rId12"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59.jpeg"/><Relationship Id="rId11" Type="http://schemas.openxmlformats.org/officeDocument/2006/relationships/image" Target="../media/image63.jpeg"/><Relationship Id="rId5" Type="http://schemas.openxmlformats.org/officeDocument/2006/relationships/image" Target="../media/image58.jpeg"/><Relationship Id="rId15" Type="http://schemas.openxmlformats.org/officeDocument/2006/relationships/image" Target="../media/image25.jpeg"/><Relationship Id="rId10" Type="http://schemas.openxmlformats.org/officeDocument/2006/relationships/image" Target="../media/image62.jpeg"/><Relationship Id="rId4" Type="http://schemas.openxmlformats.org/officeDocument/2006/relationships/image" Target="../media/image57.jpeg"/><Relationship Id="rId9" Type="http://schemas.openxmlformats.org/officeDocument/2006/relationships/image" Target="../media/image61.jpeg"/><Relationship Id="rId1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6" Type="http://schemas.openxmlformats.org/officeDocument/2006/relationships/image" Target="../media/image33.jpeg"/><Relationship Id="rId1" Type="http://schemas.openxmlformats.org/officeDocument/2006/relationships/slideLayout" Target="../slideLayouts/slideLayout3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9.pn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5.xml"/><Relationship Id="rId16" Type="http://schemas.openxmlformats.org/officeDocument/2006/relationships/image" Target="../media/image51.jpeg"/><Relationship Id="rId1" Type="http://schemas.openxmlformats.org/officeDocument/2006/relationships/slideLayout" Target="../slideLayouts/slideLayout55.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microsoft.com/office/2007/relationships/hdphoto" Target="../media/hdphoto2.wdp"/><Relationship Id="rId9" Type="http://schemas.openxmlformats.org/officeDocument/2006/relationships/image" Target="../media/image44.jpeg"/><Relationship Id="rId1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79010" y="2643612"/>
            <a:ext cx="8341259" cy="1470025"/>
          </a:xfrm>
        </p:spPr>
        <p:txBody>
          <a:bodyPr/>
          <a:lstStyle/>
          <a:p>
            <a:pPr>
              <a:lnSpc>
                <a:spcPct val="130000"/>
              </a:lnSpc>
            </a:pPr>
            <a:r>
              <a:rPr lang="vi-VN" sz="280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Bài giảng</a:t>
            </a:r>
            <a:r>
              <a:rPr lang="en-US" sz="280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a:t>
            </a:r>
            <a:r>
              <a:rPr lang="vi-VN" sz="280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bài 15</a:t>
            </a:r>
            <a:br>
              <a:rPr lang="vi-VN" sz="2800" dirty="0">
                <a:solidFill>
                  <a:schemeClr val="accent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br>
            <a:r>
              <a:rPr lang="en-US" sz="5400" dirty="0">
                <a:solidFill>
                  <a:schemeClr val="accent2">
                    <a:lumMod val="50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LƯƠNG THỰC, THỰC PHẨM</a:t>
            </a:r>
          </a:p>
        </p:txBody>
      </p:sp>
      <p:sp>
        <p:nvSpPr>
          <p:cNvPr id="2051" name="Rectangle 3"/>
          <p:cNvSpPr>
            <a:spLocks noGrp="1" noChangeArrowheads="1"/>
          </p:cNvSpPr>
          <p:nvPr>
            <p:ph type="subTitle" idx="1"/>
          </p:nvPr>
        </p:nvSpPr>
        <p:spPr>
          <a:xfrm>
            <a:off x="5191408" y="4209060"/>
            <a:ext cx="3828861" cy="762000"/>
          </a:xfrm>
        </p:spPr>
        <p:txBody>
          <a:bodyPr/>
          <a:lstStyle/>
          <a:p>
            <a:pPr algn="r"/>
            <a:r>
              <a:rPr lang="vi-VN" sz="2000" i="0" dirty="0">
                <a:latin typeface="Autocar Black Condensed" panose="02020800000000000000" pitchFamily="18" charset="0"/>
                <a:ea typeface="Autocar Black Condensed" panose="02020800000000000000" pitchFamily="18" charset="0"/>
                <a:cs typeface="Autocar Black Condensed" panose="02020800000000000000" pitchFamily="18" charset="0"/>
              </a:rPr>
              <a:t>Chương trình khoa học tự nhiên 6</a:t>
            </a:r>
          </a:p>
          <a:p>
            <a:pPr algn="r"/>
            <a:r>
              <a:rPr lang="vi-VN" sz="2000" i="0" dirty="0">
                <a:latin typeface="Autocar Black Condensed" panose="02020800000000000000" pitchFamily="18" charset="0"/>
                <a:ea typeface="Autocar Black Condensed" panose="02020800000000000000" pitchFamily="18" charset="0"/>
                <a:cs typeface="Autocar Black Condensed" panose="02020800000000000000" pitchFamily="18" charset="0"/>
              </a:rPr>
              <a:t>Sách: “Kết nối tri thức</a:t>
            </a:r>
            <a:r>
              <a:rPr lang="en-US" sz="2000" i="0" dirty="0">
                <a:latin typeface="Autocar Black Condensed" panose="02020800000000000000" pitchFamily="18" charset="0"/>
                <a:ea typeface="Autocar Black Condensed" panose="02020800000000000000" pitchFamily="18" charset="0"/>
                <a:cs typeface="Autocar Black Condensed" panose="02020800000000000000" pitchFamily="18" charset="0"/>
              </a:rPr>
              <a:t>”</a:t>
            </a:r>
            <a:endParaRPr lang="vi-VN" sz="2000" i="0" dirty="0">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2" name="TextBox 1"/>
          <p:cNvSpPr txBox="1"/>
          <p:nvPr/>
        </p:nvSpPr>
        <p:spPr>
          <a:xfrm>
            <a:off x="7170345" y="6092982"/>
            <a:ext cx="1973655" cy="76501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64007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3600" i="1" dirty="0">
                <a:latin typeface="#9Slide05 IcielSanelma" pitchFamily="2" charset="0"/>
              </a:rPr>
              <a:t>Qua đó ta nhận thấy rằng</a:t>
            </a:r>
          </a:p>
        </p:txBody>
      </p:sp>
      <p:sp>
        <p:nvSpPr>
          <p:cNvPr id="3" name="Content Placeholder 2"/>
          <p:cNvSpPr>
            <a:spLocks noGrp="1"/>
          </p:cNvSpPr>
          <p:nvPr>
            <p:ph idx="1"/>
          </p:nvPr>
        </p:nvSpPr>
        <p:spPr/>
        <p:txBody>
          <a:bodyPr/>
          <a:lstStyle/>
          <a:p>
            <a:pPr algn="just">
              <a:lnSpc>
                <a:spcPct val="120000"/>
              </a:lnSpc>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Con người cần năng lượng và các chất dinh dưỡng để duy trì sự sống, phát triển, hoạt động</a:t>
            </a:r>
            <a:r>
              <a:rPr lang="en-US"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a:lnSpc>
                <a:spcPct val="120000"/>
              </a:lnSpc>
            </a:pPr>
            <a:r>
              <a:rPr lang="vi-VN"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Thức ăn có thể ở dạng</a:t>
            </a:r>
          </a:p>
          <a:p>
            <a:pPr marL="942960" lvl="2" indent="-342900" algn="just">
              <a:lnSpc>
                <a:spcPct val="120000"/>
              </a:lnSpc>
              <a:buFont typeface="Wingdings" panose="05000000000000000000" pitchFamily="2" charset="2"/>
              <a:buChar char="ü"/>
            </a:pPr>
            <a:r>
              <a:rPr lang="vi-VN" sz="2000" dirty="0">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lúa gạo, ngô, khoai sắn,..</a:t>
            </a:r>
          </a:p>
          <a:p>
            <a:pPr marL="942960" lvl="2" indent="-342900" algn="just">
              <a:lnSpc>
                <a:spcPct val="120000"/>
              </a:lnSpc>
              <a:buFont typeface="Wingdings" panose="05000000000000000000" pitchFamily="2" charset="2"/>
              <a:buChar char="ü"/>
            </a:pPr>
            <a:r>
              <a:rPr lang="vi-VN" sz="2000" dirty="0">
                <a:latin typeface="Autocar Bold Condensed" panose="020B0500000000000000" pitchFamily="34" charset="0"/>
                <a:ea typeface="Autocar Bold Condensed" panose="020B0500000000000000" pitchFamily="34" charset="0"/>
                <a:cs typeface="Autocar Bold Condensed" panose="020B0500000000000000" pitchFamily="34" charset="0"/>
              </a:rPr>
              <a:t>Thực phẩm: thịt, cá, củ, quả, …</a:t>
            </a:r>
          </a:p>
          <a:p>
            <a:pPr algn="just">
              <a:lnSpc>
                <a:spcPct val="120000"/>
              </a:lnSpc>
            </a:pPr>
            <a:r>
              <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thực phẩm dễ bị hư hỏng nhất là trong môi trường nóng, ẩm. Sinh ra những chất độc hại gây ngộ độc, ung thư,..</a:t>
            </a:r>
          </a:p>
        </p:txBody>
      </p:sp>
      <p:sp>
        <p:nvSpPr>
          <p:cNvPr id="4" name="Horizontal Scroll 3"/>
          <p:cNvSpPr/>
          <p:nvPr/>
        </p:nvSpPr>
        <p:spPr>
          <a:xfrm>
            <a:off x="371191" y="2607398"/>
            <a:ext cx="8274867" cy="2797521"/>
          </a:xfrm>
          <a:prstGeom prst="horizontalScroll">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dirty="0">
                <a:latin typeface="#9Slide07 Cadena" panose="02000503000000020004" pitchFamily="2" charset="0"/>
              </a:rPr>
              <a:t>Em có thể phân biệt thế nào là lương thực? Thế nào là thực phẩm không</a:t>
            </a:r>
            <a:r>
              <a:rPr lang="en-US" sz="3200" dirty="0">
                <a:latin typeface="#9Slide07 Cadena" panose="02000503000000020004" pitchFamily="2" charset="0"/>
              </a:rPr>
              <a:t>?</a:t>
            </a:r>
            <a:endParaRPr lang="vi-VN" sz="3200" dirty="0">
              <a:latin typeface="#9Slide07 Cadena" panose="02000503000000020004" pitchFamily="2" charset="0"/>
            </a:endParaRPr>
          </a:p>
        </p:txBody>
      </p:sp>
    </p:spTree>
    <p:extLst>
      <p:ext uri="{BB962C8B-B14F-4D97-AF65-F5344CB8AC3E}">
        <p14:creationId xmlns:p14="http://schemas.microsoft.com/office/powerpoint/2010/main" val="138528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59"/>
        <p:cNvGrpSpPr/>
        <p:nvPr/>
      </p:nvGrpSpPr>
      <p:grpSpPr>
        <a:xfrm>
          <a:off x="0" y="0"/>
          <a:ext cx="0" cy="0"/>
          <a:chOff x="0" y="0"/>
          <a:chExt cx="0" cy="0"/>
        </a:xfrm>
      </p:grpSpPr>
      <p:grpSp>
        <p:nvGrpSpPr>
          <p:cNvPr id="3" name="Group 2"/>
          <p:cNvGrpSpPr/>
          <p:nvPr/>
        </p:nvGrpSpPr>
        <p:grpSpPr>
          <a:xfrm>
            <a:off x="1117549" y="866349"/>
            <a:ext cx="7167983" cy="752314"/>
            <a:chOff x="1247021" y="97104"/>
            <a:chExt cx="7167983" cy="752314"/>
          </a:xfrm>
        </p:grpSpPr>
        <p:cxnSp>
          <p:nvCxnSpPr>
            <p:cNvPr id="552"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61945" y="795270"/>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3" name="矩形 18">
              <a:extLst>
                <a:ext uri="{FF2B5EF4-FFF2-40B4-BE49-F238E27FC236}">
                  <a16:creationId xmlns:a16="http://schemas.microsoft.com/office/drawing/2014/main" xmlns="" id="{CB3E1726-52E3-4F8C-B256-0C493B25CF0C}"/>
                </a:ext>
              </a:extLst>
            </p:cNvPr>
            <p:cNvSpPr/>
            <p:nvPr/>
          </p:nvSpPr>
          <p:spPr>
            <a:xfrm>
              <a:off x="3398907" y="97104"/>
              <a:ext cx="2438400" cy="131079"/>
            </a:xfrm>
            <a:prstGeom prst="rect">
              <a:avLst/>
            </a:prstGeom>
            <a:solidFill>
              <a:schemeClr val="accent4">
                <a:lumMod val="75000"/>
              </a:schemeClr>
            </a:solidFill>
            <a:ln>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sym typeface="Arial"/>
              </a:endParaRPr>
            </a:p>
          </p:txBody>
        </p:sp>
        <p:cxnSp>
          <p:nvCxnSpPr>
            <p:cNvPr id="55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52520" y="228182"/>
              <a:ext cx="4272893" cy="0"/>
            </a:xfrm>
            <a:prstGeom prst="line">
              <a:avLst/>
            </a:prstGeom>
            <a:ln>
              <a:solidFill>
                <a:schemeClr val="accent3"/>
              </a:solidFill>
            </a:ln>
          </p:spPr>
          <p:style>
            <a:lnRef idx="2">
              <a:schemeClr val="dk1"/>
            </a:lnRef>
            <a:fillRef idx="1">
              <a:schemeClr val="lt1"/>
            </a:fillRef>
            <a:effectRef idx="0">
              <a:schemeClr val="dk1"/>
            </a:effectRef>
            <a:fontRef idx="minor">
              <a:schemeClr val="dk1"/>
            </a:fontRef>
          </p:style>
        </p:cxnSp>
        <p:sp>
          <p:nvSpPr>
            <p:cNvPr id="555" name="TextBox 554"/>
            <p:cNvSpPr txBox="1"/>
            <p:nvPr/>
          </p:nvSpPr>
          <p:spPr>
            <a:xfrm>
              <a:off x="1247021" y="264643"/>
              <a:ext cx="7167983" cy="584775"/>
            </a:xfrm>
            <a:prstGeom prst="rect">
              <a:avLst/>
            </a:prstGeom>
            <a:noFill/>
          </p:spPr>
          <p:txBody>
            <a:bodyPr wrap="square" rtlCol="0">
              <a:spAutoFit/>
            </a:bodyPr>
            <a:lstStyle/>
            <a:p>
              <a:pPr algn="ctr">
                <a:buClr>
                  <a:srgbClr val="000000"/>
                </a:buClr>
                <a:buFont typeface="Arial"/>
                <a:buNone/>
              </a:pPr>
              <a:r>
                <a:rPr lang="en-US" sz="3200" kern="0" dirty="0">
                  <a:solidFill>
                    <a:srgbClr val="FF842F">
                      <a:lumMod val="75000"/>
                    </a:srgbClr>
                  </a:solidFill>
                  <a:latin typeface="#9Slide03 Swiss 721 Black Conde" panose="02000500000000000000" pitchFamily="2" charset="0"/>
                  <a:ea typeface="Autocar Black Condensed" panose="02020800000000000000" pitchFamily="18" charset="0"/>
                  <a:cs typeface="Autocar Black Condensed" panose="02020800000000000000" pitchFamily="18" charset="0"/>
                  <a:sym typeface="Arial"/>
                </a:rPr>
                <a:t>ĐỊNH NGHĨA LƯƠNG THỰC</a:t>
              </a:r>
            </a:p>
          </p:txBody>
        </p:sp>
      </p:grpSp>
      <p:pic>
        <p:nvPicPr>
          <p:cNvPr id="556" name="Picture 2" descr="Hình ảnh Biểu Tượng Cây Bút Chì PNG, Vector, PSD, và biểu tượng để tải về  miễn phí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27065" t="23595" r="24071" b="23846"/>
          <a:stretch/>
        </p:blipFill>
        <p:spPr bwMode="auto">
          <a:xfrm flipH="1">
            <a:off x="1117549" y="612106"/>
            <a:ext cx="1051422" cy="1068113"/>
          </a:xfrm>
          <a:prstGeom prst="rect">
            <a:avLst/>
          </a:prstGeom>
          <a:noFill/>
          <a:extLst>
            <a:ext uri="{909E8E84-426E-40DD-AFC4-6F175D3DCCD1}">
              <a14:hiddenFill xmlns:a14="http://schemas.microsoft.com/office/drawing/2010/main">
                <a:solidFill>
                  <a:srgbClr val="FFFFFF"/>
                </a:solidFill>
              </a14:hiddenFill>
            </a:ext>
          </a:extLst>
        </p:spPr>
      </p:pic>
      <p:sp>
        <p:nvSpPr>
          <p:cNvPr id="560" name="Rounded Rectangle 559"/>
          <p:cNvSpPr/>
          <p:nvPr/>
        </p:nvSpPr>
        <p:spPr>
          <a:xfrm>
            <a:off x="244444" y="2102001"/>
            <a:ext cx="5540720" cy="4104139"/>
          </a:xfrm>
          <a:prstGeom prst="roundRect">
            <a:avLst/>
          </a:prstGeom>
          <a:ln>
            <a:solidFill>
              <a:schemeClr val="accent2">
                <a:lumMod val="5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r>
              <a:rPr lang="en-US" sz="2000" kern="0" dirty="0">
                <a:solidFill>
                  <a:srgbClr val="002060"/>
                </a:solidFill>
                <a:latin typeface="#9Slide04 AdrianeSwash" panose="02000504060000090004" pitchFamily="2" charset="0"/>
                <a:cs typeface="#9Slide03 Arima Madurai Black" panose="00000A00000000000000" pitchFamily="2" charset="0"/>
                <a:sym typeface="Arial"/>
              </a:rPr>
              <a:t>- L</a:t>
            </a:r>
            <a:r>
              <a:rPr lang="vi-VN" sz="2000" kern="0" dirty="0">
                <a:solidFill>
                  <a:srgbClr val="002060"/>
                </a:solidFill>
                <a:latin typeface="#9Slide04 AdrianeSwash" panose="02000504060000090004" pitchFamily="2" charset="0"/>
                <a:cs typeface="#9Slide03 Arima Madurai Black" panose="00000A00000000000000" pitchFamily="2" charset="0"/>
                <a:sym typeface="Arial"/>
              </a:rPr>
              <a:t>ương</a:t>
            </a:r>
            <a:r>
              <a:rPr lang="en-US" sz="2000" kern="0" dirty="0">
                <a:solidFill>
                  <a:srgbClr val="002060"/>
                </a:solidFill>
                <a:latin typeface="#9Slide04 AdrianeSwash" panose="02000504060000090004" pitchFamily="2" charset="0"/>
                <a:cs typeface="#9Slide03 Arima Madurai Black" panose="00000A00000000000000" pitchFamily="2" charset="0"/>
                <a:sym typeface="Arial"/>
              </a:rPr>
              <a:t> </a:t>
            </a:r>
            <a:r>
              <a:rPr lang="vi-VN" sz="2000" kern="0" dirty="0">
                <a:solidFill>
                  <a:srgbClr val="002060"/>
                </a:solidFill>
                <a:latin typeface="#9Slide04 AdrianeSwash" panose="02000504060000090004" pitchFamily="2" charset="0"/>
                <a:cs typeface="#9Slide03 Arima Madurai Black" panose="00000A00000000000000" pitchFamily="2" charset="0"/>
                <a:sym typeface="Arial"/>
              </a:rPr>
              <a:t>thực </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là thức ăn chứ</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a </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hàm</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 l</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ượng</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 </a:t>
            </a:r>
            <a:r>
              <a:rPr lang="en-US" sz="2000" kern="0" dirty="0" err="1">
                <a:solidFill>
                  <a:srgbClr val="002060"/>
                </a:solidFill>
                <a:latin typeface="#9Slide04 AdrianeSwash" panose="02000504060000090004" pitchFamily="2" charset="0"/>
                <a:cs typeface="#9Slide03 Arima Madurai Medium" panose="00000600000000000000" pitchFamily="2" charset="0"/>
                <a:sym typeface="Arial"/>
              </a:rPr>
              <a:t>lớn</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 </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tinh bột, nguồn cung cấp chính về năng </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l</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ượng</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 </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và chất bộ </a:t>
            </a:r>
            <a:r>
              <a:rPr lang="en-US" sz="2000" kern="0" dirty="0">
                <a:solidFill>
                  <a:srgbClr val="002060"/>
                </a:solidFill>
                <a:latin typeface="#9Slide04 AdrianeSwash" panose="02000504060000090004" pitchFamily="2" charset="0"/>
                <a:cs typeface="#9Slide03 Arima Madurai Medium" panose="00000600000000000000" pitchFamily="2" charset="0"/>
                <a:sym typeface="Arial"/>
              </a:rPr>
              <a:t>carbohydrate </a:t>
            </a:r>
            <a:r>
              <a:rPr lang="vi-VN" sz="2000" kern="0" dirty="0">
                <a:solidFill>
                  <a:srgbClr val="002060"/>
                </a:solidFill>
                <a:latin typeface="#9Slide04 AdrianeSwash" panose="02000504060000090004" pitchFamily="2" charset="0"/>
                <a:cs typeface="#9Slide03 Arima Madurai Medium" panose="00000600000000000000" pitchFamily="2" charset="0"/>
                <a:sym typeface="Arial"/>
              </a:rPr>
              <a:t>trong khẩu phần thức ăn</a:t>
            </a:r>
          </a:p>
          <a:p>
            <a:pPr algn="just">
              <a:lnSpc>
                <a:spcPct val="120000"/>
              </a:lnSpc>
              <a:buClr>
                <a:srgbClr val="000000"/>
              </a:buClr>
              <a:buFont typeface="Arial"/>
              <a:buNone/>
            </a:pP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Ngoài r</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a, l</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ương thực chứa nhiều </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d</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ưỡng</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c</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hấ</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t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khác n</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h</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ư</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protein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chất đạm</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lipid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chất béo</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calcium, phosphorus,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sắt, các </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vitamin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nhó</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m B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như</a:t>
            </a:r>
            <a:r>
              <a:rPr lang="en-US"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 B1, B2, . . . ) </a:t>
            </a:r>
            <a:r>
              <a:rPr lang="vi-VN" sz="2000" kern="0" dirty="0">
                <a:solidFill>
                  <a:schemeClr val="accent3">
                    <a:lumMod val="75000"/>
                  </a:schemeClr>
                </a:solidFill>
                <a:latin typeface="#9Slide04 AdrianeSwash" panose="02000504060000090004" pitchFamily="2" charset="0"/>
                <a:cs typeface="#9Slide03 Arima Madurai Medium" panose="00000600000000000000" pitchFamily="2" charset="0"/>
                <a:sym typeface="Arial"/>
              </a:rPr>
              <a:t>và các khoáng chất</a:t>
            </a:r>
          </a:p>
        </p:txBody>
      </p:sp>
      <p:pic>
        <p:nvPicPr>
          <p:cNvPr id="1026" name="Picture 2" descr="Hình ảnh Ngô Hoạt Hình , Phim Hoạt Hình, Bắp Ngô, Ngón Tay Cái miễn phí tải  tập tin PNG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95231" y="1445323"/>
            <a:ext cx="4500435" cy="451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51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circle(in)">
                                      <p:cBhvr>
                                        <p:cTn id="7" dur="2000"/>
                                        <p:tgtEl>
                                          <p:spTgt spid="5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0">
                                            <p:txEl>
                                              <p:pRg st="1" end="1"/>
                                            </p:txEl>
                                          </p:spTgt>
                                        </p:tgtEl>
                                        <p:attrNameLst>
                                          <p:attrName>style.visibility</p:attrName>
                                        </p:attrNameLst>
                                      </p:cBhvr>
                                      <p:to>
                                        <p:strVal val="visible"/>
                                      </p:to>
                                    </p:set>
                                    <p:animEffect transition="in" filter="fade">
                                      <p:cBhvr>
                                        <p:cTn id="12" dur="1000"/>
                                        <p:tgtEl>
                                          <p:spTgt spid="560">
                                            <p:txEl>
                                              <p:pRg st="1" end="1"/>
                                            </p:txEl>
                                          </p:spTgt>
                                        </p:tgtEl>
                                      </p:cBhvr>
                                    </p:animEffect>
                                    <p:anim calcmode="lin" valueType="num">
                                      <p:cBhvr>
                                        <p:cTn id="13" dur="1000" fill="hold"/>
                                        <p:tgtEl>
                                          <p:spTgt spid="56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6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grpSp>
        <p:nvGrpSpPr>
          <p:cNvPr id="8" name="Group 7"/>
          <p:cNvGrpSpPr/>
          <p:nvPr/>
        </p:nvGrpSpPr>
        <p:grpSpPr>
          <a:xfrm>
            <a:off x="1350632" y="866350"/>
            <a:ext cx="6754588" cy="734025"/>
            <a:chOff x="1480104" y="97104"/>
            <a:chExt cx="6754588" cy="734025"/>
          </a:xfrm>
        </p:grpSpPr>
        <p:cxnSp>
          <p:nvCxnSpPr>
            <p:cNvPr id="9"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0" name="矩形 18">
              <a:extLst>
                <a:ext uri="{FF2B5EF4-FFF2-40B4-BE49-F238E27FC236}">
                  <a16:creationId xmlns:a16="http://schemas.microsoft.com/office/drawing/2014/main" xmlns=""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sym typeface="Arial"/>
              </a:endParaRPr>
            </a:p>
          </p:txBody>
        </p:sp>
        <p:cxnSp>
          <p:nvCxnSpPr>
            <p:cNvPr id="1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2" name="TextBox 11"/>
            <p:cNvSpPr txBox="1"/>
            <p:nvPr/>
          </p:nvSpPr>
          <p:spPr>
            <a:xfrm>
              <a:off x="1480104" y="246354"/>
              <a:ext cx="6754588" cy="584775"/>
            </a:xfrm>
            <a:prstGeom prst="rect">
              <a:avLst/>
            </a:prstGeom>
            <a:noFill/>
          </p:spPr>
          <p:txBody>
            <a:bodyPr wrap="square" rtlCol="0">
              <a:spAutoFit/>
            </a:bodyPr>
            <a:lstStyle/>
            <a:p>
              <a:pPr algn="ctr">
                <a:buClr>
                  <a:srgbClr val="000000"/>
                </a:buClr>
                <a:buFont typeface="Arial"/>
                <a:buNone/>
              </a:pPr>
              <a:r>
                <a:rPr lang="en-US" sz="3200" kern="0" dirty="0">
                  <a:solidFill>
                    <a:srgbClr val="002060"/>
                  </a:solidFill>
                  <a:latin typeface="#9Slide03 Swiss 721 Black Conde" panose="02000500000000000000" pitchFamily="2" charset="0"/>
                  <a:ea typeface="Segoe UI Black" panose="020B0A02040204020203" pitchFamily="34" charset="0"/>
                  <a:cs typeface="Arial"/>
                  <a:sym typeface="Arial"/>
                </a:rPr>
                <a:t>ĐỊNH NGHĨA THỰC PHẨM</a:t>
              </a:r>
            </a:p>
          </p:txBody>
        </p:sp>
      </p:grpSp>
      <p:sp>
        <p:nvSpPr>
          <p:cNvPr id="17" name="Rounded Rectangle 16"/>
          <p:cNvSpPr/>
          <p:nvPr/>
        </p:nvSpPr>
        <p:spPr>
          <a:xfrm>
            <a:off x="3123446" y="2333033"/>
            <a:ext cx="5516701" cy="4049660"/>
          </a:xfrm>
          <a:prstGeom prst="roundRect">
            <a:avLst/>
          </a:prstGeom>
          <a:ln>
            <a:solidFill>
              <a:schemeClr val="accent3"/>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20000"/>
              </a:lnSpc>
              <a:buClr>
                <a:srgbClr val="000000"/>
              </a:buClr>
              <a:buFont typeface="Arial"/>
              <a:buNone/>
            </a:pP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Thực phẩm (thức ăn) là sản phẩm chứa</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chất bột </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(carbohydrate),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chất béo </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(lipid),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chất đạm </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(protein)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hoặc</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n</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ước</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mà</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con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người</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có thể ăn </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hay u</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ốn</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g đ</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ượ</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c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nhằm cung cấp các chất dinh </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d</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ưỡng</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c</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o c</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ơ</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th</a:t>
            </a: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ể.</a:t>
            </a:r>
          </a:p>
          <a:p>
            <a:pPr algn="just">
              <a:lnSpc>
                <a:spcPct val="120000"/>
              </a:lnSpc>
              <a:buClr>
                <a:srgbClr val="000000"/>
              </a:buClr>
              <a:buFont typeface="Arial"/>
              <a:buNone/>
            </a:pPr>
            <a:r>
              <a:rPr lang="en-US" sz="2000"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Thực phẩm có thể bị biến đổi tính chất </a:t>
            </a:r>
            <a:r>
              <a:rPr lang="en-US"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a:t>
            </a:r>
            <a:r>
              <a:rPr lang="vi-VN"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màu sắc, mùi vị, giá trị dinh </a:t>
            </a:r>
            <a:r>
              <a:rPr lang="en-US"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d</a:t>
            </a:r>
            <a:r>
              <a:rPr lang="vi-VN"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ưỡng</a:t>
            </a:r>
            <a:r>
              <a:rPr lang="en-US"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 . .) </a:t>
            </a:r>
            <a:r>
              <a:rPr lang="vi-VN" sz="2000" kern="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khi để lâu ngoài không khí, khi trộn lẫn các loại thực phẩm với nhau hoặc bảo quản không đúng cách</a:t>
            </a:r>
          </a:p>
        </p:txBody>
      </p:sp>
      <p:pic>
        <p:nvPicPr>
          <p:cNvPr id="2052" name="Picture 4" descr="Vẽ trái cây như thật bởi họa sỹ Inorama - Hãy đam mê nếu có thể"/>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26" b="95907" l="10000" r="90000"/>
                    </a14:imgEffect>
                  </a14:imgLayer>
                </a14:imgProps>
              </a:ext>
              <a:ext uri="{28A0092B-C50C-407E-A947-70E740481C1C}">
                <a14:useLocalDpi xmlns:a14="http://schemas.microsoft.com/office/drawing/2010/main" val="0"/>
              </a:ext>
            </a:extLst>
          </a:blip>
          <a:srcRect t="5232" b="2857"/>
          <a:stretch/>
        </p:blipFill>
        <p:spPr bwMode="auto">
          <a:xfrm>
            <a:off x="197420" y="1618546"/>
            <a:ext cx="3269434" cy="4222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ình ảnh Biểu Tượng Cây Bút Chì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33" b="70833" l="31944" r="70833"/>
                    </a14:imgEffect>
                  </a14:imgLayer>
                </a14:imgProps>
              </a:ext>
              <a:ext uri="{28A0092B-C50C-407E-A947-70E740481C1C}">
                <a14:useLocalDpi xmlns:a14="http://schemas.microsoft.com/office/drawing/2010/main" val="0"/>
              </a:ext>
            </a:extLst>
          </a:blip>
          <a:srcRect l="27065" t="23595" r="24071" b="23846"/>
          <a:stretch/>
        </p:blipFill>
        <p:spPr bwMode="auto">
          <a:xfrm>
            <a:off x="8105219" y="1769513"/>
            <a:ext cx="929392" cy="106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4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xmlns="" id="{BFDB473E-64ED-49E9-B3BA-672BBFB5218E}"/>
              </a:ext>
            </a:extLst>
          </p:cNvPr>
          <p:cNvSpPr>
            <a:spLocks noGrp="1"/>
          </p:cNvSpPr>
          <p:nvPr>
            <p:ph type="title"/>
          </p:nvPr>
        </p:nvSpPr>
        <p:spPr/>
        <p:txBody>
          <a:bodyPr/>
          <a:lstStyle/>
          <a:p>
            <a:pPr algn="ctr" eaLnBrk="1" hangingPunct="1"/>
            <a:r>
              <a:rPr lang="en-US" altLang="en-US" b="1" dirty="0">
                <a:solidFill>
                  <a:srgbClr val="FF0000"/>
                </a:solidFill>
                <a:latin typeface="#9Slide03 Swiss 721 Black Conde" panose="02000500000000000000" pitchFamily="2" charset="0"/>
              </a:rPr>
              <a:t>NGUYÊN NHÂN NGỘ ĐỘC THỰC PHẨM</a:t>
            </a:r>
            <a:endParaRPr lang="en-US" altLang="en-US" dirty="0">
              <a:latin typeface="#9Slide03 Swiss 721 Black Conde" panose="02000500000000000000" pitchFamily="2" charset="0"/>
            </a:endParaRPr>
          </a:p>
        </p:txBody>
      </p:sp>
      <p:sp>
        <p:nvSpPr>
          <p:cNvPr id="13315" name="Slide Number Placeholder 2">
            <a:extLst>
              <a:ext uri="{FF2B5EF4-FFF2-40B4-BE49-F238E27FC236}">
                <a16:creationId xmlns:a16="http://schemas.microsoft.com/office/drawing/2014/main" xmlns="" id="{84D1CE0A-F734-4093-8F41-C05B3623D0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anose="05040102010807070707" pitchFamily="18" charset="2"/>
              <a:buChar char=""/>
              <a:defRPr sz="2600">
                <a:solidFill>
                  <a:schemeClr val="tx1"/>
                </a:solidFill>
                <a:latin typeface="Arial" panose="020B0604020202020204"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Arial" panose="020B0604020202020204"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Arial" panose="020B0604020202020204"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Arial" panose="020B0604020202020204"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Arial" panose="020B0604020202020204" pitchFamily="34" charset="0"/>
              </a:defRPr>
            </a:lvl9pPr>
          </a:lstStyle>
          <a:p>
            <a:pPr>
              <a:spcBef>
                <a:spcPct val="0"/>
              </a:spcBef>
              <a:buClrTx/>
              <a:buSzTx/>
              <a:buFontTx/>
              <a:buNone/>
            </a:pPr>
            <a:fld id="{00E2EE74-846F-4F35-B017-9867FF1DB606}" type="slidenum">
              <a:rPr lang="en-US" altLang="en-US" sz="1400">
                <a:solidFill>
                  <a:srgbClr val="464653"/>
                </a:solidFill>
              </a:rPr>
              <a:pPr>
                <a:spcBef>
                  <a:spcPct val="0"/>
                </a:spcBef>
                <a:buClrTx/>
                <a:buSzTx/>
                <a:buFontTx/>
                <a:buNone/>
              </a:pPr>
              <a:t>13</a:t>
            </a:fld>
            <a:endParaRPr lang="en-US" altLang="en-US" sz="1400">
              <a:solidFill>
                <a:srgbClr val="464653"/>
              </a:solidFill>
            </a:endParaRPr>
          </a:p>
        </p:txBody>
      </p:sp>
      <p:graphicFrame>
        <p:nvGraphicFramePr>
          <p:cNvPr id="5" name="Content Placeholder 5">
            <a:extLst>
              <a:ext uri="{FF2B5EF4-FFF2-40B4-BE49-F238E27FC236}">
                <a16:creationId xmlns:a16="http://schemas.microsoft.com/office/drawing/2014/main" xmlns="" id="{3AEE011C-0B4B-428C-8442-199103340657}"/>
              </a:ext>
            </a:extLst>
          </p:cNvPr>
          <p:cNvGraphicFramePr>
            <a:graphicFrameLocks/>
          </p:cNvGraphicFramePr>
          <p:nvPr/>
        </p:nvGraphicFramePr>
        <p:xfrm>
          <a:off x="467544" y="1340769"/>
          <a:ext cx="8208912" cy="576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loud Callout 5">
            <a:extLst>
              <a:ext uri="{FF2B5EF4-FFF2-40B4-BE49-F238E27FC236}">
                <a16:creationId xmlns:a16="http://schemas.microsoft.com/office/drawing/2014/main" xmlns="" id="{2374AB04-B2B2-43F4-BC1E-67524571911E}"/>
              </a:ext>
            </a:extLst>
          </p:cNvPr>
          <p:cNvSpPr/>
          <p:nvPr/>
        </p:nvSpPr>
        <p:spPr>
          <a:xfrm>
            <a:off x="1259632" y="2060848"/>
            <a:ext cx="5832648" cy="792088"/>
          </a:xfrm>
          <a:prstGeom prst="cloudCallout">
            <a:avLst>
              <a:gd name="adj1" fmla="val -18873"/>
              <a:gd name="adj2" fmla="val -93827"/>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vi-VN" sz="2800" dirty="0">
                <a:solidFill>
                  <a:prstClr val="black"/>
                </a:solidFill>
              </a:rPr>
              <a:t>Các tác nhân độc hại</a:t>
            </a:r>
          </a:p>
        </p:txBody>
      </p:sp>
      <p:graphicFrame>
        <p:nvGraphicFramePr>
          <p:cNvPr id="11" name="Content Placeholder 10">
            <a:extLst>
              <a:ext uri="{FF2B5EF4-FFF2-40B4-BE49-F238E27FC236}">
                <a16:creationId xmlns:a16="http://schemas.microsoft.com/office/drawing/2014/main" xmlns="" id="{5EA93733-C86E-40B5-A9F6-2CEC96102B9B}"/>
              </a:ext>
            </a:extLst>
          </p:cNvPr>
          <p:cNvGraphicFramePr>
            <a:graphicFrameLocks noGrp="1"/>
          </p:cNvGraphicFramePr>
          <p:nvPr>
            <p:ph sz="quarter" idx="1"/>
            <p:extLst>
              <p:ext uri="{D42A27DB-BD31-4B8C-83A1-F6EECF244321}">
                <p14:modId xmlns:p14="http://schemas.microsoft.com/office/powerpoint/2010/main" val="1393451437"/>
              </p:ext>
            </p:extLst>
          </p:nvPr>
        </p:nvGraphicFramePr>
        <p:xfrm>
          <a:off x="539749" y="3511865"/>
          <a:ext cx="8147051" cy="2092230"/>
        </p:xfrm>
        <a:graphic>
          <a:graphicData uri="http://schemas.openxmlformats.org/drawingml/2006/table">
            <a:tbl>
              <a:tblPr firstRow="1" bandRow="1">
                <a:tableStyleId>{EB344D84-9AFB-497E-A393-DC336BA19D2E}</a:tableStyleId>
              </a:tblPr>
              <a:tblGrid>
                <a:gridCol w="2683285">
                  <a:extLst>
                    <a:ext uri="{9D8B030D-6E8A-4147-A177-3AD203B41FA5}">
                      <a16:colId xmlns:a16="http://schemas.microsoft.com/office/drawing/2014/main" xmlns="" val="20000"/>
                    </a:ext>
                  </a:extLst>
                </a:gridCol>
                <a:gridCol w="2942376">
                  <a:extLst>
                    <a:ext uri="{9D8B030D-6E8A-4147-A177-3AD203B41FA5}">
                      <a16:colId xmlns:a16="http://schemas.microsoft.com/office/drawing/2014/main" xmlns="" val="20001"/>
                    </a:ext>
                  </a:extLst>
                </a:gridCol>
                <a:gridCol w="2521390">
                  <a:extLst>
                    <a:ext uri="{9D8B030D-6E8A-4147-A177-3AD203B41FA5}">
                      <a16:colId xmlns:a16="http://schemas.microsoft.com/office/drawing/2014/main" xmlns="" val="20002"/>
                    </a:ext>
                  </a:extLst>
                </a:gridCol>
              </a:tblGrid>
              <a:tr h="721552">
                <a:tc>
                  <a:txBody>
                    <a:bodyPr/>
                    <a:lstStyle/>
                    <a:p>
                      <a:pPr algn="ctr"/>
                      <a:r>
                        <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SINH</a:t>
                      </a:r>
                      <a:r>
                        <a:rPr lang="vi-VN" sz="3200" baseline="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HỌC</a:t>
                      </a:r>
                      <a:endPar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a:txBody>
                  <a:tcPr marT="45730" marB="45730" anchor="ctr">
                    <a:solidFill>
                      <a:schemeClr val="bg2">
                        <a:lumMod val="10000"/>
                      </a:schemeClr>
                    </a:solidFill>
                  </a:tcPr>
                </a:tc>
                <a:tc>
                  <a:txBody>
                    <a:bodyPr/>
                    <a:lstStyle/>
                    <a:p>
                      <a:pPr algn="ctr"/>
                      <a:r>
                        <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HÓA</a:t>
                      </a:r>
                      <a:r>
                        <a:rPr lang="vi-VN" sz="3200" baseline="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HỌC </a:t>
                      </a:r>
                      <a:endPar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a:txBody>
                  <a:tcPr marT="45730" marB="45730" anchor="ctr">
                    <a:solidFill>
                      <a:schemeClr val="bg2">
                        <a:lumMod val="10000"/>
                      </a:schemeClr>
                    </a:solidFill>
                  </a:tcPr>
                </a:tc>
                <a:tc>
                  <a:txBody>
                    <a:bodyPr/>
                    <a:lstStyle/>
                    <a:p>
                      <a:pPr algn="ctr"/>
                      <a:r>
                        <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VẬT</a:t>
                      </a:r>
                      <a:r>
                        <a:rPr lang="vi-VN" sz="3200" baseline="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LÝ</a:t>
                      </a:r>
                      <a:endParaRPr lang="vi-VN" sz="3200" noProof="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a:txBody>
                  <a:tcPr marT="45730" marB="45730" anchor="ctr">
                    <a:solidFill>
                      <a:schemeClr val="bg2">
                        <a:lumMod val="10000"/>
                      </a:schemeClr>
                    </a:solidFill>
                  </a:tcPr>
                </a:tc>
                <a:extLst>
                  <a:ext uri="{0D108BD9-81ED-4DB2-BD59-A6C34878D82A}">
                    <a16:rowId xmlns:a16="http://schemas.microsoft.com/office/drawing/2014/main" xmlns="" val="10000"/>
                  </a:ext>
                </a:extLst>
              </a:tr>
              <a:tr h="1370678">
                <a:tc>
                  <a:txBody>
                    <a:bodyPr/>
                    <a:lstStyle/>
                    <a:p>
                      <a:pPr algn="ctr"/>
                      <a:r>
                        <a:rPr lang="vi-VN" sz="2600" noProof="0" dirty="0">
                          <a:solidFill>
                            <a:schemeClr val="tx1">
                              <a:lumMod val="75000"/>
                              <a:lumOff val="2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Virus,</a:t>
                      </a:r>
                      <a:r>
                        <a:rPr lang="vi-VN" sz="2600" baseline="0" noProof="0" dirty="0">
                          <a:solidFill>
                            <a:schemeClr val="tx1">
                              <a:lumMod val="75000"/>
                              <a:lumOff val="2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Vi khuẩn, </a:t>
                      </a:r>
                    </a:p>
                    <a:p>
                      <a:pPr algn="ctr"/>
                      <a:r>
                        <a:rPr lang="vi-VN" sz="2600" baseline="0" noProof="0" dirty="0">
                          <a:solidFill>
                            <a:schemeClr val="tx1">
                              <a:lumMod val="75000"/>
                              <a:lumOff val="2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Vi nấm, Ký sinh trùng</a:t>
                      </a:r>
                    </a:p>
                  </a:txBody>
                  <a:tcPr marT="45730" marB="45730" anchor="ctr"/>
                </a:tc>
                <a:tc>
                  <a:txBody>
                    <a:bodyPr/>
                    <a:lstStyle/>
                    <a:p>
                      <a:pPr algn="ctr"/>
                      <a:r>
                        <a:rPr lang="vi-VN" sz="2600" noProof="0" dirty="0">
                          <a:solidFill>
                            <a:srgbClr val="C0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Phân</a:t>
                      </a:r>
                      <a:r>
                        <a:rPr lang="vi-VN" sz="2600" baseline="0" noProof="0" dirty="0">
                          <a:solidFill>
                            <a:srgbClr val="C0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bón, thuốc trừ sâu, phụ gia</a:t>
                      </a:r>
                      <a:endParaRPr lang="vi-VN" sz="2600" noProof="0" dirty="0">
                        <a:solidFill>
                          <a:srgbClr val="C0000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a:txBody>
                  <a:tcPr marT="45730" marB="45730" anchor="ctr"/>
                </a:tc>
                <a:tc>
                  <a:txBody>
                    <a:bodyPr/>
                    <a:lstStyle/>
                    <a:p>
                      <a:pPr algn="ctr"/>
                      <a:r>
                        <a:rPr lang="vi-VN" sz="2600" noProof="0" dirty="0">
                          <a:solidFill>
                            <a:srgbClr val="0000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Phóng</a:t>
                      </a:r>
                      <a:r>
                        <a:rPr lang="vi-VN" sz="2600" baseline="0" noProof="0" dirty="0">
                          <a:solidFill>
                            <a:srgbClr val="0000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 xạ</a:t>
                      </a:r>
                      <a:endParaRPr lang="vi-VN" sz="2600" noProof="0" dirty="0">
                        <a:solidFill>
                          <a:srgbClr val="0000FF"/>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a:txBody>
                  <a:tcPr marT="45730" marB="4573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401630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grpSp>
        <p:nvGrpSpPr>
          <p:cNvPr id="17" name="Group 16"/>
          <p:cNvGrpSpPr/>
          <p:nvPr/>
        </p:nvGrpSpPr>
        <p:grpSpPr>
          <a:xfrm>
            <a:off x="0" y="1416444"/>
            <a:ext cx="9030330" cy="5441556"/>
            <a:chOff x="3432049" y="1185853"/>
            <a:chExt cx="6772747" cy="4081167"/>
          </a:xfrm>
        </p:grpSpPr>
        <p:pic>
          <p:nvPicPr>
            <p:cNvPr id="18" name="Picture 2" descr="Gạo lứt và gạo trắng: Loại nào tốt hơn?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2049" y="1185853"/>
              <a:ext cx="1683085" cy="10996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ành phần dinh dưỡng của bắp (ngô) và tác dụng của bắp đối với sức khỏ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307" y="1185853"/>
              <a:ext cx="1612372" cy="11045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Đừng ăn khoai lang kiểu này vì cực hại cho sức khỏ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2049" y="4049728"/>
              <a:ext cx="1719328" cy="12172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Xuất khẩu sắn sang Trung Quốc ngày càng kh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8929" y="3998358"/>
              <a:ext cx="1585867" cy="1182401"/>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Thịt trắng hay thịt đỏ tuyệt hơn? | Báo Dân tr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86" y="3397749"/>
            <a:ext cx="1587336" cy="1434799"/>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6" descr="Tổng hợp các loại cá biển thông dụng, ăn được có thể bạn chưa biế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68606" y="3433790"/>
            <a:ext cx="1608860" cy="1259157"/>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8" descr="Tổng hợp các loại rau cải phổ biến cho các chị em trở nên đảm đa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3497" y="3337806"/>
            <a:ext cx="1600091" cy="1554687"/>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12" descr="Sữa Tươi Tiệt Trùng Nguyên Chất Vinamilk Không đường (1000m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326" t="8433" r="10129" b="10264"/>
          <a:stretch/>
        </p:blipFill>
        <p:spPr bwMode="auto">
          <a:xfrm>
            <a:off x="6836577" y="1600807"/>
            <a:ext cx="1674368" cy="1463041"/>
          </a:xfrm>
          <a:prstGeom prst="ellipse">
            <a:avLst/>
          </a:prstGeom>
          <a:noFill/>
          <a:extLst>
            <a:ext uri="{909E8E84-426E-40DD-AFC4-6F175D3DCCD1}">
              <a14:hiddenFill xmlns:a14="http://schemas.microsoft.com/office/drawing/2010/main">
                <a:solidFill>
                  <a:srgbClr val="FFFFFF"/>
                </a:solidFill>
              </a14:hiddenFill>
            </a:ext>
          </a:extLst>
        </p:spPr>
      </p:pic>
      <p:pic>
        <p:nvPicPr>
          <p:cNvPr id="26" name="Picture 14" descr="CÁC LOẠI TRÁI CÂY NHẬP KHẨU PHỔ BIẾN NHẤT HIỆN NAY | FUJI | Hệ thống hoa  quả sạch nhập khẩu Fuj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4646" y="5014802"/>
            <a:ext cx="1922113" cy="1690371"/>
          </a:xfrm>
          <a:prstGeom prst="ellipse">
            <a:avLst/>
          </a:prstGeom>
          <a:noFill/>
          <a:extLst>
            <a:ext uri="{909E8E84-426E-40DD-AFC4-6F175D3DCCD1}">
              <a14:hiddenFill xmlns:a14="http://schemas.microsoft.com/office/drawing/2010/main">
                <a:solidFill>
                  <a:srgbClr val="FFFFFF"/>
                </a:solidFill>
              </a14:hiddenFill>
            </a:ext>
          </a:extLst>
        </p:spPr>
      </p:pic>
      <p:pic>
        <p:nvPicPr>
          <p:cNvPr id="27" name="Picture 10" descr="SỰ THẬT VỀ TRỨNG GÀ CÓ THỂ BẠN CHƯA BIẾT - Món ngon Bình Địn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00349" y="3370257"/>
            <a:ext cx="1604873" cy="1489784"/>
          </a:xfrm>
          <a:prstGeom prst="ellipse">
            <a:avLst/>
          </a:prstGeom>
          <a:noFill/>
          <a:extLst>
            <a:ext uri="{909E8E84-426E-40DD-AFC4-6F175D3DCCD1}">
              <a14:hiddenFill xmlns:a14="http://schemas.microsoft.com/office/drawing/2010/main">
                <a:solidFill>
                  <a:srgbClr val="FFFFFF"/>
                </a:solidFill>
              </a14:hiddenFill>
            </a:ext>
          </a:extLst>
        </p:spPr>
      </p:pic>
      <p:pic>
        <p:nvPicPr>
          <p:cNvPr id="28" name="Picture 6" descr="Những cách khử độc măng chua và măng tươi an toàn, hiệu quả"/>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8460" y="1490011"/>
            <a:ext cx="1967034" cy="1782851"/>
          </a:xfrm>
          <a:prstGeom prst="ellipse">
            <a:avLst/>
          </a:prstGeom>
          <a:noFill/>
          <a:extLst>
            <a:ext uri="{909E8E84-426E-40DD-AFC4-6F175D3DCCD1}">
              <a14:hiddenFill xmlns:a14="http://schemas.microsoft.com/office/drawing/2010/main">
                <a:solidFill>
                  <a:srgbClr val="FFFFFF"/>
                </a:solidFill>
              </a14:hiddenFill>
            </a:ext>
          </a:extLst>
        </p:spPr>
      </p:pic>
      <p:pic>
        <p:nvPicPr>
          <p:cNvPr id="29" name="Picture 16" descr="Dầu Thực Vật Cao Cấp Meizan Mới 1Lít"/>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351" t="5206" r="33148" b="4819"/>
          <a:stretch/>
        </p:blipFill>
        <p:spPr bwMode="auto">
          <a:xfrm>
            <a:off x="2655898" y="4458368"/>
            <a:ext cx="1160153" cy="23996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Bệnh tiểu đường có được ăn lạc khô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45375" y="3337806"/>
            <a:ext cx="1690599" cy="12679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2879451"/>
            <a:ext cx="9144000" cy="3027946"/>
          </a:xfrm>
          <a:prstGeom prst="rect">
            <a:avLst/>
          </a:prstGeom>
          <a:solidFill>
            <a:schemeClr val="accent5">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u="sng" dirty="0">
                <a:latin typeface="Autocar Bold Condensed" panose="020B0500000000000000" pitchFamily="34" charset="0"/>
                <a:ea typeface="Autocar Bold Condensed" panose="020B0500000000000000" pitchFamily="34" charset="0"/>
                <a:cs typeface="Autocar Bold Condensed" panose="020B0500000000000000" pitchFamily="34" charset="0"/>
              </a:rPr>
              <a:t>Thảo luận và trình bày trên bảng</a:t>
            </a:r>
          </a:p>
          <a:p>
            <a:pPr algn="just">
              <a:lnSpc>
                <a:spcPct val="120000"/>
              </a:lnSpc>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1. Em hãy phân các nhóm thực phẩm dưới đây? Và nêu vai trò của các nhóm chất đó</a:t>
            </a:r>
            <a:r>
              <a:rPr lang="en-US"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a:lnSpc>
                <a:spcPct val="120000"/>
              </a:lnSpc>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2. Theo em nhóm nào chiếm phần lớn trong khẩu phần ăn, nhóm nào chiếm vai trò quan trọng nhất</a:t>
            </a:r>
          </a:p>
        </p:txBody>
      </p:sp>
    </p:spTree>
    <p:extLst>
      <p:ext uri="{BB962C8B-B14F-4D97-AF65-F5344CB8AC3E}">
        <p14:creationId xmlns:p14="http://schemas.microsoft.com/office/powerpoint/2010/main" val="41797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90"/>
                                          </p:val>
                                        </p:tav>
                                        <p:tav tm="100000">
                                          <p:val>
                                            <p:fltVal val="0"/>
                                          </p:val>
                                        </p:tav>
                                      </p:tavLst>
                                    </p:anim>
                                    <p:animEffect transition="in" filter="fade">
                                      <p:cBhvr>
                                        <p:cTn id="16" dur="1000"/>
                                        <p:tgtEl>
                                          <p:spTgt spid="24"/>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style.rotation</p:attrName>
                                        </p:attrNameLst>
                                      </p:cBhvr>
                                      <p:tavLst>
                                        <p:tav tm="0">
                                          <p:val>
                                            <p:fltVal val="90"/>
                                          </p:val>
                                        </p:tav>
                                        <p:tav tm="100000">
                                          <p:val>
                                            <p:fltVal val="0"/>
                                          </p:val>
                                        </p:tav>
                                      </p:tavLst>
                                    </p:anim>
                                    <p:animEffect transition="in" filter="fade">
                                      <p:cBhvr>
                                        <p:cTn id="28" dur="1000"/>
                                        <p:tgtEl>
                                          <p:spTgt spid="25"/>
                                        </p:tgtEl>
                                      </p:cBhvr>
                                    </p:animEffect>
                                  </p:childTnLst>
                                </p:cTn>
                              </p:par>
                              <p:par>
                                <p:cTn id="29" presetID="3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42"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Oval 3"/>
          <p:cNvSpPr>
            <a:spLocks noChangeArrowheads="1"/>
          </p:cNvSpPr>
          <p:nvPr/>
        </p:nvSpPr>
        <p:spPr bwMode="gray">
          <a:xfrm>
            <a:off x="2133600" y="2743059"/>
            <a:ext cx="5638800" cy="2743200"/>
          </a:xfrm>
          <a:prstGeom prst="ellipse">
            <a:avLst/>
          </a:prstGeom>
          <a:noFill/>
          <a:ln w="19050" cap="rnd">
            <a:solidFill>
              <a:schemeClr val="tx1"/>
            </a:solidFill>
            <a:prstDash val="sysDot"/>
            <a:round/>
            <a:headEnd/>
            <a:tailEnd/>
          </a:ln>
          <a:effectLst/>
        </p:spPr>
        <p:txBody>
          <a:bodyPr wrap="none" anchor="ctr"/>
          <a:lstStyle/>
          <a:p>
            <a:pPr fontAlgn="base">
              <a:spcBef>
                <a:spcPct val="0"/>
              </a:spcBef>
              <a:spcAft>
                <a:spcPct val="0"/>
              </a:spcAft>
            </a:pPr>
            <a:endParaRPr lang="en-US">
              <a:solidFill>
                <a:srgbClr val="000000"/>
              </a:solidFill>
            </a:endParaRPr>
          </a:p>
        </p:txBody>
      </p:sp>
      <p:pic>
        <p:nvPicPr>
          <p:cNvPr id="11268" name="Picture 4"/>
          <p:cNvPicPr>
            <a:picLocks noChangeAspect="1" noChangeArrowheads="1"/>
          </p:cNvPicPr>
          <p:nvPr/>
        </p:nvPicPr>
        <p:blipFill>
          <a:blip r:embed="rId3"/>
          <a:srcRect/>
          <a:stretch>
            <a:fillRect/>
          </a:stretch>
        </p:blipFill>
        <p:spPr bwMode="gray">
          <a:xfrm>
            <a:off x="1219200" y="3160571"/>
            <a:ext cx="2057400" cy="14541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gray">
          <a:xfrm>
            <a:off x="3968436" y="2143447"/>
            <a:ext cx="2051364" cy="1371137"/>
          </a:xfrm>
          <a:prstGeom prst="rect">
            <a:avLst/>
          </a:prstGeom>
          <a:noFill/>
          <a:ln w="9525">
            <a:noFill/>
            <a:miter lim="800000"/>
            <a:headEnd/>
            <a:tailEnd/>
          </a:ln>
          <a:effectLst/>
        </p:spPr>
      </p:pic>
      <p:sp>
        <p:nvSpPr>
          <p:cNvPr id="11270" name="Text Box 6"/>
          <p:cNvSpPr txBox="1">
            <a:spLocks noChangeArrowheads="1"/>
          </p:cNvSpPr>
          <p:nvPr/>
        </p:nvSpPr>
        <p:spPr bwMode="gray">
          <a:xfrm>
            <a:off x="4278784" y="2158902"/>
            <a:ext cx="1430668"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b="1" dirty="0">
                <a:latin typeface="#9Slide03 Swiss 721 Black Conde" panose="02000500000000000000" pitchFamily="2" charset="0"/>
                <a:cs typeface="Arial" charset="0"/>
              </a:rPr>
              <a:t>Khoáng, vitamin</a:t>
            </a:r>
          </a:p>
        </p:txBody>
      </p:sp>
      <p:sp>
        <p:nvSpPr>
          <p:cNvPr id="11271" name="Rectangle 7"/>
          <p:cNvSpPr>
            <a:spLocks noChangeArrowheads="1"/>
          </p:cNvSpPr>
          <p:nvPr/>
        </p:nvSpPr>
        <p:spPr bwMode="gray">
          <a:xfrm>
            <a:off x="3194050" y="3674634"/>
            <a:ext cx="3016250" cy="584775"/>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3200" b="1" dirty="0">
                <a:solidFill>
                  <a:srgbClr val="00B0F0"/>
                </a:solidFill>
                <a:latin typeface="#9Slide03 Swiss 721 Black Conde" panose="02000500000000000000" pitchFamily="2" charset="0"/>
                <a:cs typeface="Arial" charset="0"/>
              </a:rPr>
              <a:t> 4 NHÓM CHÍNH</a:t>
            </a:r>
          </a:p>
        </p:txBody>
      </p:sp>
      <p:pic>
        <p:nvPicPr>
          <p:cNvPr id="11273" name="Picture 9"/>
          <p:cNvPicPr>
            <a:picLocks noChangeAspect="1" noChangeArrowheads="1"/>
          </p:cNvPicPr>
          <p:nvPr/>
        </p:nvPicPr>
        <p:blipFill>
          <a:blip r:embed="rId5"/>
          <a:srcRect/>
          <a:stretch>
            <a:fillRect/>
          </a:stretch>
        </p:blipFill>
        <p:spPr bwMode="gray">
          <a:xfrm>
            <a:off x="6248400" y="3319321"/>
            <a:ext cx="2514600" cy="1571625"/>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6"/>
          <a:srcRect/>
          <a:stretch>
            <a:fillRect/>
          </a:stretch>
        </p:blipFill>
        <p:spPr bwMode="gray">
          <a:xfrm>
            <a:off x="3168069" y="4614721"/>
            <a:ext cx="3200400" cy="2000250"/>
          </a:xfrm>
          <a:prstGeom prst="rect">
            <a:avLst/>
          </a:prstGeom>
          <a:noFill/>
          <a:ln w="9525">
            <a:noFill/>
            <a:miter lim="800000"/>
            <a:headEnd/>
            <a:tailEnd/>
          </a:ln>
          <a:effectLst/>
        </p:spPr>
      </p:pic>
      <p:sp>
        <p:nvSpPr>
          <p:cNvPr id="11275" name="Text Box 11"/>
          <p:cNvSpPr txBox="1">
            <a:spLocks noChangeArrowheads="1"/>
          </p:cNvSpPr>
          <p:nvPr/>
        </p:nvSpPr>
        <p:spPr bwMode="gray">
          <a:xfrm>
            <a:off x="3510969" y="4890946"/>
            <a:ext cx="2514600" cy="461665"/>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US" sz="2400" b="1" dirty="0">
                <a:solidFill>
                  <a:srgbClr val="0070C0"/>
                </a:solidFill>
                <a:latin typeface="#9Slide03 Swiss 721 Black Conde" panose="02000500000000000000" pitchFamily="2" charset="0"/>
                <a:cs typeface="Arial" charset="0"/>
              </a:rPr>
              <a:t>Carbohydrate</a:t>
            </a:r>
          </a:p>
        </p:txBody>
      </p:sp>
      <p:sp>
        <p:nvSpPr>
          <p:cNvPr id="11276" name="Text Box 12"/>
          <p:cNvSpPr txBox="1">
            <a:spLocks noChangeArrowheads="1"/>
          </p:cNvSpPr>
          <p:nvPr/>
        </p:nvSpPr>
        <p:spPr bwMode="gray">
          <a:xfrm>
            <a:off x="1676400" y="3230421"/>
            <a:ext cx="1060450" cy="457200"/>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FF0000"/>
                </a:solidFill>
                <a:latin typeface="#9Slide03 Swiss 721 Black Conde" panose="02000500000000000000" pitchFamily="2" charset="0"/>
                <a:cs typeface="Arial" charset="0"/>
              </a:defRPr>
            </a:lvl1pPr>
          </a:lstStyle>
          <a:p>
            <a:r>
              <a:rPr lang="en-US" dirty="0">
                <a:solidFill>
                  <a:srgbClr val="00B050"/>
                </a:solidFill>
              </a:rPr>
              <a:t>Lipid </a:t>
            </a:r>
          </a:p>
        </p:txBody>
      </p:sp>
      <p:sp>
        <p:nvSpPr>
          <p:cNvPr id="11277" name="Text Box 13"/>
          <p:cNvSpPr txBox="1">
            <a:spLocks noChangeArrowheads="1"/>
          </p:cNvSpPr>
          <p:nvPr/>
        </p:nvSpPr>
        <p:spPr bwMode="gray">
          <a:xfrm>
            <a:off x="6977063" y="3470134"/>
            <a:ext cx="1176337" cy="461665"/>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70C0"/>
                </a:solidFill>
                <a:latin typeface="#9Slide03 Swiss 721 Black Conde" panose="02000500000000000000" pitchFamily="2" charset="0"/>
                <a:cs typeface="Arial" charset="0"/>
              </a:defRPr>
            </a:lvl1pPr>
          </a:lstStyle>
          <a:p>
            <a:r>
              <a:rPr lang="en-US" dirty="0">
                <a:solidFill>
                  <a:srgbClr val="FF0000"/>
                </a:solidFill>
              </a:rPr>
              <a:t>Protein </a:t>
            </a:r>
          </a:p>
        </p:txBody>
      </p:sp>
      <p:sp>
        <p:nvSpPr>
          <p:cNvPr id="16" name="TextBox 15"/>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Tree>
    <p:extLst>
      <p:ext uri="{BB962C8B-B14F-4D97-AF65-F5344CB8AC3E}">
        <p14:creationId xmlns:p14="http://schemas.microsoft.com/office/powerpoint/2010/main" val="42307776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anim calcmode="lin" valueType="num">
                                      <p:cBhvr>
                                        <p:cTn id="8" dur="1000" fill="hold"/>
                                        <p:tgtEl>
                                          <p:spTgt spid="11275"/>
                                        </p:tgtEl>
                                        <p:attrNameLst>
                                          <p:attrName>ppt_x</p:attrName>
                                        </p:attrNameLst>
                                      </p:cBhvr>
                                      <p:tavLst>
                                        <p:tav tm="0">
                                          <p:val>
                                            <p:strVal val="#ppt_x"/>
                                          </p:val>
                                        </p:tav>
                                        <p:tav tm="100000">
                                          <p:val>
                                            <p:strVal val="#ppt_x"/>
                                          </p:val>
                                        </p:tav>
                                      </p:tavLst>
                                    </p:anim>
                                    <p:anim calcmode="lin" valueType="num">
                                      <p:cBhvr>
                                        <p:cTn id="9" dur="1000" fill="hold"/>
                                        <p:tgtEl>
                                          <p:spTgt spid="112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77"/>
                                        </p:tgtEl>
                                        <p:attrNameLst>
                                          <p:attrName>style.visibility</p:attrName>
                                        </p:attrNameLst>
                                      </p:cBhvr>
                                      <p:to>
                                        <p:strVal val="visible"/>
                                      </p:to>
                                    </p:set>
                                    <p:animEffect transition="in" filter="fade">
                                      <p:cBhvr>
                                        <p:cTn id="14" dur="1000"/>
                                        <p:tgtEl>
                                          <p:spTgt spid="11277"/>
                                        </p:tgtEl>
                                      </p:cBhvr>
                                    </p:animEffect>
                                    <p:anim calcmode="lin" valueType="num">
                                      <p:cBhvr>
                                        <p:cTn id="15" dur="1000" fill="hold"/>
                                        <p:tgtEl>
                                          <p:spTgt spid="11277"/>
                                        </p:tgtEl>
                                        <p:attrNameLst>
                                          <p:attrName>ppt_x</p:attrName>
                                        </p:attrNameLst>
                                      </p:cBhvr>
                                      <p:tavLst>
                                        <p:tav tm="0">
                                          <p:val>
                                            <p:strVal val="#ppt_x"/>
                                          </p:val>
                                        </p:tav>
                                        <p:tav tm="100000">
                                          <p:val>
                                            <p:strVal val="#ppt_x"/>
                                          </p:val>
                                        </p:tav>
                                      </p:tavLst>
                                    </p:anim>
                                    <p:anim calcmode="lin" valueType="num">
                                      <p:cBhvr>
                                        <p:cTn id="16" dur="1000" fill="hold"/>
                                        <p:tgtEl>
                                          <p:spTgt spid="112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additive="base">
                                        <p:cTn id="21" dur="500" fill="hold"/>
                                        <p:tgtEl>
                                          <p:spTgt spid="11276"/>
                                        </p:tgtEl>
                                        <p:attrNameLst>
                                          <p:attrName>ppt_x</p:attrName>
                                        </p:attrNameLst>
                                      </p:cBhvr>
                                      <p:tavLst>
                                        <p:tav tm="0">
                                          <p:val>
                                            <p:strVal val="#ppt_x"/>
                                          </p:val>
                                        </p:tav>
                                        <p:tav tm="100000">
                                          <p:val>
                                            <p:strVal val="#ppt_x"/>
                                          </p:val>
                                        </p:tav>
                                      </p:tavLst>
                                    </p:anim>
                                    <p:anim calcmode="lin" valueType="num">
                                      <p:cBhvr additive="base">
                                        <p:cTn id="22"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270"/>
                                        </p:tgtEl>
                                        <p:attrNameLst>
                                          <p:attrName>style.visibility</p:attrName>
                                        </p:attrNameLst>
                                      </p:cBhvr>
                                      <p:to>
                                        <p:strVal val="visible"/>
                                      </p:to>
                                    </p:set>
                                    <p:animEffect transition="in" filter="barn(inVertical)">
                                      <p:cBhvr>
                                        <p:cTn id="2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5" grpId="0"/>
      <p:bldP spid="11276" grpId="0"/>
      <p:bldP spid="112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nut 10"/>
          <p:cNvSpPr/>
          <p:nvPr/>
        </p:nvSpPr>
        <p:spPr>
          <a:xfrm>
            <a:off x="2906163" y="1683939"/>
            <a:ext cx="3313568" cy="3241145"/>
          </a:xfrm>
          <a:prstGeom prst="donut">
            <a:avLst>
              <a:gd name="adj" fmla="val 12315"/>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0" name="Group 19"/>
          <p:cNvGrpSpPr/>
          <p:nvPr/>
        </p:nvGrpSpPr>
        <p:grpSpPr>
          <a:xfrm>
            <a:off x="561315" y="199174"/>
            <a:ext cx="8057585" cy="6388956"/>
            <a:chOff x="470780" y="172014"/>
            <a:chExt cx="8057585" cy="6388956"/>
          </a:xfrm>
        </p:grpSpPr>
        <p:grpSp>
          <p:nvGrpSpPr>
            <p:cNvPr id="21" name="Group 20"/>
            <p:cNvGrpSpPr/>
            <p:nvPr/>
          </p:nvGrpSpPr>
          <p:grpSpPr>
            <a:xfrm>
              <a:off x="470780" y="172014"/>
              <a:ext cx="7863973" cy="4370561"/>
              <a:chOff x="434566" y="271603"/>
              <a:chExt cx="7863973" cy="4370561"/>
            </a:xfrm>
          </p:grpSpPr>
          <p:pic>
            <p:nvPicPr>
              <p:cNvPr id="27" name="Picture 2" descr="carb2 - Gymm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54"/>
              <a:stretch/>
            </p:blipFill>
            <p:spPr bwMode="auto">
              <a:xfrm>
                <a:off x="461726" y="1013987"/>
                <a:ext cx="3775296" cy="22724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461726" y="271603"/>
                <a:ext cx="3775296" cy="74238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Nhóm thực phẩm</a:t>
                </a:r>
              </a:p>
              <a:p>
                <a:pPr algn="ctr"/>
                <a:r>
                  <a:rPr lang="en-US" sz="2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CUNG CẤP CHẤT BỘT</a:t>
                </a:r>
              </a:p>
            </p:txBody>
          </p:sp>
          <p:sp>
            <p:nvSpPr>
              <p:cNvPr id="29" name="Rectangle 28"/>
              <p:cNvSpPr/>
              <p:nvPr/>
            </p:nvSpPr>
            <p:spPr>
              <a:xfrm>
                <a:off x="4772842" y="271603"/>
                <a:ext cx="3525697" cy="742383"/>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Nhóm thực phẩm</a:t>
                </a:r>
              </a:p>
              <a:p>
                <a:pPr algn="ctr"/>
                <a:r>
                  <a:rPr lang="en-US" sz="2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CUNG CẤP CHẤT ĐẠM</a:t>
                </a:r>
              </a:p>
            </p:txBody>
          </p:sp>
          <p:sp>
            <p:nvSpPr>
              <p:cNvPr id="30" name="Rectangle 29"/>
              <p:cNvSpPr/>
              <p:nvPr/>
            </p:nvSpPr>
            <p:spPr>
              <a:xfrm>
                <a:off x="434566" y="3899781"/>
                <a:ext cx="3802456" cy="742383"/>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Nhóm thực phẩm</a:t>
                </a:r>
              </a:p>
              <a:p>
                <a:pPr algn="ctr"/>
                <a:r>
                  <a:rPr lang="en-US" sz="2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CUNG CẤP CHẤT BÉO</a:t>
                </a:r>
              </a:p>
            </p:txBody>
          </p:sp>
        </p:grpSp>
        <p:pic>
          <p:nvPicPr>
            <p:cNvPr id="22" name="Picture 4" descr="Chất đạm - Protein trong ăn uống - Dinh dưỡng c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9056" y="914397"/>
              <a:ext cx="3525697" cy="2272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6" descr="Bữa ăn đa dạng để phòng chống thiếu vi chất dinh dưỡng"/>
            <p:cNvPicPr>
              <a:picLocks noChangeAspect="1" noChangeArrowheads="1"/>
            </p:cNvPicPr>
            <p:nvPr/>
          </p:nvPicPr>
          <p:blipFill rotWithShape="1">
            <a:blip r:embed="rId4">
              <a:extLst>
                <a:ext uri="{28A0092B-C50C-407E-A947-70E740481C1C}">
                  <a14:useLocalDpi xmlns:a14="http://schemas.microsoft.com/office/drawing/2010/main" val="0"/>
                </a:ext>
              </a:extLst>
            </a:blip>
            <a:srcRect l="2961"/>
            <a:stretch/>
          </p:blipFill>
          <p:spPr bwMode="auto">
            <a:xfrm>
              <a:off x="470780" y="4542576"/>
              <a:ext cx="3802456" cy="2018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4809057" y="3800193"/>
              <a:ext cx="3719308" cy="2760776"/>
              <a:chOff x="4809057" y="3800193"/>
              <a:chExt cx="3719308" cy="2760776"/>
            </a:xfrm>
          </p:grpSpPr>
          <p:pic>
            <p:nvPicPr>
              <p:cNvPr id="25" name="Picture 10" descr="eDoctor: 8 loại thực phẩm giúp ngủ ngon"/>
              <p:cNvPicPr>
                <a:picLocks noChangeAspect="1" noChangeArrowheads="1"/>
              </p:cNvPicPr>
              <p:nvPr/>
            </p:nvPicPr>
            <p:blipFill rotWithShape="1">
              <a:blip r:embed="rId5">
                <a:extLst>
                  <a:ext uri="{28A0092B-C50C-407E-A947-70E740481C1C}">
                    <a14:useLocalDpi xmlns:a14="http://schemas.microsoft.com/office/drawing/2010/main" val="0"/>
                  </a:ext>
                </a:extLst>
              </a:blip>
              <a:srcRect l="-1" t="7909" r="-4463"/>
              <a:stretch/>
            </p:blipFill>
            <p:spPr bwMode="auto">
              <a:xfrm>
                <a:off x="4809057" y="4542577"/>
                <a:ext cx="3719308" cy="2018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4809057" y="3800193"/>
                <a:ext cx="3525696" cy="742383"/>
              </a:xfrm>
              <a:prstGeom prst="rect">
                <a:avLst/>
              </a:prstGeom>
              <a:solidFill>
                <a:srgbClr val="1027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vi-VN"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Nhóm thực phẩm</a:t>
                </a:r>
              </a:p>
              <a:p>
                <a:pPr algn="ctr"/>
                <a:r>
                  <a:rPr lang="en-US" sz="2400" b="1" dirty="0">
                    <a:solidFill>
                      <a:prstClr val="white"/>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VITAMIN &amp; KHOÁNG</a:t>
                </a:r>
              </a:p>
            </p:txBody>
          </p:sp>
        </p:grpSp>
      </p:grpSp>
    </p:spTree>
    <p:extLst>
      <p:ext uri="{BB962C8B-B14F-4D97-AF65-F5344CB8AC3E}">
        <p14:creationId xmlns:p14="http://schemas.microsoft.com/office/powerpoint/2010/main" val="301903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 cách đốt mỡ xấu thanh lọc cơ thể - MEGA We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80" y="1777497"/>
            <a:ext cx="7863991" cy="4116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6126" y="534155"/>
            <a:ext cx="6907795" cy="646331"/>
          </a:xfrm>
          <a:prstGeom prst="rect">
            <a:avLst/>
          </a:prstGeom>
          <a:noFill/>
        </p:spPr>
        <p:txBody>
          <a:bodyPr wrap="square" rtlCol="0">
            <a:spAutoFit/>
          </a:bodyPr>
          <a:lstStyle/>
          <a:p>
            <a:pPr algn="ctr"/>
            <a:r>
              <a:rPr lang="en-US" sz="3600" dirty="0">
                <a:latin typeface="#9Slide03 SFU Helvetica Condens" panose="00000400000000000000" pitchFamily="2" charset="0"/>
              </a:rPr>
              <a:t>SỰ PHÂN BỐ HÀM LƯỢNG CÁC CHẤT</a:t>
            </a:r>
          </a:p>
        </p:txBody>
      </p:sp>
    </p:spTree>
    <p:extLst>
      <p:ext uri="{BB962C8B-B14F-4D97-AF65-F5344CB8AC3E}">
        <p14:creationId xmlns:p14="http://schemas.microsoft.com/office/powerpoint/2010/main" val="1614102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3"/>
          <p:cNvSpPr>
            <a:spLocks noChangeArrowheads="1"/>
          </p:cNvSpPr>
          <p:nvPr/>
        </p:nvSpPr>
        <p:spPr bwMode="gray">
          <a:xfrm>
            <a:off x="6073775" y="2720975"/>
            <a:ext cx="455613" cy="381000"/>
          </a:xfrm>
          <a:prstGeom prst="downArrow">
            <a:avLst>
              <a:gd name="adj1" fmla="val 58889"/>
              <a:gd name="adj2" fmla="val 60000"/>
            </a:avLst>
          </a:prstGeom>
          <a:solidFill>
            <a:schemeClr val="accent1"/>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44" name="AutoShape 4"/>
          <p:cNvSpPr>
            <a:spLocks noChangeArrowheads="1"/>
          </p:cNvSpPr>
          <p:nvPr/>
        </p:nvSpPr>
        <p:spPr bwMode="gray">
          <a:xfrm>
            <a:off x="6086475" y="3886200"/>
            <a:ext cx="455613" cy="381000"/>
          </a:xfrm>
          <a:prstGeom prst="downArrow">
            <a:avLst>
              <a:gd name="adj1" fmla="val 58889"/>
              <a:gd name="adj2" fmla="val 60000"/>
            </a:avLst>
          </a:prstGeom>
          <a:solidFill>
            <a:schemeClr val="accent2"/>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45" name="AutoShape 5"/>
          <p:cNvSpPr>
            <a:spLocks noChangeArrowheads="1"/>
          </p:cNvSpPr>
          <p:nvPr/>
        </p:nvSpPr>
        <p:spPr bwMode="gray">
          <a:xfrm>
            <a:off x="6073775" y="5110163"/>
            <a:ext cx="455613" cy="381000"/>
          </a:xfrm>
          <a:prstGeom prst="downArrow">
            <a:avLst>
              <a:gd name="adj1" fmla="val 58889"/>
              <a:gd name="adj2" fmla="val 60000"/>
            </a:avLst>
          </a:prstGeom>
          <a:solidFill>
            <a:schemeClr val="hlink"/>
          </a:solidFill>
          <a:ln w="190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46" name="Text Box 4"/>
          <p:cNvSpPr txBox="1">
            <a:spLocks noChangeArrowheads="1"/>
          </p:cNvSpPr>
          <p:nvPr/>
        </p:nvSpPr>
        <p:spPr bwMode="black">
          <a:xfrm>
            <a:off x="304800" y="4876800"/>
            <a:ext cx="3810000" cy="369332"/>
          </a:xfrm>
          <a:prstGeom prst="rect">
            <a:avLst/>
          </a:prstGeom>
          <a:noFill/>
          <a:ln w="9525" algn="ctr">
            <a:noFill/>
            <a:miter lim="800000"/>
            <a:headEnd/>
            <a:tailEnd/>
          </a:ln>
        </p:spPr>
        <p:txBody>
          <a:bodyPr>
            <a:spAutoFit/>
          </a:bodyPr>
          <a:lstStyle/>
          <a:p>
            <a:pPr algn="ctr" eaLnBrk="0" fontAlgn="base" hangingPunct="0">
              <a:spcBef>
                <a:spcPct val="0"/>
              </a:spcBef>
              <a:spcAft>
                <a:spcPct val="0"/>
              </a:spcAft>
            </a:pPr>
            <a:endParaRPr lang="en-US" b="1" dirty="0">
              <a:solidFill>
                <a:srgbClr val="000000"/>
              </a:solidFill>
              <a:cs typeface="Arial" charset="0"/>
            </a:endParaRPr>
          </a:p>
        </p:txBody>
      </p:sp>
      <p:grpSp>
        <p:nvGrpSpPr>
          <p:cNvPr id="10247" name="Group 7"/>
          <p:cNvGrpSpPr>
            <a:grpSpLocks/>
          </p:cNvGrpSpPr>
          <p:nvPr/>
        </p:nvGrpSpPr>
        <p:grpSpPr bwMode="auto">
          <a:xfrm>
            <a:off x="4254500" y="1958975"/>
            <a:ext cx="4051300" cy="914400"/>
            <a:chOff x="2728" y="1008"/>
            <a:chExt cx="2552" cy="576"/>
          </a:xfrm>
        </p:grpSpPr>
        <p:sp>
          <p:nvSpPr>
            <p:cNvPr id="10248" name="Rectangle 8"/>
            <p:cNvSpPr>
              <a:spLocks noChangeArrowheads="1"/>
            </p:cNvSpPr>
            <p:nvPr/>
          </p:nvSpPr>
          <p:spPr bwMode="gray">
            <a:xfrm>
              <a:off x="2728" y="1008"/>
              <a:ext cx="2552" cy="576"/>
            </a:xfrm>
            <a:prstGeom prst="rect">
              <a:avLst/>
            </a:prstGeom>
            <a:solidFill>
              <a:srgbClr val="FFFFFF"/>
            </a:solidFill>
            <a:ln w="6350">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49" name="Rectangle 9"/>
            <p:cNvSpPr>
              <a:spLocks noChangeArrowheads="1"/>
            </p:cNvSpPr>
            <p:nvPr/>
          </p:nvSpPr>
          <p:spPr bwMode="gray">
            <a:xfrm>
              <a:off x="2735" y="1014"/>
              <a:ext cx="2536" cy="262"/>
            </a:xfrm>
            <a:prstGeom prst="rect">
              <a:avLst/>
            </a:prstGeom>
            <a:solidFill>
              <a:schemeClr val="accent1"/>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50" name="Rectangle 10"/>
            <p:cNvSpPr>
              <a:spLocks noChangeArrowheads="1"/>
            </p:cNvSpPr>
            <p:nvPr/>
          </p:nvSpPr>
          <p:spPr bwMode="gray">
            <a:xfrm>
              <a:off x="2736" y="1264"/>
              <a:ext cx="2535" cy="314"/>
            </a:xfrm>
            <a:prstGeom prst="rect">
              <a:avLst/>
            </a:prstGeom>
            <a:gradFill rotWithShape="1">
              <a:gsLst>
                <a:gs pos="0">
                  <a:schemeClr val="accent1">
                    <a:gamma/>
                    <a:tint val="61176"/>
                    <a:invGamma/>
                  </a:schemeClr>
                </a:gs>
                <a:gs pos="100000">
                  <a:schemeClr val="accent1"/>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grpSp>
      <p:sp>
        <p:nvSpPr>
          <p:cNvPr id="10251" name="Text Box 11"/>
          <p:cNvSpPr txBox="1">
            <a:spLocks noChangeArrowheads="1"/>
          </p:cNvSpPr>
          <p:nvPr/>
        </p:nvSpPr>
        <p:spPr bwMode="gray">
          <a:xfrm>
            <a:off x="4278312" y="2390775"/>
            <a:ext cx="4024313" cy="461665"/>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400" b="1" dirty="0">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tinh bột, đường, chất xơ</a:t>
            </a:r>
          </a:p>
        </p:txBody>
      </p:sp>
      <p:grpSp>
        <p:nvGrpSpPr>
          <p:cNvPr id="10252" name="Group 12"/>
          <p:cNvGrpSpPr>
            <a:grpSpLocks/>
          </p:cNvGrpSpPr>
          <p:nvPr/>
        </p:nvGrpSpPr>
        <p:grpSpPr bwMode="auto">
          <a:xfrm>
            <a:off x="4267200" y="3130550"/>
            <a:ext cx="4051300" cy="914400"/>
            <a:chOff x="2736" y="1803"/>
            <a:chExt cx="2552" cy="576"/>
          </a:xfrm>
        </p:grpSpPr>
        <p:sp>
          <p:nvSpPr>
            <p:cNvPr id="10253" name="Rectangle 13"/>
            <p:cNvSpPr>
              <a:spLocks noChangeArrowheads="1"/>
            </p:cNvSpPr>
            <p:nvPr/>
          </p:nvSpPr>
          <p:spPr bwMode="ltGray">
            <a:xfrm>
              <a:off x="2736" y="1803"/>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54" name="Rectangle 14"/>
            <p:cNvSpPr>
              <a:spLocks noChangeArrowheads="1"/>
            </p:cNvSpPr>
            <p:nvPr/>
          </p:nvSpPr>
          <p:spPr bwMode="ltGray">
            <a:xfrm>
              <a:off x="2743" y="1809"/>
              <a:ext cx="2536" cy="268"/>
            </a:xfrm>
            <a:prstGeom prst="rect">
              <a:avLst/>
            </a:prstGeom>
            <a:solidFill>
              <a:schemeClr val="accent2"/>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55" name="Rectangle 15"/>
            <p:cNvSpPr>
              <a:spLocks noChangeArrowheads="1"/>
            </p:cNvSpPr>
            <p:nvPr/>
          </p:nvSpPr>
          <p:spPr bwMode="ltGray">
            <a:xfrm>
              <a:off x="2744" y="2059"/>
              <a:ext cx="2535" cy="314"/>
            </a:xfrm>
            <a:prstGeom prst="rect">
              <a:avLst/>
            </a:prstGeom>
            <a:gradFill rotWithShape="1">
              <a:gsLst>
                <a:gs pos="0">
                  <a:schemeClr val="accent2">
                    <a:gamma/>
                    <a:tint val="61176"/>
                    <a:invGamma/>
                  </a:schemeClr>
                </a:gs>
                <a:gs pos="100000">
                  <a:schemeClr val="accent2"/>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grpSp>
      <p:sp>
        <p:nvSpPr>
          <p:cNvPr id="10256" name="Text Box 16"/>
          <p:cNvSpPr txBox="1">
            <a:spLocks noChangeArrowheads="1"/>
          </p:cNvSpPr>
          <p:nvPr/>
        </p:nvSpPr>
        <p:spPr bwMode="gray">
          <a:xfrm>
            <a:off x="4278314" y="3587034"/>
            <a:ext cx="4541836" cy="400110"/>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000" dirty="0"/>
              <a:t> gạo, bún, khoai, ngô, lúa mì,..</a:t>
            </a:r>
          </a:p>
        </p:txBody>
      </p:sp>
      <p:grpSp>
        <p:nvGrpSpPr>
          <p:cNvPr id="10257" name="Group 17"/>
          <p:cNvGrpSpPr>
            <a:grpSpLocks/>
          </p:cNvGrpSpPr>
          <p:nvPr/>
        </p:nvGrpSpPr>
        <p:grpSpPr bwMode="auto">
          <a:xfrm>
            <a:off x="4254500" y="4338638"/>
            <a:ext cx="4051300" cy="914400"/>
            <a:chOff x="2728" y="2612"/>
            <a:chExt cx="2552" cy="576"/>
          </a:xfrm>
        </p:grpSpPr>
        <p:sp>
          <p:nvSpPr>
            <p:cNvPr id="10258" name="Rectangle 18"/>
            <p:cNvSpPr>
              <a:spLocks noChangeArrowheads="1"/>
            </p:cNvSpPr>
            <p:nvPr/>
          </p:nvSpPr>
          <p:spPr bwMode="ltGray">
            <a:xfrm>
              <a:off x="2728" y="2612"/>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59" name="Rectangle 19"/>
            <p:cNvSpPr>
              <a:spLocks noChangeArrowheads="1"/>
            </p:cNvSpPr>
            <p:nvPr/>
          </p:nvSpPr>
          <p:spPr bwMode="ltGray">
            <a:xfrm>
              <a:off x="2735" y="2618"/>
              <a:ext cx="2536" cy="262"/>
            </a:xfrm>
            <a:prstGeom prst="rect">
              <a:avLst/>
            </a:prstGeom>
            <a:solidFill>
              <a:schemeClr va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60" name="Rectangle 20"/>
            <p:cNvSpPr>
              <a:spLocks noChangeArrowheads="1"/>
            </p:cNvSpPr>
            <p:nvPr/>
          </p:nvSpPr>
          <p:spPr bwMode="ltGray">
            <a:xfrm>
              <a:off x="2736" y="2868"/>
              <a:ext cx="2535" cy="314"/>
            </a:xfrm>
            <a:prstGeom prst="rect">
              <a:avLst/>
            </a:prstGeom>
            <a:gradFill rotWithShape="1">
              <a:gsLst>
                <a:gs pos="0">
                  <a:schemeClr val="hlink">
                    <a:gamma/>
                    <a:tint val="61176"/>
                    <a:invGamma/>
                  </a:schemeClr>
                </a:gs>
                <a:gs pos="100000">
                  <a:schemeClr va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grpSp>
      <p:sp>
        <p:nvSpPr>
          <p:cNvPr id="10261" name="Text Box 21"/>
          <p:cNvSpPr txBox="1">
            <a:spLocks noChangeArrowheads="1"/>
          </p:cNvSpPr>
          <p:nvPr/>
        </p:nvSpPr>
        <p:spPr bwMode="gray">
          <a:xfrm>
            <a:off x="4646613" y="4748518"/>
            <a:ext cx="3289300" cy="461665"/>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t> chuyển thành đường</a:t>
            </a:r>
          </a:p>
        </p:txBody>
      </p:sp>
      <p:grpSp>
        <p:nvGrpSpPr>
          <p:cNvPr id="10262" name="Group 22"/>
          <p:cNvGrpSpPr>
            <a:grpSpLocks/>
          </p:cNvGrpSpPr>
          <p:nvPr/>
        </p:nvGrpSpPr>
        <p:grpSpPr bwMode="auto">
          <a:xfrm>
            <a:off x="4254500" y="5562600"/>
            <a:ext cx="4051300" cy="914400"/>
            <a:chOff x="2728" y="3421"/>
            <a:chExt cx="2552" cy="576"/>
          </a:xfrm>
        </p:grpSpPr>
        <p:sp>
          <p:nvSpPr>
            <p:cNvPr id="10263" name="Rectangle 23"/>
            <p:cNvSpPr>
              <a:spLocks noChangeArrowheads="1"/>
            </p:cNvSpPr>
            <p:nvPr/>
          </p:nvSpPr>
          <p:spPr bwMode="ltGray">
            <a:xfrm>
              <a:off x="2728" y="3421"/>
              <a:ext cx="2552" cy="576"/>
            </a:xfrm>
            <a:prstGeom prst="rect">
              <a:avLst/>
            </a:prstGeom>
            <a:solidFill>
              <a:srgbClr val="FFFFFF"/>
            </a:solidFill>
            <a:ln w="9525">
              <a:solidFill>
                <a:srgbClr val="FFFFFF"/>
              </a:solid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64" name="Rectangle 24"/>
            <p:cNvSpPr>
              <a:spLocks noChangeArrowheads="1"/>
            </p:cNvSpPr>
            <p:nvPr/>
          </p:nvSpPr>
          <p:spPr bwMode="ltGray">
            <a:xfrm>
              <a:off x="2735" y="3427"/>
              <a:ext cx="2536" cy="262"/>
            </a:xfrm>
            <a:prstGeom prst="rect">
              <a:avLst/>
            </a:prstGeom>
            <a:solidFill>
              <a:schemeClr val="folHlink"/>
            </a:soli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0265" name="Rectangle 25"/>
            <p:cNvSpPr>
              <a:spLocks noChangeArrowheads="1"/>
            </p:cNvSpPr>
            <p:nvPr/>
          </p:nvSpPr>
          <p:spPr bwMode="ltGray">
            <a:xfrm>
              <a:off x="2736" y="3677"/>
              <a:ext cx="2535" cy="314"/>
            </a:xfrm>
            <a:prstGeom prst="rect">
              <a:avLst/>
            </a:prstGeom>
            <a:gradFill rotWithShape="1">
              <a:gsLst>
                <a:gs pos="0">
                  <a:schemeClr val="folHlink">
                    <a:gamma/>
                    <a:tint val="61176"/>
                    <a:invGamma/>
                  </a:schemeClr>
                </a:gs>
                <a:gs pos="100000">
                  <a:schemeClr val="folHlink"/>
                </a:gs>
              </a:gsLst>
              <a:lin ang="2700000" scaled="1"/>
            </a:gradFill>
            <a:ln w="9525">
              <a:noFill/>
              <a:miter lim="800000"/>
              <a:headEnd/>
              <a:tailEnd/>
            </a:ln>
            <a:effectLst>
              <a:outerShdw dist="35921" dir="2700000"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grpSp>
      <p:sp>
        <p:nvSpPr>
          <p:cNvPr id="10266" name="Text Box 26"/>
          <p:cNvSpPr txBox="1">
            <a:spLocks noChangeArrowheads="1"/>
          </p:cNvSpPr>
          <p:nvPr/>
        </p:nvSpPr>
        <p:spPr bwMode="gray">
          <a:xfrm>
            <a:off x="4278312" y="6001692"/>
            <a:ext cx="4453311" cy="400110"/>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400" b="1">
                <a:solidFill>
                  <a:srgbClr val="000000"/>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000" dirty="0"/>
              <a:t>Mía, thốt nốt, củ cải đường,..</a:t>
            </a:r>
          </a:p>
        </p:txBody>
      </p:sp>
      <p:sp>
        <p:nvSpPr>
          <p:cNvPr id="10267" name="Text Box 27"/>
          <p:cNvSpPr txBox="1">
            <a:spLocks noChangeArrowheads="1"/>
          </p:cNvSpPr>
          <p:nvPr/>
        </p:nvSpPr>
        <p:spPr bwMode="black">
          <a:xfrm>
            <a:off x="4635500" y="1966913"/>
            <a:ext cx="3503565" cy="430887"/>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vi-VN" sz="2200" b="1" dirty="0">
                <a:solidFill>
                  <a:srgbClr val="FFFFFF"/>
                </a:solidFill>
                <a:latin typeface="#9Slide03 SFU Helvetica Condens" panose="00000400000000000000" pitchFamily="2" charset="0"/>
                <a:cs typeface="Arial" charset="0"/>
              </a:rPr>
              <a:t>Gọi chung cho nhóm</a:t>
            </a:r>
          </a:p>
        </p:txBody>
      </p:sp>
      <p:sp>
        <p:nvSpPr>
          <p:cNvPr id="10268" name="Text Box 28"/>
          <p:cNvSpPr txBox="1">
            <a:spLocks noChangeArrowheads="1"/>
          </p:cNvSpPr>
          <p:nvPr/>
        </p:nvSpPr>
        <p:spPr bwMode="black">
          <a:xfrm>
            <a:off x="5111750" y="3124200"/>
            <a:ext cx="2432050" cy="427038"/>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9Slide03 SFU Helvetica Condens" panose="00000400000000000000" pitchFamily="2" charset="0"/>
              </a:rPr>
              <a:t>Nguồn</a:t>
            </a:r>
          </a:p>
        </p:txBody>
      </p:sp>
      <p:sp>
        <p:nvSpPr>
          <p:cNvPr id="10269" name="Text Box 29"/>
          <p:cNvSpPr txBox="1">
            <a:spLocks noChangeArrowheads="1"/>
          </p:cNvSpPr>
          <p:nvPr/>
        </p:nvSpPr>
        <p:spPr bwMode="black">
          <a:xfrm>
            <a:off x="5111750" y="4316413"/>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9Slide03 SFU Helvetica Condens" panose="00000400000000000000" pitchFamily="2" charset="0"/>
              </a:rPr>
              <a:t>Khi hóa</a:t>
            </a:r>
          </a:p>
        </p:txBody>
      </p:sp>
      <p:sp>
        <p:nvSpPr>
          <p:cNvPr id="10270" name="Text Box 30"/>
          <p:cNvSpPr txBox="1">
            <a:spLocks noChangeArrowheads="1"/>
          </p:cNvSpPr>
          <p:nvPr/>
        </p:nvSpPr>
        <p:spPr bwMode="black">
          <a:xfrm>
            <a:off x="5111750" y="5535613"/>
            <a:ext cx="2432050" cy="427037"/>
          </a:xfrm>
          <a:prstGeom prst="rect">
            <a:avLst/>
          </a:prstGeom>
          <a:noFill/>
          <a:ln w="9525" algn="ctr">
            <a:noFill/>
            <a:miter lim="800000"/>
            <a:headEnd/>
            <a:tailEnd/>
          </a:ln>
          <a:effectLst/>
        </p:spPr>
        <p:txBody>
          <a:bodyPr wrap="square">
            <a:spAutoFit/>
          </a:bodyPr>
          <a:lstStyle>
            <a:defPPr>
              <a:defRPr lang="en-US"/>
            </a:defPPr>
            <a:lvl1pPr algn="ctr" fontAlgn="base">
              <a:spcBef>
                <a:spcPct val="50000"/>
              </a:spcBef>
              <a:spcAft>
                <a:spcPct val="0"/>
              </a:spcAft>
              <a:defRPr sz="2200" b="1">
                <a:solidFill>
                  <a:srgbClr val="FFFFFF"/>
                </a:solidFill>
                <a:latin typeface="#9Slide03 Swiss 721 Black Conde" panose="02000500000000000000" pitchFamily="2" charset="0"/>
                <a:cs typeface="Arial" charset="0"/>
              </a:defRPr>
            </a:lvl1pPr>
          </a:lstStyle>
          <a:p>
            <a:r>
              <a:rPr lang="vi-VN" dirty="0">
                <a:latin typeface="#9Slide03 SFU Helvetica Condens" panose="00000400000000000000" pitchFamily="2" charset="0"/>
              </a:rPr>
              <a:t>Đường có trong</a:t>
            </a:r>
          </a:p>
        </p:txBody>
      </p:sp>
      <p:grpSp>
        <p:nvGrpSpPr>
          <p:cNvPr id="10271" name="Group 31"/>
          <p:cNvGrpSpPr>
            <a:grpSpLocks/>
          </p:cNvGrpSpPr>
          <p:nvPr/>
        </p:nvGrpSpPr>
        <p:grpSpPr bwMode="auto">
          <a:xfrm>
            <a:off x="-422275" y="2153443"/>
            <a:ext cx="2832100" cy="2376488"/>
            <a:chOff x="357" y="1193"/>
            <a:chExt cx="1784" cy="1497"/>
          </a:xfrm>
        </p:grpSpPr>
        <p:sp>
          <p:nvSpPr>
            <p:cNvPr id="10272" name="Freeform 32"/>
            <p:cNvSpPr>
              <a:spLocks/>
            </p:cNvSpPr>
            <p:nvPr/>
          </p:nvSpPr>
          <p:spPr bwMode="gray">
            <a:xfrm flipH="1">
              <a:off x="1156" y="2240"/>
              <a:ext cx="841" cy="432"/>
            </a:xfrm>
            <a:custGeom>
              <a:avLst/>
              <a:gdLst/>
              <a:ahLst/>
              <a:cxnLst>
                <a:cxn ang="0">
                  <a:pos x="0" y="166"/>
                </a:cxn>
                <a:cxn ang="0">
                  <a:pos x="58" y="173"/>
                </a:cxn>
                <a:cxn ang="0">
                  <a:pos x="297" y="32"/>
                </a:cxn>
                <a:cxn ang="0">
                  <a:pos x="289" y="8"/>
                </a:cxn>
                <a:cxn ang="0">
                  <a:pos x="223" y="26"/>
                </a:cxn>
                <a:cxn ang="0">
                  <a:pos x="0" y="166"/>
                </a:cxn>
              </a:cxnLst>
              <a:rect l="0" t="0" r="r" b="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endParaRPr>
            </a:p>
          </p:txBody>
        </p:sp>
        <p:sp>
          <p:nvSpPr>
            <p:cNvPr id="10273" name="Freeform 33"/>
            <p:cNvSpPr>
              <a:spLocks/>
            </p:cNvSpPr>
            <p:nvPr/>
          </p:nvSpPr>
          <p:spPr bwMode="gray">
            <a:xfrm>
              <a:off x="663" y="2133"/>
              <a:ext cx="882" cy="418"/>
            </a:xfrm>
            <a:custGeom>
              <a:avLst/>
              <a:gdLst/>
              <a:ahLst/>
              <a:cxnLst>
                <a:cxn ang="0">
                  <a:pos x="882" y="374"/>
                </a:cxn>
                <a:cxn ang="0">
                  <a:pos x="719" y="425"/>
                </a:cxn>
                <a:cxn ang="0">
                  <a:pos x="88" y="93"/>
                </a:cxn>
                <a:cxn ang="0">
                  <a:pos x="188" y="3"/>
                </a:cxn>
                <a:cxn ang="0">
                  <a:pos x="343" y="73"/>
                </a:cxn>
                <a:cxn ang="0">
                  <a:pos x="882" y="374"/>
                </a:cxn>
              </a:cxnLst>
              <a:rect l="0" t="0" r="r" b="b"/>
              <a:pathLst>
                <a:path w="882" h="425">
                  <a:moveTo>
                    <a:pt x="882" y="374"/>
                  </a:moveTo>
                  <a:lnTo>
                    <a:pt x="719" y="425"/>
                  </a:lnTo>
                  <a:lnTo>
                    <a:pt x="88" y="93"/>
                  </a:lnTo>
                  <a:cubicBezTo>
                    <a:pt x="0" y="23"/>
                    <a:pt x="145" y="5"/>
                    <a:pt x="188" y="3"/>
                  </a:cubicBezTo>
                  <a:cubicBezTo>
                    <a:pt x="218" y="0"/>
                    <a:pt x="221" y="8"/>
                    <a:pt x="343" y="73"/>
                  </a:cubicBezTo>
                  <a:lnTo>
                    <a:pt x="882" y="374"/>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endParaRPr>
            </a:p>
          </p:txBody>
        </p:sp>
        <p:sp>
          <p:nvSpPr>
            <p:cNvPr id="10274" name="Freeform 34"/>
            <p:cNvSpPr>
              <a:spLocks/>
            </p:cNvSpPr>
            <p:nvPr/>
          </p:nvSpPr>
          <p:spPr bwMode="gray">
            <a:xfrm>
              <a:off x="357" y="2336"/>
              <a:ext cx="748" cy="354"/>
            </a:xfrm>
            <a:custGeom>
              <a:avLst/>
              <a:gdLst/>
              <a:ahLst/>
              <a:cxnLst>
                <a:cxn ang="0">
                  <a:pos x="748" y="320"/>
                </a:cxn>
                <a:cxn ang="0">
                  <a:pos x="604" y="354"/>
                </a:cxn>
                <a:cxn ang="0">
                  <a:pos x="63" y="84"/>
                </a:cxn>
                <a:cxn ang="0">
                  <a:pos x="221" y="39"/>
                </a:cxn>
                <a:cxn ang="0">
                  <a:pos x="748" y="320"/>
                </a:cxn>
              </a:cxnLst>
              <a:rect l="0" t="0" r="r" b="b"/>
              <a:pathLst>
                <a:path w="748" h="354">
                  <a:moveTo>
                    <a:pt x="748" y="320"/>
                  </a:moveTo>
                  <a:lnTo>
                    <a:pt x="604" y="354"/>
                  </a:lnTo>
                  <a:lnTo>
                    <a:pt x="63" y="84"/>
                  </a:lnTo>
                  <a:cubicBezTo>
                    <a:pt x="0" y="31"/>
                    <a:pt x="107" y="0"/>
                    <a:pt x="221" y="39"/>
                  </a:cubicBezTo>
                  <a:lnTo>
                    <a:pt x="748" y="320"/>
                  </a:lnTo>
                  <a:close/>
                </a:path>
              </a:pathLst>
            </a:custGeom>
            <a:gradFill rotWithShape="1">
              <a:gsLst>
                <a:gs pos="0">
                  <a:srgbClr val="333333">
                    <a:gamma/>
                    <a:shade val="0"/>
                    <a:invGamma/>
                    <a:alpha val="0"/>
                  </a:srgbClr>
                </a:gs>
                <a:gs pos="100000">
                  <a:srgbClr val="333333"/>
                </a:gs>
              </a:gsLst>
              <a:lin ang="5400000" scaled="1"/>
            </a:gradFill>
            <a:ln w="9525">
              <a:noFill/>
              <a:round/>
              <a:headEnd/>
              <a:tailEnd/>
            </a:ln>
            <a:effectLst/>
          </p:spPr>
          <p:txBody>
            <a:bodyPr/>
            <a:lstStyle/>
            <a:p>
              <a:pPr fontAlgn="base">
                <a:spcBef>
                  <a:spcPct val="0"/>
                </a:spcBef>
                <a:spcAft>
                  <a:spcPct val="0"/>
                </a:spcAft>
              </a:pPr>
              <a:endParaRPr lang="en-US">
                <a:solidFill>
                  <a:srgbClr val="000000"/>
                </a:solidFill>
              </a:endParaRPr>
            </a:p>
          </p:txBody>
        </p:sp>
        <p:grpSp>
          <p:nvGrpSpPr>
            <p:cNvPr id="10275" name="Group 35"/>
            <p:cNvGrpSpPr>
              <a:grpSpLocks/>
            </p:cNvGrpSpPr>
            <p:nvPr/>
          </p:nvGrpSpPr>
          <p:grpSpPr bwMode="auto">
            <a:xfrm>
              <a:off x="827" y="1193"/>
              <a:ext cx="1314" cy="1490"/>
              <a:chOff x="313" y="2400"/>
              <a:chExt cx="1349" cy="1534"/>
            </a:xfrm>
          </p:grpSpPr>
          <p:sp>
            <p:nvSpPr>
              <p:cNvPr id="10276" name="Freeform 36"/>
              <p:cNvSpPr>
                <a:spLocks/>
              </p:cNvSpPr>
              <p:nvPr/>
            </p:nvSpPr>
            <p:spPr bwMode="gray">
              <a:xfrm flipH="1">
                <a:off x="1229" y="2814"/>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endParaRPr>
              </a:p>
            </p:txBody>
          </p:sp>
          <p:sp>
            <p:nvSpPr>
              <p:cNvPr id="10277" name="Freeform 37"/>
              <p:cNvSpPr>
                <a:spLocks/>
              </p:cNvSpPr>
              <p:nvPr/>
            </p:nvSpPr>
            <p:spPr bwMode="gray">
              <a:xfrm flipH="1">
                <a:off x="700" y="2400"/>
                <a:ext cx="545" cy="1380"/>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2353"/>
                      <a:invGamma/>
                    </a:srgbClr>
                  </a:gs>
                  <a:gs pos="100000">
                    <a:srgbClr val="EAEAEA"/>
                  </a:gs>
                </a:gsLst>
                <a:lin ang="5400000" scaled="1"/>
              </a:gradFill>
              <a:ln w="9525">
                <a:noFill/>
                <a:round/>
                <a:headEnd/>
                <a:tailEnd/>
              </a:ln>
              <a:effectLst/>
              <a:scene3d>
                <a:camera prst="legacyPerspectiveTopLeft">
                  <a:rot lat="0" lon="197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endParaRPr>
              </a:p>
            </p:txBody>
          </p:sp>
          <p:sp>
            <p:nvSpPr>
              <p:cNvPr id="10278" name="Freeform 38"/>
              <p:cNvSpPr>
                <a:spLocks/>
              </p:cNvSpPr>
              <p:nvPr/>
            </p:nvSpPr>
            <p:spPr bwMode="gray">
              <a:xfrm flipH="1">
                <a:off x="313" y="2837"/>
                <a:ext cx="433" cy="1097"/>
              </a:xfrm>
              <a:custGeom>
                <a:avLst/>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0" t="0" r="r" b="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EAEAEA">
                      <a:gamma/>
                      <a:shade val="85882"/>
                      <a:invGamma/>
                    </a:srgbClr>
                  </a:gs>
                  <a:gs pos="100000">
                    <a:srgbClr val="EAEAEA"/>
                  </a:gs>
                </a:gsLst>
                <a:lin ang="5400000" scaled="1"/>
              </a:gradFill>
              <a:ln w="9525">
                <a:noFill/>
                <a:round/>
                <a:headEnd/>
                <a:tailEnd/>
              </a:ln>
              <a:effectLst/>
              <a:scene3d>
                <a:camera prst="legacyPerspectiveTopLeft">
                  <a:rot lat="0" lon="20099999" rev="0"/>
                </a:camera>
                <a:lightRig rig="legacyFlat3" dir="t"/>
              </a:scene3d>
              <a:sp3d extrusionH="36500" prstMaterial="legacyPlastic">
                <a:bevelT w="13500" h="13500" prst="angle"/>
                <a:bevelB w="13500" h="13500" prst="angle"/>
                <a:extrusionClr>
                  <a:srgbClr val="5F5F5F"/>
                </a:extrusionClr>
              </a:sp3d>
            </p:spPr>
            <p:txBody>
              <a:bodyPr>
                <a:flatTx/>
              </a:bodyPr>
              <a:lstStyle/>
              <a:p>
                <a:pPr fontAlgn="base">
                  <a:spcBef>
                    <a:spcPct val="0"/>
                  </a:spcBef>
                  <a:spcAft>
                    <a:spcPct val="0"/>
                  </a:spcAft>
                </a:pPr>
                <a:endParaRPr lang="en-US">
                  <a:solidFill>
                    <a:srgbClr val="000000"/>
                  </a:solidFill>
                </a:endParaRPr>
              </a:p>
            </p:txBody>
          </p:sp>
        </p:grpSp>
      </p:grpSp>
      <p:sp>
        <p:nvSpPr>
          <p:cNvPr id="40" name="TextBox 39"/>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3" name="TextBox 2"/>
          <p:cNvSpPr txBox="1"/>
          <p:nvPr/>
        </p:nvSpPr>
        <p:spPr>
          <a:xfrm>
            <a:off x="323851" y="4970352"/>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01</a:t>
            </a:r>
          </a:p>
        </p:txBody>
      </p:sp>
      <p:sp>
        <p:nvSpPr>
          <p:cNvPr id="4" name="TextBox 3"/>
          <p:cNvSpPr txBox="1"/>
          <p:nvPr/>
        </p:nvSpPr>
        <p:spPr>
          <a:xfrm>
            <a:off x="1238252" y="4876800"/>
            <a:ext cx="2799594" cy="1138773"/>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CARBOHYDRATE</a:t>
            </a:r>
          </a:p>
          <a:p>
            <a:pPr algn="ctr"/>
            <a:r>
              <a:rPr lang="vi-VN"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Cung cấp </a:t>
            </a:r>
            <a:r>
              <a:rPr lang="en-US"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n</a:t>
            </a:r>
            <a:r>
              <a:rPr lang="vi-VN"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guồn năng lượng chính</a:t>
            </a:r>
            <a:r>
              <a:rPr lang="en-US"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0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cho cơ thể</a:t>
            </a:r>
          </a:p>
        </p:txBody>
      </p:sp>
    </p:spTree>
    <p:extLst>
      <p:ext uri="{BB962C8B-B14F-4D97-AF65-F5344CB8AC3E}">
        <p14:creationId xmlns:p14="http://schemas.microsoft.com/office/powerpoint/2010/main" val="898413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67"/>
                                        </p:tgtEl>
                                        <p:attrNameLst>
                                          <p:attrName>style.visibility</p:attrName>
                                        </p:attrNameLst>
                                      </p:cBhvr>
                                      <p:to>
                                        <p:strVal val="visible"/>
                                      </p:to>
                                    </p:set>
                                    <p:anim calcmode="lin" valueType="num">
                                      <p:cBhvr additive="base">
                                        <p:cTn id="7" dur="500" fill="hold"/>
                                        <p:tgtEl>
                                          <p:spTgt spid="10267"/>
                                        </p:tgtEl>
                                        <p:attrNameLst>
                                          <p:attrName>ppt_x</p:attrName>
                                        </p:attrNameLst>
                                      </p:cBhvr>
                                      <p:tavLst>
                                        <p:tav tm="0">
                                          <p:val>
                                            <p:strVal val="#ppt_x"/>
                                          </p:val>
                                        </p:tav>
                                        <p:tav tm="100000">
                                          <p:val>
                                            <p:strVal val="#ppt_x"/>
                                          </p:val>
                                        </p:tav>
                                      </p:tavLst>
                                    </p:anim>
                                    <p:anim calcmode="lin" valueType="num">
                                      <p:cBhvr additive="base">
                                        <p:cTn id="8" dur="500" fill="hold"/>
                                        <p:tgtEl>
                                          <p:spTgt spid="102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additive="base">
                                        <p:cTn id="11" dur="500" fill="hold"/>
                                        <p:tgtEl>
                                          <p:spTgt spid="10251"/>
                                        </p:tgtEl>
                                        <p:attrNameLst>
                                          <p:attrName>ppt_x</p:attrName>
                                        </p:attrNameLst>
                                      </p:cBhvr>
                                      <p:tavLst>
                                        <p:tav tm="0">
                                          <p:val>
                                            <p:strVal val="#ppt_x"/>
                                          </p:val>
                                        </p:tav>
                                        <p:tav tm="100000">
                                          <p:val>
                                            <p:strVal val="#ppt_x"/>
                                          </p:val>
                                        </p:tav>
                                      </p:tavLst>
                                    </p:anim>
                                    <p:anim calcmode="lin" valueType="num">
                                      <p:cBhvr additive="base">
                                        <p:cTn id="12"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56"/>
                                        </p:tgtEl>
                                        <p:attrNameLst>
                                          <p:attrName>style.visibility</p:attrName>
                                        </p:attrNameLst>
                                      </p:cBhvr>
                                      <p:to>
                                        <p:strVal val="visible"/>
                                      </p:to>
                                    </p:set>
                                    <p:anim calcmode="lin" valueType="num">
                                      <p:cBhvr additive="base">
                                        <p:cTn id="17" dur="500" fill="hold"/>
                                        <p:tgtEl>
                                          <p:spTgt spid="10256"/>
                                        </p:tgtEl>
                                        <p:attrNameLst>
                                          <p:attrName>ppt_x</p:attrName>
                                        </p:attrNameLst>
                                      </p:cBhvr>
                                      <p:tavLst>
                                        <p:tav tm="0">
                                          <p:val>
                                            <p:strVal val="#ppt_x"/>
                                          </p:val>
                                        </p:tav>
                                        <p:tav tm="100000">
                                          <p:val>
                                            <p:strVal val="#ppt_x"/>
                                          </p:val>
                                        </p:tav>
                                      </p:tavLst>
                                    </p:anim>
                                    <p:anim calcmode="lin" valueType="num">
                                      <p:cBhvr additive="base">
                                        <p:cTn id="18" dur="500" fill="hold"/>
                                        <p:tgtEl>
                                          <p:spTgt spid="1025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268"/>
                                        </p:tgtEl>
                                        <p:attrNameLst>
                                          <p:attrName>style.visibility</p:attrName>
                                        </p:attrNameLst>
                                      </p:cBhvr>
                                      <p:to>
                                        <p:strVal val="visible"/>
                                      </p:to>
                                    </p:set>
                                    <p:anim calcmode="lin" valueType="num">
                                      <p:cBhvr additive="base">
                                        <p:cTn id="21" dur="500" fill="hold"/>
                                        <p:tgtEl>
                                          <p:spTgt spid="10268"/>
                                        </p:tgtEl>
                                        <p:attrNameLst>
                                          <p:attrName>ppt_x</p:attrName>
                                        </p:attrNameLst>
                                      </p:cBhvr>
                                      <p:tavLst>
                                        <p:tav tm="0">
                                          <p:val>
                                            <p:strVal val="#ppt_x"/>
                                          </p:val>
                                        </p:tav>
                                        <p:tav tm="100000">
                                          <p:val>
                                            <p:strVal val="#ppt_x"/>
                                          </p:val>
                                        </p:tav>
                                      </p:tavLst>
                                    </p:anim>
                                    <p:anim calcmode="lin" valueType="num">
                                      <p:cBhvr additive="base">
                                        <p:cTn id="22" dur="500" fill="hold"/>
                                        <p:tgtEl>
                                          <p:spTgt spid="1026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269"/>
                                        </p:tgtEl>
                                        <p:attrNameLst>
                                          <p:attrName>style.visibility</p:attrName>
                                        </p:attrNameLst>
                                      </p:cBhvr>
                                      <p:to>
                                        <p:strVal val="visible"/>
                                      </p:to>
                                    </p:set>
                                    <p:anim calcmode="lin" valueType="num">
                                      <p:cBhvr additive="base">
                                        <p:cTn id="27" dur="500" fill="hold"/>
                                        <p:tgtEl>
                                          <p:spTgt spid="10269"/>
                                        </p:tgtEl>
                                        <p:attrNameLst>
                                          <p:attrName>ppt_x</p:attrName>
                                        </p:attrNameLst>
                                      </p:cBhvr>
                                      <p:tavLst>
                                        <p:tav tm="0">
                                          <p:val>
                                            <p:strVal val="#ppt_x"/>
                                          </p:val>
                                        </p:tav>
                                        <p:tav tm="100000">
                                          <p:val>
                                            <p:strVal val="#ppt_x"/>
                                          </p:val>
                                        </p:tav>
                                      </p:tavLst>
                                    </p:anim>
                                    <p:anim calcmode="lin" valueType="num">
                                      <p:cBhvr additive="base">
                                        <p:cTn id="28" dur="500" fill="hold"/>
                                        <p:tgtEl>
                                          <p:spTgt spid="1026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261"/>
                                        </p:tgtEl>
                                        <p:attrNameLst>
                                          <p:attrName>style.visibility</p:attrName>
                                        </p:attrNameLst>
                                      </p:cBhvr>
                                      <p:to>
                                        <p:strVal val="visible"/>
                                      </p:to>
                                    </p:set>
                                    <p:anim calcmode="lin" valueType="num">
                                      <p:cBhvr additive="base">
                                        <p:cTn id="31" dur="500" fill="hold"/>
                                        <p:tgtEl>
                                          <p:spTgt spid="10261"/>
                                        </p:tgtEl>
                                        <p:attrNameLst>
                                          <p:attrName>ppt_x</p:attrName>
                                        </p:attrNameLst>
                                      </p:cBhvr>
                                      <p:tavLst>
                                        <p:tav tm="0">
                                          <p:val>
                                            <p:strVal val="#ppt_x"/>
                                          </p:val>
                                        </p:tav>
                                        <p:tav tm="100000">
                                          <p:val>
                                            <p:strVal val="#ppt_x"/>
                                          </p:val>
                                        </p:tav>
                                      </p:tavLst>
                                    </p:anim>
                                    <p:anim calcmode="lin" valueType="num">
                                      <p:cBhvr additive="base">
                                        <p:cTn id="32" dur="500" fill="hold"/>
                                        <p:tgtEl>
                                          <p:spTgt spid="102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70"/>
                                        </p:tgtEl>
                                        <p:attrNameLst>
                                          <p:attrName>style.visibility</p:attrName>
                                        </p:attrNameLst>
                                      </p:cBhvr>
                                      <p:to>
                                        <p:strVal val="visible"/>
                                      </p:to>
                                    </p:set>
                                    <p:anim calcmode="lin" valueType="num">
                                      <p:cBhvr additive="base">
                                        <p:cTn id="37" dur="500" fill="hold"/>
                                        <p:tgtEl>
                                          <p:spTgt spid="10270"/>
                                        </p:tgtEl>
                                        <p:attrNameLst>
                                          <p:attrName>ppt_x</p:attrName>
                                        </p:attrNameLst>
                                      </p:cBhvr>
                                      <p:tavLst>
                                        <p:tav tm="0">
                                          <p:val>
                                            <p:strVal val="#ppt_x"/>
                                          </p:val>
                                        </p:tav>
                                        <p:tav tm="100000">
                                          <p:val>
                                            <p:strVal val="#ppt_x"/>
                                          </p:val>
                                        </p:tav>
                                      </p:tavLst>
                                    </p:anim>
                                    <p:anim calcmode="lin" valueType="num">
                                      <p:cBhvr additive="base">
                                        <p:cTn id="38" dur="500" fill="hold"/>
                                        <p:tgtEl>
                                          <p:spTgt spid="1027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266"/>
                                        </p:tgtEl>
                                        <p:attrNameLst>
                                          <p:attrName>style.visibility</p:attrName>
                                        </p:attrNameLst>
                                      </p:cBhvr>
                                      <p:to>
                                        <p:strVal val="visible"/>
                                      </p:to>
                                    </p:set>
                                    <p:anim calcmode="lin" valueType="num">
                                      <p:cBhvr additive="base">
                                        <p:cTn id="41" dur="500" fill="hold"/>
                                        <p:tgtEl>
                                          <p:spTgt spid="10266"/>
                                        </p:tgtEl>
                                        <p:attrNameLst>
                                          <p:attrName>ppt_x</p:attrName>
                                        </p:attrNameLst>
                                      </p:cBhvr>
                                      <p:tavLst>
                                        <p:tav tm="0">
                                          <p:val>
                                            <p:strVal val="#ppt_x"/>
                                          </p:val>
                                        </p:tav>
                                        <p:tav tm="100000">
                                          <p:val>
                                            <p:strVal val="#ppt_x"/>
                                          </p:val>
                                        </p:tav>
                                      </p:tavLst>
                                    </p:anim>
                                    <p:anim calcmode="lin" valueType="num">
                                      <p:cBhvr additive="base">
                                        <p:cTn id="42" dur="500" fill="hold"/>
                                        <p:tgtEl>
                                          <p:spTgt spid="10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p:bldP spid="10256" grpId="0"/>
      <p:bldP spid="10261" grpId="0"/>
      <p:bldP spid="10266" grpId="0"/>
      <p:bldP spid="10267" grpId="0"/>
      <p:bldP spid="10268" grpId="0"/>
      <p:bldP spid="10269" grpId="0"/>
      <p:bldP spid="1027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182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8270" y="873660"/>
            <a:ext cx="7886700" cy="1325563"/>
          </a:xfrm>
          <a:solidFill>
            <a:schemeClr val="accent5">
              <a:lumMod val="50000"/>
            </a:schemeClr>
          </a:solidFill>
        </p:spPr>
        <p:txBody>
          <a:bodyPr>
            <a:normAutofit fontScale="90000"/>
          </a:bodyPr>
          <a:lstStyle/>
          <a:p>
            <a:r>
              <a:rPr lang="en-US" sz="2800" dirty="0">
                <a:solidFill>
                  <a:schemeClr val="bg1"/>
                </a:solidFill>
                <a:latin typeface="#9Slide03 FS Neusa Bold" panose="00000800000000000000" pitchFamily="2" charset="0"/>
              </a:rPr>
              <a:t>	</a:t>
            </a:r>
            <a:r>
              <a:rPr lang="vi-VN" sz="2800" dirty="0">
                <a:solidFill>
                  <a:schemeClr val="bg1"/>
                </a:solidFill>
                <a:latin typeface="#9Slide03 FS Neusa Bold" panose="00000800000000000000" pitchFamily="2" charset="0"/>
              </a:rPr>
              <a:t>Từ các loại lương thực</a:t>
            </a:r>
            <a:r>
              <a:rPr lang="en-US" sz="2800" dirty="0">
                <a:solidFill>
                  <a:schemeClr val="bg1"/>
                </a:solidFill>
                <a:latin typeface="#9Slide03 FS Neusa Bold" panose="00000800000000000000" pitchFamily="2" charset="0"/>
              </a:rPr>
              <a:t> </a:t>
            </a:r>
            <a:r>
              <a:rPr lang="vi-VN" sz="2800" dirty="0">
                <a:solidFill>
                  <a:schemeClr val="bg1"/>
                </a:solidFill>
                <a:latin typeface="#9Slide03 FS Neusa Bold" panose="00000800000000000000" pitchFamily="2" charset="0"/>
              </a:rPr>
              <a:t>hình 15.1 sách giáo khoa, hãy nêu một số món ăn có thể chế biến từ các lương thực đó </a:t>
            </a:r>
          </a:p>
        </p:txBody>
      </p:sp>
      <p:sp>
        <p:nvSpPr>
          <p:cNvPr id="4" name="Rectangle 3"/>
          <p:cNvSpPr/>
          <p:nvPr/>
        </p:nvSpPr>
        <p:spPr>
          <a:xfrm>
            <a:off x="0" y="470781"/>
            <a:ext cx="1476281" cy="805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THẢO LUẬN</a:t>
            </a:r>
          </a:p>
        </p:txBody>
      </p:sp>
      <p:sp>
        <p:nvSpPr>
          <p:cNvPr id="5" name="Rectangle 4"/>
          <p:cNvSpPr/>
          <p:nvPr/>
        </p:nvSpPr>
        <p:spPr>
          <a:xfrm>
            <a:off x="638269" y="2623639"/>
            <a:ext cx="7886701" cy="2400657"/>
          </a:xfrm>
          <a:prstGeom prst="rect">
            <a:avLst/>
          </a:prstGeom>
          <a:ln>
            <a:solidFill>
              <a:schemeClr val="bg1"/>
            </a:solidFill>
          </a:ln>
        </p:spPr>
        <p:txBody>
          <a:bodyPr wrap="square">
            <a:spAutoFit/>
          </a:bodyPr>
          <a:lstStyle/>
          <a:p>
            <a:pPr indent="180340" algn="just">
              <a:lnSpc>
                <a:spcPct val="125000"/>
              </a:lnSpc>
              <a:spcAft>
                <a:spcPts val="0"/>
              </a:spcAft>
            </a:pP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CH: 1. </a:t>
            </a:r>
            <a:r>
              <a:rPr lang="vi-VN"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Lương thực và một số thức ăn được chế biến từ chúng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ở </a:t>
            </a:r>
            <a:r>
              <a:rPr lang="vi-VN"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Hình</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15.1 (SGK):</a:t>
            </a:r>
          </a:p>
          <a:p>
            <a:pPr indent="180340" algn="just">
              <a:lnSpc>
                <a:spcPct val="125000"/>
              </a:lnSpc>
              <a:spcAft>
                <a:spcPts val="0"/>
              </a:spcAft>
            </a:pPr>
            <a:r>
              <a:rPr lang="vi-VN" sz="20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Lúa gạo</a:t>
            </a:r>
            <a:r>
              <a:rPr lang="vi-VN"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cơm, bún, phở, bánh đúc, bánh tẻ, bánh nếp (làm từ bột gạo nếp),...</a:t>
            </a:r>
          </a:p>
          <a:p>
            <a:pPr indent="180340" algn="just">
              <a:lnSpc>
                <a:spcPct val="125000"/>
              </a:lnSpc>
              <a:spcAft>
                <a:spcPts val="0"/>
              </a:spcAft>
            </a:pPr>
            <a:r>
              <a:rPr lang="vi-VN" sz="2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Ngô</a:t>
            </a:r>
            <a:r>
              <a:rPr lang="vi-VN"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bánh bột ngô, bỏng ngô, xôi ngô</a:t>
            </a: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indent="180340" algn="just">
              <a:lnSpc>
                <a:spcPct val="125000"/>
              </a:lnSpc>
              <a:spcAft>
                <a:spcPts val="0"/>
              </a:spcAft>
            </a:pPr>
            <a:r>
              <a:rPr lang="vi-VN" sz="2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Khoai lang</a:t>
            </a:r>
            <a:r>
              <a:rPr lang="vi-VN" sz="2000" dirty="0">
                <a:solidFill>
                  <a:schemeClr val="bg1"/>
                </a:solidFill>
                <a:latin typeface="Arial" panose="020B0604020202020204" pitchFamily="34" charset="0"/>
                <a:ea typeface="Times New Roman" panose="02020603050405020304" pitchFamily="18" charset="0"/>
                <a:cs typeface="Arial" panose="020B0604020202020204" pitchFamily="34" charset="0"/>
              </a:rPr>
              <a:t>: khoai lang luộc, nướng, bánh khoai lang rán</a:t>
            </a:r>
            <a:r>
              <a:rPr lang="en-US" sz="20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48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gray">
          <a:xfrm>
            <a:off x="2089150" y="5461000"/>
            <a:ext cx="5524814" cy="503238"/>
          </a:xfrm>
          <a:prstGeom prst="roundRect">
            <a:avLst>
              <a:gd name="adj" fmla="val 50000"/>
            </a:avLst>
          </a:prstGeom>
          <a:noFill/>
          <a:ln w="28575">
            <a:solidFill>
              <a:schemeClr val="folHlink"/>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147" name="AutoShape 3"/>
          <p:cNvSpPr>
            <a:spLocks noChangeArrowheads="1"/>
          </p:cNvSpPr>
          <p:nvPr/>
        </p:nvSpPr>
        <p:spPr bwMode="gray">
          <a:xfrm>
            <a:off x="2089150" y="4622800"/>
            <a:ext cx="5524814" cy="503238"/>
          </a:xfrm>
          <a:prstGeom prst="roundRect">
            <a:avLst>
              <a:gd name="adj" fmla="val 50000"/>
            </a:avLst>
          </a:prstGeom>
          <a:noFill/>
          <a:ln w="28575">
            <a:solidFill>
              <a:schemeClr val="hlink"/>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148" name="AutoShape 4"/>
          <p:cNvSpPr>
            <a:spLocks noChangeArrowheads="1"/>
          </p:cNvSpPr>
          <p:nvPr/>
        </p:nvSpPr>
        <p:spPr bwMode="gray">
          <a:xfrm>
            <a:off x="2089150" y="3784600"/>
            <a:ext cx="5483737" cy="503238"/>
          </a:xfrm>
          <a:prstGeom prst="roundRect">
            <a:avLst>
              <a:gd name="adj" fmla="val 50000"/>
            </a:avLst>
          </a:prstGeom>
          <a:noFill/>
          <a:ln w="28575">
            <a:solidFill>
              <a:schemeClr val="accent1"/>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149" name="AutoShape 5"/>
          <p:cNvSpPr>
            <a:spLocks noChangeArrowheads="1"/>
          </p:cNvSpPr>
          <p:nvPr/>
        </p:nvSpPr>
        <p:spPr bwMode="gray">
          <a:xfrm>
            <a:off x="2089150" y="2944813"/>
            <a:ext cx="5524814" cy="503237"/>
          </a:xfrm>
          <a:prstGeom prst="roundRect">
            <a:avLst>
              <a:gd name="adj" fmla="val 50000"/>
            </a:avLst>
          </a:prstGeom>
          <a:noFill/>
          <a:ln w="28575">
            <a:solidFill>
              <a:schemeClr val="accent2"/>
            </a:solid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150" name="Rectangle 6"/>
          <p:cNvSpPr>
            <a:spLocks noGrp="1" noChangeArrowheads="1"/>
          </p:cNvSpPr>
          <p:nvPr>
            <p:ph type="title"/>
          </p:nvPr>
        </p:nvSpPr>
        <p:spPr/>
        <p:txBody>
          <a:bodyPr/>
          <a:lstStyle/>
          <a:p>
            <a:r>
              <a:rPr lang="en-US" sz="4800" dirty="0">
                <a:solidFill>
                  <a:srgbClr val="0070C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NỘI DUNG BÀI HỌC</a:t>
            </a:r>
          </a:p>
        </p:txBody>
      </p:sp>
      <p:grpSp>
        <p:nvGrpSpPr>
          <p:cNvPr id="6151" name="Group 7"/>
          <p:cNvGrpSpPr>
            <a:grpSpLocks/>
          </p:cNvGrpSpPr>
          <p:nvPr/>
        </p:nvGrpSpPr>
        <p:grpSpPr bwMode="auto">
          <a:xfrm>
            <a:off x="2009775" y="2927350"/>
            <a:ext cx="523875" cy="527050"/>
            <a:chOff x="720" y="1488"/>
            <a:chExt cx="806" cy="808"/>
          </a:xfrm>
        </p:grpSpPr>
        <p:sp>
          <p:nvSpPr>
            <p:cNvPr id="6152" name="Oval 8"/>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pic>
          <p:nvPicPr>
            <p:cNvPr id="6153" name="Picture 9"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6154" name="Text Box 10"/>
          <p:cNvSpPr txBox="1">
            <a:spLocks noChangeArrowheads="1"/>
          </p:cNvSpPr>
          <p:nvPr/>
        </p:nvSpPr>
        <p:spPr bwMode="gray">
          <a:xfrm>
            <a:off x="2055813" y="2895600"/>
            <a:ext cx="327025" cy="579438"/>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dirty="0">
                <a:solidFill>
                  <a:srgbClr val="FFFF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1</a:t>
            </a:r>
          </a:p>
        </p:txBody>
      </p:sp>
      <p:grpSp>
        <p:nvGrpSpPr>
          <p:cNvPr id="6155" name="Group 11"/>
          <p:cNvGrpSpPr>
            <a:grpSpLocks/>
          </p:cNvGrpSpPr>
          <p:nvPr/>
        </p:nvGrpSpPr>
        <p:grpSpPr bwMode="auto">
          <a:xfrm>
            <a:off x="2009775" y="3767138"/>
            <a:ext cx="523875" cy="527050"/>
            <a:chOff x="1188" y="1705"/>
            <a:chExt cx="330" cy="332"/>
          </a:xfrm>
        </p:grpSpPr>
        <p:sp>
          <p:nvSpPr>
            <p:cNvPr id="6156" name="Oval 12"/>
            <p:cNvSpPr>
              <a:spLocks noChangeArrowheads="1"/>
            </p:cNvSpPr>
            <p:nvPr/>
          </p:nvSpPr>
          <p:spPr bwMode="gray">
            <a:xfrm>
              <a:off x="1188" y="1706"/>
              <a:ext cx="330" cy="331"/>
            </a:xfrm>
            <a:prstGeom prst="ellipse">
              <a:avLst/>
            </a:prstGeom>
            <a:solidFill>
              <a:schemeClr val="accent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pic>
          <p:nvPicPr>
            <p:cNvPr id="6157" name="Picture 13" descr="drop"/>
            <p:cNvPicPr>
              <a:picLocks noChangeAspect="1" noChangeArrowheads="1"/>
            </p:cNvPicPr>
            <p:nvPr/>
          </p:nvPicPr>
          <p:blipFill>
            <a:blip r:embed="rId3" cstate="print"/>
            <a:srcRect/>
            <a:stretch>
              <a:fillRect/>
            </a:stretch>
          </p:blipFill>
          <p:spPr bwMode="gray">
            <a:xfrm>
              <a:off x="1190" y="1705"/>
              <a:ext cx="328" cy="329"/>
            </a:xfrm>
            <a:prstGeom prst="rect">
              <a:avLst/>
            </a:prstGeom>
            <a:noFill/>
          </p:spPr>
        </p:pic>
      </p:grpSp>
      <p:sp>
        <p:nvSpPr>
          <p:cNvPr id="6158" name="Text Box 14"/>
          <p:cNvSpPr txBox="1">
            <a:spLocks noChangeArrowheads="1"/>
          </p:cNvSpPr>
          <p:nvPr/>
        </p:nvSpPr>
        <p:spPr bwMode="gray">
          <a:xfrm>
            <a:off x="2060575" y="3735388"/>
            <a:ext cx="346075" cy="5794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dirty="0">
                <a:solidFill>
                  <a:srgbClr val="FFFF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2</a:t>
            </a:r>
          </a:p>
        </p:txBody>
      </p:sp>
      <p:grpSp>
        <p:nvGrpSpPr>
          <p:cNvPr id="6159" name="Group 15"/>
          <p:cNvGrpSpPr>
            <a:grpSpLocks/>
          </p:cNvGrpSpPr>
          <p:nvPr/>
        </p:nvGrpSpPr>
        <p:grpSpPr bwMode="auto">
          <a:xfrm>
            <a:off x="2009775" y="4605338"/>
            <a:ext cx="523875" cy="527050"/>
            <a:chOff x="1188" y="2112"/>
            <a:chExt cx="330" cy="332"/>
          </a:xfrm>
        </p:grpSpPr>
        <p:sp>
          <p:nvSpPr>
            <p:cNvPr id="6160" name="Oval 16"/>
            <p:cNvSpPr>
              <a:spLocks noChangeArrowheads="1"/>
            </p:cNvSpPr>
            <p:nvPr/>
          </p:nvSpPr>
          <p:spPr bwMode="gray">
            <a:xfrm>
              <a:off x="1188" y="2113"/>
              <a:ext cx="330" cy="331"/>
            </a:xfrm>
            <a:prstGeom prst="ellipse">
              <a:avLst/>
            </a:prstGeom>
            <a:solidFill>
              <a:schemeClr val="hlink"/>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pic>
          <p:nvPicPr>
            <p:cNvPr id="6161" name="Picture 17" descr="drop"/>
            <p:cNvPicPr>
              <a:picLocks noChangeAspect="1" noChangeArrowheads="1"/>
            </p:cNvPicPr>
            <p:nvPr/>
          </p:nvPicPr>
          <p:blipFill>
            <a:blip r:embed="rId3" cstate="print"/>
            <a:srcRect/>
            <a:stretch>
              <a:fillRect/>
            </a:stretch>
          </p:blipFill>
          <p:spPr bwMode="gray">
            <a:xfrm>
              <a:off x="1190" y="2112"/>
              <a:ext cx="328" cy="329"/>
            </a:xfrm>
            <a:prstGeom prst="rect">
              <a:avLst/>
            </a:prstGeom>
            <a:noFill/>
          </p:spPr>
        </p:pic>
      </p:grpSp>
      <p:sp>
        <p:nvSpPr>
          <p:cNvPr id="6162" name="Text Box 18"/>
          <p:cNvSpPr txBox="1">
            <a:spLocks noChangeArrowheads="1"/>
          </p:cNvSpPr>
          <p:nvPr/>
        </p:nvSpPr>
        <p:spPr bwMode="gray">
          <a:xfrm>
            <a:off x="2063750" y="4573588"/>
            <a:ext cx="314325" cy="5794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dirty="0">
                <a:solidFill>
                  <a:srgbClr val="FFFF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3</a:t>
            </a:r>
          </a:p>
        </p:txBody>
      </p:sp>
      <p:grpSp>
        <p:nvGrpSpPr>
          <p:cNvPr id="6163" name="Group 19"/>
          <p:cNvGrpSpPr>
            <a:grpSpLocks/>
          </p:cNvGrpSpPr>
          <p:nvPr/>
        </p:nvGrpSpPr>
        <p:grpSpPr bwMode="auto">
          <a:xfrm>
            <a:off x="2009775" y="5443538"/>
            <a:ext cx="523875" cy="527050"/>
            <a:chOff x="1188" y="2532"/>
            <a:chExt cx="330" cy="332"/>
          </a:xfrm>
        </p:grpSpPr>
        <p:sp>
          <p:nvSpPr>
            <p:cNvPr id="6164" name="Oval 20"/>
            <p:cNvSpPr>
              <a:spLocks noChangeArrowheads="1"/>
            </p:cNvSpPr>
            <p:nvPr/>
          </p:nvSpPr>
          <p:spPr bwMode="gray">
            <a:xfrm>
              <a:off x="1188" y="2533"/>
              <a:ext cx="330" cy="331"/>
            </a:xfrm>
            <a:prstGeom prst="ellipse">
              <a:avLst/>
            </a:prstGeom>
            <a:solidFill>
              <a:schemeClr val="folHlink"/>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pic>
          <p:nvPicPr>
            <p:cNvPr id="6165" name="Picture 21" descr="drop"/>
            <p:cNvPicPr>
              <a:picLocks noChangeAspect="1" noChangeArrowheads="1"/>
            </p:cNvPicPr>
            <p:nvPr/>
          </p:nvPicPr>
          <p:blipFill>
            <a:blip r:embed="rId3" cstate="print"/>
            <a:srcRect/>
            <a:stretch>
              <a:fillRect/>
            </a:stretch>
          </p:blipFill>
          <p:spPr bwMode="gray">
            <a:xfrm>
              <a:off x="1190" y="2532"/>
              <a:ext cx="328" cy="329"/>
            </a:xfrm>
            <a:prstGeom prst="rect">
              <a:avLst/>
            </a:prstGeom>
            <a:noFill/>
          </p:spPr>
        </p:pic>
      </p:grpSp>
      <p:sp>
        <p:nvSpPr>
          <p:cNvPr id="6166" name="Text Box 22"/>
          <p:cNvSpPr txBox="1">
            <a:spLocks noChangeArrowheads="1"/>
          </p:cNvSpPr>
          <p:nvPr/>
        </p:nvSpPr>
        <p:spPr bwMode="gray">
          <a:xfrm>
            <a:off x="2055813" y="5411788"/>
            <a:ext cx="327025" cy="579437"/>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3200" dirty="0">
                <a:solidFill>
                  <a:srgbClr val="FFFFFF"/>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4</a:t>
            </a:r>
          </a:p>
        </p:txBody>
      </p:sp>
      <p:sp>
        <p:nvSpPr>
          <p:cNvPr id="6167" name="Text Box 23"/>
          <p:cNvSpPr txBox="1">
            <a:spLocks noChangeArrowheads="1"/>
          </p:cNvSpPr>
          <p:nvPr/>
        </p:nvSpPr>
        <p:spPr bwMode="gray">
          <a:xfrm>
            <a:off x="2584449" y="2965450"/>
            <a:ext cx="5269766" cy="461665"/>
          </a:xfrm>
          <a:prstGeom prst="rect">
            <a:avLst/>
          </a:prstGeom>
          <a:noFill/>
          <a:ln w="9525">
            <a:noFill/>
            <a:miter lim="800000"/>
            <a:headEnd/>
            <a:tailEnd/>
          </a:ln>
          <a:effectLst/>
        </p:spPr>
        <p:txBody>
          <a:bodyPr wrap="square">
            <a:spAutoFit/>
          </a:bodyPr>
          <a:lstStyle/>
          <a:p>
            <a:pPr marL="457200" indent="-457200" fontAlgn="base">
              <a:spcBef>
                <a:spcPct val="50000"/>
              </a:spcBef>
              <a:spcAft>
                <a:spcPct val="0"/>
              </a:spcAft>
              <a:buClr>
                <a:srgbClr val="000000"/>
              </a:buClr>
            </a:pPr>
            <a:r>
              <a:rPr lang="vi-VN" sz="2400" dirty="0">
                <a:solidFill>
                  <a:srgbClr val="0070C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Vai trò lương thực, thực phẩm</a:t>
            </a:r>
          </a:p>
        </p:txBody>
      </p:sp>
      <p:sp>
        <p:nvSpPr>
          <p:cNvPr id="6168" name="Text Box 24"/>
          <p:cNvSpPr txBox="1">
            <a:spLocks noChangeArrowheads="1"/>
          </p:cNvSpPr>
          <p:nvPr/>
        </p:nvSpPr>
        <p:spPr bwMode="gray">
          <a:xfrm>
            <a:off x="2584449" y="3805238"/>
            <a:ext cx="5924283" cy="461665"/>
          </a:xfrm>
          <a:prstGeom prst="rect">
            <a:avLst/>
          </a:prstGeom>
          <a:noFill/>
          <a:ln w="9525">
            <a:noFill/>
            <a:miter lim="800000"/>
            <a:headEnd/>
            <a:tailEnd/>
          </a:ln>
          <a:effectLst/>
        </p:spPr>
        <p:txBody>
          <a:bodyPr wrap="square">
            <a:spAutoFit/>
          </a:bodyPr>
          <a:lstStyle/>
          <a:p>
            <a:pPr marL="457200" indent="-457200" fontAlgn="base">
              <a:spcBef>
                <a:spcPct val="50000"/>
              </a:spcBef>
              <a:spcAft>
                <a:spcPct val="0"/>
              </a:spcAft>
              <a:buClr>
                <a:srgbClr val="000000"/>
              </a:buClr>
            </a:pPr>
            <a:r>
              <a:rPr lang="vi-VN" sz="2400" dirty="0">
                <a:solidFill>
                  <a:srgbClr val="00B05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Tìm hiểu các nhóm chất dinh dưỡng</a:t>
            </a:r>
          </a:p>
        </p:txBody>
      </p:sp>
      <p:sp>
        <p:nvSpPr>
          <p:cNvPr id="6169" name="Text Box 25"/>
          <p:cNvSpPr txBox="1">
            <a:spLocks noChangeArrowheads="1"/>
          </p:cNvSpPr>
          <p:nvPr/>
        </p:nvSpPr>
        <p:spPr bwMode="gray">
          <a:xfrm>
            <a:off x="2584450" y="4643438"/>
            <a:ext cx="4368800" cy="461665"/>
          </a:xfrm>
          <a:prstGeom prst="rect">
            <a:avLst/>
          </a:prstGeom>
          <a:noFill/>
          <a:ln w="9525">
            <a:noFill/>
            <a:miter lim="800000"/>
            <a:headEnd/>
            <a:tailEnd/>
          </a:ln>
          <a:effectLst/>
        </p:spPr>
        <p:txBody>
          <a:bodyPr>
            <a:spAutoFit/>
          </a:bodyPr>
          <a:lstStyle/>
          <a:p>
            <a:pPr marL="457200" indent="-457200" fontAlgn="base">
              <a:spcBef>
                <a:spcPct val="50000"/>
              </a:spcBef>
              <a:spcAft>
                <a:spcPct val="0"/>
              </a:spcAft>
              <a:buClr>
                <a:srgbClr val="000000"/>
              </a:buClr>
            </a:pPr>
            <a:r>
              <a:rPr lang="vi-VN" sz="2400" dirty="0">
                <a:solidFill>
                  <a:srgbClr val="B88C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Chế độ dinh dưỡng hợp lí</a:t>
            </a:r>
          </a:p>
        </p:txBody>
      </p:sp>
      <p:sp>
        <p:nvSpPr>
          <p:cNvPr id="6170" name="Text Box 26"/>
          <p:cNvSpPr txBox="1">
            <a:spLocks noChangeArrowheads="1"/>
          </p:cNvSpPr>
          <p:nvPr/>
        </p:nvSpPr>
        <p:spPr bwMode="gray">
          <a:xfrm>
            <a:off x="2584450" y="5483225"/>
            <a:ext cx="5751028" cy="461665"/>
          </a:xfrm>
          <a:prstGeom prst="rect">
            <a:avLst/>
          </a:prstGeom>
          <a:noFill/>
          <a:ln w="9525">
            <a:noFill/>
            <a:miter lim="800000"/>
            <a:headEnd/>
            <a:tailEnd/>
          </a:ln>
          <a:effectLst/>
        </p:spPr>
        <p:txBody>
          <a:bodyPr wrap="square">
            <a:spAutoFit/>
          </a:bodyPr>
          <a:lstStyle/>
          <a:p>
            <a:pPr marL="457200" indent="-457200" fontAlgn="base">
              <a:spcBef>
                <a:spcPct val="50000"/>
              </a:spcBef>
              <a:spcAft>
                <a:spcPct val="0"/>
              </a:spcAft>
              <a:buClr>
                <a:srgbClr val="000000"/>
              </a:buClr>
            </a:pPr>
            <a:r>
              <a:rPr lang="vi-VN" sz="2400" dirty="0">
                <a:solidFill>
                  <a:srgbClr val="7030A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Một số vấn đề bảo quản, sử dụng,…</a:t>
            </a:r>
          </a:p>
        </p:txBody>
      </p:sp>
      <p:sp>
        <p:nvSpPr>
          <p:cNvPr id="6171" name="Rectangle 27"/>
          <p:cNvSpPr>
            <a:spLocks noChangeArrowheads="1"/>
          </p:cNvSpPr>
          <p:nvPr/>
        </p:nvSpPr>
        <p:spPr bwMode="black">
          <a:xfrm>
            <a:off x="1276350" y="1947902"/>
            <a:ext cx="6172200" cy="400110"/>
          </a:xfrm>
          <a:prstGeom prst="rect">
            <a:avLst/>
          </a:prstGeom>
          <a:noFill/>
          <a:ln w="9525">
            <a:noFill/>
            <a:miter lim="800000"/>
            <a:headEnd/>
            <a:tailEnd/>
          </a:ln>
          <a:effectLst/>
        </p:spPr>
        <p:txBody>
          <a:bodyPr>
            <a:spAutoFit/>
          </a:bodyPr>
          <a:lstStyle/>
          <a:p>
            <a:pPr fontAlgn="base">
              <a:spcBef>
                <a:spcPct val="0"/>
              </a:spcBef>
              <a:spcAft>
                <a:spcPct val="0"/>
              </a:spcAft>
            </a:pPr>
            <a:r>
              <a:rPr lang="vi-VN" sz="2000" b="1" dirty="0">
                <a:solidFill>
                  <a:srgbClr val="000000"/>
                </a:solidFill>
                <a:latin typeface="#9Slide05 SVNUT Triumph" panose="00000500000000000000" pitchFamily="2" charset="0"/>
                <a:cs typeface="Arial" charset="0"/>
              </a:rPr>
              <a:t>Chúng ta tìm hiểu về các vấn đề sau:</a:t>
            </a:r>
          </a:p>
        </p:txBody>
      </p:sp>
    </p:spTree>
    <p:extLst>
      <p:ext uri="{BB962C8B-B14F-4D97-AF65-F5344CB8AC3E}">
        <p14:creationId xmlns:p14="http://schemas.microsoft.com/office/powerpoint/2010/main" val="52781982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Flowchart: Document 3"/>
          <p:cNvSpPr/>
          <p:nvPr/>
        </p:nvSpPr>
        <p:spPr>
          <a:xfrm>
            <a:off x="0" y="-1"/>
            <a:ext cx="9144000" cy="1195057"/>
          </a:xfrm>
          <a:prstGeom prst="flowChartDocumen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9Slide03 SFU Helvetica Condens" panose="00000400000000000000" pitchFamily="2" charset="0"/>
              </a:rPr>
              <a:t>SỰ BIẾN ĐỔI LƯƠNG THỰC</a:t>
            </a:r>
          </a:p>
        </p:txBody>
      </p:sp>
      <p:sp>
        <p:nvSpPr>
          <p:cNvPr id="5" name="TextBox 4"/>
          <p:cNvSpPr txBox="1"/>
          <p:nvPr/>
        </p:nvSpPr>
        <p:spPr>
          <a:xfrm>
            <a:off x="1376127" y="1584357"/>
            <a:ext cx="7505323" cy="1717393"/>
          </a:xfrm>
          <a:prstGeom prst="rect">
            <a:avLst/>
          </a:prstGeom>
          <a:noFill/>
          <a:ln>
            <a:solidFill>
              <a:schemeClr val="bg1"/>
            </a:solidFill>
          </a:ln>
        </p:spPr>
        <p:txBody>
          <a:bodyPr wrap="square" rtlCol="0">
            <a:spAutoFit/>
          </a:bodyPr>
          <a:lstStyle/>
          <a:p>
            <a:pPr algn="just">
              <a:lnSpc>
                <a:spcPct val="120000"/>
              </a:lnSpc>
            </a:pPr>
            <a:r>
              <a:rPr lang="vi-VN" sz="2200" dirty="0">
                <a:solidFill>
                  <a:schemeClr val="bg1"/>
                </a:solidFill>
                <a:latin typeface="#9Slide03 Cabin SemiBold" panose="00000700000000000000" pitchFamily="2" charset="0"/>
              </a:rPr>
              <a:t>Cho một thìa gạo vào 2 hộp nhựa nhỏ, thêm nước vào 1 hộp cho ướt hết gạo. Để yên ngoài không khí khoảng 5 – 10 giờ. So sánh độ cứng của hạt gạo ở 2 hộp nhựa bằng cách ép chúng bằng 1 vật cứng</a:t>
            </a:r>
            <a:r>
              <a:rPr lang="en-US" sz="2200" dirty="0">
                <a:solidFill>
                  <a:schemeClr val="bg1"/>
                </a:solidFill>
                <a:latin typeface="#9Slide03 Cabin SemiBold" panose="00000700000000000000" pitchFamily="2" charset="0"/>
              </a:rPr>
              <a:t>.</a:t>
            </a:r>
            <a:endParaRPr lang="vi-VN" sz="2200" dirty="0">
              <a:solidFill>
                <a:schemeClr val="bg1"/>
              </a:solidFill>
              <a:latin typeface="#9Slide03 Cabin SemiBold" panose="00000700000000000000" pitchFamily="2" charset="0"/>
            </a:endParaRPr>
          </a:p>
        </p:txBody>
      </p:sp>
      <p:sp>
        <p:nvSpPr>
          <p:cNvPr id="2" name="Flowchart: Decision 1"/>
          <p:cNvSpPr/>
          <p:nvPr/>
        </p:nvSpPr>
        <p:spPr>
          <a:xfrm>
            <a:off x="262551" y="1999489"/>
            <a:ext cx="914400" cy="612648"/>
          </a:xfrm>
          <a:prstGeom prst="flowChartDecision">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Cabin SemiBold" panose="00000700000000000000" pitchFamily="2" charset="0"/>
              </a:rPr>
              <a:t>1</a:t>
            </a:r>
          </a:p>
        </p:txBody>
      </p:sp>
      <p:sp>
        <p:nvSpPr>
          <p:cNvPr id="3" name="TextBox 2"/>
          <p:cNvSpPr txBox="1"/>
          <p:nvPr/>
        </p:nvSpPr>
        <p:spPr>
          <a:xfrm>
            <a:off x="4979405" y="3087232"/>
            <a:ext cx="3739081" cy="830997"/>
          </a:xfrm>
          <a:prstGeom prst="rect">
            <a:avLst/>
          </a:prstGeom>
          <a:solidFill>
            <a:schemeClr val="bg1"/>
          </a:solidFill>
        </p:spPr>
        <p:txBody>
          <a:bodyPr wrap="square" rtlCol="0">
            <a:spAutoFit/>
          </a:bodyPr>
          <a:lstStyle/>
          <a:p>
            <a:pPr algn="ctr"/>
            <a:r>
              <a:rPr lang="vi-VN" sz="24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Em hãy dự đoán hiện tượng hạt gạo bên đổ nước vào thế nào</a:t>
            </a:r>
          </a:p>
        </p:txBody>
      </p:sp>
      <p:grpSp>
        <p:nvGrpSpPr>
          <p:cNvPr id="9" name="Group 8"/>
          <p:cNvGrpSpPr/>
          <p:nvPr/>
        </p:nvGrpSpPr>
        <p:grpSpPr>
          <a:xfrm>
            <a:off x="262551" y="6013293"/>
            <a:ext cx="8746281" cy="508663"/>
            <a:chOff x="397719" y="4573792"/>
            <a:chExt cx="8746281" cy="508663"/>
          </a:xfrm>
        </p:grpSpPr>
        <p:sp>
          <p:nvSpPr>
            <p:cNvPr id="7" name="TextBox 6"/>
            <p:cNvSpPr txBox="1"/>
            <p:nvPr/>
          </p:nvSpPr>
          <p:spPr>
            <a:xfrm>
              <a:off x="1484769" y="4573792"/>
              <a:ext cx="7659231" cy="461665"/>
            </a:xfrm>
            <a:prstGeom prst="rect">
              <a:avLst/>
            </a:prstGeom>
            <a:noFill/>
          </p:spPr>
          <p:txBody>
            <a:bodyPr wrap="square" rtlCol="0">
              <a:spAutoFit/>
            </a:bodyPr>
            <a:lstStyle/>
            <a:p>
              <a:pPr algn="just"/>
              <a:r>
                <a:rPr lang="vi-VN" sz="24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Hạt gạo trong hộp nhựa có thêm nước mếm hơn, dễ bị nghiền vụn.</a:t>
              </a:r>
            </a:p>
          </p:txBody>
        </p:sp>
        <p:sp>
          <p:nvSpPr>
            <p:cNvPr id="8" name="Striped Right Arrow 7"/>
            <p:cNvSpPr/>
            <p:nvPr/>
          </p:nvSpPr>
          <p:spPr>
            <a:xfrm>
              <a:off x="397719" y="4597823"/>
              <a:ext cx="978408" cy="484632"/>
            </a:xfrm>
            <a:prstGeom prst="stripedRightArrow">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026" name="Picture 2" descr="Chuyên gia Ấn Độ khuyên ngâm gạo trước khi nấu cơm: Những lợi ích bất ngờ  và cách ngâm gạo đú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2" r="7725" b="1718"/>
          <a:stretch/>
        </p:blipFill>
        <p:spPr bwMode="auto">
          <a:xfrm>
            <a:off x="742384" y="4179096"/>
            <a:ext cx="237200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ỏ Túi 3 Mẹo Nấu Ăn Nhanh Hữu Ích Trong Nhà Bếp"/>
          <p:cNvPicPr>
            <a:picLocks noChangeAspect="1" noChangeArrowheads="1"/>
          </p:cNvPicPr>
          <p:nvPr/>
        </p:nvPicPr>
        <p:blipFill rotWithShape="1">
          <a:blip r:embed="rId3">
            <a:extLst>
              <a:ext uri="{28A0092B-C50C-407E-A947-70E740481C1C}">
                <a14:useLocalDpi xmlns:a14="http://schemas.microsoft.com/office/drawing/2010/main" val="0"/>
              </a:ext>
            </a:extLst>
          </a:blip>
          <a:srcRect r="11051"/>
          <a:stretch/>
        </p:blipFill>
        <p:spPr bwMode="auto">
          <a:xfrm>
            <a:off x="3437417" y="4179096"/>
            <a:ext cx="2347748" cy="17596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ẻo mềm xôi gánh ngũ sắc - VnExpress Đời số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190" y="4179096"/>
            <a:ext cx="2516450" cy="176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9987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anim calcmode="lin" valueType="num">
                                      <p:cBhvr>
                                        <p:cTn id="28" dur="1000" fill="hold"/>
                                        <p:tgtEl>
                                          <p:spTgt spid="1028"/>
                                        </p:tgtEl>
                                        <p:attrNameLst>
                                          <p:attrName>ppt_x</p:attrName>
                                        </p:attrNameLst>
                                      </p:cBhvr>
                                      <p:tavLst>
                                        <p:tav tm="0">
                                          <p:val>
                                            <p:strVal val="#ppt_x"/>
                                          </p:val>
                                        </p:tav>
                                        <p:tav tm="100000">
                                          <p:val>
                                            <p:strVal val="#ppt_x"/>
                                          </p:val>
                                        </p:tav>
                                      </p:tavLst>
                                    </p:anim>
                                    <p:anim calcmode="lin" valueType="num">
                                      <p:cBhvr>
                                        <p:cTn id="29" dur="1000" fill="hold"/>
                                        <p:tgtEl>
                                          <p:spTgt spid="10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0736" y="565251"/>
            <a:ext cx="5730844" cy="523220"/>
          </a:xfrm>
          <a:prstGeom prst="rect">
            <a:avLst/>
          </a:prstGeom>
          <a:solidFill>
            <a:schemeClr val="accent4">
              <a:lumMod val="20000"/>
              <a:lumOff val="80000"/>
            </a:schemeClr>
          </a:solidFill>
        </p:spPr>
        <p:txBody>
          <a:bodyPr wrap="square" rtlCol="0">
            <a:spAutoFit/>
          </a:bodyPr>
          <a:lstStyle/>
          <a:p>
            <a:r>
              <a:rPr lang="vi-VN" sz="2800" dirty="0">
                <a:latin typeface="Autocar Bold Condensed" panose="020B0500000000000000" pitchFamily="34" charset="0"/>
                <a:ea typeface="Autocar Bold Condensed" panose="020B0500000000000000" pitchFamily="34" charset="0"/>
                <a:cs typeface="Autocar Bold Condensed" panose="020B0500000000000000" pitchFamily="34" charset="0"/>
              </a:rPr>
              <a:t>Hãy chỉ ra dấu hiệu cho thấy cơm bị thiu</a:t>
            </a:r>
          </a:p>
        </p:txBody>
      </p:sp>
      <p:pic>
        <p:nvPicPr>
          <p:cNvPr id="2052" name="Picture 4" descr="Cách Nấu Cơm Không Bị Thiu Khi để Lâu Trong Mùa N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765" y="1548144"/>
            <a:ext cx="4286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5390" y="6150398"/>
            <a:ext cx="8519310" cy="501548"/>
          </a:xfrm>
          <a:prstGeom prst="rect">
            <a:avLst/>
          </a:prstGeom>
          <a:solidFill>
            <a:schemeClr val="tx1">
              <a:lumMod val="95000"/>
              <a:lumOff val="5000"/>
            </a:schemeClr>
          </a:solidFill>
        </p:spPr>
        <p:txBody>
          <a:bodyPr wrap="square">
            <a:spAutoFit/>
          </a:bodyPr>
          <a:lstStyle/>
          <a:p>
            <a:pPr indent="180340" algn="just">
              <a:lnSpc>
                <a:spcPct val="125000"/>
              </a:lnSpc>
              <a:spcAft>
                <a:spcPts val="0"/>
              </a:spcAft>
            </a:pPr>
            <a:r>
              <a:rPr lang="vi-VN" sz="24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Bát cơm có mùi ôi thiu, mềm nát hơn, có đốm trắng, đen hoặc xanh lá.</a:t>
            </a:r>
            <a:endParaRPr lang="vi-VN" sz="2000" dirty="0">
              <a:solidFill>
                <a:schemeClr val="bg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cxnSp>
        <p:nvCxnSpPr>
          <p:cNvPr id="7" name="Straight Arrow Connector 6"/>
          <p:cNvCxnSpPr/>
          <p:nvPr/>
        </p:nvCxnSpPr>
        <p:spPr>
          <a:xfrm flipH="1">
            <a:off x="5803271" y="1729214"/>
            <a:ext cx="1511929" cy="96872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01640" y="2136618"/>
            <a:ext cx="1113576" cy="56131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6459" y="1548144"/>
            <a:ext cx="1448555" cy="461665"/>
          </a:xfrm>
          <a:prstGeom prst="rect">
            <a:avLst/>
          </a:prstGeom>
          <a:solidFill>
            <a:srgbClr val="C00000"/>
          </a:solidFill>
        </p:spPr>
        <p:txBody>
          <a:bodyPr wrap="square" rtlCol="0">
            <a:spAutoFit/>
          </a:bodyPr>
          <a:lstStyle/>
          <a:p>
            <a:r>
              <a:rPr lang="vi-VN" sz="2400" dirty="0">
                <a:solidFill>
                  <a:schemeClr val="bg1"/>
                </a:solidFill>
                <a:latin typeface="#9Slide03 Cabin SemiBold" panose="00000700000000000000" pitchFamily="2" charset="0"/>
              </a:rPr>
              <a:t>Cơm chín</a:t>
            </a:r>
          </a:p>
        </p:txBody>
      </p:sp>
      <p:sp>
        <p:nvSpPr>
          <p:cNvPr id="14" name="TextBox 13"/>
          <p:cNvSpPr txBox="1"/>
          <p:nvPr/>
        </p:nvSpPr>
        <p:spPr>
          <a:xfrm>
            <a:off x="7378574" y="1223181"/>
            <a:ext cx="1484769" cy="461665"/>
          </a:xfrm>
          <a:prstGeom prst="rect">
            <a:avLst/>
          </a:prstGeom>
          <a:solidFill>
            <a:srgbClr val="002060"/>
          </a:solidFill>
        </p:spPr>
        <p:txBody>
          <a:bodyPr wrap="square" rtlCol="0">
            <a:spAutoFit/>
          </a:bodyPr>
          <a:lstStyle/>
          <a:p>
            <a:r>
              <a:rPr lang="vi-VN" sz="2400" dirty="0">
                <a:solidFill>
                  <a:schemeClr val="bg1"/>
                </a:solidFill>
                <a:latin typeface="#9Slide03 Cabin SemiBold" panose="00000700000000000000" pitchFamily="2" charset="0"/>
              </a:rPr>
              <a:t>Cơm thiu</a:t>
            </a:r>
          </a:p>
        </p:txBody>
      </p:sp>
      <p:sp>
        <p:nvSpPr>
          <p:cNvPr id="12" name="TextBox 11"/>
          <p:cNvSpPr txBox="1"/>
          <p:nvPr/>
        </p:nvSpPr>
        <p:spPr>
          <a:xfrm>
            <a:off x="235390" y="5492661"/>
            <a:ext cx="2808335" cy="523220"/>
          </a:xfrm>
          <a:prstGeom prst="rect">
            <a:avLst/>
          </a:prstGeom>
          <a:noFill/>
          <a:ln w="3175">
            <a:solidFill>
              <a:schemeClr val="tx1"/>
            </a:solidFill>
            <a:prstDash val="dash"/>
          </a:ln>
        </p:spPr>
        <p:txBody>
          <a:bodyPr wrap="square" rtlCol="0">
            <a:spAutoFit/>
          </a:bodyPr>
          <a:lstStyle/>
          <a:p>
            <a:r>
              <a:rPr lang="vi-VN" sz="28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Vậy cơm thiu là</a:t>
            </a:r>
          </a:p>
        </p:txBody>
      </p:sp>
      <p:sp>
        <p:nvSpPr>
          <p:cNvPr id="10" name="Flowchart: Decision 9"/>
          <p:cNvSpPr/>
          <p:nvPr/>
        </p:nvSpPr>
        <p:spPr>
          <a:xfrm>
            <a:off x="135802" y="541258"/>
            <a:ext cx="914400" cy="612648"/>
          </a:xfrm>
          <a:prstGeom prst="flowChartDecision">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Cabin SemiBold" panose="00000700000000000000" pitchFamily="2" charset="0"/>
              </a:rPr>
              <a:t>2</a:t>
            </a:r>
          </a:p>
        </p:txBody>
      </p:sp>
    </p:spTree>
    <p:extLst>
      <p:ext uri="{BB962C8B-B14F-4D97-AF65-F5344CB8AC3E}">
        <p14:creationId xmlns:p14="http://schemas.microsoft.com/office/powerpoint/2010/main" val="159544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32" y="0"/>
            <a:ext cx="8274867" cy="1325563"/>
          </a:xfrm>
          <a:solidFill>
            <a:srgbClr val="C00000"/>
          </a:solidFill>
        </p:spPr>
        <p:txBody>
          <a:bodyPr>
            <a:noAutofit/>
          </a:bodyPr>
          <a:lstStyle/>
          <a:p>
            <a:pPr algn="just">
              <a:lnSpc>
                <a:spcPct val="120000"/>
              </a:lnSpc>
            </a:pPr>
            <a:r>
              <a:rPr lang="en-US" sz="2400" dirty="0">
                <a:solidFill>
                  <a:schemeClr val="bg1"/>
                </a:solidFill>
                <a:latin typeface="#9Slide04 Faustina Bold" panose="00000800000000000000" pitchFamily="2" charset="0"/>
                <a:ea typeface="Autocar Bold Condensed" panose="020B0500000000000000" pitchFamily="34" charset="0"/>
                <a:cs typeface="Autocar Bold Condensed" panose="020B0500000000000000" pitchFamily="34" charset="0"/>
              </a:rPr>
              <a:t>	</a:t>
            </a:r>
            <a:r>
              <a:rPr lang="vi-VN" sz="2400" dirty="0">
                <a:solidFill>
                  <a:schemeClr val="bg1"/>
                </a:solidFill>
                <a:latin typeface="#9Slide04 Faustina Bold" panose="00000800000000000000" pitchFamily="2" charset="0"/>
                <a:ea typeface="Autocar Bold Condensed" panose="020B0500000000000000" pitchFamily="34" charset="0"/>
                <a:cs typeface="Autocar Bold Condensed" panose="020B0500000000000000" pitchFamily="34" charset="0"/>
              </a:rPr>
              <a:t>Hãy đề xuất cách bảo quản lương thực khô (gạo, ngô, khoai, sắn) và lương thực đã được nấu chín (cơm, cháo)</a:t>
            </a:r>
          </a:p>
        </p:txBody>
      </p:sp>
      <p:sp>
        <p:nvSpPr>
          <p:cNvPr id="4" name="Rectangle 3"/>
          <p:cNvSpPr/>
          <p:nvPr/>
        </p:nvSpPr>
        <p:spPr>
          <a:xfrm>
            <a:off x="0" y="0"/>
            <a:ext cx="869133"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oogle Shape;9855;p73"/>
          <p:cNvGrpSpPr/>
          <p:nvPr/>
        </p:nvGrpSpPr>
        <p:grpSpPr>
          <a:xfrm>
            <a:off x="558508" y="1325563"/>
            <a:ext cx="1211621" cy="1403912"/>
            <a:chOff x="5947375" y="3842110"/>
            <a:chExt cx="539169" cy="624738"/>
          </a:xfrm>
        </p:grpSpPr>
        <p:sp>
          <p:nvSpPr>
            <p:cNvPr id="7" name="Google Shape;9856;p73"/>
            <p:cNvSpPr/>
            <p:nvPr/>
          </p:nvSpPr>
          <p:spPr>
            <a:xfrm>
              <a:off x="6223241" y="4184295"/>
              <a:ext cx="263303" cy="239129"/>
            </a:xfrm>
            <a:custGeom>
              <a:avLst/>
              <a:gdLst/>
              <a:ahLst/>
              <a:cxnLst/>
              <a:rect l="l" t="t" r="r" b="b"/>
              <a:pathLst>
                <a:path w="20161" h="18310" extrusionOk="0">
                  <a:moveTo>
                    <a:pt x="10028" y="0"/>
                  </a:moveTo>
                  <a:cubicBezTo>
                    <a:pt x="5907" y="0"/>
                    <a:pt x="2185" y="2826"/>
                    <a:pt x="1158" y="7016"/>
                  </a:cubicBezTo>
                  <a:cubicBezTo>
                    <a:pt x="1" y="11936"/>
                    <a:pt x="2991" y="16855"/>
                    <a:pt x="7910" y="18060"/>
                  </a:cubicBezTo>
                  <a:cubicBezTo>
                    <a:pt x="8624" y="18228"/>
                    <a:pt x="9340" y="18309"/>
                    <a:pt x="10044" y="18309"/>
                  </a:cubicBezTo>
                  <a:cubicBezTo>
                    <a:pt x="14191" y="18309"/>
                    <a:pt x="17965" y="15514"/>
                    <a:pt x="18954" y="11309"/>
                  </a:cubicBezTo>
                  <a:cubicBezTo>
                    <a:pt x="20160" y="6389"/>
                    <a:pt x="17122" y="1422"/>
                    <a:pt x="12203" y="264"/>
                  </a:cubicBezTo>
                  <a:cubicBezTo>
                    <a:pt x="11474" y="86"/>
                    <a:pt x="10745" y="0"/>
                    <a:pt x="10028"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 name="Google Shape;9857;p73"/>
            <p:cNvSpPr/>
            <p:nvPr/>
          </p:nvSpPr>
          <p:spPr>
            <a:xfrm>
              <a:off x="5947375" y="4227354"/>
              <a:ext cx="268331" cy="239494"/>
            </a:xfrm>
            <a:custGeom>
              <a:avLst/>
              <a:gdLst/>
              <a:ahLst/>
              <a:cxnLst/>
              <a:rect l="l" t="t" r="r" b="b"/>
              <a:pathLst>
                <a:path w="20546" h="18338" extrusionOk="0">
                  <a:moveTo>
                    <a:pt x="10315" y="0"/>
                  </a:moveTo>
                  <a:cubicBezTo>
                    <a:pt x="6437" y="0"/>
                    <a:pt x="2837" y="2471"/>
                    <a:pt x="1592" y="6324"/>
                  </a:cubicBezTo>
                  <a:cubicBezTo>
                    <a:pt x="0" y="11146"/>
                    <a:pt x="2653" y="16307"/>
                    <a:pt x="7475" y="17898"/>
                  </a:cubicBezTo>
                  <a:cubicBezTo>
                    <a:pt x="8398" y="18196"/>
                    <a:pt x="9334" y="18338"/>
                    <a:pt x="10256" y="18338"/>
                  </a:cubicBezTo>
                  <a:cubicBezTo>
                    <a:pt x="14110" y="18338"/>
                    <a:pt x="17718" y="15867"/>
                    <a:pt x="19002" y="12014"/>
                  </a:cubicBezTo>
                  <a:cubicBezTo>
                    <a:pt x="20545" y="7192"/>
                    <a:pt x="17941" y="2031"/>
                    <a:pt x="13118" y="440"/>
                  </a:cubicBezTo>
                  <a:cubicBezTo>
                    <a:pt x="12187" y="142"/>
                    <a:pt x="11243" y="0"/>
                    <a:pt x="10315" y="0"/>
                  </a:cubicBezTo>
                  <a:close/>
                </a:path>
              </a:pathLst>
            </a:custGeom>
            <a:solidFill>
              <a:srgbClr val="871B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 name="Google Shape;9858;p73"/>
            <p:cNvSpPr/>
            <p:nvPr/>
          </p:nvSpPr>
          <p:spPr>
            <a:xfrm>
              <a:off x="6074906" y="3842110"/>
              <a:ext cx="238606" cy="389423"/>
            </a:xfrm>
            <a:custGeom>
              <a:avLst/>
              <a:gdLst/>
              <a:ahLst/>
              <a:cxnLst/>
              <a:rect l="l" t="t" r="r" b="b"/>
              <a:pathLst>
                <a:path w="18270" h="29818" extrusionOk="0">
                  <a:moveTo>
                    <a:pt x="1689" y="0"/>
                  </a:moveTo>
                  <a:cubicBezTo>
                    <a:pt x="1520" y="0"/>
                    <a:pt x="1352" y="109"/>
                    <a:pt x="1279" y="326"/>
                  </a:cubicBezTo>
                  <a:cubicBezTo>
                    <a:pt x="942" y="1387"/>
                    <a:pt x="1038" y="2689"/>
                    <a:pt x="990" y="3847"/>
                  </a:cubicBezTo>
                  <a:cubicBezTo>
                    <a:pt x="942" y="5004"/>
                    <a:pt x="893" y="6161"/>
                    <a:pt x="845" y="7271"/>
                  </a:cubicBezTo>
                  <a:cubicBezTo>
                    <a:pt x="797" y="9682"/>
                    <a:pt x="749" y="12093"/>
                    <a:pt x="701" y="14457"/>
                  </a:cubicBezTo>
                  <a:cubicBezTo>
                    <a:pt x="604" y="16820"/>
                    <a:pt x="652" y="19231"/>
                    <a:pt x="459" y="21594"/>
                  </a:cubicBezTo>
                  <a:cubicBezTo>
                    <a:pt x="315" y="24006"/>
                    <a:pt x="122" y="26369"/>
                    <a:pt x="25" y="28780"/>
                  </a:cubicBezTo>
                  <a:cubicBezTo>
                    <a:pt x="1" y="29468"/>
                    <a:pt x="538" y="29818"/>
                    <a:pt x="1079" y="29818"/>
                  </a:cubicBezTo>
                  <a:cubicBezTo>
                    <a:pt x="1600" y="29818"/>
                    <a:pt x="2124" y="29492"/>
                    <a:pt x="2147" y="28829"/>
                  </a:cubicBezTo>
                  <a:cubicBezTo>
                    <a:pt x="2196" y="26417"/>
                    <a:pt x="2099" y="24006"/>
                    <a:pt x="2051" y="21643"/>
                  </a:cubicBezTo>
                  <a:cubicBezTo>
                    <a:pt x="1954" y="19231"/>
                    <a:pt x="2099" y="16868"/>
                    <a:pt x="2147" y="14457"/>
                  </a:cubicBezTo>
                  <a:cubicBezTo>
                    <a:pt x="2196" y="12093"/>
                    <a:pt x="2292" y="9730"/>
                    <a:pt x="2292" y="7319"/>
                  </a:cubicBezTo>
                  <a:lnTo>
                    <a:pt x="2292" y="3702"/>
                  </a:lnTo>
                  <a:lnTo>
                    <a:pt x="2292" y="2834"/>
                  </a:lnTo>
                  <a:cubicBezTo>
                    <a:pt x="2967" y="4425"/>
                    <a:pt x="3932" y="5969"/>
                    <a:pt x="4800" y="7512"/>
                  </a:cubicBezTo>
                  <a:cubicBezTo>
                    <a:pt x="6054" y="9779"/>
                    <a:pt x="7452" y="11949"/>
                    <a:pt x="8562" y="14264"/>
                  </a:cubicBezTo>
                  <a:cubicBezTo>
                    <a:pt x="9719" y="16579"/>
                    <a:pt x="11118" y="18797"/>
                    <a:pt x="12468" y="21016"/>
                  </a:cubicBezTo>
                  <a:cubicBezTo>
                    <a:pt x="13770" y="23234"/>
                    <a:pt x="15169" y="25453"/>
                    <a:pt x="16519" y="27623"/>
                  </a:cubicBezTo>
                  <a:cubicBezTo>
                    <a:pt x="16684" y="27892"/>
                    <a:pt x="16931" y="28003"/>
                    <a:pt x="17178" y="28003"/>
                  </a:cubicBezTo>
                  <a:cubicBezTo>
                    <a:pt x="17727" y="28003"/>
                    <a:pt x="18269" y="27450"/>
                    <a:pt x="17870" y="26851"/>
                  </a:cubicBezTo>
                  <a:cubicBezTo>
                    <a:pt x="16519" y="24633"/>
                    <a:pt x="15169" y="22462"/>
                    <a:pt x="13819" y="20244"/>
                  </a:cubicBezTo>
                  <a:cubicBezTo>
                    <a:pt x="12468" y="18026"/>
                    <a:pt x="11214" y="15759"/>
                    <a:pt x="9767" y="13589"/>
                  </a:cubicBezTo>
                  <a:cubicBezTo>
                    <a:pt x="8321" y="11467"/>
                    <a:pt x="7115" y="9152"/>
                    <a:pt x="5861" y="6933"/>
                  </a:cubicBezTo>
                  <a:cubicBezTo>
                    <a:pt x="4703" y="4908"/>
                    <a:pt x="3691" y="2785"/>
                    <a:pt x="2244" y="953"/>
                  </a:cubicBezTo>
                  <a:cubicBezTo>
                    <a:pt x="2196" y="760"/>
                    <a:pt x="2147" y="519"/>
                    <a:pt x="2099" y="326"/>
                  </a:cubicBezTo>
                  <a:cubicBezTo>
                    <a:pt x="2027" y="109"/>
                    <a:pt x="1858" y="0"/>
                    <a:pt x="1689" y="0"/>
                  </a:cubicBezTo>
                  <a:close/>
                </a:path>
              </a:pathLst>
            </a:custGeom>
            <a:solidFill>
              <a:srgbClr val="6CA74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 name="Google Shape;9859;p73"/>
            <p:cNvSpPr/>
            <p:nvPr/>
          </p:nvSpPr>
          <p:spPr>
            <a:xfrm>
              <a:off x="6173482" y="4053303"/>
              <a:ext cx="189605" cy="167494"/>
            </a:xfrm>
            <a:custGeom>
              <a:avLst/>
              <a:gdLst/>
              <a:ahLst/>
              <a:cxnLst/>
              <a:rect l="l" t="t" r="r" b="b"/>
              <a:pathLst>
                <a:path w="14518" h="12825" extrusionOk="0">
                  <a:moveTo>
                    <a:pt x="13073" y="1"/>
                  </a:moveTo>
                  <a:cubicBezTo>
                    <a:pt x="12709" y="1"/>
                    <a:pt x="12381" y="231"/>
                    <a:pt x="12299" y="601"/>
                  </a:cubicBezTo>
                  <a:cubicBezTo>
                    <a:pt x="12106" y="1565"/>
                    <a:pt x="11431" y="2337"/>
                    <a:pt x="10804" y="3108"/>
                  </a:cubicBezTo>
                  <a:cubicBezTo>
                    <a:pt x="10177" y="3880"/>
                    <a:pt x="9695" y="4748"/>
                    <a:pt x="9309" y="5665"/>
                  </a:cubicBezTo>
                  <a:cubicBezTo>
                    <a:pt x="8827" y="6870"/>
                    <a:pt x="8585" y="8124"/>
                    <a:pt x="8585" y="9378"/>
                  </a:cubicBezTo>
                  <a:cubicBezTo>
                    <a:pt x="7910" y="9040"/>
                    <a:pt x="7235" y="8799"/>
                    <a:pt x="6463" y="8655"/>
                  </a:cubicBezTo>
                  <a:cubicBezTo>
                    <a:pt x="4679" y="8221"/>
                    <a:pt x="2846" y="8028"/>
                    <a:pt x="1062" y="7787"/>
                  </a:cubicBezTo>
                  <a:cubicBezTo>
                    <a:pt x="387" y="7787"/>
                    <a:pt x="1" y="8462"/>
                    <a:pt x="290" y="9040"/>
                  </a:cubicBezTo>
                  <a:cubicBezTo>
                    <a:pt x="1496" y="10970"/>
                    <a:pt x="3425" y="12272"/>
                    <a:pt x="5644" y="12706"/>
                  </a:cubicBezTo>
                  <a:cubicBezTo>
                    <a:pt x="6107" y="12786"/>
                    <a:pt x="6570" y="12825"/>
                    <a:pt x="7033" y="12825"/>
                  </a:cubicBezTo>
                  <a:cubicBezTo>
                    <a:pt x="7679" y="12825"/>
                    <a:pt x="8325" y="12750"/>
                    <a:pt x="8971" y="12609"/>
                  </a:cubicBezTo>
                  <a:cubicBezTo>
                    <a:pt x="9309" y="12513"/>
                    <a:pt x="9646" y="12368"/>
                    <a:pt x="9888" y="12127"/>
                  </a:cubicBezTo>
                  <a:cubicBezTo>
                    <a:pt x="10177" y="12031"/>
                    <a:pt x="10370" y="11838"/>
                    <a:pt x="10418" y="11548"/>
                  </a:cubicBezTo>
                  <a:cubicBezTo>
                    <a:pt x="11334" y="10873"/>
                    <a:pt x="12058" y="10005"/>
                    <a:pt x="12540" y="8992"/>
                  </a:cubicBezTo>
                  <a:cubicBezTo>
                    <a:pt x="13167" y="7979"/>
                    <a:pt x="13649" y="6918"/>
                    <a:pt x="14035" y="5809"/>
                  </a:cubicBezTo>
                  <a:cubicBezTo>
                    <a:pt x="14373" y="4748"/>
                    <a:pt x="14517" y="3687"/>
                    <a:pt x="14469" y="2578"/>
                  </a:cubicBezTo>
                  <a:cubicBezTo>
                    <a:pt x="14421" y="1613"/>
                    <a:pt x="14325" y="359"/>
                    <a:pt x="13264" y="22"/>
                  </a:cubicBezTo>
                  <a:cubicBezTo>
                    <a:pt x="13199" y="8"/>
                    <a:pt x="13135" y="1"/>
                    <a:pt x="130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9860;p73"/>
            <p:cNvSpPr/>
            <p:nvPr/>
          </p:nvSpPr>
          <p:spPr>
            <a:xfrm>
              <a:off x="5968780" y="4109174"/>
              <a:ext cx="188978" cy="131083"/>
            </a:xfrm>
            <a:custGeom>
              <a:avLst/>
              <a:gdLst/>
              <a:ahLst/>
              <a:cxnLst/>
              <a:rect l="l" t="t" r="r" b="b"/>
              <a:pathLst>
                <a:path w="14470" h="10037" extrusionOk="0">
                  <a:moveTo>
                    <a:pt x="13059" y="1"/>
                  </a:moveTo>
                  <a:cubicBezTo>
                    <a:pt x="12430" y="1"/>
                    <a:pt x="11936" y="702"/>
                    <a:pt x="11576" y="1242"/>
                  </a:cubicBezTo>
                  <a:cubicBezTo>
                    <a:pt x="11093" y="1917"/>
                    <a:pt x="10563" y="2737"/>
                    <a:pt x="10129" y="3509"/>
                  </a:cubicBezTo>
                  <a:cubicBezTo>
                    <a:pt x="9598" y="4377"/>
                    <a:pt x="9164" y="5341"/>
                    <a:pt x="8827" y="6354"/>
                  </a:cubicBezTo>
                  <a:cubicBezTo>
                    <a:pt x="8055" y="5293"/>
                    <a:pt x="7187" y="4328"/>
                    <a:pt x="6174" y="3557"/>
                  </a:cubicBezTo>
                  <a:cubicBezTo>
                    <a:pt x="5010" y="2664"/>
                    <a:pt x="3502" y="1740"/>
                    <a:pt x="1977" y="1740"/>
                  </a:cubicBezTo>
                  <a:cubicBezTo>
                    <a:pt x="1607" y="1740"/>
                    <a:pt x="1236" y="1795"/>
                    <a:pt x="869" y="1917"/>
                  </a:cubicBezTo>
                  <a:cubicBezTo>
                    <a:pt x="290" y="2062"/>
                    <a:pt x="1" y="2689"/>
                    <a:pt x="290" y="3219"/>
                  </a:cubicBezTo>
                  <a:cubicBezTo>
                    <a:pt x="1255" y="5004"/>
                    <a:pt x="2605" y="6547"/>
                    <a:pt x="4197" y="7849"/>
                  </a:cubicBezTo>
                  <a:cubicBezTo>
                    <a:pt x="5433" y="8830"/>
                    <a:pt x="7009" y="10037"/>
                    <a:pt x="8691" y="10037"/>
                  </a:cubicBezTo>
                  <a:cubicBezTo>
                    <a:pt x="8911" y="10037"/>
                    <a:pt x="9133" y="10016"/>
                    <a:pt x="9357" y="9971"/>
                  </a:cubicBezTo>
                  <a:cubicBezTo>
                    <a:pt x="9598" y="9923"/>
                    <a:pt x="9791" y="9778"/>
                    <a:pt x="9888" y="9585"/>
                  </a:cubicBezTo>
                  <a:lnTo>
                    <a:pt x="9936" y="9585"/>
                  </a:lnTo>
                  <a:cubicBezTo>
                    <a:pt x="11576" y="8814"/>
                    <a:pt x="12588" y="6884"/>
                    <a:pt x="13264" y="5245"/>
                  </a:cubicBezTo>
                  <a:cubicBezTo>
                    <a:pt x="13601" y="4425"/>
                    <a:pt x="13890" y="3557"/>
                    <a:pt x="14035" y="2689"/>
                  </a:cubicBezTo>
                  <a:cubicBezTo>
                    <a:pt x="14180" y="1869"/>
                    <a:pt x="14469" y="856"/>
                    <a:pt x="13746" y="277"/>
                  </a:cubicBezTo>
                  <a:cubicBezTo>
                    <a:pt x="13501" y="82"/>
                    <a:pt x="13272" y="1"/>
                    <a:pt x="13059"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9861;p73"/>
            <p:cNvSpPr/>
            <p:nvPr/>
          </p:nvSpPr>
          <p:spPr>
            <a:xfrm>
              <a:off x="6065777" y="4253879"/>
              <a:ext cx="15137" cy="14967"/>
            </a:xfrm>
            <a:custGeom>
              <a:avLst/>
              <a:gdLst/>
              <a:ahLst/>
              <a:cxnLst/>
              <a:rect l="l" t="t" r="r" b="b"/>
              <a:pathLst>
                <a:path w="1159" h="1146" extrusionOk="0">
                  <a:moveTo>
                    <a:pt x="435" y="0"/>
                  </a:moveTo>
                  <a:lnTo>
                    <a:pt x="290" y="49"/>
                  </a:lnTo>
                  <a:cubicBezTo>
                    <a:pt x="242" y="97"/>
                    <a:pt x="146" y="145"/>
                    <a:pt x="146" y="193"/>
                  </a:cubicBezTo>
                  <a:cubicBezTo>
                    <a:pt x="97" y="241"/>
                    <a:pt x="49" y="290"/>
                    <a:pt x="49" y="338"/>
                  </a:cubicBezTo>
                  <a:cubicBezTo>
                    <a:pt x="1" y="386"/>
                    <a:pt x="1" y="434"/>
                    <a:pt x="1" y="483"/>
                  </a:cubicBezTo>
                  <a:cubicBezTo>
                    <a:pt x="1" y="531"/>
                    <a:pt x="1" y="579"/>
                    <a:pt x="1" y="627"/>
                  </a:cubicBezTo>
                  <a:cubicBezTo>
                    <a:pt x="1" y="675"/>
                    <a:pt x="1" y="724"/>
                    <a:pt x="49" y="772"/>
                  </a:cubicBezTo>
                  <a:cubicBezTo>
                    <a:pt x="49" y="868"/>
                    <a:pt x="97" y="917"/>
                    <a:pt x="146" y="965"/>
                  </a:cubicBezTo>
                  <a:lnTo>
                    <a:pt x="290" y="1061"/>
                  </a:lnTo>
                  <a:lnTo>
                    <a:pt x="435" y="1110"/>
                  </a:lnTo>
                  <a:cubicBezTo>
                    <a:pt x="483" y="1134"/>
                    <a:pt x="531" y="1146"/>
                    <a:pt x="580" y="1146"/>
                  </a:cubicBezTo>
                  <a:cubicBezTo>
                    <a:pt x="628" y="1146"/>
                    <a:pt x="676" y="1134"/>
                    <a:pt x="724" y="1110"/>
                  </a:cubicBezTo>
                  <a:lnTo>
                    <a:pt x="869" y="1061"/>
                  </a:lnTo>
                  <a:cubicBezTo>
                    <a:pt x="966" y="1013"/>
                    <a:pt x="1014" y="965"/>
                    <a:pt x="1062" y="917"/>
                  </a:cubicBezTo>
                  <a:cubicBezTo>
                    <a:pt x="1110" y="868"/>
                    <a:pt x="1158" y="772"/>
                    <a:pt x="1158" y="724"/>
                  </a:cubicBezTo>
                  <a:cubicBezTo>
                    <a:pt x="1158" y="627"/>
                    <a:pt x="1158" y="579"/>
                    <a:pt x="1158" y="483"/>
                  </a:cubicBezTo>
                  <a:cubicBezTo>
                    <a:pt x="1158" y="434"/>
                    <a:pt x="1158" y="386"/>
                    <a:pt x="1110" y="338"/>
                  </a:cubicBezTo>
                  <a:cubicBezTo>
                    <a:pt x="1110" y="290"/>
                    <a:pt x="1062" y="193"/>
                    <a:pt x="1014" y="145"/>
                  </a:cubicBezTo>
                  <a:lnTo>
                    <a:pt x="869" y="49"/>
                  </a:lnTo>
                  <a:lnTo>
                    <a:pt x="724" y="0"/>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9862;p73"/>
            <p:cNvSpPr/>
            <p:nvPr/>
          </p:nvSpPr>
          <p:spPr>
            <a:xfrm>
              <a:off x="6056334" y="4274657"/>
              <a:ext cx="18284" cy="18127"/>
            </a:xfrm>
            <a:custGeom>
              <a:avLst/>
              <a:gdLst/>
              <a:ahLst/>
              <a:cxnLst/>
              <a:rect l="l" t="t" r="r" b="b"/>
              <a:pathLst>
                <a:path w="1400" h="1388" extrusionOk="0">
                  <a:moveTo>
                    <a:pt x="531" y="1"/>
                  </a:moveTo>
                  <a:cubicBezTo>
                    <a:pt x="386" y="49"/>
                    <a:pt x="290" y="97"/>
                    <a:pt x="193" y="194"/>
                  </a:cubicBezTo>
                  <a:lnTo>
                    <a:pt x="145" y="290"/>
                  </a:lnTo>
                  <a:lnTo>
                    <a:pt x="97" y="338"/>
                  </a:lnTo>
                  <a:lnTo>
                    <a:pt x="49" y="435"/>
                  </a:lnTo>
                  <a:lnTo>
                    <a:pt x="1" y="531"/>
                  </a:lnTo>
                  <a:lnTo>
                    <a:pt x="1" y="676"/>
                  </a:lnTo>
                  <a:cubicBezTo>
                    <a:pt x="1" y="821"/>
                    <a:pt x="49" y="917"/>
                    <a:pt x="97" y="1014"/>
                  </a:cubicBezTo>
                  <a:cubicBezTo>
                    <a:pt x="145" y="1110"/>
                    <a:pt x="145" y="1158"/>
                    <a:pt x="193" y="1207"/>
                  </a:cubicBezTo>
                  <a:lnTo>
                    <a:pt x="193" y="1158"/>
                  </a:lnTo>
                  <a:lnTo>
                    <a:pt x="242" y="1207"/>
                  </a:lnTo>
                  <a:lnTo>
                    <a:pt x="309" y="1240"/>
                  </a:lnTo>
                  <a:lnTo>
                    <a:pt x="309" y="1240"/>
                  </a:lnTo>
                  <a:cubicBezTo>
                    <a:pt x="352" y="1304"/>
                    <a:pt x="399" y="1309"/>
                    <a:pt x="483" y="1351"/>
                  </a:cubicBezTo>
                  <a:lnTo>
                    <a:pt x="724" y="1351"/>
                  </a:lnTo>
                  <a:cubicBezTo>
                    <a:pt x="748" y="1375"/>
                    <a:pt x="772" y="1387"/>
                    <a:pt x="796" y="1387"/>
                  </a:cubicBezTo>
                  <a:cubicBezTo>
                    <a:pt x="820" y="1387"/>
                    <a:pt x="845" y="1375"/>
                    <a:pt x="869" y="1351"/>
                  </a:cubicBezTo>
                  <a:cubicBezTo>
                    <a:pt x="1013" y="1351"/>
                    <a:pt x="1110" y="1255"/>
                    <a:pt x="1206" y="1207"/>
                  </a:cubicBezTo>
                  <a:cubicBezTo>
                    <a:pt x="1303" y="1110"/>
                    <a:pt x="1351" y="1014"/>
                    <a:pt x="1399" y="917"/>
                  </a:cubicBezTo>
                  <a:cubicBezTo>
                    <a:pt x="1399" y="772"/>
                    <a:pt x="1399" y="676"/>
                    <a:pt x="1399" y="531"/>
                  </a:cubicBezTo>
                  <a:cubicBezTo>
                    <a:pt x="1351" y="483"/>
                    <a:pt x="1351" y="387"/>
                    <a:pt x="1303" y="338"/>
                  </a:cubicBezTo>
                  <a:cubicBezTo>
                    <a:pt x="1303" y="290"/>
                    <a:pt x="1254" y="242"/>
                    <a:pt x="1206" y="194"/>
                  </a:cubicBezTo>
                  <a:cubicBezTo>
                    <a:pt x="1110" y="97"/>
                    <a:pt x="1013" y="49"/>
                    <a:pt x="869"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9863;p73"/>
            <p:cNvSpPr/>
            <p:nvPr/>
          </p:nvSpPr>
          <p:spPr>
            <a:xfrm>
              <a:off x="6034916" y="4256399"/>
              <a:ext cx="17657" cy="18271"/>
            </a:xfrm>
            <a:custGeom>
              <a:avLst/>
              <a:gdLst/>
              <a:ahLst/>
              <a:cxnLst/>
              <a:rect l="l" t="t" r="r" b="b"/>
              <a:pathLst>
                <a:path w="1352" h="1399" extrusionOk="0">
                  <a:moveTo>
                    <a:pt x="531" y="0"/>
                  </a:moveTo>
                  <a:cubicBezTo>
                    <a:pt x="435" y="0"/>
                    <a:pt x="338" y="48"/>
                    <a:pt x="290" y="97"/>
                  </a:cubicBezTo>
                  <a:cubicBezTo>
                    <a:pt x="290" y="97"/>
                    <a:pt x="242" y="145"/>
                    <a:pt x="242" y="193"/>
                  </a:cubicBezTo>
                  <a:lnTo>
                    <a:pt x="194" y="193"/>
                  </a:lnTo>
                  <a:cubicBezTo>
                    <a:pt x="97" y="290"/>
                    <a:pt x="49" y="386"/>
                    <a:pt x="1" y="531"/>
                  </a:cubicBezTo>
                  <a:lnTo>
                    <a:pt x="1" y="675"/>
                  </a:lnTo>
                  <a:cubicBezTo>
                    <a:pt x="1" y="772"/>
                    <a:pt x="1" y="868"/>
                    <a:pt x="49" y="965"/>
                  </a:cubicBezTo>
                  <a:cubicBezTo>
                    <a:pt x="49" y="1013"/>
                    <a:pt x="49" y="1061"/>
                    <a:pt x="97" y="1109"/>
                  </a:cubicBezTo>
                  <a:cubicBezTo>
                    <a:pt x="145" y="1206"/>
                    <a:pt x="242" y="1254"/>
                    <a:pt x="290" y="1302"/>
                  </a:cubicBezTo>
                  <a:lnTo>
                    <a:pt x="483" y="1399"/>
                  </a:lnTo>
                  <a:lnTo>
                    <a:pt x="724" y="1399"/>
                  </a:lnTo>
                  <a:cubicBezTo>
                    <a:pt x="821" y="1399"/>
                    <a:pt x="917" y="1351"/>
                    <a:pt x="1014" y="1302"/>
                  </a:cubicBezTo>
                  <a:cubicBezTo>
                    <a:pt x="1110" y="1254"/>
                    <a:pt x="1206" y="1158"/>
                    <a:pt x="1255" y="1061"/>
                  </a:cubicBezTo>
                  <a:lnTo>
                    <a:pt x="1303" y="868"/>
                  </a:lnTo>
                  <a:lnTo>
                    <a:pt x="1303" y="724"/>
                  </a:lnTo>
                  <a:cubicBezTo>
                    <a:pt x="1351" y="627"/>
                    <a:pt x="1351" y="579"/>
                    <a:pt x="1303" y="531"/>
                  </a:cubicBezTo>
                  <a:cubicBezTo>
                    <a:pt x="1303" y="482"/>
                    <a:pt x="1303" y="386"/>
                    <a:pt x="1255" y="338"/>
                  </a:cubicBezTo>
                  <a:lnTo>
                    <a:pt x="1206" y="290"/>
                  </a:lnTo>
                  <a:lnTo>
                    <a:pt x="1158" y="193"/>
                  </a:lnTo>
                  <a:cubicBezTo>
                    <a:pt x="1110" y="145"/>
                    <a:pt x="1062" y="145"/>
                    <a:pt x="1014" y="97"/>
                  </a:cubicBezTo>
                  <a:cubicBezTo>
                    <a:pt x="917" y="48"/>
                    <a:pt x="821" y="0"/>
                    <a:pt x="67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9864;p73"/>
            <p:cNvSpPr/>
            <p:nvPr/>
          </p:nvSpPr>
          <p:spPr>
            <a:xfrm>
              <a:off x="6027994" y="4283003"/>
              <a:ext cx="15750" cy="14980"/>
            </a:xfrm>
            <a:custGeom>
              <a:avLst/>
              <a:gdLst/>
              <a:ahLst/>
              <a:cxnLst/>
              <a:rect l="l" t="t" r="r" b="b"/>
              <a:pathLst>
                <a:path w="1206" h="1147" extrusionOk="0">
                  <a:moveTo>
                    <a:pt x="627" y="1"/>
                  </a:moveTo>
                  <a:cubicBezTo>
                    <a:pt x="579" y="1"/>
                    <a:pt x="531" y="13"/>
                    <a:pt x="483" y="37"/>
                  </a:cubicBezTo>
                  <a:cubicBezTo>
                    <a:pt x="386" y="37"/>
                    <a:pt x="338" y="85"/>
                    <a:pt x="241" y="133"/>
                  </a:cubicBezTo>
                  <a:cubicBezTo>
                    <a:pt x="193" y="182"/>
                    <a:pt x="145" y="230"/>
                    <a:pt x="97" y="278"/>
                  </a:cubicBezTo>
                  <a:cubicBezTo>
                    <a:pt x="49" y="375"/>
                    <a:pt x="0" y="471"/>
                    <a:pt x="0" y="568"/>
                  </a:cubicBezTo>
                  <a:lnTo>
                    <a:pt x="0" y="760"/>
                  </a:lnTo>
                  <a:cubicBezTo>
                    <a:pt x="49" y="857"/>
                    <a:pt x="97" y="905"/>
                    <a:pt x="193" y="1002"/>
                  </a:cubicBezTo>
                  <a:cubicBezTo>
                    <a:pt x="241" y="1050"/>
                    <a:pt x="338" y="1098"/>
                    <a:pt x="386" y="1098"/>
                  </a:cubicBezTo>
                  <a:cubicBezTo>
                    <a:pt x="434" y="1146"/>
                    <a:pt x="531" y="1146"/>
                    <a:pt x="627" y="1146"/>
                  </a:cubicBezTo>
                  <a:lnTo>
                    <a:pt x="772" y="1146"/>
                  </a:lnTo>
                  <a:cubicBezTo>
                    <a:pt x="868" y="1146"/>
                    <a:pt x="965" y="1098"/>
                    <a:pt x="1061" y="1002"/>
                  </a:cubicBezTo>
                  <a:cubicBezTo>
                    <a:pt x="1110" y="953"/>
                    <a:pt x="1158" y="857"/>
                    <a:pt x="1206" y="760"/>
                  </a:cubicBezTo>
                  <a:cubicBezTo>
                    <a:pt x="1206" y="664"/>
                    <a:pt x="1206" y="568"/>
                    <a:pt x="1206" y="471"/>
                  </a:cubicBezTo>
                  <a:cubicBezTo>
                    <a:pt x="1158" y="423"/>
                    <a:pt x="1158" y="375"/>
                    <a:pt x="1110" y="326"/>
                  </a:cubicBezTo>
                  <a:cubicBezTo>
                    <a:pt x="1061" y="230"/>
                    <a:pt x="1013" y="133"/>
                    <a:pt x="917" y="85"/>
                  </a:cubicBezTo>
                  <a:lnTo>
                    <a:pt x="772" y="37"/>
                  </a:lnTo>
                  <a:cubicBezTo>
                    <a:pt x="724" y="13"/>
                    <a:pt x="675"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9865;p73"/>
            <p:cNvSpPr/>
            <p:nvPr/>
          </p:nvSpPr>
          <p:spPr>
            <a:xfrm>
              <a:off x="6031768" y="4304264"/>
              <a:ext cx="15763" cy="13870"/>
            </a:xfrm>
            <a:custGeom>
              <a:avLst/>
              <a:gdLst/>
              <a:ahLst/>
              <a:cxnLst/>
              <a:rect l="l" t="t" r="r" b="b"/>
              <a:pathLst>
                <a:path w="1207" h="1062" extrusionOk="0">
                  <a:moveTo>
                    <a:pt x="338" y="1"/>
                  </a:moveTo>
                  <a:cubicBezTo>
                    <a:pt x="290" y="1"/>
                    <a:pt x="242" y="49"/>
                    <a:pt x="194" y="97"/>
                  </a:cubicBezTo>
                  <a:lnTo>
                    <a:pt x="145" y="145"/>
                  </a:lnTo>
                  <a:lnTo>
                    <a:pt x="49" y="242"/>
                  </a:lnTo>
                  <a:lnTo>
                    <a:pt x="1" y="338"/>
                  </a:lnTo>
                  <a:cubicBezTo>
                    <a:pt x="1" y="386"/>
                    <a:pt x="1" y="435"/>
                    <a:pt x="1" y="483"/>
                  </a:cubicBezTo>
                  <a:lnTo>
                    <a:pt x="1" y="627"/>
                  </a:lnTo>
                  <a:lnTo>
                    <a:pt x="1" y="820"/>
                  </a:lnTo>
                  <a:lnTo>
                    <a:pt x="97" y="917"/>
                  </a:lnTo>
                  <a:lnTo>
                    <a:pt x="145" y="965"/>
                  </a:lnTo>
                  <a:lnTo>
                    <a:pt x="242" y="1013"/>
                  </a:lnTo>
                  <a:lnTo>
                    <a:pt x="242" y="1062"/>
                  </a:lnTo>
                  <a:lnTo>
                    <a:pt x="869" y="1062"/>
                  </a:lnTo>
                  <a:cubicBezTo>
                    <a:pt x="965" y="1013"/>
                    <a:pt x="1013" y="965"/>
                    <a:pt x="1062" y="917"/>
                  </a:cubicBezTo>
                  <a:lnTo>
                    <a:pt x="1158" y="820"/>
                  </a:lnTo>
                  <a:lnTo>
                    <a:pt x="1206" y="724"/>
                  </a:lnTo>
                  <a:cubicBezTo>
                    <a:pt x="1206" y="627"/>
                    <a:pt x="1206" y="579"/>
                    <a:pt x="1206" y="483"/>
                  </a:cubicBezTo>
                  <a:cubicBezTo>
                    <a:pt x="1206" y="435"/>
                    <a:pt x="1206" y="435"/>
                    <a:pt x="1206" y="386"/>
                  </a:cubicBezTo>
                  <a:cubicBezTo>
                    <a:pt x="1158" y="290"/>
                    <a:pt x="1110" y="242"/>
                    <a:pt x="1062" y="193"/>
                  </a:cubicBezTo>
                  <a:lnTo>
                    <a:pt x="965" y="97"/>
                  </a:lnTo>
                  <a:lnTo>
                    <a:pt x="869" y="49"/>
                  </a:lnTo>
                  <a:lnTo>
                    <a:pt x="772"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9866;p73"/>
            <p:cNvSpPr/>
            <p:nvPr/>
          </p:nvSpPr>
          <p:spPr>
            <a:xfrm>
              <a:off x="5985797" y="4293333"/>
              <a:ext cx="17017" cy="19133"/>
            </a:xfrm>
            <a:custGeom>
              <a:avLst/>
              <a:gdLst/>
              <a:ahLst/>
              <a:cxnLst/>
              <a:rect l="l" t="t" r="r" b="b"/>
              <a:pathLst>
                <a:path w="1303" h="1465" extrusionOk="0">
                  <a:moveTo>
                    <a:pt x="650" y="0"/>
                  </a:moveTo>
                  <a:cubicBezTo>
                    <a:pt x="470" y="0"/>
                    <a:pt x="303" y="63"/>
                    <a:pt x="193" y="211"/>
                  </a:cubicBezTo>
                  <a:cubicBezTo>
                    <a:pt x="96" y="259"/>
                    <a:pt x="48" y="355"/>
                    <a:pt x="0" y="500"/>
                  </a:cubicBezTo>
                  <a:cubicBezTo>
                    <a:pt x="0" y="596"/>
                    <a:pt x="0" y="693"/>
                    <a:pt x="0" y="789"/>
                  </a:cubicBezTo>
                  <a:cubicBezTo>
                    <a:pt x="0" y="886"/>
                    <a:pt x="48" y="982"/>
                    <a:pt x="48" y="1030"/>
                  </a:cubicBezTo>
                  <a:lnTo>
                    <a:pt x="48" y="1079"/>
                  </a:lnTo>
                  <a:cubicBezTo>
                    <a:pt x="96" y="1223"/>
                    <a:pt x="241" y="1368"/>
                    <a:pt x="434" y="1464"/>
                  </a:cubicBezTo>
                  <a:lnTo>
                    <a:pt x="675" y="1464"/>
                  </a:lnTo>
                  <a:cubicBezTo>
                    <a:pt x="772" y="1416"/>
                    <a:pt x="868" y="1368"/>
                    <a:pt x="916" y="1320"/>
                  </a:cubicBezTo>
                  <a:lnTo>
                    <a:pt x="1109" y="1127"/>
                  </a:lnTo>
                  <a:cubicBezTo>
                    <a:pt x="1158" y="1030"/>
                    <a:pt x="1254" y="934"/>
                    <a:pt x="1254" y="838"/>
                  </a:cubicBezTo>
                  <a:cubicBezTo>
                    <a:pt x="1302" y="741"/>
                    <a:pt x="1302" y="596"/>
                    <a:pt x="1254" y="500"/>
                  </a:cubicBezTo>
                  <a:cubicBezTo>
                    <a:pt x="1206" y="259"/>
                    <a:pt x="1061" y="114"/>
                    <a:pt x="820" y="18"/>
                  </a:cubicBezTo>
                  <a:cubicBezTo>
                    <a:pt x="763" y="6"/>
                    <a:pt x="706" y="0"/>
                    <a:pt x="65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9867;p73"/>
            <p:cNvSpPr/>
            <p:nvPr/>
          </p:nvSpPr>
          <p:spPr>
            <a:xfrm>
              <a:off x="6351112" y="4195932"/>
              <a:ext cx="21418" cy="22685"/>
            </a:xfrm>
            <a:custGeom>
              <a:avLst/>
              <a:gdLst/>
              <a:ahLst/>
              <a:cxnLst/>
              <a:rect l="l" t="t" r="r" b="b"/>
              <a:pathLst>
                <a:path w="1640" h="1737" extrusionOk="0">
                  <a:moveTo>
                    <a:pt x="724" y="0"/>
                  </a:moveTo>
                  <a:lnTo>
                    <a:pt x="482" y="97"/>
                  </a:lnTo>
                  <a:cubicBezTo>
                    <a:pt x="482" y="97"/>
                    <a:pt x="434" y="145"/>
                    <a:pt x="386" y="193"/>
                  </a:cubicBezTo>
                  <a:cubicBezTo>
                    <a:pt x="386" y="193"/>
                    <a:pt x="338" y="193"/>
                    <a:pt x="289" y="241"/>
                  </a:cubicBezTo>
                  <a:cubicBezTo>
                    <a:pt x="241" y="290"/>
                    <a:pt x="241" y="338"/>
                    <a:pt x="193" y="338"/>
                  </a:cubicBezTo>
                  <a:cubicBezTo>
                    <a:pt x="145" y="434"/>
                    <a:pt x="97" y="531"/>
                    <a:pt x="48" y="627"/>
                  </a:cubicBezTo>
                  <a:cubicBezTo>
                    <a:pt x="48" y="724"/>
                    <a:pt x="48" y="772"/>
                    <a:pt x="48" y="868"/>
                  </a:cubicBezTo>
                  <a:cubicBezTo>
                    <a:pt x="0" y="965"/>
                    <a:pt x="0" y="1061"/>
                    <a:pt x="48" y="1158"/>
                  </a:cubicBezTo>
                  <a:cubicBezTo>
                    <a:pt x="97" y="1302"/>
                    <a:pt x="193" y="1399"/>
                    <a:pt x="338" y="1495"/>
                  </a:cubicBezTo>
                  <a:cubicBezTo>
                    <a:pt x="434" y="1544"/>
                    <a:pt x="482" y="1592"/>
                    <a:pt x="579" y="1640"/>
                  </a:cubicBezTo>
                  <a:cubicBezTo>
                    <a:pt x="675" y="1688"/>
                    <a:pt x="772" y="1737"/>
                    <a:pt x="868" y="1737"/>
                  </a:cubicBezTo>
                  <a:lnTo>
                    <a:pt x="1013" y="1737"/>
                  </a:lnTo>
                  <a:cubicBezTo>
                    <a:pt x="1109" y="1688"/>
                    <a:pt x="1158" y="1688"/>
                    <a:pt x="1254" y="1592"/>
                  </a:cubicBezTo>
                  <a:cubicBezTo>
                    <a:pt x="1350" y="1592"/>
                    <a:pt x="1399" y="1544"/>
                    <a:pt x="1399" y="1495"/>
                  </a:cubicBezTo>
                  <a:cubicBezTo>
                    <a:pt x="1447" y="1447"/>
                    <a:pt x="1495" y="1351"/>
                    <a:pt x="1495" y="1302"/>
                  </a:cubicBezTo>
                  <a:lnTo>
                    <a:pt x="1495" y="1254"/>
                  </a:lnTo>
                  <a:cubicBezTo>
                    <a:pt x="1543" y="1206"/>
                    <a:pt x="1592" y="1110"/>
                    <a:pt x="1640" y="1061"/>
                  </a:cubicBezTo>
                  <a:cubicBezTo>
                    <a:pt x="1640" y="1013"/>
                    <a:pt x="1640" y="1013"/>
                    <a:pt x="1640" y="965"/>
                  </a:cubicBezTo>
                  <a:lnTo>
                    <a:pt x="1640" y="772"/>
                  </a:lnTo>
                  <a:cubicBezTo>
                    <a:pt x="1640" y="676"/>
                    <a:pt x="1640" y="579"/>
                    <a:pt x="1592" y="483"/>
                  </a:cubicBezTo>
                  <a:lnTo>
                    <a:pt x="1543" y="386"/>
                  </a:lnTo>
                  <a:cubicBezTo>
                    <a:pt x="1495" y="290"/>
                    <a:pt x="1447" y="241"/>
                    <a:pt x="1350" y="193"/>
                  </a:cubicBezTo>
                  <a:cubicBezTo>
                    <a:pt x="1302" y="145"/>
                    <a:pt x="1254" y="97"/>
                    <a:pt x="1206" y="97"/>
                  </a:cubicBezTo>
                  <a:cubicBezTo>
                    <a:pt x="1109" y="49"/>
                    <a:pt x="1013" y="0"/>
                    <a:pt x="916"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9868;p73"/>
            <p:cNvSpPr/>
            <p:nvPr/>
          </p:nvSpPr>
          <p:spPr>
            <a:xfrm>
              <a:off x="6373157" y="4200973"/>
              <a:ext cx="640" cy="1894"/>
            </a:xfrm>
            <a:custGeom>
              <a:avLst/>
              <a:gdLst/>
              <a:ahLst/>
              <a:cxnLst/>
              <a:rect l="l" t="t" r="r" b="b"/>
              <a:pathLst>
                <a:path w="49" h="145" extrusionOk="0">
                  <a:moveTo>
                    <a:pt x="0" y="0"/>
                  </a:moveTo>
                  <a:cubicBezTo>
                    <a:pt x="0" y="48"/>
                    <a:pt x="0" y="97"/>
                    <a:pt x="0" y="97"/>
                  </a:cubicBezTo>
                  <a:lnTo>
                    <a:pt x="48" y="145"/>
                  </a:lnTo>
                  <a:cubicBezTo>
                    <a:pt x="0" y="97"/>
                    <a:pt x="0" y="48"/>
                    <a:pt x="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9869;p73"/>
            <p:cNvSpPr/>
            <p:nvPr/>
          </p:nvSpPr>
          <p:spPr>
            <a:xfrm>
              <a:off x="6373784" y="4218604"/>
              <a:ext cx="21431" cy="19538"/>
            </a:xfrm>
            <a:custGeom>
              <a:avLst/>
              <a:gdLst/>
              <a:ahLst/>
              <a:cxnLst/>
              <a:rect l="l" t="t" r="r" b="b"/>
              <a:pathLst>
                <a:path w="1641" h="1496" extrusionOk="0">
                  <a:moveTo>
                    <a:pt x="1447" y="193"/>
                  </a:moveTo>
                  <a:cubicBezTo>
                    <a:pt x="1447" y="201"/>
                    <a:pt x="1447" y="208"/>
                    <a:pt x="1447" y="214"/>
                  </a:cubicBezTo>
                  <a:lnTo>
                    <a:pt x="1447" y="214"/>
                  </a:lnTo>
                  <a:cubicBezTo>
                    <a:pt x="1466" y="238"/>
                    <a:pt x="1483" y="264"/>
                    <a:pt x="1495" y="290"/>
                  </a:cubicBezTo>
                  <a:lnTo>
                    <a:pt x="1447" y="193"/>
                  </a:lnTo>
                  <a:close/>
                  <a:moveTo>
                    <a:pt x="627" y="1"/>
                  </a:moveTo>
                  <a:lnTo>
                    <a:pt x="386" y="49"/>
                  </a:lnTo>
                  <a:lnTo>
                    <a:pt x="338" y="145"/>
                  </a:lnTo>
                  <a:cubicBezTo>
                    <a:pt x="241" y="193"/>
                    <a:pt x="193" y="242"/>
                    <a:pt x="145" y="338"/>
                  </a:cubicBezTo>
                  <a:cubicBezTo>
                    <a:pt x="49" y="435"/>
                    <a:pt x="49" y="579"/>
                    <a:pt x="49" y="676"/>
                  </a:cubicBezTo>
                  <a:cubicBezTo>
                    <a:pt x="0" y="772"/>
                    <a:pt x="49" y="869"/>
                    <a:pt x="97" y="965"/>
                  </a:cubicBezTo>
                  <a:cubicBezTo>
                    <a:pt x="97" y="1062"/>
                    <a:pt x="145" y="1110"/>
                    <a:pt x="193" y="1158"/>
                  </a:cubicBezTo>
                  <a:cubicBezTo>
                    <a:pt x="290" y="1254"/>
                    <a:pt x="386" y="1303"/>
                    <a:pt x="483" y="1351"/>
                  </a:cubicBezTo>
                  <a:cubicBezTo>
                    <a:pt x="483" y="1351"/>
                    <a:pt x="531" y="1351"/>
                    <a:pt x="531" y="1399"/>
                  </a:cubicBezTo>
                  <a:cubicBezTo>
                    <a:pt x="627" y="1447"/>
                    <a:pt x="772" y="1447"/>
                    <a:pt x="868" y="1496"/>
                  </a:cubicBezTo>
                  <a:lnTo>
                    <a:pt x="1061" y="1496"/>
                  </a:lnTo>
                  <a:cubicBezTo>
                    <a:pt x="1110" y="1447"/>
                    <a:pt x="1110" y="1447"/>
                    <a:pt x="1158" y="1447"/>
                  </a:cubicBezTo>
                  <a:cubicBezTo>
                    <a:pt x="1254" y="1399"/>
                    <a:pt x="1351" y="1351"/>
                    <a:pt x="1399" y="1303"/>
                  </a:cubicBezTo>
                  <a:cubicBezTo>
                    <a:pt x="1447" y="1254"/>
                    <a:pt x="1495" y="1158"/>
                    <a:pt x="1544" y="1110"/>
                  </a:cubicBezTo>
                  <a:cubicBezTo>
                    <a:pt x="1592" y="1062"/>
                    <a:pt x="1592" y="1013"/>
                    <a:pt x="1640" y="917"/>
                  </a:cubicBezTo>
                  <a:lnTo>
                    <a:pt x="1640" y="724"/>
                  </a:lnTo>
                  <a:cubicBezTo>
                    <a:pt x="1640" y="676"/>
                    <a:pt x="1640" y="628"/>
                    <a:pt x="1640" y="531"/>
                  </a:cubicBezTo>
                  <a:lnTo>
                    <a:pt x="1544" y="386"/>
                  </a:lnTo>
                  <a:lnTo>
                    <a:pt x="1495" y="290"/>
                  </a:lnTo>
                  <a:cubicBezTo>
                    <a:pt x="1455" y="250"/>
                    <a:pt x="1448" y="243"/>
                    <a:pt x="1447" y="214"/>
                  </a:cubicBezTo>
                  <a:lnTo>
                    <a:pt x="1447" y="214"/>
                  </a:lnTo>
                  <a:cubicBezTo>
                    <a:pt x="1396" y="145"/>
                    <a:pt x="1325" y="84"/>
                    <a:pt x="1254" y="49"/>
                  </a:cubicBezTo>
                  <a:lnTo>
                    <a:pt x="1061"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9870;p73"/>
            <p:cNvSpPr/>
            <p:nvPr/>
          </p:nvSpPr>
          <p:spPr>
            <a:xfrm>
              <a:off x="6346697" y="4231363"/>
              <a:ext cx="14497" cy="14967"/>
            </a:xfrm>
            <a:custGeom>
              <a:avLst/>
              <a:gdLst/>
              <a:ahLst/>
              <a:cxnLst/>
              <a:rect l="l" t="t" r="r" b="b"/>
              <a:pathLst>
                <a:path w="1110" h="1146" extrusionOk="0">
                  <a:moveTo>
                    <a:pt x="537" y="0"/>
                  </a:moveTo>
                  <a:cubicBezTo>
                    <a:pt x="495" y="0"/>
                    <a:pt x="459" y="12"/>
                    <a:pt x="435" y="36"/>
                  </a:cubicBezTo>
                  <a:lnTo>
                    <a:pt x="290" y="85"/>
                  </a:lnTo>
                  <a:cubicBezTo>
                    <a:pt x="242" y="133"/>
                    <a:pt x="193" y="181"/>
                    <a:pt x="145" y="229"/>
                  </a:cubicBezTo>
                  <a:cubicBezTo>
                    <a:pt x="97" y="277"/>
                    <a:pt x="49" y="326"/>
                    <a:pt x="49" y="374"/>
                  </a:cubicBezTo>
                  <a:lnTo>
                    <a:pt x="49" y="519"/>
                  </a:lnTo>
                  <a:cubicBezTo>
                    <a:pt x="1" y="567"/>
                    <a:pt x="1" y="663"/>
                    <a:pt x="49" y="712"/>
                  </a:cubicBezTo>
                  <a:lnTo>
                    <a:pt x="97" y="856"/>
                  </a:lnTo>
                  <a:lnTo>
                    <a:pt x="193" y="1001"/>
                  </a:lnTo>
                  <a:lnTo>
                    <a:pt x="338" y="1049"/>
                  </a:lnTo>
                  <a:lnTo>
                    <a:pt x="435" y="1146"/>
                  </a:lnTo>
                  <a:lnTo>
                    <a:pt x="579" y="1146"/>
                  </a:lnTo>
                  <a:cubicBezTo>
                    <a:pt x="772" y="1146"/>
                    <a:pt x="965" y="1049"/>
                    <a:pt x="1062" y="856"/>
                  </a:cubicBezTo>
                  <a:cubicBezTo>
                    <a:pt x="1062" y="856"/>
                    <a:pt x="1062" y="808"/>
                    <a:pt x="1062" y="808"/>
                  </a:cubicBezTo>
                  <a:cubicBezTo>
                    <a:pt x="1110" y="760"/>
                    <a:pt x="1110" y="712"/>
                    <a:pt x="1110" y="663"/>
                  </a:cubicBezTo>
                  <a:cubicBezTo>
                    <a:pt x="1110" y="615"/>
                    <a:pt x="1110" y="567"/>
                    <a:pt x="1110" y="519"/>
                  </a:cubicBezTo>
                  <a:cubicBezTo>
                    <a:pt x="1110" y="470"/>
                    <a:pt x="1110" y="422"/>
                    <a:pt x="1062" y="374"/>
                  </a:cubicBezTo>
                  <a:cubicBezTo>
                    <a:pt x="1062" y="326"/>
                    <a:pt x="1062" y="277"/>
                    <a:pt x="1013" y="277"/>
                  </a:cubicBezTo>
                  <a:cubicBezTo>
                    <a:pt x="965" y="229"/>
                    <a:pt x="965" y="181"/>
                    <a:pt x="917" y="133"/>
                  </a:cubicBezTo>
                  <a:cubicBezTo>
                    <a:pt x="869" y="133"/>
                    <a:pt x="820" y="85"/>
                    <a:pt x="772" y="85"/>
                  </a:cubicBezTo>
                  <a:lnTo>
                    <a:pt x="676" y="36"/>
                  </a:lnTo>
                  <a:cubicBezTo>
                    <a:pt x="627" y="12"/>
                    <a:pt x="579" y="0"/>
                    <a:pt x="53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9871;p73"/>
            <p:cNvSpPr/>
            <p:nvPr/>
          </p:nvSpPr>
          <p:spPr>
            <a:xfrm>
              <a:off x="6332841" y="4204408"/>
              <a:ext cx="12616" cy="17827"/>
            </a:xfrm>
            <a:custGeom>
              <a:avLst/>
              <a:gdLst/>
              <a:ahLst/>
              <a:cxnLst/>
              <a:rect l="l" t="t" r="r" b="b"/>
              <a:pathLst>
                <a:path w="966" h="1365" extrusionOk="0">
                  <a:moveTo>
                    <a:pt x="302" y="1"/>
                  </a:moveTo>
                  <a:cubicBezTo>
                    <a:pt x="266" y="1"/>
                    <a:pt x="229" y="9"/>
                    <a:pt x="193" y="27"/>
                  </a:cubicBezTo>
                  <a:cubicBezTo>
                    <a:pt x="49" y="123"/>
                    <a:pt x="1" y="316"/>
                    <a:pt x="145" y="461"/>
                  </a:cubicBezTo>
                  <a:cubicBezTo>
                    <a:pt x="97" y="461"/>
                    <a:pt x="97" y="509"/>
                    <a:pt x="97" y="509"/>
                  </a:cubicBezTo>
                  <a:cubicBezTo>
                    <a:pt x="49" y="557"/>
                    <a:pt x="1" y="605"/>
                    <a:pt x="1" y="702"/>
                  </a:cubicBezTo>
                  <a:lnTo>
                    <a:pt x="1" y="798"/>
                  </a:lnTo>
                  <a:cubicBezTo>
                    <a:pt x="1" y="846"/>
                    <a:pt x="1" y="943"/>
                    <a:pt x="1" y="991"/>
                  </a:cubicBezTo>
                  <a:cubicBezTo>
                    <a:pt x="1" y="1088"/>
                    <a:pt x="49" y="1136"/>
                    <a:pt x="97" y="1232"/>
                  </a:cubicBezTo>
                  <a:cubicBezTo>
                    <a:pt x="145" y="1280"/>
                    <a:pt x="242" y="1329"/>
                    <a:pt x="290" y="1329"/>
                  </a:cubicBezTo>
                  <a:cubicBezTo>
                    <a:pt x="338" y="1353"/>
                    <a:pt x="386" y="1365"/>
                    <a:pt x="429" y="1365"/>
                  </a:cubicBezTo>
                  <a:cubicBezTo>
                    <a:pt x="471" y="1365"/>
                    <a:pt x="507" y="1353"/>
                    <a:pt x="531" y="1329"/>
                  </a:cubicBezTo>
                  <a:cubicBezTo>
                    <a:pt x="627" y="1329"/>
                    <a:pt x="724" y="1280"/>
                    <a:pt x="772" y="1232"/>
                  </a:cubicBezTo>
                  <a:cubicBezTo>
                    <a:pt x="820" y="1184"/>
                    <a:pt x="869" y="1136"/>
                    <a:pt x="869" y="1088"/>
                  </a:cubicBezTo>
                  <a:cubicBezTo>
                    <a:pt x="917" y="1039"/>
                    <a:pt x="917" y="943"/>
                    <a:pt x="965" y="895"/>
                  </a:cubicBezTo>
                  <a:cubicBezTo>
                    <a:pt x="965" y="846"/>
                    <a:pt x="965" y="798"/>
                    <a:pt x="965" y="750"/>
                  </a:cubicBezTo>
                  <a:cubicBezTo>
                    <a:pt x="917" y="702"/>
                    <a:pt x="917" y="653"/>
                    <a:pt x="869" y="557"/>
                  </a:cubicBezTo>
                  <a:lnTo>
                    <a:pt x="820" y="461"/>
                  </a:lnTo>
                  <a:cubicBezTo>
                    <a:pt x="724" y="412"/>
                    <a:pt x="676" y="364"/>
                    <a:pt x="579" y="316"/>
                  </a:cubicBezTo>
                  <a:cubicBezTo>
                    <a:pt x="619" y="158"/>
                    <a:pt x="465" y="1"/>
                    <a:pt x="302"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9872;p73"/>
            <p:cNvSpPr/>
            <p:nvPr/>
          </p:nvSpPr>
          <p:spPr>
            <a:xfrm>
              <a:off x="6332214" y="4248838"/>
              <a:ext cx="17644" cy="16390"/>
            </a:xfrm>
            <a:custGeom>
              <a:avLst/>
              <a:gdLst/>
              <a:ahLst/>
              <a:cxnLst/>
              <a:rect l="l" t="t" r="r" b="b"/>
              <a:pathLst>
                <a:path w="1351" h="1255" extrusionOk="0">
                  <a:moveTo>
                    <a:pt x="627" y="0"/>
                  </a:moveTo>
                  <a:lnTo>
                    <a:pt x="483" y="49"/>
                  </a:lnTo>
                  <a:cubicBezTo>
                    <a:pt x="338" y="49"/>
                    <a:pt x="241" y="145"/>
                    <a:pt x="193" y="193"/>
                  </a:cubicBezTo>
                  <a:cubicBezTo>
                    <a:pt x="97" y="290"/>
                    <a:pt x="49" y="386"/>
                    <a:pt x="0" y="483"/>
                  </a:cubicBezTo>
                  <a:cubicBezTo>
                    <a:pt x="0" y="531"/>
                    <a:pt x="0" y="627"/>
                    <a:pt x="0" y="724"/>
                  </a:cubicBezTo>
                  <a:cubicBezTo>
                    <a:pt x="0" y="772"/>
                    <a:pt x="0" y="869"/>
                    <a:pt x="49" y="965"/>
                  </a:cubicBezTo>
                  <a:cubicBezTo>
                    <a:pt x="97" y="1061"/>
                    <a:pt x="193" y="1110"/>
                    <a:pt x="290" y="1206"/>
                  </a:cubicBezTo>
                  <a:lnTo>
                    <a:pt x="434" y="1254"/>
                  </a:lnTo>
                  <a:lnTo>
                    <a:pt x="724" y="1254"/>
                  </a:lnTo>
                  <a:cubicBezTo>
                    <a:pt x="820" y="1206"/>
                    <a:pt x="917" y="1158"/>
                    <a:pt x="1013" y="1110"/>
                  </a:cubicBezTo>
                  <a:lnTo>
                    <a:pt x="1158" y="965"/>
                  </a:lnTo>
                  <a:cubicBezTo>
                    <a:pt x="1206" y="917"/>
                    <a:pt x="1254" y="869"/>
                    <a:pt x="1254" y="772"/>
                  </a:cubicBezTo>
                  <a:cubicBezTo>
                    <a:pt x="1302" y="724"/>
                    <a:pt x="1351" y="627"/>
                    <a:pt x="1351" y="579"/>
                  </a:cubicBezTo>
                  <a:lnTo>
                    <a:pt x="1351" y="435"/>
                  </a:lnTo>
                  <a:lnTo>
                    <a:pt x="1254" y="290"/>
                  </a:lnTo>
                  <a:cubicBezTo>
                    <a:pt x="1254" y="193"/>
                    <a:pt x="1206" y="145"/>
                    <a:pt x="1110" y="97"/>
                  </a:cubicBezTo>
                  <a:cubicBezTo>
                    <a:pt x="1110" y="97"/>
                    <a:pt x="1061" y="49"/>
                    <a:pt x="1013" y="49"/>
                  </a:cubicBezTo>
                  <a:cubicBezTo>
                    <a:pt x="965" y="0"/>
                    <a:pt x="868" y="0"/>
                    <a:pt x="82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9873;p73"/>
            <p:cNvSpPr/>
            <p:nvPr/>
          </p:nvSpPr>
          <p:spPr>
            <a:xfrm>
              <a:off x="6313316" y="4221281"/>
              <a:ext cx="15763" cy="14340"/>
            </a:xfrm>
            <a:custGeom>
              <a:avLst/>
              <a:gdLst/>
              <a:ahLst/>
              <a:cxnLst/>
              <a:rect l="l" t="t" r="r" b="b"/>
              <a:pathLst>
                <a:path w="1207" h="1098" extrusionOk="0">
                  <a:moveTo>
                    <a:pt x="627" y="1"/>
                  </a:moveTo>
                  <a:cubicBezTo>
                    <a:pt x="579" y="1"/>
                    <a:pt x="531" y="13"/>
                    <a:pt x="483" y="37"/>
                  </a:cubicBezTo>
                  <a:cubicBezTo>
                    <a:pt x="386" y="37"/>
                    <a:pt x="290" y="85"/>
                    <a:pt x="242" y="181"/>
                  </a:cubicBezTo>
                  <a:lnTo>
                    <a:pt x="145" y="230"/>
                  </a:lnTo>
                  <a:cubicBezTo>
                    <a:pt x="97" y="278"/>
                    <a:pt x="49" y="374"/>
                    <a:pt x="0" y="519"/>
                  </a:cubicBezTo>
                  <a:cubicBezTo>
                    <a:pt x="0" y="615"/>
                    <a:pt x="0" y="712"/>
                    <a:pt x="0" y="760"/>
                  </a:cubicBezTo>
                  <a:lnTo>
                    <a:pt x="49" y="905"/>
                  </a:lnTo>
                  <a:cubicBezTo>
                    <a:pt x="97" y="953"/>
                    <a:pt x="145" y="1001"/>
                    <a:pt x="193" y="1001"/>
                  </a:cubicBezTo>
                  <a:cubicBezTo>
                    <a:pt x="242" y="1049"/>
                    <a:pt x="290" y="1098"/>
                    <a:pt x="338" y="1098"/>
                  </a:cubicBezTo>
                  <a:lnTo>
                    <a:pt x="772" y="1098"/>
                  </a:lnTo>
                  <a:cubicBezTo>
                    <a:pt x="965" y="1049"/>
                    <a:pt x="1110" y="905"/>
                    <a:pt x="1158" y="712"/>
                  </a:cubicBezTo>
                  <a:cubicBezTo>
                    <a:pt x="1206" y="664"/>
                    <a:pt x="1206" y="567"/>
                    <a:pt x="1158" y="471"/>
                  </a:cubicBezTo>
                  <a:cubicBezTo>
                    <a:pt x="1158" y="423"/>
                    <a:pt x="1158" y="326"/>
                    <a:pt x="1110" y="278"/>
                  </a:cubicBezTo>
                  <a:cubicBezTo>
                    <a:pt x="1061" y="181"/>
                    <a:pt x="1013" y="133"/>
                    <a:pt x="917" y="85"/>
                  </a:cubicBezTo>
                  <a:lnTo>
                    <a:pt x="772" y="37"/>
                  </a:lnTo>
                  <a:cubicBezTo>
                    <a:pt x="724" y="13"/>
                    <a:pt x="676"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9874;p73"/>
            <p:cNvSpPr/>
            <p:nvPr/>
          </p:nvSpPr>
          <p:spPr>
            <a:xfrm>
              <a:off x="6286229" y="4234511"/>
              <a:ext cx="17657" cy="17331"/>
            </a:xfrm>
            <a:custGeom>
              <a:avLst/>
              <a:gdLst/>
              <a:ahLst/>
              <a:cxnLst/>
              <a:rect l="l" t="t" r="r" b="b"/>
              <a:pathLst>
                <a:path w="1352" h="1327" extrusionOk="0">
                  <a:moveTo>
                    <a:pt x="700" y="0"/>
                  </a:moveTo>
                  <a:cubicBezTo>
                    <a:pt x="640" y="0"/>
                    <a:pt x="579" y="12"/>
                    <a:pt x="531" y="36"/>
                  </a:cubicBezTo>
                  <a:cubicBezTo>
                    <a:pt x="386" y="36"/>
                    <a:pt x="290" y="133"/>
                    <a:pt x="194" y="181"/>
                  </a:cubicBezTo>
                  <a:cubicBezTo>
                    <a:pt x="145" y="278"/>
                    <a:pt x="49" y="374"/>
                    <a:pt x="49" y="471"/>
                  </a:cubicBezTo>
                  <a:cubicBezTo>
                    <a:pt x="1" y="615"/>
                    <a:pt x="1" y="712"/>
                    <a:pt x="49" y="808"/>
                  </a:cubicBezTo>
                  <a:lnTo>
                    <a:pt x="49" y="905"/>
                  </a:lnTo>
                  <a:cubicBezTo>
                    <a:pt x="49" y="905"/>
                    <a:pt x="49" y="953"/>
                    <a:pt x="97" y="1001"/>
                  </a:cubicBezTo>
                  <a:cubicBezTo>
                    <a:pt x="97" y="1049"/>
                    <a:pt x="145" y="1049"/>
                    <a:pt x="194" y="1097"/>
                  </a:cubicBezTo>
                  <a:lnTo>
                    <a:pt x="194" y="1146"/>
                  </a:lnTo>
                  <a:cubicBezTo>
                    <a:pt x="290" y="1194"/>
                    <a:pt x="386" y="1242"/>
                    <a:pt x="483" y="1290"/>
                  </a:cubicBezTo>
                  <a:cubicBezTo>
                    <a:pt x="555" y="1315"/>
                    <a:pt x="616" y="1327"/>
                    <a:pt x="670" y="1327"/>
                  </a:cubicBezTo>
                  <a:cubicBezTo>
                    <a:pt x="724" y="1327"/>
                    <a:pt x="772" y="1315"/>
                    <a:pt x="821" y="1290"/>
                  </a:cubicBezTo>
                  <a:cubicBezTo>
                    <a:pt x="1062" y="1242"/>
                    <a:pt x="1255" y="1049"/>
                    <a:pt x="1303" y="856"/>
                  </a:cubicBezTo>
                  <a:cubicBezTo>
                    <a:pt x="1351" y="712"/>
                    <a:pt x="1351" y="615"/>
                    <a:pt x="1303" y="519"/>
                  </a:cubicBezTo>
                  <a:lnTo>
                    <a:pt x="1255" y="326"/>
                  </a:lnTo>
                  <a:cubicBezTo>
                    <a:pt x="1206" y="278"/>
                    <a:pt x="1158" y="181"/>
                    <a:pt x="1110" y="133"/>
                  </a:cubicBezTo>
                  <a:cubicBezTo>
                    <a:pt x="1013" y="85"/>
                    <a:pt x="965" y="36"/>
                    <a:pt x="869" y="36"/>
                  </a:cubicBezTo>
                  <a:cubicBezTo>
                    <a:pt x="821" y="12"/>
                    <a:pt x="760" y="0"/>
                    <a:pt x="700"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9875;p73"/>
            <p:cNvSpPr/>
            <p:nvPr/>
          </p:nvSpPr>
          <p:spPr>
            <a:xfrm>
              <a:off x="6320878" y="4268989"/>
              <a:ext cx="13" cy="640"/>
            </a:xfrm>
            <a:custGeom>
              <a:avLst/>
              <a:gdLst/>
              <a:ahLst/>
              <a:cxnLst/>
              <a:rect l="l" t="t" r="r" b="b"/>
              <a:pathLst>
                <a:path w="1" h="49" extrusionOk="0">
                  <a:moveTo>
                    <a:pt x="0" y="49"/>
                  </a:moveTo>
                  <a:lnTo>
                    <a:pt x="0" y="49"/>
                  </a:lnTo>
                  <a:cubicBezTo>
                    <a:pt x="0" y="49"/>
                    <a:pt x="0" y="49"/>
                    <a:pt x="0"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9876;p73"/>
            <p:cNvSpPr/>
            <p:nvPr/>
          </p:nvSpPr>
          <p:spPr>
            <a:xfrm>
              <a:off x="6307021" y="4258280"/>
              <a:ext cx="15123" cy="14510"/>
            </a:xfrm>
            <a:custGeom>
              <a:avLst/>
              <a:gdLst/>
              <a:ahLst/>
              <a:cxnLst/>
              <a:rect l="l" t="t" r="r" b="b"/>
              <a:pathLst>
                <a:path w="1158" h="1111" extrusionOk="0">
                  <a:moveTo>
                    <a:pt x="482" y="1"/>
                  </a:moveTo>
                  <a:cubicBezTo>
                    <a:pt x="338" y="49"/>
                    <a:pt x="241" y="97"/>
                    <a:pt x="193" y="146"/>
                  </a:cubicBezTo>
                  <a:cubicBezTo>
                    <a:pt x="145" y="194"/>
                    <a:pt x="97" y="290"/>
                    <a:pt x="48" y="338"/>
                  </a:cubicBezTo>
                  <a:cubicBezTo>
                    <a:pt x="48" y="387"/>
                    <a:pt x="0" y="483"/>
                    <a:pt x="0" y="580"/>
                  </a:cubicBezTo>
                  <a:cubicBezTo>
                    <a:pt x="0" y="628"/>
                    <a:pt x="48" y="724"/>
                    <a:pt x="97" y="821"/>
                  </a:cubicBezTo>
                  <a:cubicBezTo>
                    <a:pt x="145" y="869"/>
                    <a:pt x="193" y="965"/>
                    <a:pt x="241" y="1014"/>
                  </a:cubicBezTo>
                  <a:cubicBezTo>
                    <a:pt x="290" y="1062"/>
                    <a:pt x="386" y="1062"/>
                    <a:pt x="434" y="1110"/>
                  </a:cubicBezTo>
                  <a:lnTo>
                    <a:pt x="820" y="1110"/>
                  </a:lnTo>
                  <a:lnTo>
                    <a:pt x="917" y="1062"/>
                  </a:lnTo>
                  <a:cubicBezTo>
                    <a:pt x="917" y="1014"/>
                    <a:pt x="965" y="1014"/>
                    <a:pt x="1013" y="965"/>
                  </a:cubicBezTo>
                  <a:cubicBezTo>
                    <a:pt x="1013" y="965"/>
                    <a:pt x="1013" y="917"/>
                    <a:pt x="1061" y="869"/>
                  </a:cubicBezTo>
                  <a:lnTo>
                    <a:pt x="1061" y="869"/>
                  </a:lnTo>
                  <a:lnTo>
                    <a:pt x="1013" y="965"/>
                  </a:lnTo>
                  <a:cubicBezTo>
                    <a:pt x="1061" y="917"/>
                    <a:pt x="1061" y="869"/>
                    <a:pt x="1109" y="821"/>
                  </a:cubicBezTo>
                  <a:lnTo>
                    <a:pt x="1109" y="869"/>
                  </a:lnTo>
                  <a:cubicBezTo>
                    <a:pt x="1109" y="821"/>
                    <a:pt x="1109" y="773"/>
                    <a:pt x="1158" y="724"/>
                  </a:cubicBezTo>
                  <a:cubicBezTo>
                    <a:pt x="1158" y="628"/>
                    <a:pt x="1158" y="531"/>
                    <a:pt x="1158" y="435"/>
                  </a:cubicBezTo>
                  <a:lnTo>
                    <a:pt x="1109" y="290"/>
                  </a:lnTo>
                  <a:cubicBezTo>
                    <a:pt x="1013" y="97"/>
                    <a:pt x="820" y="1"/>
                    <a:pt x="627" y="1"/>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9877;p73"/>
            <p:cNvSpPr/>
            <p:nvPr/>
          </p:nvSpPr>
          <p:spPr>
            <a:xfrm>
              <a:off x="6320878" y="4269616"/>
              <a:ext cx="13" cy="13"/>
            </a:xfrm>
            <a:custGeom>
              <a:avLst/>
              <a:gdLst/>
              <a:ahLst/>
              <a:cxnLst/>
              <a:rect l="l" t="t" r="r" b="b"/>
              <a:pathLst>
                <a:path w="1" h="1" extrusionOk="0">
                  <a:moveTo>
                    <a:pt x="0" y="1"/>
                  </a:moveTo>
                  <a:lnTo>
                    <a:pt x="0" y="1"/>
                  </a:ln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9878;p73"/>
            <p:cNvSpPr/>
            <p:nvPr/>
          </p:nvSpPr>
          <p:spPr>
            <a:xfrm>
              <a:off x="6262304" y="4273403"/>
              <a:ext cx="15750" cy="15763"/>
            </a:xfrm>
            <a:custGeom>
              <a:avLst/>
              <a:gdLst/>
              <a:ahLst/>
              <a:cxnLst/>
              <a:rect l="l" t="t" r="r" b="b"/>
              <a:pathLst>
                <a:path w="1206" h="1207" extrusionOk="0">
                  <a:moveTo>
                    <a:pt x="627" y="0"/>
                  </a:moveTo>
                  <a:cubicBezTo>
                    <a:pt x="482" y="0"/>
                    <a:pt x="386" y="0"/>
                    <a:pt x="289" y="49"/>
                  </a:cubicBezTo>
                  <a:cubicBezTo>
                    <a:pt x="193" y="97"/>
                    <a:pt x="145" y="193"/>
                    <a:pt x="48" y="290"/>
                  </a:cubicBezTo>
                  <a:cubicBezTo>
                    <a:pt x="0" y="386"/>
                    <a:pt x="0" y="483"/>
                    <a:pt x="0" y="579"/>
                  </a:cubicBezTo>
                  <a:lnTo>
                    <a:pt x="0" y="772"/>
                  </a:lnTo>
                  <a:lnTo>
                    <a:pt x="48" y="868"/>
                  </a:lnTo>
                  <a:cubicBezTo>
                    <a:pt x="96" y="965"/>
                    <a:pt x="145" y="1013"/>
                    <a:pt x="193" y="1061"/>
                  </a:cubicBezTo>
                  <a:cubicBezTo>
                    <a:pt x="241" y="1110"/>
                    <a:pt x="289" y="1158"/>
                    <a:pt x="338" y="1158"/>
                  </a:cubicBezTo>
                  <a:cubicBezTo>
                    <a:pt x="434" y="1206"/>
                    <a:pt x="482" y="1206"/>
                    <a:pt x="579" y="1206"/>
                  </a:cubicBezTo>
                  <a:lnTo>
                    <a:pt x="723" y="1206"/>
                  </a:lnTo>
                  <a:lnTo>
                    <a:pt x="868" y="1158"/>
                  </a:lnTo>
                  <a:cubicBezTo>
                    <a:pt x="965" y="1110"/>
                    <a:pt x="1013" y="1061"/>
                    <a:pt x="1061" y="965"/>
                  </a:cubicBezTo>
                  <a:cubicBezTo>
                    <a:pt x="1109" y="965"/>
                    <a:pt x="1109" y="917"/>
                    <a:pt x="1157" y="868"/>
                  </a:cubicBezTo>
                  <a:cubicBezTo>
                    <a:pt x="1206" y="772"/>
                    <a:pt x="1206" y="724"/>
                    <a:pt x="1206" y="627"/>
                  </a:cubicBezTo>
                  <a:lnTo>
                    <a:pt x="1206" y="483"/>
                  </a:lnTo>
                  <a:lnTo>
                    <a:pt x="1157" y="338"/>
                  </a:lnTo>
                  <a:cubicBezTo>
                    <a:pt x="1109" y="242"/>
                    <a:pt x="1061" y="193"/>
                    <a:pt x="965" y="145"/>
                  </a:cubicBezTo>
                  <a:cubicBezTo>
                    <a:pt x="916" y="97"/>
                    <a:pt x="916" y="49"/>
                    <a:pt x="820" y="49"/>
                  </a:cubicBezTo>
                  <a:cubicBezTo>
                    <a:pt x="772" y="0"/>
                    <a:pt x="675"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9879;p73"/>
            <p:cNvSpPr/>
            <p:nvPr/>
          </p:nvSpPr>
          <p:spPr>
            <a:xfrm>
              <a:off x="6266078" y="4243170"/>
              <a:ext cx="15123" cy="15385"/>
            </a:xfrm>
            <a:custGeom>
              <a:avLst/>
              <a:gdLst/>
              <a:ahLst/>
              <a:cxnLst/>
              <a:rect l="l" t="t" r="r" b="b"/>
              <a:pathLst>
                <a:path w="1158" h="1178" extrusionOk="0">
                  <a:moveTo>
                    <a:pt x="627" y="0"/>
                  </a:moveTo>
                  <a:cubicBezTo>
                    <a:pt x="531" y="0"/>
                    <a:pt x="386" y="0"/>
                    <a:pt x="338" y="49"/>
                  </a:cubicBezTo>
                  <a:cubicBezTo>
                    <a:pt x="242" y="97"/>
                    <a:pt x="145" y="193"/>
                    <a:pt x="97" y="290"/>
                  </a:cubicBezTo>
                  <a:cubicBezTo>
                    <a:pt x="49" y="338"/>
                    <a:pt x="0" y="434"/>
                    <a:pt x="0" y="579"/>
                  </a:cubicBezTo>
                  <a:cubicBezTo>
                    <a:pt x="0" y="676"/>
                    <a:pt x="0" y="772"/>
                    <a:pt x="49" y="869"/>
                  </a:cubicBezTo>
                  <a:lnTo>
                    <a:pt x="97" y="917"/>
                  </a:lnTo>
                  <a:cubicBezTo>
                    <a:pt x="145" y="1013"/>
                    <a:pt x="193" y="1061"/>
                    <a:pt x="290" y="1110"/>
                  </a:cubicBezTo>
                  <a:cubicBezTo>
                    <a:pt x="338" y="1158"/>
                    <a:pt x="483" y="1158"/>
                    <a:pt x="579" y="1158"/>
                  </a:cubicBezTo>
                  <a:cubicBezTo>
                    <a:pt x="607" y="1172"/>
                    <a:pt x="636" y="1178"/>
                    <a:pt x="664" y="1178"/>
                  </a:cubicBezTo>
                  <a:cubicBezTo>
                    <a:pt x="732" y="1178"/>
                    <a:pt x="800" y="1144"/>
                    <a:pt x="868" y="1110"/>
                  </a:cubicBezTo>
                  <a:cubicBezTo>
                    <a:pt x="965" y="1061"/>
                    <a:pt x="1013" y="1013"/>
                    <a:pt x="1061" y="917"/>
                  </a:cubicBezTo>
                  <a:cubicBezTo>
                    <a:pt x="1110" y="820"/>
                    <a:pt x="1158" y="724"/>
                    <a:pt x="1158" y="627"/>
                  </a:cubicBezTo>
                  <a:cubicBezTo>
                    <a:pt x="1158" y="531"/>
                    <a:pt x="1158" y="434"/>
                    <a:pt x="1110" y="386"/>
                  </a:cubicBezTo>
                  <a:cubicBezTo>
                    <a:pt x="1110" y="338"/>
                    <a:pt x="1110" y="338"/>
                    <a:pt x="1110" y="290"/>
                  </a:cubicBezTo>
                  <a:cubicBezTo>
                    <a:pt x="1061" y="193"/>
                    <a:pt x="1013" y="145"/>
                    <a:pt x="917" y="49"/>
                  </a:cubicBezTo>
                  <a:cubicBezTo>
                    <a:pt x="820" y="0"/>
                    <a:pt x="724" y="0"/>
                    <a:pt x="627" y="0"/>
                  </a:cubicBezTo>
                  <a:close/>
                </a:path>
              </a:pathLst>
            </a:custGeom>
            <a:solidFill>
              <a:srgbClr val="95375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027" name="Group 1026"/>
          <p:cNvGrpSpPr/>
          <p:nvPr/>
        </p:nvGrpSpPr>
        <p:grpSpPr>
          <a:xfrm>
            <a:off x="1920326" y="1430174"/>
            <a:ext cx="7124085" cy="1482893"/>
            <a:chOff x="1920326" y="1430174"/>
            <a:chExt cx="7124085" cy="1482893"/>
          </a:xfrm>
        </p:grpSpPr>
        <p:pic>
          <p:nvPicPr>
            <p:cNvPr id="3074" name="Picture 2" descr="Lợi ích sức khỏe từ trái bắp - VnExpress Sức khỏ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326" y="1430174"/>
              <a:ext cx="1977190" cy="14828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3" name="Rectangle 3072"/>
            <p:cNvSpPr/>
            <p:nvPr/>
          </p:nvSpPr>
          <p:spPr>
            <a:xfrm>
              <a:off x="3897516" y="1592793"/>
              <a:ext cx="5146895" cy="1246495"/>
            </a:xfrm>
            <a:prstGeom prst="rect">
              <a:avLst/>
            </a:prstGeom>
            <a:ln>
              <a:noFill/>
            </a:ln>
          </p:spPr>
          <p:txBody>
            <a:bodyPr wrap="square">
              <a:spAutoFit/>
            </a:bodyPr>
            <a:lstStyle/>
            <a:p>
              <a:pPr marL="285750" indent="-285750" algn="just">
                <a:lnSpc>
                  <a:spcPct val="125000"/>
                </a:lnSpc>
                <a:spcAft>
                  <a:spcPts val="0"/>
                </a:spcAft>
                <a:buFont typeface="Arial" panose="020B0604020202020204" pitchFamily="34" charset="0"/>
                <a:buChar char="•"/>
              </a:pPr>
              <a:r>
                <a:rPr lang="vi-VN" sz="2000" dirty="0">
                  <a:latin typeface="#9Slide03 Swiss 721 Black Conde" panose="02000500000000000000" pitchFamily="2" charset="0"/>
                  <a:ea typeface="Autocar Bold Condensed" panose="020B0500000000000000" pitchFamily="34" charset="0"/>
                  <a:cs typeface="Autocar Bold Condensed" panose="020B0500000000000000" pitchFamily="34" charset="0"/>
                </a:rPr>
                <a:t>Đóng bao, bảo quản trong kho hoặc cho vào chum, vại, thùng phuy,... </a:t>
              </a:r>
              <a:endParaRPr lang="en-US" sz="2000" dirty="0">
                <a:latin typeface="#9Slide03 Swiss 721 Black Conde" panose="02000500000000000000" pitchFamily="2" charset="0"/>
                <a:ea typeface="Autocar Bold Condensed" panose="020B0500000000000000" pitchFamily="34" charset="0"/>
                <a:cs typeface="Autocar Bold Condensed" panose="020B0500000000000000" pitchFamily="34" charset="0"/>
              </a:endParaRPr>
            </a:p>
            <a:p>
              <a:pPr marL="285750" indent="-285750" algn="just">
                <a:lnSpc>
                  <a:spcPct val="125000"/>
                </a:lnSpc>
                <a:spcAft>
                  <a:spcPts val="0"/>
                </a:spcAft>
                <a:buFont typeface="Arial" panose="020B0604020202020204" pitchFamily="34" charset="0"/>
                <a:buChar char="•"/>
              </a:pPr>
              <a:r>
                <a:rPr lang="vi-VN" sz="2000" dirty="0">
                  <a:latin typeface="#9Slide03 Swiss 721 Black Conde" panose="02000500000000000000" pitchFamily="2" charset="0"/>
                  <a:ea typeface="Autocar Bold Condensed" panose="020B0500000000000000" pitchFamily="34" charset="0"/>
                  <a:cs typeface="Autocar Bold Condensed" panose="020B0500000000000000" pitchFamily="34" charset="0"/>
                </a:rPr>
                <a:t>Để nơi khô ráo.</a:t>
              </a:r>
            </a:p>
          </p:txBody>
        </p:sp>
      </p:grpSp>
      <p:grpSp>
        <p:nvGrpSpPr>
          <p:cNvPr id="1025" name="Group 1024"/>
          <p:cNvGrpSpPr/>
          <p:nvPr/>
        </p:nvGrpSpPr>
        <p:grpSpPr>
          <a:xfrm>
            <a:off x="3897516" y="3069233"/>
            <a:ext cx="5146895" cy="1429568"/>
            <a:chOff x="3897516" y="3069233"/>
            <a:chExt cx="5146895" cy="1429568"/>
          </a:xfrm>
        </p:grpSpPr>
        <p:pic>
          <p:nvPicPr>
            <p:cNvPr id="3076" name="Picture 4" descr="Khoai lang có an toàn cho người bệnh tiểu đường? | Vinm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516" y="3069233"/>
              <a:ext cx="2263168" cy="142956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75" name="Rectangle 3074"/>
            <p:cNvSpPr/>
            <p:nvPr/>
          </p:nvSpPr>
          <p:spPr>
            <a:xfrm>
              <a:off x="6237838" y="3206985"/>
              <a:ext cx="2806573" cy="707886"/>
            </a:xfrm>
            <a:prstGeom prst="rect">
              <a:avLst/>
            </a:prstGeom>
            <a:ln>
              <a:noFill/>
            </a:ln>
          </p:spPr>
          <p:txBody>
            <a:bodyPr wrap="square">
              <a:spAutoFit/>
            </a:bodyPr>
            <a:lstStyle/>
            <a:p>
              <a:pPr marL="342900" indent="-342900">
                <a:buFont typeface="Arial" panose="020B0604020202020204" pitchFamily="34" charset="0"/>
                <a:buChar char="•"/>
              </a:pPr>
              <a:r>
                <a:rPr lang="vi-VN" sz="2000" dirty="0">
                  <a:solidFill>
                    <a:srgbClr val="00B0F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Hong khô, phủ cát,... </a:t>
              </a:r>
              <a:endParaRPr lang="en-US" sz="2000" dirty="0">
                <a:solidFill>
                  <a:srgbClr val="00B0F0"/>
                </a:solidFill>
                <a:latin typeface="#9Slide03 Swiss 721 Black Conde" panose="02000500000000000000" pitchFamily="2" charset="0"/>
                <a:ea typeface="Autocar Bold Condensed" panose="020B0500000000000000" pitchFamily="34" charset="0"/>
                <a:cs typeface="Autocar Bold Condensed" panose="020B0500000000000000" pitchFamily="34" charset="0"/>
              </a:endParaRPr>
            </a:p>
            <a:p>
              <a:pPr marL="342900" indent="-342900">
                <a:buFont typeface="Arial" panose="020B0604020202020204" pitchFamily="34" charset="0"/>
                <a:buChar char="•"/>
              </a:pPr>
              <a:r>
                <a:rPr lang="vi-VN" sz="2000" dirty="0">
                  <a:solidFill>
                    <a:srgbClr val="00B0F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Để nơi khô ráo</a:t>
              </a:r>
              <a:endParaRPr lang="en-US" sz="2000" dirty="0">
                <a:solidFill>
                  <a:srgbClr val="00B0F0"/>
                </a:solidFill>
                <a:latin typeface="#9Slide03 Swiss 721 Black Conde" panose="02000500000000000000" pitchFamily="2" charset="0"/>
                <a:ea typeface="Autocar Bold Condensed" panose="020B0500000000000000" pitchFamily="34" charset="0"/>
                <a:cs typeface="Autocar Bold Condensed" panose="020B0500000000000000" pitchFamily="34" charset="0"/>
              </a:endParaRPr>
            </a:p>
          </p:txBody>
        </p:sp>
      </p:grpSp>
      <p:grpSp>
        <p:nvGrpSpPr>
          <p:cNvPr id="1024" name="Group 1023"/>
          <p:cNvGrpSpPr/>
          <p:nvPr/>
        </p:nvGrpSpPr>
        <p:grpSpPr>
          <a:xfrm>
            <a:off x="941146" y="3695273"/>
            <a:ext cx="7535030" cy="1931566"/>
            <a:chOff x="946287" y="3703509"/>
            <a:chExt cx="7535030" cy="1931566"/>
          </a:xfrm>
        </p:grpSpPr>
        <p:pic>
          <p:nvPicPr>
            <p:cNvPr id="1026" name="Picture 2" descr="Cách nấu cơm ngon đơn giản: Dù ăn với nước mắm vẫn thấy QUÁ NGON | Phụ Nữ &amp;amp;  Gia Đ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87" y="3703509"/>
              <a:ext cx="2632578" cy="19315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578865" y="4563231"/>
              <a:ext cx="4902452" cy="816442"/>
            </a:xfrm>
            <a:prstGeom prst="rect">
              <a:avLst/>
            </a:prstGeom>
            <a:ln>
              <a:noFill/>
            </a:ln>
          </p:spPr>
          <p:txBody>
            <a:bodyPr wrap="square">
              <a:spAutoFit/>
            </a:bodyPr>
            <a:lstStyle/>
            <a:p>
              <a:pPr marL="342900" indent="-342900" algn="just">
                <a:lnSpc>
                  <a:spcPct val="125000"/>
                </a:lnSpc>
                <a:spcAft>
                  <a:spcPts val="0"/>
                </a:spcAft>
                <a:buFont typeface="Arial" panose="020B0604020202020204" pitchFamily="34" charset="0"/>
                <a:buChar char="•"/>
              </a:pPr>
              <a:r>
                <a:rPr lang="vi-VN" sz="2000" dirty="0">
                  <a:solidFill>
                    <a:srgbClr val="00206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Không để lẫn thức ăn khác, để nơi thoáng mát hoặc để tủ lạnh.</a:t>
              </a:r>
            </a:p>
          </p:txBody>
        </p:sp>
      </p:grpSp>
      <p:grpSp>
        <p:nvGrpSpPr>
          <p:cNvPr id="1030" name="Group 1029"/>
          <p:cNvGrpSpPr/>
          <p:nvPr/>
        </p:nvGrpSpPr>
        <p:grpSpPr>
          <a:xfrm>
            <a:off x="3398823" y="5467482"/>
            <a:ext cx="5682220" cy="1330648"/>
            <a:chOff x="3398823" y="5467482"/>
            <a:chExt cx="5682220" cy="1330648"/>
          </a:xfrm>
        </p:grpSpPr>
        <p:pic>
          <p:nvPicPr>
            <p:cNvPr id="1028" name="Picture 4" descr="Cách nấu cháo xương ngon đơn giản bằng nồi cơm điệ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5" r="5557"/>
            <a:stretch/>
          </p:blipFill>
          <p:spPr bwMode="auto">
            <a:xfrm>
              <a:off x="7013312" y="5467482"/>
              <a:ext cx="2067731" cy="1330648"/>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028"/>
            <p:cNvSpPr/>
            <p:nvPr/>
          </p:nvSpPr>
          <p:spPr>
            <a:xfrm>
              <a:off x="3398823" y="6068720"/>
              <a:ext cx="3416320" cy="431721"/>
            </a:xfrm>
            <a:prstGeom prst="rect">
              <a:avLst/>
            </a:prstGeom>
            <a:ln>
              <a:noFill/>
            </a:ln>
          </p:spPr>
          <p:txBody>
            <a:bodyPr wrap="none">
              <a:spAutoFit/>
            </a:bodyPr>
            <a:lstStyle/>
            <a:p>
              <a:pPr marL="342900" indent="-342900" algn="just">
                <a:lnSpc>
                  <a:spcPct val="125000"/>
                </a:lnSpc>
                <a:spcAft>
                  <a:spcPts val="0"/>
                </a:spcAft>
                <a:buFont typeface="Arial" panose="020B0604020202020204" pitchFamily="34" charset="0"/>
                <a:buChar char="•"/>
              </a:pPr>
              <a:r>
                <a:rPr lang="vi-VN" sz="2000" dirty="0">
                  <a:solidFill>
                    <a:srgbClr val="FF0000"/>
                  </a:solidFill>
                  <a:latin typeface="#9Slide03 Swiss 721 Black Conde" panose="02000500000000000000" pitchFamily="2" charset="0"/>
                  <a:ea typeface="Times New Roman" panose="02020603050405020304" pitchFamily="18" charset="0"/>
                </a:rPr>
                <a:t>Cho vào hộp rồi để tủ lạnh.</a:t>
              </a:r>
            </a:p>
          </p:txBody>
        </p:sp>
      </p:grpSp>
    </p:spTree>
    <p:extLst>
      <p:ext uri="{BB962C8B-B14F-4D97-AF65-F5344CB8AC3E}">
        <p14:creationId xmlns:p14="http://schemas.microsoft.com/office/powerpoint/2010/main" val="40632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5"/>
                                        </p:tgtEl>
                                        <p:attrNameLst>
                                          <p:attrName>style.visibility</p:attrName>
                                        </p:attrNameLst>
                                      </p:cBhvr>
                                      <p:to>
                                        <p:strVal val="visible"/>
                                      </p:to>
                                    </p:set>
                                    <p:anim calcmode="lin" valueType="num">
                                      <p:cBhvr additive="base">
                                        <p:cTn id="13" dur="500" fill="hold"/>
                                        <p:tgtEl>
                                          <p:spTgt spid="1025"/>
                                        </p:tgtEl>
                                        <p:attrNameLst>
                                          <p:attrName>ppt_x</p:attrName>
                                        </p:attrNameLst>
                                      </p:cBhvr>
                                      <p:tavLst>
                                        <p:tav tm="0">
                                          <p:val>
                                            <p:strVal val="#ppt_x"/>
                                          </p:val>
                                        </p:tav>
                                        <p:tav tm="100000">
                                          <p:val>
                                            <p:strVal val="#ppt_x"/>
                                          </p:val>
                                        </p:tav>
                                      </p:tavLst>
                                    </p:anim>
                                    <p:anim calcmode="lin" valueType="num">
                                      <p:cBhvr additive="base">
                                        <p:cTn id="14"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
                                        </p:tgtEl>
                                        <p:attrNameLst>
                                          <p:attrName>style.visibility</p:attrName>
                                        </p:attrNameLst>
                                      </p:cBhvr>
                                      <p:to>
                                        <p:strVal val="visible"/>
                                      </p:to>
                                    </p:set>
                                    <p:anim calcmode="lin" valueType="num">
                                      <p:cBhvr additive="base">
                                        <p:cTn id="19" dur="500" fill="hold"/>
                                        <p:tgtEl>
                                          <p:spTgt spid="1024"/>
                                        </p:tgtEl>
                                        <p:attrNameLst>
                                          <p:attrName>ppt_x</p:attrName>
                                        </p:attrNameLst>
                                      </p:cBhvr>
                                      <p:tavLst>
                                        <p:tav tm="0">
                                          <p:val>
                                            <p:strVal val="#ppt_x"/>
                                          </p:val>
                                        </p:tav>
                                        <p:tav tm="100000">
                                          <p:val>
                                            <p:strVal val="#ppt_x"/>
                                          </p:val>
                                        </p:tav>
                                      </p:tavLst>
                                    </p:anim>
                                    <p:anim calcmode="lin" valueType="num">
                                      <p:cBhvr additive="base">
                                        <p:cTn id="20"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pic>
        <p:nvPicPr>
          <p:cNvPr id="3074" name="Picture 2" descr="9 chức năng quan trọng của protein đối với cơ thể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475" y="2572978"/>
            <a:ext cx="5535062" cy="41512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02</a:t>
            </a:r>
          </a:p>
        </p:txBody>
      </p:sp>
      <p:sp>
        <p:nvSpPr>
          <p:cNvPr id="9" name="TextBox 8"/>
          <p:cNvSpPr txBox="1"/>
          <p:nvPr/>
        </p:nvSpPr>
        <p:spPr>
          <a:xfrm>
            <a:off x="1238252" y="1434974"/>
            <a:ext cx="1966675" cy="892552"/>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PROTEIN</a:t>
            </a:r>
          </a:p>
          <a:p>
            <a:pPr algn="ctr"/>
            <a:r>
              <a:rPr lang="vi-VN" sz="2400" dirty="0">
                <a:solidFill>
                  <a:srgbClr val="FF000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Chất đạm</a:t>
            </a:r>
          </a:p>
        </p:txBody>
      </p:sp>
      <p:sp>
        <p:nvSpPr>
          <p:cNvPr id="7" name="Rectangle 6"/>
          <p:cNvSpPr/>
          <p:nvPr/>
        </p:nvSpPr>
        <p:spPr>
          <a:xfrm>
            <a:off x="3458424" y="1620570"/>
            <a:ext cx="5685576" cy="67739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2200" dirty="0">
                <a:latin typeface="#9Slide03 Swiss 721 Black Conde" panose="02000500000000000000" pitchFamily="2" charset="0"/>
              </a:rPr>
              <a:t>Hãy kể tên một số thực phẩm cung cấp protein</a:t>
            </a:r>
          </a:p>
        </p:txBody>
      </p:sp>
    </p:spTree>
    <p:extLst>
      <p:ext uri="{BB962C8B-B14F-4D97-AF65-F5344CB8AC3E}">
        <p14:creationId xmlns:p14="http://schemas.microsoft.com/office/powerpoint/2010/main" val="3639608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977775" y="178879"/>
            <a:ext cx="2390114" cy="3477875"/>
          </a:xfrm>
          <a:prstGeom prst="rect">
            <a:avLst/>
          </a:prstGeom>
          <a:noFill/>
        </p:spPr>
        <p:txBody>
          <a:bodyPr wrap="square" rtlCol="0">
            <a:spAutoFit/>
          </a:bodyPr>
          <a:lstStyle/>
          <a:p>
            <a:pPr algn="ctr"/>
            <a:r>
              <a:rPr lang="en-US" sz="4400" dirty="0">
                <a:solidFill>
                  <a:srgbClr val="002060"/>
                </a:solidFill>
                <a:latin typeface="#9Slide03 Swiss 721 Black Conde" panose="02000500000000000000" pitchFamily="2" charset="0"/>
              </a:rPr>
              <a:t>7 NHÓM THỰC PHẨM GIÀU PROTEIN</a:t>
            </a:r>
          </a:p>
        </p:txBody>
      </p:sp>
      <p:pic>
        <p:nvPicPr>
          <p:cNvPr id="9" name="Picture 2" descr="7 NHÓM THỰC PHẨM GIÀU PROTEIN"/>
          <p:cNvPicPr>
            <a:picLocks noChangeAspect="1" noChangeArrowheads="1"/>
          </p:cNvPicPr>
          <p:nvPr/>
        </p:nvPicPr>
        <p:blipFill rotWithShape="1">
          <a:blip r:embed="rId3">
            <a:extLst>
              <a:ext uri="{28A0092B-C50C-407E-A947-70E740481C1C}">
                <a14:useLocalDpi xmlns:a14="http://schemas.microsoft.com/office/drawing/2010/main" val="0"/>
              </a:ext>
            </a:extLst>
          </a:blip>
          <a:srcRect t="11504" b="7009"/>
          <a:stretch/>
        </p:blipFill>
        <p:spPr bwMode="auto">
          <a:xfrm>
            <a:off x="4146487" y="-1"/>
            <a:ext cx="4997513" cy="68957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374" y="4119327"/>
            <a:ext cx="3956365" cy="1865126"/>
          </a:xfrm>
          <a:prstGeom prst="rect">
            <a:avLst/>
          </a:prstGeom>
          <a:solidFill>
            <a:schemeClr val="accent1">
              <a:lumMod val="20000"/>
              <a:lumOff val="80000"/>
            </a:schemeClr>
          </a:solidFill>
        </p:spPr>
        <p:txBody>
          <a:bodyPr wrap="square" rtlCol="0">
            <a:spAutoFit/>
          </a:bodyPr>
          <a:lstStyle/>
          <a:p>
            <a:pPr marL="285750" indent="-285750" algn="just">
              <a:lnSpc>
                <a:spcPct val="120000"/>
              </a:lnSpc>
              <a:buFont typeface="Arial" panose="020B0604020202020204" pitchFamily="34" charset="0"/>
              <a:buChar char="•"/>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Chất đạm có vai trò cấu tạo, duy trì phát triển cơ thể</a:t>
            </a:r>
          </a:p>
          <a:p>
            <a:pPr marL="285750" indent="-285750" algn="just">
              <a:lnSpc>
                <a:spcPct val="120000"/>
              </a:lnSpc>
              <a:buFont typeface="Arial" panose="020B0604020202020204" pitchFamily="34" charset="0"/>
              <a:buChar char="•"/>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Liên quan chức năng sống</a:t>
            </a:r>
          </a:p>
          <a:p>
            <a:pPr marL="285750" indent="-285750" algn="just">
              <a:lnSpc>
                <a:spcPct val="120000"/>
              </a:lnSpc>
              <a:buFont typeface="Arial" panose="020B0604020202020204" pitchFamily="34" charset="0"/>
              <a:buChar char="•"/>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Cần thiết cho chuyển hóa</a:t>
            </a:r>
          </a:p>
        </p:txBody>
      </p:sp>
    </p:spTree>
    <p:extLst>
      <p:ext uri="{BB962C8B-B14F-4D97-AF65-F5344CB8AC3E}">
        <p14:creationId xmlns:p14="http://schemas.microsoft.com/office/powerpoint/2010/main" val="1813849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5" name="TextBox 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02</a:t>
            </a:r>
          </a:p>
        </p:txBody>
      </p:sp>
      <p:sp>
        <p:nvSpPr>
          <p:cNvPr id="6" name="TextBox 5"/>
          <p:cNvSpPr txBox="1"/>
          <p:nvPr/>
        </p:nvSpPr>
        <p:spPr>
          <a:xfrm>
            <a:off x="1238252" y="1434974"/>
            <a:ext cx="2068844" cy="892552"/>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PROTEIN</a:t>
            </a:r>
          </a:p>
          <a:p>
            <a:pPr algn="ctr"/>
            <a:r>
              <a:rPr lang="vi-VN" sz="2400" dirty="0">
                <a:solidFill>
                  <a:srgbClr val="FF000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Chất đạm</a:t>
            </a:r>
          </a:p>
        </p:txBody>
      </p:sp>
      <p:sp>
        <p:nvSpPr>
          <p:cNvPr id="7" name="Flowchart: Manual Input 6"/>
          <p:cNvSpPr/>
          <p:nvPr/>
        </p:nvSpPr>
        <p:spPr>
          <a:xfrm>
            <a:off x="0" y="5332491"/>
            <a:ext cx="9144000" cy="1525509"/>
          </a:xfrm>
          <a:prstGeom prst="flowChartManualInp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dirty="0">
                <a:latin typeface="Autocar Bold Condensed" panose="020B0500000000000000" pitchFamily="34" charset="0"/>
                <a:ea typeface="Autocar Bold Condensed" panose="020B0500000000000000" pitchFamily="34" charset="0"/>
                <a:cs typeface="Autocar Bold Condensed" panose="020B0500000000000000" pitchFamily="34" charset="0"/>
              </a:rPr>
              <a:t>Theo em có thể phân loại thực phẩm thành những loại nào? </a:t>
            </a:r>
            <a:endParaRPr lang="en-US" sz="28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ctr">
              <a:lnSpc>
                <a:spcPct val="120000"/>
              </a:lnSpc>
            </a:pPr>
            <a:r>
              <a:rPr lang="vi-VN" sz="2800" dirty="0">
                <a:latin typeface="Autocar Bold Condensed" panose="020B0500000000000000" pitchFamily="34" charset="0"/>
                <a:ea typeface="Autocar Bold Condensed" panose="020B0500000000000000" pitchFamily="34" charset="0"/>
                <a:cs typeface="Autocar Bold Condensed" panose="020B0500000000000000" pitchFamily="34" charset="0"/>
              </a:rPr>
              <a:t>Cho ví dụ?</a:t>
            </a:r>
          </a:p>
        </p:txBody>
      </p:sp>
      <p:grpSp>
        <p:nvGrpSpPr>
          <p:cNvPr id="8" name="Google Shape;922;p129"/>
          <p:cNvGrpSpPr/>
          <p:nvPr/>
        </p:nvGrpSpPr>
        <p:grpSpPr>
          <a:xfrm>
            <a:off x="1421202" y="3622540"/>
            <a:ext cx="6551883" cy="2623714"/>
            <a:chOff x="1728076" y="1112990"/>
            <a:chExt cx="8735845" cy="3498285"/>
          </a:xfrm>
        </p:grpSpPr>
        <p:grpSp>
          <p:nvGrpSpPr>
            <p:cNvPr id="9" name="Google Shape;923;p129"/>
            <p:cNvGrpSpPr/>
            <p:nvPr/>
          </p:nvGrpSpPr>
          <p:grpSpPr>
            <a:xfrm>
              <a:off x="1728076" y="1112990"/>
              <a:ext cx="3495378" cy="3497704"/>
              <a:chOff x="3711576" y="1041401"/>
              <a:chExt cx="4776788" cy="4779963"/>
            </a:xfrm>
          </p:grpSpPr>
          <p:sp>
            <p:nvSpPr>
              <p:cNvPr id="25" name="Google Shape;924;p129"/>
              <p:cNvSpPr/>
              <p:nvPr/>
            </p:nvSpPr>
            <p:spPr>
              <a:xfrm>
                <a:off x="6943726" y="3432176"/>
                <a:ext cx="1544638" cy="1689100"/>
              </a:xfrm>
              <a:custGeom>
                <a:avLst/>
                <a:gdLst/>
                <a:ahLst/>
                <a:cxnLst/>
                <a:rect l="l" t="t" r="r" b="b"/>
                <a:pathLst>
                  <a:path w="2380" h="2602" extrusionOk="0">
                    <a:moveTo>
                      <a:pt x="2380" y="0"/>
                    </a:moveTo>
                    <a:cubicBezTo>
                      <a:pt x="2380" y="976"/>
                      <a:pt x="1992" y="1912"/>
                      <a:pt x="1302" y="2602"/>
                    </a:cubicBezTo>
                    <a:lnTo>
                      <a:pt x="0" y="1301"/>
                    </a:lnTo>
                    <a:cubicBezTo>
                      <a:pt x="346" y="956"/>
                      <a:pt x="539" y="488"/>
                      <a:pt x="539" y="0"/>
                    </a:cubicBezTo>
                    <a:lnTo>
                      <a:pt x="2380" y="0"/>
                    </a:lnTo>
                    <a:close/>
                  </a:path>
                </a:pathLst>
              </a:custGeom>
              <a:solidFill>
                <a:schemeClr val="accent1"/>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6" name="Google Shape;925;p129"/>
              <p:cNvSpPr/>
              <p:nvPr/>
            </p:nvSpPr>
            <p:spPr>
              <a:xfrm>
                <a:off x="6099176" y="4276726"/>
                <a:ext cx="1689100" cy="1544638"/>
              </a:xfrm>
              <a:custGeom>
                <a:avLst/>
                <a:gdLst/>
                <a:ahLst/>
                <a:cxnLst/>
                <a:rect l="l" t="t" r="r" b="b"/>
                <a:pathLst>
                  <a:path w="2603" h="2379" extrusionOk="0">
                    <a:moveTo>
                      <a:pt x="2603" y="1301"/>
                    </a:moveTo>
                    <a:cubicBezTo>
                      <a:pt x="1912" y="1991"/>
                      <a:pt x="976" y="2379"/>
                      <a:pt x="0" y="2379"/>
                    </a:cubicBezTo>
                    <a:lnTo>
                      <a:pt x="0" y="539"/>
                    </a:lnTo>
                    <a:cubicBezTo>
                      <a:pt x="488" y="539"/>
                      <a:pt x="956" y="345"/>
                      <a:pt x="1301" y="0"/>
                    </a:cubicBezTo>
                    <a:lnTo>
                      <a:pt x="2603" y="1301"/>
                    </a:lnTo>
                    <a:close/>
                  </a:path>
                </a:pathLst>
              </a:custGeom>
              <a:solidFill>
                <a:schemeClr val="accent1">
                  <a:alpha val="8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7" name="Google Shape;926;p129"/>
              <p:cNvSpPr/>
              <p:nvPr/>
            </p:nvSpPr>
            <p:spPr>
              <a:xfrm>
                <a:off x="4411663" y="4276726"/>
                <a:ext cx="1687513" cy="1544638"/>
              </a:xfrm>
              <a:custGeom>
                <a:avLst/>
                <a:gdLst/>
                <a:ahLst/>
                <a:cxnLst/>
                <a:rect l="l" t="t" r="r" b="b"/>
                <a:pathLst>
                  <a:path w="2602" h="2379" extrusionOk="0">
                    <a:moveTo>
                      <a:pt x="2602" y="2379"/>
                    </a:moveTo>
                    <a:cubicBezTo>
                      <a:pt x="1626" y="2379"/>
                      <a:pt x="690" y="1991"/>
                      <a:pt x="0" y="1301"/>
                    </a:cubicBezTo>
                    <a:lnTo>
                      <a:pt x="1301" y="0"/>
                    </a:lnTo>
                    <a:cubicBezTo>
                      <a:pt x="1646" y="345"/>
                      <a:pt x="2114" y="539"/>
                      <a:pt x="2602" y="539"/>
                    </a:cubicBezTo>
                    <a:lnTo>
                      <a:pt x="2602" y="2379"/>
                    </a:lnTo>
                    <a:close/>
                  </a:path>
                </a:pathLst>
              </a:custGeom>
              <a:solidFill>
                <a:schemeClr val="accent1">
                  <a:alpha val="6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8" name="Google Shape;927;p129"/>
              <p:cNvSpPr/>
              <p:nvPr/>
            </p:nvSpPr>
            <p:spPr>
              <a:xfrm>
                <a:off x="3711576" y="3432176"/>
                <a:ext cx="1544638" cy="1689100"/>
              </a:xfrm>
              <a:custGeom>
                <a:avLst/>
                <a:gdLst/>
                <a:ahLst/>
                <a:cxnLst/>
                <a:rect l="l" t="t" r="r" b="b"/>
                <a:pathLst>
                  <a:path w="2379" h="2602" extrusionOk="0">
                    <a:moveTo>
                      <a:pt x="1078" y="2602"/>
                    </a:moveTo>
                    <a:cubicBezTo>
                      <a:pt x="388" y="1912"/>
                      <a:pt x="0" y="976"/>
                      <a:pt x="0" y="0"/>
                    </a:cubicBezTo>
                    <a:lnTo>
                      <a:pt x="1840" y="0"/>
                    </a:lnTo>
                    <a:cubicBezTo>
                      <a:pt x="1840" y="488"/>
                      <a:pt x="2034" y="956"/>
                      <a:pt x="2379" y="1301"/>
                    </a:cubicBezTo>
                    <a:lnTo>
                      <a:pt x="1078" y="2602"/>
                    </a:lnTo>
                    <a:close/>
                  </a:path>
                </a:pathLst>
              </a:custGeom>
              <a:solidFill>
                <a:schemeClr val="accent1">
                  <a:alpha val="4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9" name="Google Shape;928;p129"/>
              <p:cNvSpPr/>
              <p:nvPr/>
            </p:nvSpPr>
            <p:spPr>
              <a:xfrm>
                <a:off x="3711576" y="1741488"/>
                <a:ext cx="1544638" cy="1690688"/>
              </a:xfrm>
              <a:custGeom>
                <a:avLst/>
                <a:gdLst/>
                <a:ahLst/>
                <a:cxnLst/>
                <a:rect l="l" t="t" r="r" b="b"/>
                <a:pathLst>
                  <a:path w="2379" h="2603" extrusionOk="0">
                    <a:moveTo>
                      <a:pt x="0" y="2603"/>
                    </a:moveTo>
                    <a:cubicBezTo>
                      <a:pt x="0" y="1627"/>
                      <a:pt x="388" y="690"/>
                      <a:pt x="1078" y="0"/>
                    </a:cubicBezTo>
                    <a:lnTo>
                      <a:pt x="2379" y="1301"/>
                    </a:lnTo>
                    <a:cubicBezTo>
                      <a:pt x="2034" y="1646"/>
                      <a:pt x="1840" y="2115"/>
                      <a:pt x="1840" y="2603"/>
                    </a:cubicBezTo>
                    <a:lnTo>
                      <a:pt x="0" y="2603"/>
                    </a:lnTo>
                    <a:close/>
                  </a:path>
                </a:pathLst>
              </a:custGeom>
              <a:solidFill>
                <a:schemeClr val="accent1">
                  <a:alpha val="2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30" name="Google Shape;929;p129"/>
              <p:cNvSpPr/>
              <p:nvPr/>
            </p:nvSpPr>
            <p:spPr>
              <a:xfrm>
                <a:off x="4411663" y="1041401"/>
                <a:ext cx="1687513" cy="1544638"/>
              </a:xfrm>
              <a:custGeom>
                <a:avLst/>
                <a:gdLst/>
                <a:ahLst/>
                <a:cxnLst/>
                <a:rect l="l" t="t" r="r" b="b"/>
                <a:pathLst>
                  <a:path w="2602" h="2379" extrusionOk="0">
                    <a:moveTo>
                      <a:pt x="0" y="1078"/>
                    </a:moveTo>
                    <a:cubicBezTo>
                      <a:pt x="690" y="388"/>
                      <a:pt x="1626" y="0"/>
                      <a:pt x="2602" y="0"/>
                    </a:cubicBezTo>
                    <a:lnTo>
                      <a:pt x="2602" y="1840"/>
                    </a:lnTo>
                    <a:cubicBezTo>
                      <a:pt x="2114" y="1840"/>
                      <a:pt x="1646" y="2034"/>
                      <a:pt x="1301" y="2379"/>
                    </a:cubicBezTo>
                    <a:lnTo>
                      <a:pt x="0" y="1078"/>
                    </a:lnTo>
                    <a:close/>
                  </a:path>
                </a:pathLst>
              </a:custGeom>
              <a:solidFill>
                <a:schemeClr val="accent1">
                  <a:alpha val="9803"/>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grpSp>
        <p:grpSp>
          <p:nvGrpSpPr>
            <p:cNvPr id="10" name="Google Shape;930;p129"/>
            <p:cNvGrpSpPr/>
            <p:nvPr/>
          </p:nvGrpSpPr>
          <p:grpSpPr>
            <a:xfrm>
              <a:off x="4348310" y="1112991"/>
              <a:ext cx="3495378" cy="1749431"/>
              <a:chOff x="3711576" y="1041401"/>
              <a:chExt cx="4776788" cy="2390775"/>
            </a:xfrm>
          </p:grpSpPr>
          <p:sp>
            <p:nvSpPr>
              <p:cNvPr id="21" name="Google Shape;931;p129"/>
              <p:cNvSpPr/>
              <p:nvPr/>
            </p:nvSpPr>
            <p:spPr>
              <a:xfrm>
                <a:off x="6099176" y="1041401"/>
                <a:ext cx="1689100" cy="1544638"/>
              </a:xfrm>
              <a:custGeom>
                <a:avLst/>
                <a:gdLst/>
                <a:ahLst/>
                <a:cxnLst/>
                <a:rect l="l" t="t" r="r" b="b"/>
                <a:pathLst>
                  <a:path w="2603" h="2379" extrusionOk="0">
                    <a:moveTo>
                      <a:pt x="0" y="0"/>
                    </a:moveTo>
                    <a:cubicBezTo>
                      <a:pt x="976" y="0"/>
                      <a:pt x="1912" y="388"/>
                      <a:pt x="2603" y="1078"/>
                    </a:cubicBezTo>
                    <a:lnTo>
                      <a:pt x="1301" y="2379"/>
                    </a:lnTo>
                    <a:cubicBezTo>
                      <a:pt x="956" y="2034"/>
                      <a:pt x="488" y="1840"/>
                      <a:pt x="0" y="1840"/>
                    </a:cubicBezTo>
                    <a:lnTo>
                      <a:pt x="0" y="0"/>
                    </a:lnTo>
                    <a:close/>
                  </a:path>
                </a:pathLst>
              </a:custGeom>
              <a:solidFill>
                <a:schemeClr val="accent2">
                  <a:alpha val="8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2" name="Google Shape;932;p129"/>
              <p:cNvSpPr/>
              <p:nvPr/>
            </p:nvSpPr>
            <p:spPr>
              <a:xfrm>
                <a:off x="6943726" y="1741488"/>
                <a:ext cx="1544638" cy="1690688"/>
              </a:xfrm>
              <a:custGeom>
                <a:avLst/>
                <a:gdLst/>
                <a:ahLst/>
                <a:cxnLst/>
                <a:rect l="l" t="t" r="r" b="b"/>
                <a:pathLst>
                  <a:path w="2380" h="2603" extrusionOk="0">
                    <a:moveTo>
                      <a:pt x="1302" y="0"/>
                    </a:moveTo>
                    <a:cubicBezTo>
                      <a:pt x="1992" y="690"/>
                      <a:pt x="2380" y="1627"/>
                      <a:pt x="2380" y="2603"/>
                    </a:cubicBezTo>
                    <a:lnTo>
                      <a:pt x="539" y="2603"/>
                    </a:lnTo>
                    <a:cubicBezTo>
                      <a:pt x="539" y="2115"/>
                      <a:pt x="346" y="1646"/>
                      <a:pt x="0" y="1301"/>
                    </a:cubicBezTo>
                    <a:lnTo>
                      <a:pt x="1302" y="0"/>
                    </a:lnTo>
                    <a:close/>
                  </a:path>
                </a:pathLst>
              </a:custGeom>
              <a:solidFill>
                <a:schemeClr val="accent2"/>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3" name="Google Shape;933;p129"/>
              <p:cNvSpPr/>
              <p:nvPr/>
            </p:nvSpPr>
            <p:spPr>
              <a:xfrm>
                <a:off x="3711576" y="1741488"/>
                <a:ext cx="1544638" cy="1690688"/>
              </a:xfrm>
              <a:custGeom>
                <a:avLst/>
                <a:gdLst/>
                <a:ahLst/>
                <a:cxnLst/>
                <a:rect l="l" t="t" r="r" b="b"/>
                <a:pathLst>
                  <a:path w="2379" h="2603" extrusionOk="0">
                    <a:moveTo>
                      <a:pt x="0" y="2603"/>
                    </a:moveTo>
                    <a:cubicBezTo>
                      <a:pt x="0" y="1627"/>
                      <a:pt x="388" y="690"/>
                      <a:pt x="1078" y="0"/>
                    </a:cubicBezTo>
                    <a:lnTo>
                      <a:pt x="2379" y="1301"/>
                    </a:lnTo>
                    <a:cubicBezTo>
                      <a:pt x="2034" y="1646"/>
                      <a:pt x="1840" y="2115"/>
                      <a:pt x="1840" y="2603"/>
                    </a:cubicBezTo>
                    <a:lnTo>
                      <a:pt x="0" y="2603"/>
                    </a:lnTo>
                    <a:close/>
                  </a:path>
                </a:pathLst>
              </a:custGeom>
              <a:solidFill>
                <a:schemeClr val="accent2">
                  <a:alpha val="4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4" name="Google Shape;934;p129"/>
              <p:cNvSpPr/>
              <p:nvPr/>
            </p:nvSpPr>
            <p:spPr>
              <a:xfrm>
                <a:off x="4411663" y="1041401"/>
                <a:ext cx="1687513" cy="1544638"/>
              </a:xfrm>
              <a:custGeom>
                <a:avLst/>
                <a:gdLst/>
                <a:ahLst/>
                <a:cxnLst/>
                <a:rect l="l" t="t" r="r" b="b"/>
                <a:pathLst>
                  <a:path w="2602" h="2379" extrusionOk="0">
                    <a:moveTo>
                      <a:pt x="0" y="1078"/>
                    </a:moveTo>
                    <a:cubicBezTo>
                      <a:pt x="690" y="388"/>
                      <a:pt x="1626" y="0"/>
                      <a:pt x="2602" y="0"/>
                    </a:cubicBezTo>
                    <a:lnTo>
                      <a:pt x="2602" y="1840"/>
                    </a:lnTo>
                    <a:cubicBezTo>
                      <a:pt x="2114" y="1840"/>
                      <a:pt x="1646" y="2034"/>
                      <a:pt x="1301" y="2379"/>
                    </a:cubicBezTo>
                    <a:lnTo>
                      <a:pt x="0" y="1078"/>
                    </a:lnTo>
                    <a:close/>
                  </a:path>
                </a:pathLst>
              </a:custGeom>
              <a:solidFill>
                <a:schemeClr val="accent2">
                  <a:alpha val="6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grpSp>
        <p:grpSp>
          <p:nvGrpSpPr>
            <p:cNvPr id="11" name="Google Shape;935;p129"/>
            <p:cNvGrpSpPr/>
            <p:nvPr/>
          </p:nvGrpSpPr>
          <p:grpSpPr>
            <a:xfrm>
              <a:off x="6968543" y="1113571"/>
              <a:ext cx="3495378" cy="3497704"/>
              <a:chOff x="3711576" y="1041401"/>
              <a:chExt cx="4776788" cy="4779963"/>
            </a:xfrm>
          </p:grpSpPr>
          <p:sp>
            <p:nvSpPr>
              <p:cNvPr id="15" name="Google Shape;936;p129"/>
              <p:cNvSpPr/>
              <p:nvPr/>
            </p:nvSpPr>
            <p:spPr>
              <a:xfrm>
                <a:off x="6099176" y="1041401"/>
                <a:ext cx="1689100" cy="1544638"/>
              </a:xfrm>
              <a:custGeom>
                <a:avLst/>
                <a:gdLst/>
                <a:ahLst/>
                <a:cxnLst/>
                <a:rect l="l" t="t" r="r" b="b"/>
                <a:pathLst>
                  <a:path w="2603" h="2379" extrusionOk="0">
                    <a:moveTo>
                      <a:pt x="0" y="0"/>
                    </a:moveTo>
                    <a:cubicBezTo>
                      <a:pt x="976" y="0"/>
                      <a:pt x="1912" y="388"/>
                      <a:pt x="2603" y="1078"/>
                    </a:cubicBezTo>
                    <a:lnTo>
                      <a:pt x="1301" y="2379"/>
                    </a:lnTo>
                    <a:cubicBezTo>
                      <a:pt x="956" y="2034"/>
                      <a:pt x="488" y="1840"/>
                      <a:pt x="0" y="1840"/>
                    </a:cubicBezTo>
                    <a:lnTo>
                      <a:pt x="0" y="0"/>
                    </a:lnTo>
                    <a:close/>
                  </a:path>
                </a:pathLst>
              </a:custGeom>
              <a:solidFill>
                <a:schemeClr val="accent4"/>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16" name="Google Shape;937;p129"/>
              <p:cNvSpPr/>
              <p:nvPr/>
            </p:nvSpPr>
            <p:spPr>
              <a:xfrm>
                <a:off x="6943726" y="1741488"/>
                <a:ext cx="1544638" cy="1690688"/>
              </a:xfrm>
              <a:custGeom>
                <a:avLst/>
                <a:gdLst/>
                <a:ahLst/>
                <a:cxnLst/>
                <a:rect l="l" t="t" r="r" b="b"/>
                <a:pathLst>
                  <a:path w="2380" h="2603" extrusionOk="0">
                    <a:moveTo>
                      <a:pt x="1302" y="0"/>
                    </a:moveTo>
                    <a:cubicBezTo>
                      <a:pt x="1992" y="690"/>
                      <a:pt x="2380" y="1627"/>
                      <a:pt x="2380" y="2603"/>
                    </a:cubicBezTo>
                    <a:lnTo>
                      <a:pt x="539" y="2603"/>
                    </a:lnTo>
                    <a:cubicBezTo>
                      <a:pt x="539" y="2115"/>
                      <a:pt x="346" y="1646"/>
                      <a:pt x="0" y="1301"/>
                    </a:cubicBezTo>
                    <a:lnTo>
                      <a:pt x="1302" y="0"/>
                    </a:lnTo>
                    <a:close/>
                  </a:path>
                </a:pathLst>
              </a:custGeom>
              <a:solidFill>
                <a:schemeClr val="accent4">
                  <a:alpha val="8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17" name="Google Shape;938;p129"/>
              <p:cNvSpPr/>
              <p:nvPr/>
            </p:nvSpPr>
            <p:spPr>
              <a:xfrm>
                <a:off x="6943726" y="3432176"/>
                <a:ext cx="1544638" cy="1689100"/>
              </a:xfrm>
              <a:custGeom>
                <a:avLst/>
                <a:gdLst/>
                <a:ahLst/>
                <a:cxnLst/>
                <a:rect l="l" t="t" r="r" b="b"/>
                <a:pathLst>
                  <a:path w="2380" h="2602" extrusionOk="0">
                    <a:moveTo>
                      <a:pt x="2380" y="0"/>
                    </a:moveTo>
                    <a:cubicBezTo>
                      <a:pt x="2380" y="976"/>
                      <a:pt x="1992" y="1912"/>
                      <a:pt x="1302" y="2602"/>
                    </a:cubicBezTo>
                    <a:lnTo>
                      <a:pt x="0" y="1301"/>
                    </a:lnTo>
                    <a:cubicBezTo>
                      <a:pt x="346" y="956"/>
                      <a:pt x="539" y="488"/>
                      <a:pt x="539" y="0"/>
                    </a:cubicBezTo>
                    <a:lnTo>
                      <a:pt x="2380" y="0"/>
                    </a:lnTo>
                    <a:close/>
                  </a:path>
                </a:pathLst>
              </a:custGeom>
              <a:solidFill>
                <a:schemeClr val="accent4">
                  <a:alpha val="6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18" name="Google Shape;939;p129"/>
              <p:cNvSpPr/>
              <p:nvPr/>
            </p:nvSpPr>
            <p:spPr>
              <a:xfrm>
                <a:off x="6099176" y="4276726"/>
                <a:ext cx="1689100" cy="1544638"/>
              </a:xfrm>
              <a:custGeom>
                <a:avLst/>
                <a:gdLst/>
                <a:ahLst/>
                <a:cxnLst/>
                <a:rect l="l" t="t" r="r" b="b"/>
                <a:pathLst>
                  <a:path w="2603" h="2379" extrusionOk="0">
                    <a:moveTo>
                      <a:pt x="2603" y="1301"/>
                    </a:moveTo>
                    <a:cubicBezTo>
                      <a:pt x="1912" y="1991"/>
                      <a:pt x="976" y="2379"/>
                      <a:pt x="0" y="2379"/>
                    </a:cubicBezTo>
                    <a:lnTo>
                      <a:pt x="0" y="539"/>
                    </a:lnTo>
                    <a:cubicBezTo>
                      <a:pt x="488" y="539"/>
                      <a:pt x="956" y="345"/>
                      <a:pt x="1301" y="0"/>
                    </a:cubicBezTo>
                    <a:lnTo>
                      <a:pt x="2603" y="1301"/>
                    </a:lnTo>
                    <a:close/>
                  </a:path>
                </a:pathLst>
              </a:custGeom>
              <a:solidFill>
                <a:schemeClr val="accent4">
                  <a:alpha val="4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19" name="Google Shape;940;p129"/>
              <p:cNvSpPr/>
              <p:nvPr/>
            </p:nvSpPr>
            <p:spPr>
              <a:xfrm>
                <a:off x="4411663" y="4276726"/>
                <a:ext cx="1687513" cy="1544638"/>
              </a:xfrm>
              <a:custGeom>
                <a:avLst/>
                <a:gdLst/>
                <a:ahLst/>
                <a:cxnLst/>
                <a:rect l="l" t="t" r="r" b="b"/>
                <a:pathLst>
                  <a:path w="2602" h="2379" extrusionOk="0">
                    <a:moveTo>
                      <a:pt x="2602" y="2379"/>
                    </a:moveTo>
                    <a:cubicBezTo>
                      <a:pt x="1626" y="2379"/>
                      <a:pt x="690" y="1991"/>
                      <a:pt x="0" y="1301"/>
                    </a:cubicBezTo>
                    <a:lnTo>
                      <a:pt x="1301" y="0"/>
                    </a:lnTo>
                    <a:cubicBezTo>
                      <a:pt x="1646" y="345"/>
                      <a:pt x="2114" y="539"/>
                      <a:pt x="2602" y="539"/>
                    </a:cubicBezTo>
                    <a:lnTo>
                      <a:pt x="2602" y="2379"/>
                    </a:lnTo>
                    <a:close/>
                  </a:path>
                </a:pathLst>
              </a:custGeom>
              <a:solidFill>
                <a:schemeClr val="accent4">
                  <a:alpha val="20000"/>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sp>
            <p:nvSpPr>
              <p:cNvPr id="20" name="Google Shape;941;p129"/>
              <p:cNvSpPr/>
              <p:nvPr/>
            </p:nvSpPr>
            <p:spPr>
              <a:xfrm>
                <a:off x="3711576" y="3432176"/>
                <a:ext cx="1544638" cy="1689100"/>
              </a:xfrm>
              <a:custGeom>
                <a:avLst/>
                <a:gdLst/>
                <a:ahLst/>
                <a:cxnLst/>
                <a:rect l="l" t="t" r="r" b="b"/>
                <a:pathLst>
                  <a:path w="2379" h="2602" extrusionOk="0">
                    <a:moveTo>
                      <a:pt x="1078" y="2602"/>
                    </a:moveTo>
                    <a:cubicBezTo>
                      <a:pt x="388" y="1912"/>
                      <a:pt x="0" y="976"/>
                      <a:pt x="0" y="0"/>
                    </a:cubicBezTo>
                    <a:lnTo>
                      <a:pt x="1840" y="0"/>
                    </a:lnTo>
                    <a:cubicBezTo>
                      <a:pt x="1840" y="488"/>
                      <a:pt x="2034" y="956"/>
                      <a:pt x="2379" y="1301"/>
                    </a:cubicBezTo>
                    <a:lnTo>
                      <a:pt x="1078" y="2602"/>
                    </a:lnTo>
                    <a:close/>
                  </a:path>
                </a:pathLst>
              </a:custGeom>
              <a:solidFill>
                <a:schemeClr val="accent4">
                  <a:alpha val="9803"/>
                </a:schemeClr>
              </a:solidFill>
              <a:ln>
                <a:noFill/>
              </a:ln>
            </p:spPr>
            <p:txBody>
              <a:bodyPr spcFirstLastPara="1" wrap="square" lIns="68575" tIns="34275" rIns="68575" bIns="34275" anchor="t" anchorCtr="0">
                <a:noAutofit/>
              </a:bodyPr>
              <a:lstStyle/>
              <a:p>
                <a:pPr>
                  <a:buClr>
                    <a:srgbClr val="000000"/>
                  </a:buClr>
                  <a:buFont typeface="Arial"/>
                  <a:buNone/>
                </a:pPr>
                <a:endParaRPr sz="1350" kern="0">
                  <a:solidFill>
                    <a:srgbClr val="000000"/>
                  </a:solidFill>
                  <a:latin typeface="Calibri"/>
                  <a:ea typeface="Calibri"/>
                  <a:cs typeface="Calibri"/>
                  <a:sym typeface="Calibri"/>
                </a:endParaRPr>
              </a:p>
            </p:txBody>
          </p:sp>
        </p:grpSp>
        <p:sp>
          <p:nvSpPr>
            <p:cNvPr id="12" name="Google Shape;942;p129"/>
            <p:cNvSpPr/>
            <p:nvPr/>
          </p:nvSpPr>
          <p:spPr>
            <a:xfrm>
              <a:off x="2709900" y="2094911"/>
              <a:ext cx="1532701" cy="1532701"/>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Font typeface="Arial"/>
                <a:buNone/>
              </a:pPr>
              <a:r>
                <a:rPr lang="en-US" sz="3600" kern="0" dirty="0">
                  <a:solidFill>
                    <a:schemeClr val="bg2">
                      <a:lumMod val="50000"/>
                    </a:schemeClr>
                  </a:solidFill>
                  <a:latin typeface="Bauhaus 93" panose="04030905020B02020C02" pitchFamily="82" charset="0"/>
                  <a:ea typeface="Calibri"/>
                  <a:cs typeface="Calibri"/>
                  <a:sym typeface="Calibri"/>
                </a:rPr>
                <a:t>01</a:t>
              </a:r>
              <a:endParaRPr sz="3600" kern="0" dirty="0">
                <a:solidFill>
                  <a:schemeClr val="bg2">
                    <a:lumMod val="50000"/>
                  </a:schemeClr>
                </a:solidFill>
                <a:latin typeface="Bauhaus 93" panose="04030905020B02020C02" pitchFamily="82" charset="0"/>
                <a:ea typeface="Calibri"/>
                <a:cs typeface="Calibri"/>
                <a:sym typeface="Calibri"/>
              </a:endParaRPr>
            </a:p>
          </p:txBody>
        </p:sp>
        <p:sp>
          <p:nvSpPr>
            <p:cNvPr id="13" name="Google Shape;943;p129"/>
            <p:cNvSpPr/>
            <p:nvPr/>
          </p:nvSpPr>
          <p:spPr>
            <a:xfrm>
              <a:off x="5329068" y="2094911"/>
              <a:ext cx="1532701" cy="1532701"/>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Font typeface="Arial"/>
                <a:buNone/>
              </a:pPr>
              <a:endParaRPr sz="1350" kern="0">
                <a:solidFill>
                  <a:srgbClr val="FFFFFF"/>
                </a:solidFill>
                <a:latin typeface="Calibri"/>
                <a:ea typeface="Calibri"/>
                <a:cs typeface="Calibri"/>
                <a:sym typeface="Calibri"/>
              </a:endParaRPr>
            </a:p>
          </p:txBody>
        </p:sp>
        <p:sp>
          <p:nvSpPr>
            <p:cNvPr id="14" name="Google Shape;944;p129"/>
            <p:cNvSpPr/>
            <p:nvPr/>
          </p:nvSpPr>
          <p:spPr>
            <a:xfrm>
              <a:off x="7951529" y="2094911"/>
              <a:ext cx="1532701" cy="1532701"/>
            </a:xfrm>
            <a:prstGeom prst="ellipse">
              <a:avLst/>
            </a:prstGeom>
            <a:solidFill>
              <a:schemeClr val="lt1"/>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buClr>
                  <a:srgbClr val="000000"/>
                </a:buClr>
                <a:buFont typeface="Arial"/>
                <a:buNone/>
              </a:pPr>
              <a:r>
                <a:rPr lang="en-US" sz="3600" kern="0" dirty="0">
                  <a:solidFill>
                    <a:srgbClr val="0070C0"/>
                  </a:solidFill>
                  <a:latin typeface="Bauhaus 93" panose="04030905020B02020C02" pitchFamily="82" charset="0"/>
                  <a:ea typeface="Calibri"/>
                  <a:cs typeface="Calibri"/>
                  <a:sym typeface="Calibri"/>
                </a:rPr>
                <a:t>02</a:t>
              </a:r>
              <a:endParaRPr sz="3600" kern="0" dirty="0">
                <a:solidFill>
                  <a:srgbClr val="0070C0"/>
                </a:solidFill>
                <a:latin typeface="Bauhaus 93" panose="04030905020B02020C02" pitchFamily="82" charset="0"/>
                <a:ea typeface="Calibri"/>
                <a:cs typeface="Calibri"/>
                <a:sym typeface="Calibri"/>
              </a:endParaRPr>
            </a:p>
          </p:txBody>
        </p:sp>
      </p:grpSp>
      <p:grpSp>
        <p:nvGrpSpPr>
          <p:cNvPr id="31" name="Google Shape;945;p129"/>
          <p:cNvGrpSpPr/>
          <p:nvPr/>
        </p:nvGrpSpPr>
        <p:grpSpPr>
          <a:xfrm>
            <a:off x="1505302" y="2287926"/>
            <a:ext cx="1940900" cy="2108100"/>
            <a:chOff x="4949121" y="4111046"/>
            <a:chExt cx="2587866" cy="2810799"/>
          </a:xfrm>
        </p:grpSpPr>
        <p:sp>
          <p:nvSpPr>
            <p:cNvPr id="32" name="Google Shape;946;p129"/>
            <p:cNvSpPr txBox="1"/>
            <p:nvPr/>
          </p:nvSpPr>
          <p:spPr>
            <a:xfrm>
              <a:off x="4949121" y="4111046"/>
              <a:ext cx="2424653" cy="697573"/>
            </a:xfrm>
            <a:prstGeom prst="rect">
              <a:avLst/>
            </a:prstGeom>
            <a:noFill/>
            <a:ln>
              <a:noFill/>
            </a:ln>
          </p:spPr>
          <p:txBody>
            <a:bodyPr spcFirstLastPara="1" wrap="square" lIns="0" tIns="45700" rIns="0" bIns="45700" anchor="b" anchorCtr="0">
              <a:spAutoFit/>
            </a:bodyPr>
            <a:lstStyle/>
            <a:p>
              <a:pPr algn="ctr">
                <a:buClr>
                  <a:srgbClr val="000000"/>
                </a:buClr>
                <a:buFont typeface="Arial"/>
                <a:buNone/>
              </a:pPr>
              <a:r>
                <a:rPr lang="vi-VN" sz="2800" b="1"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Calibri"/>
                </a:rPr>
                <a:t>Thực vật</a:t>
              </a:r>
            </a:p>
          </p:txBody>
        </p:sp>
        <p:sp>
          <p:nvSpPr>
            <p:cNvPr id="33" name="Google Shape;947;p129"/>
            <p:cNvSpPr txBox="1"/>
            <p:nvPr/>
          </p:nvSpPr>
          <p:spPr>
            <a:xfrm>
              <a:off x="5174868" y="4746946"/>
              <a:ext cx="2362119" cy="2174899"/>
            </a:xfrm>
            <a:prstGeom prst="rect">
              <a:avLst/>
            </a:prstGeom>
            <a:noFill/>
            <a:ln>
              <a:noFill/>
            </a:ln>
          </p:spPr>
          <p:txBody>
            <a:bodyPr spcFirstLastPara="1" wrap="square" lIns="0" tIns="45700" rIns="0" bIns="45700" anchor="t" anchorCtr="0">
              <a:spAutoFit/>
            </a:bodyPr>
            <a:lstStyle/>
            <a:p>
              <a:pPr marL="342900" indent="-342900" algn="just">
                <a:buClr>
                  <a:srgbClr val="000000"/>
                </a:buClr>
                <a:buFont typeface="Arial" panose="020B0604020202020204" pitchFamily="34" charset="0"/>
                <a:buChar char="•"/>
              </a:pPr>
              <a:r>
                <a:rPr lang="vi-VN" sz="2000" kern="0" dirty="0">
                  <a:ea typeface="Calibri"/>
                  <a:cs typeface="Calibri"/>
                  <a:sym typeface="Calibri"/>
                </a:rPr>
                <a:t>Lương thực</a:t>
              </a:r>
            </a:p>
            <a:p>
              <a:pPr marL="342900" indent="-342900" algn="just">
                <a:buClr>
                  <a:srgbClr val="000000"/>
                </a:buClr>
                <a:buFont typeface="Arial" panose="020B0604020202020204" pitchFamily="34" charset="0"/>
                <a:buChar char="•"/>
              </a:pPr>
              <a:r>
                <a:rPr lang="vi-VN" sz="2000" kern="0" dirty="0">
                  <a:ea typeface="Calibri"/>
                  <a:cs typeface="Calibri"/>
                  <a:sym typeface="Calibri"/>
                </a:rPr>
                <a:t>Rau xanh</a:t>
              </a:r>
            </a:p>
            <a:p>
              <a:pPr marL="342900" indent="-342900" algn="just">
                <a:buClr>
                  <a:srgbClr val="000000"/>
                </a:buClr>
                <a:buFont typeface="Arial" panose="020B0604020202020204" pitchFamily="34" charset="0"/>
                <a:buChar char="•"/>
              </a:pPr>
              <a:r>
                <a:rPr lang="vi-VN" sz="2000" kern="0" dirty="0">
                  <a:ea typeface="Calibri"/>
                  <a:cs typeface="Calibri"/>
                  <a:sym typeface="Calibri"/>
                </a:rPr>
                <a:t>Trái cây</a:t>
              </a:r>
              <a:endParaRPr lang="en-US" sz="2000" kern="0" dirty="0">
                <a:ea typeface="Calibri"/>
                <a:cs typeface="Calibri"/>
                <a:sym typeface="Calibri"/>
              </a:endParaRPr>
            </a:p>
            <a:p>
              <a:pPr marL="342900" indent="-342900" algn="just">
                <a:buClr>
                  <a:srgbClr val="000000"/>
                </a:buClr>
                <a:buFont typeface="Arial" panose="020B0604020202020204" pitchFamily="34" charset="0"/>
                <a:buChar char="•"/>
              </a:pPr>
              <a:r>
                <a:rPr lang="vi-VN" sz="2000" kern="0" dirty="0">
                  <a:ea typeface="Calibri"/>
                  <a:cs typeface="Calibri"/>
                  <a:sym typeface="Calibri"/>
                </a:rPr>
                <a:t>Đậu</a:t>
              </a:r>
              <a:r>
                <a:rPr lang="en-US" sz="2000" kern="0" dirty="0">
                  <a:ea typeface="Calibri"/>
                  <a:cs typeface="Calibri"/>
                  <a:sym typeface="Calibri"/>
                </a:rPr>
                <a:t>, </a:t>
              </a:r>
              <a:r>
                <a:rPr lang="vi-VN" sz="2000" kern="0" dirty="0">
                  <a:ea typeface="Calibri"/>
                  <a:cs typeface="Calibri"/>
                  <a:sym typeface="Calibri"/>
                </a:rPr>
                <a:t>đ</a:t>
              </a:r>
              <a:r>
                <a:rPr lang="en-US" sz="2000" kern="0" dirty="0">
                  <a:ea typeface="Calibri"/>
                  <a:cs typeface="Calibri"/>
                  <a:sym typeface="Calibri"/>
                </a:rPr>
                <a:t>ỗ</a:t>
              </a:r>
              <a:endParaRPr lang="vi-VN" sz="2000" kern="0" dirty="0">
                <a:ea typeface="Calibri"/>
                <a:cs typeface="Calibri"/>
                <a:sym typeface="Calibri"/>
              </a:endParaRPr>
            </a:p>
            <a:p>
              <a:pPr marL="342900" indent="-342900" algn="just">
                <a:buClr>
                  <a:srgbClr val="000000"/>
                </a:buClr>
                <a:buFont typeface="Arial" panose="020B0604020202020204" pitchFamily="34" charset="0"/>
                <a:buChar char="•"/>
              </a:pPr>
              <a:r>
                <a:rPr lang="en-US" sz="2000" kern="0" dirty="0">
                  <a:ea typeface="Calibri"/>
                  <a:cs typeface="Calibri"/>
                  <a:sym typeface="Calibri"/>
                </a:rPr>
                <a:t>…..</a:t>
              </a:r>
              <a:endParaRPr sz="2000" kern="0" dirty="0">
                <a:ea typeface="Calibri"/>
                <a:cs typeface="Calibri"/>
                <a:sym typeface="Calibri"/>
              </a:endParaRPr>
            </a:p>
          </p:txBody>
        </p:sp>
      </p:grpSp>
      <p:grpSp>
        <p:nvGrpSpPr>
          <p:cNvPr id="34" name="Google Shape;948;p129"/>
          <p:cNvGrpSpPr/>
          <p:nvPr/>
        </p:nvGrpSpPr>
        <p:grpSpPr>
          <a:xfrm>
            <a:off x="5558206" y="2259132"/>
            <a:ext cx="1818490" cy="1844698"/>
            <a:chOff x="5139890" y="4061437"/>
            <a:chExt cx="2424653" cy="2459595"/>
          </a:xfrm>
        </p:grpSpPr>
        <p:sp>
          <p:nvSpPr>
            <p:cNvPr id="35" name="Google Shape;949;p129"/>
            <p:cNvSpPr txBox="1"/>
            <p:nvPr/>
          </p:nvSpPr>
          <p:spPr>
            <a:xfrm>
              <a:off x="5139890" y="4061437"/>
              <a:ext cx="2424653" cy="697573"/>
            </a:xfrm>
            <a:prstGeom prst="rect">
              <a:avLst/>
            </a:prstGeom>
            <a:noFill/>
            <a:ln>
              <a:noFill/>
            </a:ln>
          </p:spPr>
          <p:txBody>
            <a:bodyPr spcFirstLastPara="1" wrap="square" lIns="0" tIns="45700" rIns="0" bIns="45700" anchor="b" anchorCtr="0">
              <a:spAutoFit/>
            </a:bodyPr>
            <a:lstStyle/>
            <a:p>
              <a:pPr algn="ctr">
                <a:buClr>
                  <a:srgbClr val="000000"/>
                </a:buClr>
                <a:buFont typeface="Arial"/>
                <a:buNone/>
              </a:pPr>
              <a:r>
                <a:rPr lang="vi-VN" sz="2800" b="1"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Calibri"/>
                </a:rPr>
                <a:t>Động vật</a:t>
              </a:r>
            </a:p>
          </p:txBody>
        </p:sp>
        <p:sp>
          <p:nvSpPr>
            <p:cNvPr id="36" name="Google Shape;950;p129"/>
            <p:cNvSpPr txBox="1"/>
            <p:nvPr/>
          </p:nvSpPr>
          <p:spPr>
            <a:xfrm>
              <a:off x="5227210" y="4756502"/>
              <a:ext cx="2337332" cy="1764530"/>
            </a:xfrm>
            <a:prstGeom prst="rect">
              <a:avLst/>
            </a:prstGeom>
            <a:noFill/>
            <a:ln>
              <a:noFill/>
            </a:ln>
          </p:spPr>
          <p:txBody>
            <a:bodyPr spcFirstLastPara="1" wrap="square" lIns="0" tIns="45700" rIns="0" bIns="45700" anchor="t" anchorCtr="0">
              <a:spAutoFit/>
            </a:bodyPr>
            <a:lstStyle/>
            <a:p>
              <a:pPr marL="342900" indent="-342900" algn="just">
                <a:buClr>
                  <a:srgbClr val="000000"/>
                </a:buClr>
                <a:buFont typeface="Arial" panose="020B0604020202020204" pitchFamily="34" charset="0"/>
                <a:buChar char="•"/>
              </a:pPr>
              <a:r>
                <a:rPr lang="vi-VN" sz="2000" kern="0" dirty="0">
                  <a:latin typeface="Arial" panose="020B0604020202020204" pitchFamily="34" charset="0"/>
                  <a:ea typeface="Calibri"/>
                  <a:cs typeface="Arial" panose="020B0604020202020204" pitchFamily="34" charset="0"/>
                  <a:sym typeface="Calibri"/>
                </a:rPr>
                <a:t>Thịt</a:t>
              </a:r>
            </a:p>
            <a:p>
              <a:pPr marL="342900" indent="-342900" algn="just">
                <a:buClr>
                  <a:srgbClr val="000000"/>
                </a:buClr>
                <a:buFont typeface="Arial" panose="020B0604020202020204" pitchFamily="34" charset="0"/>
                <a:buChar char="•"/>
              </a:pPr>
              <a:r>
                <a:rPr lang="vi-VN" sz="2000" kern="0" dirty="0">
                  <a:latin typeface="Arial" panose="020B0604020202020204" pitchFamily="34" charset="0"/>
                  <a:ea typeface="Calibri"/>
                  <a:cs typeface="Arial" panose="020B0604020202020204" pitchFamily="34" charset="0"/>
                  <a:sym typeface="Calibri"/>
                </a:rPr>
                <a:t>Cá</a:t>
              </a:r>
              <a:endParaRPr lang="en-US" sz="2000" kern="0" dirty="0">
                <a:latin typeface="Arial" panose="020B0604020202020204" pitchFamily="34" charset="0"/>
                <a:ea typeface="Calibri"/>
                <a:cs typeface="Arial" panose="020B0604020202020204" pitchFamily="34" charset="0"/>
                <a:sym typeface="Calibri"/>
              </a:endParaRPr>
            </a:p>
            <a:p>
              <a:pPr marL="342900" indent="-342900" algn="just">
                <a:buClr>
                  <a:srgbClr val="000000"/>
                </a:buClr>
                <a:buFont typeface="Arial" panose="020B0604020202020204" pitchFamily="34" charset="0"/>
                <a:buChar char="•"/>
              </a:pPr>
              <a:r>
                <a:rPr lang="en-US" sz="2000" kern="0" dirty="0">
                  <a:latin typeface="Arial" panose="020B0604020202020204" pitchFamily="34" charset="0"/>
                  <a:ea typeface="Calibri"/>
                  <a:cs typeface="Arial" panose="020B0604020202020204" pitchFamily="34" charset="0"/>
                  <a:sym typeface="Calibri"/>
                </a:rPr>
                <a:t>T</a:t>
              </a:r>
              <a:r>
                <a:rPr lang="vi-VN" sz="2000" kern="0" dirty="0">
                  <a:latin typeface="Arial" panose="020B0604020202020204" pitchFamily="34" charset="0"/>
                  <a:ea typeface="Calibri"/>
                  <a:cs typeface="Arial" panose="020B0604020202020204" pitchFamily="34" charset="0"/>
                  <a:sym typeface="Calibri"/>
                </a:rPr>
                <a:t>rứn</a:t>
              </a:r>
              <a:r>
                <a:rPr lang="en-US" sz="2000" kern="0" dirty="0">
                  <a:latin typeface="Arial" panose="020B0604020202020204" pitchFamily="34" charset="0"/>
                  <a:ea typeface="Calibri"/>
                  <a:cs typeface="Arial" panose="020B0604020202020204" pitchFamily="34" charset="0"/>
                  <a:sym typeface="Calibri"/>
                </a:rPr>
                <a:t>g</a:t>
              </a:r>
              <a:endParaRPr lang="vi-VN" sz="2000" kern="0" dirty="0">
                <a:latin typeface="Arial" panose="020B0604020202020204" pitchFamily="34" charset="0"/>
                <a:ea typeface="Calibri"/>
                <a:cs typeface="Arial" panose="020B0604020202020204" pitchFamily="34" charset="0"/>
                <a:sym typeface="Calibri"/>
              </a:endParaRPr>
            </a:p>
            <a:p>
              <a:pPr marL="342900" indent="-342900" algn="just">
                <a:buClr>
                  <a:srgbClr val="000000"/>
                </a:buClr>
                <a:buFont typeface="Arial" panose="020B0604020202020204" pitchFamily="34" charset="0"/>
                <a:buChar char="•"/>
              </a:pPr>
              <a:r>
                <a:rPr lang="vi-VN" sz="2000" kern="0" dirty="0">
                  <a:latin typeface="Arial" panose="020B0604020202020204" pitchFamily="34" charset="0"/>
                  <a:ea typeface="Calibri"/>
                  <a:cs typeface="Arial" panose="020B0604020202020204" pitchFamily="34" charset="0"/>
                  <a:sym typeface="Calibri"/>
                </a:rPr>
                <a:t>…..</a:t>
              </a:r>
            </a:p>
          </p:txBody>
        </p:sp>
      </p:grpSp>
      <p:sp>
        <p:nvSpPr>
          <p:cNvPr id="37" name="Google Shape;951;p129"/>
          <p:cNvSpPr txBox="1"/>
          <p:nvPr/>
        </p:nvSpPr>
        <p:spPr>
          <a:xfrm>
            <a:off x="3491128" y="6027044"/>
            <a:ext cx="2367655" cy="830956"/>
          </a:xfrm>
          <a:prstGeom prst="rect">
            <a:avLst/>
          </a:prstGeom>
          <a:noFill/>
          <a:ln>
            <a:noFill/>
          </a:ln>
        </p:spPr>
        <p:txBody>
          <a:bodyPr spcFirstLastPara="1" wrap="square" lIns="0" tIns="45700" rIns="0" bIns="45700" anchor="b" anchorCtr="0">
            <a:spAutoFit/>
          </a:bodyPr>
          <a:lstStyle/>
          <a:p>
            <a:pPr algn="ctr">
              <a:buClr>
                <a:srgbClr val="000000"/>
              </a:buClr>
              <a:buFont typeface="Arial"/>
              <a:buNone/>
            </a:pPr>
            <a:r>
              <a:rPr lang="en-US" sz="2400" b="1" kern="0" dirty="0">
                <a:solidFill>
                  <a:srgbClr val="0070C0"/>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Calibri"/>
              </a:rPr>
              <a:t>NGUỒN GỐC THỰC PHẨM TỰ NHIÊN</a:t>
            </a:r>
          </a:p>
        </p:txBody>
      </p:sp>
      <p:pic>
        <p:nvPicPr>
          <p:cNvPr id="38" name="Picture 2" descr="Vai trò của bữa ăn cân đối trong chế độ dinh dưỡng của bé"/>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98" t="2054" r="14218" b="5112"/>
          <a:stretch/>
        </p:blipFill>
        <p:spPr bwMode="auto">
          <a:xfrm>
            <a:off x="4040349" y="4305680"/>
            <a:ext cx="1335790" cy="12578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fill="hold"/>
                                        <p:tgtEl>
                                          <p:spTgt spid="38"/>
                                        </p:tgtEl>
                                        <p:attrNameLst>
                                          <p:attrName>ppt_x</p:attrName>
                                        </p:attrNameLst>
                                      </p:cBhvr>
                                      <p:tavLst>
                                        <p:tav tm="0">
                                          <p:val>
                                            <p:strVal val="#ppt_x"/>
                                          </p:val>
                                        </p:tav>
                                        <p:tav tm="100000">
                                          <p:val>
                                            <p:strVal val="#ppt_x"/>
                                          </p:val>
                                        </p:tav>
                                      </p:tavLst>
                                    </p:anim>
                                    <p:anim calcmode="lin" valueType="num">
                                      <p:cBhvr additive="base">
                                        <p:cTn id="2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AutoShape 3"/>
          <p:cNvSpPr>
            <a:spLocks noChangeArrowheads="1"/>
          </p:cNvSpPr>
          <p:nvPr/>
        </p:nvSpPr>
        <p:spPr bwMode="black">
          <a:xfrm rot="16200000">
            <a:off x="3657600" y="3422650"/>
            <a:ext cx="1752600" cy="685800"/>
          </a:xfrm>
          <a:prstGeom prst="triangle">
            <a:avLst>
              <a:gd name="adj" fmla="val 50000"/>
            </a:avLst>
          </a:prstGeom>
          <a:solidFill>
            <a:schemeClr val="tx2">
              <a:alpha val="39999"/>
            </a:schemeClr>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67588" name="Group 4"/>
          <p:cNvGrpSpPr>
            <a:grpSpLocks/>
          </p:cNvGrpSpPr>
          <p:nvPr/>
        </p:nvGrpSpPr>
        <p:grpSpPr bwMode="auto">
          <a:xfrm>
            <a:off x="135802" y="2616200"/>
            <a:ext cx="3978998" cy="688975"/>
            <a:chOff x="720" y="1392"/>
            <a:chExt cx="4058" cy="480"/>
          </a:xfrm>
        </p:grpSpPr>
        <p:sp>
          <p:nvSpPr>
            <p:cNvPr id="67589" name="AutoShape 5"/>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67590" name="Group 6"/>
            <p:cNvGrpSpPr>
              <a:grpSpLocks/>
            </p:cNvGrpSpPr>
            <p:nvPr/>
          </p:nvGrpSpPr>
          <p:grpSpPr bwMode="auto">
            <a:xfrm>
              <a:off x="730" y="1407"/>
              <a:ext cx="4043" cy="444"/>
              <a:chOff x="744" y="1407"/>
              <a:chExt cx="3988" cy="444"/>
            </a:xfrm>
          </p:grpSpPr>
          <p:sp>
            <p:nvSpPr>
              <p:cNvPr id="67591" name="AutoShape 7"/>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7592" name="AutoShape 8"/>
              <p:cNvSpPr>
                <a:spLocks noChangeArrowheads="1"/>
              </p:cNvSpPr>
              <p:nvPr/>
            </p:nvSpPr>
            <p:spPr bwMode="gray">
              <a:xfrm>
                <a:off x="744" y="1407"/>
                <a:ext cx="3988" cy="115"/>
              </a:xfrm>
              <a:prstGeom prst="roundRect">
                <a:avLst>
                  <a:gd name="adj" fmla="val 50000"/>
                </a:avLst>
              </a:prstGeom>
              <a:gradFill rotWithShape="1">
                <a:gsLst>
                  <a:gs pos="0">
                    <a:schemeClr val="accent2">
                      <a:gamma/>
                      <a:tint val="15686"/>
                      <a:invGamma/>
                    </a:schemeClr>
                  </a:gs>
                  <a:gs pos="100000">
                    <a:schemeClr val="accent2">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grpSp>
      <p:grpSp>
        <p:nvGrpSpPr>
          <p:cNvPr id="67593" name="Group 9"/>
          <p:cNvGrpSpPr>
            <a:grpSpLocks/>
          </p:cNvGrpSpPr>
          <p:nvPr/>
        </p:nvGrpSpPr>
        <p:grpSpPr bwMode="auto">
          <a:xfrm>
            <a:off x="135802" y="3405188"/>
            <a:ext cx="3978998" cy="688975"/>
            <a:chOff x="720" y="1392"/>
            <a:chExt cx="4058" cy="480"/>
          </a:xfrm>
        </p:grpSpPr>
        <p:sp>
          <p:nvSpPr>
            <p:cNvPr id="67594" name="AutoShape 10"/>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67595" name="Group 11"/>
            <p:cNvGrpSpPr>
              <a:grpSpLocks/>
            </p:cNvGrpSpPr>
            <p:nvPr/>
          </p:nvGrpSpPr>
          <p:grpSpPr bwMode="auto">
            <a:xfrm>
              <a:off x="730" y="1407"/>
              <a:ext cx="4043" cy="444"/>
              <a:chOff x="744" y="1407"/>
              <a:chExt cx="3988" cy="444"/>
            </a:xfrm>
          </p:grpSpPr>
          <p:sp>
            <p:nvSpPr>
              <p:cNvPr id="67596" name="AutoShape 12"/>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7597" name="AutoShape 13"/>
              <p:cNvSpPr>
                <a:spLocks noChangeArrowheads="1"/>
              </p:cNvSpPr>
              <p:nvPr/>
            </p:nvSpPr>
            <p:spPr bwMode="gray">
              <a:xfrm>
                <a:off x="744" y="1407"/>
                <a:ext cx="3988" cy="115"/>
              </a:xfrm>
              <a:prstGeom prst="roundRect">
                <a:avLst>
                  <a:gd name="adj" fmla="val 50000"/>
                </a:avLst>
              </a:prstGeom>
              <a:gradFill rotWithShape="1">
                <a:gsLst>
                  <a:gs pos="0">
                    <a:schemeClr val="hlink">
                      <a:gamma/>
                      <a:tint val="25490"/>
                      <a:invGamma/>
                    </a:schemeClr>
                  </a:gs>
                  <a:gs pos="100000">
                    <a:schemeClr val="hlink">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grpSp>
      <p:grpSp>
        <p:nvGrpSpPr>
          <p:cNvPr id="67598" name="Group 14"/>
          <p:cNvGrpSpPr>
            <a:grpSpLocks/>
          </p:cNvGrpSpPr>
          <p:nvPr/>
        </p:nvGrpSpPr>
        <p:grpSpPr bwMode="auto">
          <a:xfrm>
            <a:off x="131763" y="4186238"/>
            <a:ext cx="3983037" cy="688975"/>
            <a:chOff x="720" y="1392"/>
            <a:chExt cx="4058" cy="480"/>
          </a:xfrm>
        </p:grpSpPr>
        <p:sp>
          <p:nvSpPr>
            <p:cNvPr id="67599" name="AutoShape 15"/>
            <p:cNvSpPr>
              <a:spLocks noChangeArrowheads="1"/>
            </p:cNvSpPr>
            <p:nvPr/>
          </p:nvSpPr>
          <p:spPr bwMode="gray">
            <a:xfrm>
              <a:off x="720" y="1392"/>
              <a:ext cx="4058" cy="480"/>
            </a:xfrm>
            <a:prstGeom prst="roundRect">
              <a:avLst>
                <a:gd name="adj" fmla="val 17509"/>
              </a:avLst>
            </a:prstGeom>
            <a:gradFill rotWithShape="1">
              <a:gsLst>
                <a:gs pos="0">
                  <a:schemeClr val="accent1"/>
                </a:gs>
                <a:gs pos="50000">
                  <a:schemeClr val="accent1">
                    <a:gamma/>
                    <a:shade val="92157"/>
                    <a:invGamma/>
                  </a:schemeClr>
                </a:gs>
                <a:gs pos="100000">
                  <a:schemeClr val="accent1"/>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67600" name="Group 16"/>
            <p:cNvGrpSpPr>
              <a:grpSpLocks/>
            </p:cNvGrpSpPr>
            <p:nvPr/>
          </p:nvGrpSpPr>
          <p:grpSpPr bwMode="auto">
            <a:xfrm>
              <a:off x="730" y="1407"/>
              <a:ext cx="4043" cy="444"/>
              <a:chOff x="744" y="1407"/>
              <a:chExt cx="3988" cy="444"/>
            </a:xfrm>
          </p:grpSpPr>
          <p:sp>
            <p:nvSpPr>
              <p:cNvPr id="67601" name="AutoShape 17"/>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67602" name="AutoShape 18"/>
              <p:cNvSpPr>
                <a:spLocks noChangeArrowheads="1"/>
              </p:cNvSpPr>
              <p:nvPr/>
            </p:nvSpPr>
            <p:spPr bwMode="gray">
              <a:xfrm>
                <a:off x="744" y="1407"/>
                <a:ext cx="3988" cy="115"/>
              </a:xfrm>
              <a:prstGeom prst="roundRect">
                <a:avLst>
                  <a:gd name="adj" fmla="val 50000"/>
                </a:avLst>
              </a:prstGeom>
              <a:gradFill rotWithShape="1">
                <a:gsLst>
                  <a:gs pos="0">
                    <a:schemeClr val="accent1">
                      <a:gamma/>
                      <a:tint val="22353"/>
                      <a:invGamma/>
                    </a:schemeClr>
                  </a:gs>
                  <a:gs pos="100000">
                    <a:schemeClr val="accent1">
                      <a:alpha val="0"/>
                    </a:schemeClr>
                  </a:gs>
                </a:gsLst>
                <a:lin ang="5400000" scaled="1"/>
              </a:gra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grpSp>
      <p:sp>
        <p:nvSpPr>
          <p:cNvPr id="67603" name="Text Box 19"/>
          <p:cNvSpPr txBox="1">
            <a:spLocks noChangeArrowheads="1"/>
          </p:cNvSpPr>
          <p:nvPr/>
        </p:nvSpPr>
        <p:spPr bwMode="gray">
          <a:xfrm>
            <a:off x="526468" y="2728432"/>
            <a:ext cx="3623257" cy="400110"/>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vi-VN"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rPr>
              <a:t>Sữa, thịt, cá, lòng đỏ trứng, lạc,…</a:t>
            </a:r>
          </a:p>
        </p:txBody>
      </p:sp>
      <p:sp>
        <p:nvSpPr>
          <p:cNvPr id="67604" name="Text Box 20"/>
          <p:cNvSpPr txBox="1">
            <a:spLocks noChangeArrowheads="1"/>
          </p:cNvSpPr>
          <p:nvPr/>
        </p:nvSpPr>
        <p:spPr bwMode="gray">
          <a:xfrm>
            <a:off x="762000" y="3527425"/>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t>Dự trữ năng lượng</a:t>
            </a:r>
          </a:p>
        </p:txBody>
      </p:sp>
      <p:sp>
        <p:nvSpPr>
          <p:cNvPr id="67605" name="Text Box 21"/>
          <p:cNvSpPr txBox="1">
            <a:spLocks noChangeArrowheads="1"/>
          </p:cNvSpPr>
          <p:nvPr/>
        </p:nvSpPr>
        <p:spPr bwMode="gray">
          <a:xfrm>
            <a:off x="763588" y="4306888"/>
            <a:ext cx="3276600" cy="430887"/>
          </a:xfrm>
          <a:prstGeom prst="rect">
            <a:avLst/>
          </a:prstGeom>
          <a:noFill/>
          <a:ln w="9525">
            <a:noFill/>
            <a:miter lim="800000"/>
            <a:headEnd/>
            <a:tailEnd/>
          </a:ln>
          <a:effectLst/>
        </p:spPr>
        <p:txBody>
          <a:bodyPr wrap="square">
            <a:spAutoFit/>
          </a:bodyPr>
          <a:lstStyle>
            <a:defPPr>
              <a:defRPr lang="en-US"/>
            </a:defPPr>
            <a:lvl1pPr algn="ctr" fontAlgn="base">
              <a:spcBef>
                <a:spcPct val="50000"/>
              </a:spcBef>
              <a:spcAft>
                <a:spcPct val="0"/>
              </a:spcAft>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sz="2200" dirty="0"/>
              <a:t>Chống lạnh</a:t>
            </a:r>
          </a:p>
        </p:txBody>
      </p:sp>
      <p:sp>
        <p:nvSpPr>
          <p:cNvPr id="67606" name="AutoShape 22"/>
          <p:cNvSpPr>
            <a:spLocks noChangeArrowheads="1"/>
          </p:cNvSpPr>
          <p:nvPr/>
        </p:nvSpPr>
        <p:spPr bwMode="gray">
          <a:xfrm>
            <a:off x="5022850" y="2160588"/>
            <a:ext cx="3395663" cy="3005137"/>
          </a:xfrm>
          <a:prstGeom prst="flowChartAlternateProcess">
            <a:avLst/>
          </a:prstGeom>
          <a:gradFill rotWithShape="1">
            <a:gsLst>
              <a:gs pos="0">
                <a:srgbClr val="FFFFFF">
                  <a:gamma/>
                  <a:shade val="89020"/>
                  <a:invGamma/>
                </a:srgbClr>
              </a:gs>
              <a:gs pos="50000">
                <a:srgbClr val="FFFFFF"/>
              </a:gs>
              <a:gs pos="100000">
                <a:srgbClr val="FFFFFF">
                  <a:gamma/>
                  <a:shade val="89020"/>
                  <a:invGamma/>
                </a:srgbClr>
              </a:gs>
            </a:gsLst>
            <a:lin ang="5400000" scaled="1"/>
          </a:gradFill>
          <a:ln w="38100" algn="ctr">
            <a:solidFill>
              <a:srgbClr val="FFFFFF"/>
            </a:solidFill>
            <a:miter lim="800000"/>
            <a:headEnd/>
            <a:tailEnd/>
          </a:ln>
          <a:effectLst>
            <a:outerShdw dist="81320" dir="3080412" algn="ctr" rotWithShape="0">
              <a:srgbClr val="B2B2B2">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67607" name="Rectangle 23"/>
          <p:cNvSpPr>
            <a:spLocks noChangeArrowheads="1"/>
          </p:cNvSpPr>
          <p:nvPr/>
        </p:nvSpPr>
        <p:spPr bwMode="black">
          <a:xfrm>
            <a:off x="5105400" y="2514567"/>
            <a:ext cx="3313113" cy="2360646"/>
          </a:xfrm>
          <a:prstGeom prst="rect">
            <a:avLst/>
          </a:prstGeom>
          <a:noFill/>
          <a:ln w="9525" algn="ctr">
            <a:noFill/>
            <a:miter lim="800000"/>
            <a:headEnd/>
            <a:tailEnd/>
          </a:ln>
          <a:effectLst/>
        </p:spPr>
        <p:txBody>
          <a:bodyPr wrap="square">
            <a:spAutoFit/>
          </a:bodyPr>
          <a:lstStyle/>
          <a:p>
            <a:pPr algn="ctr" eaLnBrk="0" fontAlgn="base" hangingPunct="0">
              <a:lnSpc>
                <a:spcPct val="110000"/>
              </a:lnSpc>
              <a:spcBef>
                <a:spcPct val="0"/>
              </a:spcBef>
              <a:spcAft>
                <a:spcPct val="0"/>
              </a:spcAft>
            </a:pPr>
            <a:r>
              <a:rPr lang="vi-VN" sz="2400" b="1" dirty="0">
                <a:solidFill>
                  <a:srgbClr val="000000"/>
                </a:solidFill>
                <a:latin typeface="#9Slide03 Swiss 721 Black Conde" panose="02000500000000000000" pitchFamily="2" charset="0"/>
              </a:rPr>
              <a:t> </a:t>
            </a:r>
            <a:r>
              <a:rPr lang="vi-VN" sz="2400" b="1" dirty="0">
                <a:solidFill>
                  <a:srgbClr val="A50021"/>
                </a:solidFill>
                <a:latin typeface="#9Slide03 Swiss 721 Black Conde" panose="02000500000000000000" pitchFamily="2" charset="0"/>
              </a:rPr>
              <a:t>Kể tên một số thực phẩm có chứa hàm lượng chất béo nhiều mà em biết?</a:t>
            </a:r>
          </a:p>
          <a:p>
            <a:pPr algn="ctr" eaLnBrk="0" fontAlgn="base" hangingPunct="0">
              <a:lnSpc>
                <a:spcPct val="110000"/>
              </a:lnSpc>
              <a:spcBef>
                <a:spcPct val="0"/>
              </a:spcBef>
              <a:spcAft>
                <a:spcPct val="0"/>
              </a:spcAft>
            </a:pPr>
            <a:r>
              <a:rPr lang="vi-VN" sz="2400" b="1" dirty="0">
                <a:solidFill>
                  <a:srgbClr val="002060"/>
                </a:solidFill>
                <a:latin typeface="#9Slide03 Swiss 721 Black Conde" panose="02000500000000000000" pitchFamily="2" charset="0"/>
              </a:rPr>
              <a:t>Nêu vai trò chất béo? </a:t>
            </a:r>
            <a:endParaRPr lang="vi-VN" sz="1400" b="1" dirty="0">
              <a:solidFill>
                <a:srgbClr val="002060"/>
              </a:solidFill>
              <a:latin typeface="#9Slide03 Swiss 721 Black Conde" panose="02000500000000000000" pitchFamily="2" charset="0"/>
            </a:endParaRPr>
          </a:p>
          <a:p>
            <a:pPr algn="ctr" eaLnBrk="0" fontAlgn="base" hangingPunct="0">
              <a:lnSpc>
                <a:spcPct val="110000"/>
              </a:lnSpc>
              <a:spcBef>
                <a:spcPct val="0"/>
              </a:spcBef>
              <a:spcAft>
                <a:spcPct val="0"/>
              </a:spcAft>
            </a:pPr>
            <a:endParaRPr lang="vi-VN" sz="1400" b="1" dirty="0">
              <a:solidFill>
                <a:srgbClr val="000000"/>
              </a:solidFill>
              <a:latin typeface="#9Slide03 Swiss 721 Black Conde" panose="02000500000000000000" pitchFamily="2" charset="0"/>
            </a:endParaRPr>
          </a:p>
        </p:txBody>
      </p:sp>
      <p:pic>
        <p:nvPicPr>
          <p:cNvPr id="67608" name="Picture 24" descr="1"/>
          <p:cNvPicPr>
            <a:picLocks noChangeAspect="1" noChangeArrowheads="1"/>
          </p:cNvPicPr>
          <p:nvPr/>
        </p:nvPicPr>
        <p:blipFill>
          <a:blip r:embed="rId2">
            <a:lum bright="-6000" contrast="24000"/>
            <a:grayscl/>
          </a:blip>
          <a:srcRect l="42606" t="64474" r="19473"/>
          <a:stretch>
            <a:fillRect/>
          </a:stretch>
        </p:blipFill>
        <p:spPr bwMode="gray">
          <a:xfrm>
            <a:off x="131763" y="2697660"/>
            <a:ext cx="538163" cy="690562"/>
          </a:xfrm>
          <a:prstGeom prst="rect">
            <a:avLst/>
          </a:prstGeom>
          <a:noFill/>
        </p:spPr>
      </p:pic>
      <p:pic>
        <p:nvPicPr>
          <p:cNvPr id="67609" name="Picture 25" descr="1"/>
          <p:cNvPicPr>
            <a:picLocks noChangeAspect="1" noChangeArrowheads="1"/>
          </p:cNvPicPr>
          <p:nvPr/>
        </p:nvPicPr>
        <p:blipFill>
          <a:blip r:embed="rId2">
            <a:lum bright="-6000" contrast="24000"/>
            <a:grayscl/>
          </a:blip>
          <a:srcRect l="42606" t="64474" r="19473"/>
          <a:stretch>
            <a:fillRect/>
          </a:stretch>
        </p:blipFill>
        <p:spPr bwMode="gray">
          <a:xfrm>
            <a:off x="145565" y="3482181"/>
            <a:ext cx="538162" cy="690563"/>
          </a:xfrm>
          <a:prstGeom prst="rect">
            <a:avLst/>
          </a:prstGeom>
          <a:noFill/>
        </p:spPr>
      </p:pic>
      <p:pic>
        <p:nvPicPr>
          <p:cNvPr id="67610" name="Picture 26" descr="1"/>
          <p:cNvPicPr>
            <a:picLocks noChangeAspect="1" noChangeArrowheads="1"/>
          </p:cNvPicPr>
          <p:nvPr/>
        </p:nvPicPr>
        <p:blipFill>
          <a:blip r:embed="rId2">
            <a:lum bright="-6000" contrast="24000"/>
            <a:grayscl/>
          </a:blip>
          <a:srcRect l="42606" t="64474" r="19473"/>
          <a:stretch>
            <a:fillRect/>
          </a:stretch>
        </p:blipFill>
        <p:spPr bwMode="gray">
          <a:xfrm>
            <a:off x="131763" y="4276725"/>
            <a:ext cx="538163" cy="690563"/>
          </a:xfrm>
          <a:prstGeom prst="rect">
            <a:avLst/>
          </a:prstGeom>
          <a:noFill/>
        </p:spPr>
      </p:pic>
      <p:sp>
        <p:nvSpPr>
          <p:cNvPr id="67611" name="Rectangle 27"/>
          <p:cNvSpPr>
            <a:spLocks noChangeArrowheads="1"/>
          </p:cNvSpPr>
          <p:nvPr/>
        </p:nvSpPr>
        <p:spPr bwMode="black">
          <a:xfrm>
            <a:off x="1371599" y="5470525"/>
            <a:ext cx="6812733" cy="830997"/>
          </a:xfrm>
          <a:prstGeom prst="rect">
            <a:avLst/>
          </a:prstGeom>
          <a:noFill/>
          <a:ln w="9525" algn="ctr">
            <a:noFill/>
            <a:miter lim="800000"/>
            <a:headEnd/>
            <a:tailEnd/>
          </a:ln>
          <a:effectLst/>
        </p:spPr>
        <p:txBody>
          <a:bodyPr wrap="square">
            <a:spAutoFit/>
          </a:bodyPr>
          <a:lstStyle/>
          <a:p>
            <a:pPr algn="ctr" eaLnBrk="0" fontAlgn="base" hangingPunct="0">
              <a:lnSpc>
                <a:spcPct val="120000"/>
              </a:lnSpc>
              <a:spcBef>
                <a:spcPct val="0"/>
              </a:spcBef>
              <a:spcAft>
                <a:spcPct val="0"/>
              </a:spcAft>
              <a:buClr>
                <a:srgbClr val="D7181F"/>
              </a:buClr>
              <a:buFont typeface="Wingdings" pitchFamily="2" charset="2"/>
              <a:buNone/>
            </a:pPr>
            <a:r>
              <a:rPr lang="vi-VN" sz="2000" b="1" dirty="0">
                <a:solidFill>
                  <a:srgbClr val="000000"/>
                </a:solidFill>
                <a:effectLst>
                  <a:outerShdw blurRad="38100" dist="38100" dir="2700000" algn="tl">
                    <a:srgbClr val="C0C0C0"/>
                  </a:outerShdw>
                </a:effectLst>
              </a:rPr>
              <a:t> “Nêu những mặt tốt và mặt xấu lipid đối với sức khỏe con người.”</a:t>
            </a:r>
          </a:p>
        </p:txBody>
      </p:sp>
      <p:sp>
        <p:nvSpPr>
          <p:cNvPr id="28" name="TextBox 27"/>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29" name="TextBox 28"/>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03</a:t>
            </a:r>
          </a:p>
        </p:txBody>
      </p:sp>
      <p:sp>
        <p:nvSpPr>
          <p:cNvPr id="30" name="TextBox 29"/>
          <p:cNvSpPr txBox="1"/>
          <p:nvPr/>
        </p:nvSpPr>
        <p:spPr>
          <a:xfrm>
            <a:off x="1238252" y="1434974"/>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LIPID</a:t>
            </a:r>
          </a:p>
          <a:p>
            <a:pPr algn="ctr"/>
            <a:r>
              <a:rPr lang="vi-VN" sz="2800" dirty="0">
                <a:solidFill>
                  <a:srgbClr val="FF000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Chất béo</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Rectangle 2"/>
          <p:cNvSpPr/>
          <p:nvPr/>
        </p:nvSpPr>
        <p:spPr>
          <a:xfrm>
            <a:off x="-38100" y="5500668"/>
            <a:ext cx="9182100" cy="1361911"/>
          </a:xfrm>
          <a:prstGeom prst="rect">
            <a:avLst/>
          </a:prstGeom>
          <a:solidFill>
            <a:schemeClr val="tx1"/>
          </a:solidFill>
        </p:spPr>
        <p:txBody>
          <a:bodyPr wrap="square">
            <a:spAutoFit/>
          </a:bodyPr>
          <a:lstStyle/>
          <a:p>
            <a:pPr marL="342900" indent="-342900">
              <a:lnSpc>
                <a:spcPct val="125000"/>
              </a:lnSpc>
              <a:spcAft>
                <a:spcPts val="0"/>
              </a:spcAft>
              <a:buFont typeface="Arial" panose="020B0604020202020204" pitchFamily="34" charset="0"/>
              <a:buChar char="•"/>
            </a:pPr>
            <a:r>
              <a:rPr lang="vi-VN" sz="22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rPr>
              <a:t>Mặt tốt </a:t>
            </a:r>
            <a:r>
              <a:rPr lang="vi-VN" sz="2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của chất béo đối với cơ th</a:t>
            </a:r>
            <a:r>
              <a:rPr lang="en-US" sz="2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ể</a:t>
            </a:r>
            <a:r>
              <a:rPr lang="vi-VN" sz="2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 người: giữ ấm cho cơ thể, năng lượng dự trữ,...</a:t>
            </a:r>
          </a:p>
          <a:p>
            <a:pPr marL="342900" indent="-342900">
              <a:lnSpc>
                <a:spcPct val="125000"/>
              </a:lnSpc>
              <a:spcAft>
                <a:spcPts val="0"/>
              </a:spcAft>
              <a:buFont typeface="Arial" panose="020B0604020202020204" pitchFamily="34" charset="0"/>
              <a:buChar char="•"/>
            </a:pPr>
            <a:r>
              <a:rPr lang="vi-VN" sz="2200" dirty="0">
                <a:solidFill>
                  <a:srgbClr val="FFFF00"/>
                </a:solidFill>
                <a:latin typeface="Autocar Bold Condensed" panose="020B0500000000000000" pitchFamily="34" charset="0"/>
                <a:ea typeface="Autocar Bold Condensed" panose="020B0500000000000000" pitchFamily="34" charset="0"/>
                <a:cs typeface="Autocar Bold Condensed" panose="020B0500000000000000" pitchFamily="34" charset="0"/>
              </a:rPr>
              <a:t>Mặt xấu </a:t>
            </a:r>
            <a:r>
              <a:rPr lang="vi-VN" sz="22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của chất béo đối với cơ thể người: khi bị dư thừa, chất béo làm rối loạn trao đổi chất, sinh ra bệnh tật.</a:t>
            </a:r>
            <a:endParaRPr lang="vi-VN" sz="2200" dirty="0">
              <a:solidFill>
                <a:schemeClr val="bg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4" name="TextBox 3"/>
          <p:cNvSpPr txBox="1"/>
          <p:nvPr/>
        </p:nvSpPr>
        <p:spPr>
          <a:xfrm>
            <a:off x="6772605" y="1647842"/>
            <a:ext cx="2400960" cy="400110"/>
          </a:xfrm>
          <a:prstGeom prst="rect">
            <a:avLst/>
          </a:prstGeom>
          <a:solidFill>
            <a:schemeClr val="accent1">
              <a:lumMod val="20000"/>
              <a:lumOff val="80000"/>
            </a:schemeClr>
          </a:solidFill>
        </p:spPr>
        <p:txBody>
          <a:bodyPr wrap="square" rtlCol="0">
            <a:spAutoFit/>
          </a:bodyPr>
          <a:lstStyle/>
          <a:p>
            <a:r>
              <a:rPr lang="vi-VN" sz="2000" dirty="0"/>
              <a:t>Thảo luận và trả lời</a:t>
            </a:r>
          </a:p>
        </p:txBody>
      </p:sp>
    </p:spTree>
    <p:extLst>
      <p:ext uri="{BB962C8B-B14F-4D97-AF65-F5344CB8AC3E}">
        <p14:creationId xmlns:p14="http://schemas.microsoft.com/office/powerpoint/2010/main" val="3100215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607"/>
                                        </p:tgtEl>
                                        <p:attrNameLst>
                                          <p:attrName>style.visibility</p:attrName>
                                        </p:attrNameLst>
                                      </p:cBhvr>
                                      <p:to>
                                        <p:strVal val="visible"/>
                                      </p:to>
                                    </p:set>
                                    <p:animEffect transition="in" filter="fade">
                                      <p:cBhvr>
                                        <p:cTn id="7" dur="1000"/>
                                        <p:tgtEl>
                                          <p:spTgt spid="67607"/>
                                        </p:tgtEl>
                                      </p:cBhvr>
                                    </p:animEffect>
                                    <p:anim calcmode="lin" valueType="num">
                                      <p:cBhvr>
                                        <p:cTn id="8" dur="1000" fill="hold"/>
                                        <p:tgtEl>
                                          <p:spTgt spid="67607"/>
                                        </p:tgtEl>
                                        <p:attrNameLst>
                                          <p:attrName>ppt_x</p:attrName>
                                        </p:attrNameLst>
                                      </p:cBhvr>
                                      <p:tavLst>
                                        <p:tav tm="0">
                                          <p:val>
                                            <p:strVal val="#ppt_x"/>
                                          </p:val>
                                        </p:tav>
                                        <p:tav tm="100000">
                                          <p:val>
                                            <p:strVal val="#ppt_x"/>
                                          </p:val>
                                        </p:tav>
                                      </p:tavLst>
                                    </p:anim>
                                    <p:anim calcmode="lin" valueType="num">
                                      <p:cBhvr>
                                        <p:cTn id="9" dur="1000" fill="hold"/>
                                        <p:tgtEl>
                                          <p:spTgt spid="676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7603"/>
                                        </p:tgtEl>
                                        <p:attrNameLst>
                                          <p:attrName>style.visibility</p:attrName>
                                        </p:attrNameLst>
                                      </p:cBhvr>
                                      <p:to>
                                        <p:strVal val="visible"/>
                                      </p:to>
                                    </p:set>
                                    <p:anim calcmode="lin" valueType="num">
                                      <p:cBhvr additive="base">
                                        <p:cTn id="14" dur="500" fill="hold"/>
                                        <p:tgtEl>
                                          <p:spTgt spid="67603"/>
                                        </p:tgtEl>
                                        <p:attrNameLst>
                                          <p:attrName>ppt_x</p:attrName>
                                        </p:attrNameLst>
                                      </p:cBhvr>
                                      <p:tavLst>
                                        <p:tav tm="0">
                                          <p:val>
                                            <p:strVal val="#ppt_x"/>
                                          </p:val>
                                        </p:tav>
                                        <p:tav tm="100000">
                                          <p:val>
                                            <p:strVal val="#ppt_x"/>
                                          </p:val>
                                        </p:tav>
                                      </p:tavLst>
                                    </p:anim>
                                    <p:anim calcmode="lin" valueType="num">
                                      <p:cBhvr additive="base">
                                        <p:cTn id="15" dur="500" fill="hold"/>
                                        <p:tgtEl>
                                          <p:spTgt spid="6760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7604"/>
                                        </p:tgtEl>
                                        <p:attrNameLst>
                                          <p:attrName>style.visibility</p:attrName>
                                        </p:attrNameLst>
                                      </p:cBhvr>
                                      <p:to>
                                        <p:strVal val="visible"/>
                                      </p:to>
                                    </p:set>
                                    <p:anim calcmode="lin" valueType="num">
                                      <p:cBhvr additive="base">
                                        <p:cTn id="20" dur="500" fill="hold"/>
                                        <p:tgtEl>
                                          <p:spTgt spid="67604"/>
                                        </p:tgtEl>
                                        <p:attrNameLst>
                                          <p:attrName>ppt_x</p:attrName>
                                        </p:attrNameLst>
                                      </p:cBhvr>
                                      <p:tavLst>
                                        <p:tav tm="0">
                                          <p:val>
                                            <p:strVal val="#ppt_x"/>
                                          </p:val>
                                        </p:tav>
                                        <p:tav tm="100000">
                                          <p:val>
                                            <p:strVal val="#ppt_x"/>
                                          </p:val>
                                        </p:tav>
                                      </p:tavLst>
                                    </p:anim>
                                    <p:anim calcmode="lin" valueType="num">
                                      <p:cBhvr additive="base">
                                        <p:cTn id="21" dur="500" fill="hold"/>
                                        <p:tgtEl>
                                          <p:spTgt spid="6760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7605"/>
                                        </p:tgtEl>
                                        <p:attrNameLst>
                                          <p:attrName>style.visibility</p:attrName>
                                        </p:attrNameLst>
                                      </p:cBhvr>
                                      <p:to>
                                        <p:strVal val="visible"/>
                                      </p:to>
                                    </p:set>
                                    <p:anim calcmode="lin" valueType="num">
                                      <p:cBhvr additive="base">
                                        <p:cTn id="26" dur="500" fill="hold"/>
                                        <p:tgtEl>
                                          <p:spTgt spid="67605"/>
                                        </p:tgtEl>
                                        <p:attrNameLst>
                                          <p:attrName>ppt_x</p:attrName>
                                        </p:attrNameLst>
                                      </p:cBhvr>
                                      <p:tavLst>
                                        <p:tav tm="0">
                                          <p:val>
                                            <p:strVal val="#ppt_x"/>
                                          </p:val>
                                        </p:tav>
                                        <p:tav tm="100000">
                                          <p:val>
                                            <p:strVal val="#ppt_x"/>
                                          </p:val>
                                        </p:tav>
                                      </p:tavLst>
                                    </p:anim>
                                    <p:anim calcmode="lin" valueType="num">
                                      <p:cBhvr additive="base">
                                        <p:cTn id="27" dur="500" fill="hold"/>
                                        <p:tgtEl>
                                          <p:spTgt spid="6760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7611"/>
                                        </p:tgtEl>
                                        <p:attrNameLst>
                                          <p:attrName>style.visibility</p:attrName>
                                        </p:attrNameLst>
                                      </p:cBhvr>
                                      <p:to>
                                        <p:strVal val="visible"/>
                                      </p:to>
                                    </p:set>
                                    <p:animEffect transition="in" filter="fade">
                                      <p:cBhvr>
                                        <p:cTn id="32" dur="1000"/>
                                        <p:tgtEl>
                                          <p:spTgt spid="67611"/>
                                        </p:tgtEl>
                                      </p:cBhvr>
                                    </p:animEffect>
                                    <p:anim calcmode="lin" valueType="num">
                                      <p:cBhvr>
                                        <p:cTn id="33" dur="1000" fill="hold"/>
                                        <p:tgtEl>
                                          <p:spTgt spid="67611"/>
                                        </p:tgtEl>
                                        <p:attrNameLst>
                                          <p:attrName>ppt_x</p:attrName>
                                        </p:attrNameLst>
                                      </p:cBhvr>
                                      <p:tavLst>
                                        <p:tav tm="0">
                                          <p:val>
                                            <p:strVal val="#ppt_x"/>
                                          </p:val>
                                        </p:tav>
                                        <p:tav tm="100000">
                                          <p:val>
                                            <p:strVal val="#ppt_x"/>
                                          </p:val>
                                        </p:tav>
                                      </p:tavLst>
                                    </p:anim>
                                    <p:anim calcmode="lin" valueType="num">
                                      <p:cBhvr>
                                        <p:cTn id="34" dur="1000" fill="hold"/>
                                        <p:tgtEl>
                                          <p:spTgt spid="676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3" grpId="0"/>
      <p:bldP spid="67604" grpId="0"/>
      <p:bldP spid="67605" grpId="0"/>
      <p:bldP spid="67607" grpId="0"/>
      <p:bldP spid="67611"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29" name="TextBox 28"/>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03</a:t>
            </a:r>
          </a:p>
        </p:txBody>
      </p:sp>
      <p:sp>
        <p:nvSpPr>
          <p:cNvPr id="30" name="TextBox 29"/>
          <p:cNvSpPr txBox="1"/>
          <p:nvPr/>
        </p:nvSpPr>
        <p:spPr>
          <a:xfrm>
            <a:off x="1238252" y="1434974"/>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LIPID</a:t>
            </a:r>
          </a:p>
          <a:p>
            <a:pPr algn="ctr"/>
            <a:r>
              <a:rPr lang="vi-VN" sz="2800" dirty="0">
                <a:solidFill>
                  <a:srgbClr val="FF000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Chất béo</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4325812" y="1774479"/>
            <a:ext cx="1959040" cy="1593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ận biết thịt nhiễm bẩn như thế nào? - VietNam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180" y="1771409"/>
            <a:ext cx="2824820" cy="15904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Nục - Hải Sản Trung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521" y="3454107"/>
            <a:ext cx="2509318" cy="167287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2566657"/>
            <a:ext cx="6284852" cy="3378696"/>
            <a:chOff x="0" y="2566657"/>
            <a:chExt cx="6284852" cy="3378696"/>
          </a:xfrm>
        </p:grpSpPr>
        <p:pic>
          <p:nvPicPr>
            <p:cNvPr id="2050" name="Picture 2" descr="giai-quyet-xung-dot-trong-nhom-2 - SHOPDUNKERS"/>
            <p:cNvPicPr>
              <a:picLocks noChangeAspect="1" noChangeArrowheads="1"/>
            </p:cNvPicPr>
            <p:nvPr/>
          </p:nvPicPr>
          <p:blipFill rotWithShape="1">
            <a:blip r:embed="rId5">
              <a:extLst>
                <a:ext uri="{28A0092B-C50C-407E-A947-70E740481C1C}">
                  <a14:useLocalDpi xmlns:a14="http://schemas.microsoft.com/office/drawing/2010/main" val="0"/>
                </a:ext>
              </a:extLst>
            </a:blip>
            <a:srcRect l="12356" t="14389" r="11287" b="14546"/>
            <a:stretch/>
          </p:blipFill>
          <p:spPr bwMode="auto">
            <a:xfrm>
              <a:off x="0" y="2566657"/>
              <a:ext cx="4363771" cy="28971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1233" y="4745024"/>
              <a:ext cx="5073619" cy="1200329"/>
            </a:xfrm>
            <a:prstGeom prst="rect">
              <a:avLst/>
            </a:prstGeom>
            <a:solidFill>
              <a:schemeClr val="accent1">
                <a:lumMod val="20000"/>
                <a:lumOff val="80000"/>
              </a:schemeClr>
            </a:solidFill>
          </p:spPr>
          <p:txBody>
            <a:bodyPr wrap="square" rtlCol="0">
              <a:spAutoFit/>
            </a:bodyPr>
            <a:lstStyle/>
            <a:p>
              <a:pPr algn="just">
                <a:lnSpc>
                  <a:spcPct val="120000"/>
                </a:lnSpc>
              </a:pPr>
              <a:r>
                <a:rPr lang="vi-VN" sz="2000" dirty="0"/>
                <a:t>Theo các em khi một miếng cá hoặc thịt hoặc một ít sửa khi để ngoài không khí một vài ngày sẽ biến đổi như thế nào?</a:t>
              </a:r>
            </a:p>
          </p:txBody>
        </p:sp>
      </p:grpSp>
      <p:pic>
        <p:nvPicPr>
          <p:cNvPr id="2058" name="Picture 10" descr="Sữa tươi là gì? Tác dụng của sữa tươi và các loại sữa tươi phổ biế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2521" y="5188326"/>
            <a:ext cx="2671479" cy="16696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17397" y="3782714"/>
            <a:ext cx="5261289" cy="1015663"/>
          </a:xfrm>
          <a:prstGeom prst="rect">
            <a:avLst/>
          </a:prstGeom>
          <a:solidFill>
            <a:srgbClr val="FFC000"/>
          </a:solidFill>
        </p:spPr>
        <p:txBody>
          <a:bodyPr wrap="square">
            <a:spAutoFit/>
          </a:bodyPr>
          <a:lstStyle/>
          <a:p>
            <a:pPr marL="412750" indent="-285750" algn="just">
              <a:lnSpc>
                <a:spcPct val="125000"/>
              </a:lnSpc>
              <a:spcAft>
                <a:spcPts val="0"/>
              </a:spcAft>
              <a:buFont typeface="Arial" panose="020B0604020202020204" pitchFamily="34" charset="0"/>
              <a:buChar char="•"/>
            </a:pPr>
            <a:r>
              <a:rPr lang="vi-VN" sz="2400" dirty="0">
                <a:latin typeface="Acumin Pro Condensed" panose="020B0806020202020204" pitchFamily="34" charset="0"/>
                <a:ea typeface="Times New Roman" panose="02020603050405020304" pitchFamily="18" charset="0"/>
              </a:rPr>
              <a:t>Cá, thịt bốc mùi thiu, thối; </a:t>
            </a:r>
          </a:p>
          <a:p>
            <a:pPr marL="412750" indent="-285750" algn="just">
              <a:lnSpc>
                <a:spcPct val="125000"/>
              </a:lnSpc>
              <a:spcAft>
                <a:spcPts val="0"/>
              </a:spcAft>
              <a:buFont typeface="Arial" panose="020B0604020202020204" pitchFamily="34" charset="0"/>
              <a:buChar char="•"/>
            </a:pPr>
            <a:r>
              <a:rPr lang="vi-VN" sz="2400" dirty="0">
                <a:latin typeface="Acumin Pro Condensed" panose="020B0806020202020204" pitchFamily="34" charset="0"/>
                <a:ea typeface="Times New Roman" panose="02020603050405020304" pitchFamily="18" charset="0"/>
              </a:rPr>
              <a:t>Cốc sữa nổi váng, chua và mất mùi thơm.</a:t>
            </a:r>
            <a:endParaRPr lang="vi-VN" sz="2000" dirty="0">
              <a:effectLst/>
              <a:latin typeface="Acumin Pro Condensed" panose="020B0806020202020204" pitchFamily="34" charset="0"/>
              <a:ea typeface="Times New Roman" panose="02020603050405020304" pitchFamily="18" charset="0"/>
            </a:endParaRPr>
          </a:p>
        </p:txBody>
      </p:sp>
    </p:spTree>
    <p:extLst>
      <p:ext uri="{BB962C8B-B14F-4D97-AF65-F5344CB8AC3E}">
        <p14:creationId xmlns:p14="http://schemas.microsoft.com/office/powerpoint/2010/main" val="1650978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29" name="TextBox 28"/>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03</a:t>
            </a:r>
          </a:p>
        </p:txBody>
      </p:sp>
      <p:sp>
        <p:nvSpPr>
          <p:cNvPr id="30" name="TextBox 29"/>
          <p:cNvSpPr txBox="1"/>
          <p:nvPr/>
        </p:nvSpPr>
        <p:spPr>
          <a:xfrm>
            <a:off x="1238252" y="1434974"/>
            <a:ext cx="2068844" cy="954107"/>
          </a:xfrm>
          <a:prstGeom prst="rect">
            <a:avLst/>
          </a:prstGeom>
          <a:solidFill>
            <a:schemeClr val="accent1">
              <a:lumMod val="20000"/>
              <a:lumOff val="80000"/>
            </a:schemeClr>
          </a:solidFill>
        </p:spPr>
        <p:txBody>
          <a:bodyPr wrap="square" rtlCol="0">
            <a:spAutoFit/>
          </a:bodyPr>
          <a:lstStyle/>
          <a:p>
            <a:pPr algn="ctr"/>
            <a:r>
              <a:rPr lang="en-US" sz="2800" dirty="0">
                <a:latin typeface="#9Slide03 Swiss 721 Black Conde" panose="02000500000000000000" pitchFamily="2" charset="0"/>
              </a:rPr>
              <a:t>LIPID</a:t>
            </a:r>
          </a:p>
          <a:p>
            <a:pPr algn="ctr"/>
            <a:r>
              <a:rPr lang="vi-VN" sz="2800" dirty="0">
                <a:solidFill>
                  <a:srgbClr val="FF0000"/>
                </a:solidFill>
                <a:latin typeface="#9Slide03 Swiss 721 Black Conde" panose="02000500000000000000" pitchFamily="2" charset="0"/>
                <a:ea typeface="Autocar Bold Condensed" panose="020B0500000000000000" pitchFamily="34" charset="0"/>
                <a:cs typeface="Autocar Bold Condensed" panose="020B0500000000000000" pitchFamily="34" charset="0"/>
              </a:rPr>
              <a:t>Chất béo</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2052" name="Picture 4" descr="Mách bạn 4 cách bảo quản thịt lợn khi không có tủ lạ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56" b="9107"/>
          <a:stretch/>
        </p:blipFill>
        <p:spPr bwMode="auto">
          <a:xfrm>
            <a:off x="1280725" y="5093530"/>
            <a:ext cx="2169352" cy="17644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42001"/>
            <a:ext cx="9144000" cy="427746"/>
          </a:xfrm>
          <a:prstGeom prst="rect">
            <a:avLst/>
          </a:prstGeom>
          <a:solidFill>
            <a:schemeClr val="bg1"/>
          </a:solidFill>
        </p:spPr>
        <p:txBody>
          <a:bodyPr wrap="square" rtlCol="0">
            <a:spAutoFit/>
          </a:bodyPr>
          <a:lstStyle/>
          <a:p>
            <a:pPr algn="ctr">
              <a:lnSpc>
                <a:spcPct val="120000"/>
              </a:lnSpc>
            </a:pPr>
            <a:r>
              <a:rPr lang="vi-VN" sz="2000" b="1" dirty="0">
                <a:solidFill>
                  <a:srgbClr val="FF0000"/>
                </a:solidFill>
              </a:rPr>
              <a:t>Em hãy đề xuất cách bảo quản thịt tươi và thịt nấu chin ở nhà em</a:t>
            </a:r>
          </a:p>
        </p:txBody>
      </p:sp>
      <p:pic>
        <p:nvPicPr>
          <p:cNvPr id="3074" name="Picture 2" descr="Cách bảo quản thịt lâu trong tủ lạnh không bị hư hỏ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222" y="5093530"/>
            <a:ext cx="2646705" cy="17644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ỹ Thuật Hun Khói Trên Nguyên Liệu Thịt, C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72" y="5093530"/>
            <a:ext cx="2734928" cy="17644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3287" y="3135536"/>
            <a:ext cx="7478163" cy="1477328"/>
          </a:xfrm>
          <a:prstGeom prst="rect">
            <a:avLst/>
          </a:prstGeom>
        </p:spPr>
        <p:txBody>
          <a:bodyPr wrap="square">
            <a:spAutoFit/>
          </a:bodyPr>
          <a:lstStyle/>
          <a:p>
            <a:pPr marL="469900" indent="-342900" algn="just">
              <a:lnSpc>
                <a:spcPct val="125000"/>
              </a:lnSpc>
              <a:spcAft>
                <a:spcPts val="0"/>
              </a:spcAft>
              <a:buFont typeface="Arial" panose="020B0604020202020204" pitchFamily="34" charset="0"/>
              <a:buChar char="•"/>
            </a:pPr>
            <a:r>
              <a:rPr lang="vi-VN" sz="2400" dirty="0">
                <a:latin typeface="Acumin Pro Condensed" panose="020B0806020202020204" pitchFamily="34" charset="0"/>
                <a:ea typeface="Times New Roman" panose="02020603050405020304" pitchFamily="18" charset="0"/>
              </a:rPr>
              <a:t>Bảo quản thịt tươi: dùng ngắn ngày thì để ngăn đá tủ lạnh; dài ngày thì sấy khô, hun khói,...</a:t>
            </a:r>
            <a:endParaRPr lang="vi-VN" sz="2000" dirty="0">
              <a:latin typeface="Acumin Pro Condensed" panose="020B0806020202020204" pitchFamily="34" charset="0"/>
              <a:ea typeface="Times New Roman" panose="02020603050405020304" pitchFamily="18" charset="0"/>
            </a:endParaRPr>
          </a:p>
          <a:p>
            <a:pPr marL="469900" indent="-342900" algn="just">
              <a:lnSpc>
                <a:spcPct val="125000"/>
              </a:lnSpc>
              <a:spcAft>
                <a:spcPts val="0"/>
              </a:spcAft>
              <a:buFont typeface="Arial" panose="020B0604020202020204" pitchFamily="34" charset="0"/>
              <a:buChar char="•"/>
            </a:pPr>
            <a:r>
              <a:rPr lang="vi-VN" sz="2400" dirty="0">
                <a:latin typeface="Acumin Pro Condensed" panose="020B0806020202020204" pitchFamily="34" charset="0"/>
                <a:ea typeface="Times New Roman" panose="02020603050405020304" pitchFamily="18" charset="0"/>
              </a:rPr>
              <a:t>Bảo quản thịt chín để tủ lạnh.</a:t>
            </a:r>
            <a:endParaRPr lang="vi-VN" sz="2000" dirty="0">
              <a:effectLst/>
              <a:latin typeface="Acumin Pro Condensed" panose="020B0806020202020204" pitchFamily="34" charset="0"/>
              <a:ea typeface="Times New Roman" panose="02020603050405020304" pitchFamily="18" charset="0"/>
            </a:endParaRPr>
          </a:p>
        </p:txBody>
      </p:sp>
      <p:sp>
        <p:nvSpPr>
          <p:cNvPr id="7" name="Curved Right Arrow 6"/>
          <p:cNvSpPr/>
          <p:nvPr/>
        </p:nvSpPr>
        <p:spPr>
          <a:xfrm rot="19960752">
            <a:off x="435697" y="3018621"/>
            <a:ext cx="762742" cy="1354171"/>
          </a:xfrm>
          <a:prstGeom prst="curvedRightArrow">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5103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3"/>
          <p:cNvSpPr>
            <a:spLocks noChangeArrowheads="1"/>
          </p:cNvSpPr>
          <p:nvPr/>
        </p:nvSpPr>
        <p:spPr bwMode="invGray">
          <a:xfrm>
            <a:off x="1542107" y="2936086"/>
            <a:ext cx="7411770" cy="3386137"/>
          </a:xfrm>
          <a:prstGeom prst="roundRect">
            <a:avLst>
              <a:gd name="adj" fmla="val 16667"/>
            </a:avLst>
          </a:prstGeom>
          <a:solidFill>
            <a:srgbClr val="C0C0C0">
              <a:alpha val="50000"/>
            </a:srgbClr>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nvGrpSpPr>
          <p:cNvPr id="12292" name="Group 4"/>
          <p:cNvGrpSpPr>
            <a:grpSpLocks/>
          </p:cNvGrpSpPr>
          <p:nvPr/>
        </p:nvGrpSpPr>
        <p:grpSpPr bwMode="auto">
          <a:xfrm>
            <a:off x="1295399" y="2667000"/>
            <a:ext cx="3068491" cy="3309938"/>
            <a:chOff x="528" y="1392"/>
            <a:chExt cx="1158" cy="2085"/>
          </a:xfrm>
        </p:grpSpPr>
        <p:sp>
          <p:nvSpPr>
            <p:cNvPr id="12293" name="AutoShape 5"/>
            <p:cNvSpPr>
              <a:spLocks noChangeArrowheads="1"/>
            </p:cNvSpPr>
            <p:nvPr/>
          </p:nvSpPr>
          <p:spPr bwMode="gray">
            <a:xfrm>
              <a:off x="528" y="1392"/>
              <a:ext cx="1158" cy="2085"/>
            </a:xfrm>
            <a:prstGeom prst="roundRect">
              <a:avLst>
                <a:gd name="adj" fmla="val 16667"/>
              </a:avLst>
            </a:prstGeom>
            <a:gradFill rotWithShape="1">
              <a:gsLst>
                <a:gs pos="0">
                  <a:schemeClr val="accent1"/>
                </a:gs>
                <a:gs pos="100000">
                  <a:schemeClr val="accent1">
                    <a:gamma/>
                    <a:shade val="76078"/>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2294" name="AutoShape 6"/>
            <p:cNvSpPr>
              <a:spLocks noChangeArrowheads="1"/>
            </p:cNvSpPr>
            <p:nvPr/>
          </p:nvSpPr>
          <p:spPr bwMode="gray">
            <a:xfrm>
              <a:off x="576" y="1416"/>
              <a:ext cx="1063" cy="288"/>
            </a:xfrm>
            <a:prstGeom prst="roundRect">
              <a:avLst>
                <a:gd name="adj" fmla="val 50000"/>
              </a:avLst>
            </a:prstGeom>
            <a:gradFill rotWithShape="1">
              <a:gsLst>
                <a:gs pos="0">
                  <a:schemeClr val="bg1"/>
                </a:gs>
                <a:gs pos="100000">
                  <a:schemeClr val="accent1"/>
                </a:gs>
              </a:gsLst>
              <a:lin ang="5400000" scaled="1"/>
            </a:gradFill>
            <a:ln w="9525">
              <a:noFill/>
              <a:round/>
              <a:headEnd/>
              <a:tailEnd/>
            </a:ln>
            <a:effectLst/>
          </p:spPr>
          <p:txBody>
            <a:bodyPr wrap="none" anchor="ctr"/>
            <a:lstStyle/>
            <a:p>
              <a:pPr algn="ctr" fontAlgn="base">
                <a:spcBef>
                  <a:spcPct val="0"/>
                </a:spcBef>
                <a:spcAft>
                  <a:spcPct val="0"/>
                </a:spcAft>
              </a:pPr>
              <a:r>
                <a:rPr lang="vi-VN" sz="2000" b="1" dirty="0">
                  <a:solidFill>
                    <a:srgbClr val="000000"/>
                  </a:solidFill>
                </a:rPr>
                <a:t>Chất khoáng</a:t>
              </a:r>
            </a:p>
          </p:txBody>
        </p:sp>
      </p:grpSp>
      <p:grpSp>
        <p:nvGrpSpPr>
          <p:cNvPr id="12295" name="Group 7"/>
          <p:cNvGrpSpPr>
            <a:grpSpLocks/>
          </p:cNvGrpSpPr>
          <p:nvPr/>
        </p:nvGrpSpPr>
        <p:grpSpPr bwMode="auto">
          <a:xfrm>
            <a:off x="5431313" y="2612231"/>
            <a:ext cx="3250959" cy="3309938"/>
            <a:chOff x="2287" y="1392"/>
            <a:chExt cx="1158" cy="2085"/>
          </a:xfrm>
        </p:grpSpPr>
        <p:sp>
          <p:nvSpPr>
            <p:cNvPr id="12296" name="AutoShape 8"/>
            <p:cNvSpPr>
              <a:spLocks noChangeArrowheads="1"/>
            </p:cNvSpPr>
            <p:nvPr/>
          </p:nvSpPr>
          <p:spPr bwMode="gray">
            <a:xfrm>
              <a:off x="2287" y="1392"/>
              <a:ext cx="1158" cy="2085"/>
            </a:xfrm>
            <a:prstGeom prst="roundRect">
              <a:avLst>
                <a:gd name="adj" fmla="val 16667"/>
              </a:avLst>
            </a:prstGeom>
            <a:gradFill rotWithShape="1">
              <a:gsLst>
                <a:gs pos="0">
                  <a:schemeClr val="accent2"/>
                </a:gs>
                <a:gs pos="100000">
                  <a:schemeClr val="accent2">
                    <a:gamma/>
                    <a:shade val="85882"/>
                    <a:invGamma/>
                  </a:schemeClr>
                </a:gs>
              </a:gsLst>
              <a:lin ang="5400000" scaled="1"/>
            </a:gradFill>
            <a:ln w="38100">
              <a:solidFill>
                <a:schemeClr val="bg1"/>
              </a:solidFill>
              <a:round/>
              <a:headEnd/>
              <a:tailEnd/>
            </a:ln>
            <a:effectLst>
              <a:outerShdw dist="107763" dir="2700000" algn="ctr" rotWithShape="0">
                <a:srgbClr val="808080">
                  <a:alpha val="50000"/>
                </a:srgbClr>
              </a:outerShdw>
            </a:effectLst>
          </p:spPr>
          <p:txBody>
            <a:bodyPr wrap="none" anchor="ctr"/>
            <a:lstStyle/>
            <a:p>
              <a:pPr fontAlgn="base">
                <a:spcBef>
                  <a:spcPct val="0"/>
                </a:spcBef>
                <a:spcAft>
                  <a:spcPct val="0"/>
                </a:spcAft>
              </a:pPr>
              <a:endParaRPr lang="en-US">
                <a:solidFill>
                  <a:srgbClr val="000000"/>
                </a:solidFill>
              </a:endParaRPr>
            </a:p>
          </p:txBody>
        </p:sp>
        <p:sp>
          <p:nvSpPr>
            <p:cNvPr id="12297" name="AutoShape 9"/>
            <p:cNvSpPr>
              <a:spLocks noChangeArrowheads="1"/>
            </p:cNvSpPr>
            <p:nvPr/>
          </p:nvSpPr>
          <p:spPr bwMode="gray">
            <a:xfrm>
              <a:off x="2333" y="1416"/>
              <a:ext cx="1063" cy="288"/>
            </a:xfrm>
            <a:prstGeom prst="roundRect">
              <a:avLst>
                <a:gd name="adj" fmla="val 50000"/>
              </a:avLst>
            </a:prstGeom>
            <a:gradFill rotWithShape="1">
              <a:gsLst>
                <a:gs pos="0">
                  <a:schemeClr val="bg1"/>
                </a:gs>
                <a:gs pos="100000">
                  <a:schemeClr val="accent2"/>
                </a:gs>
              </a:gsLst>
              <a:lin ang="5400000" scaled="1"/>
            </a:gradFill>
            <a:ln w="9525">
              <a:noFill/>
              <a:round/>
              <a:headEnd/>
              <a:tailEnd/>
            </a:ln>
            <a:effectLst/>
          </p:spPr>
          <p:txBody>
            <a:bodyPr wrap="none" anchor="ctr"/>
            <a:lstStyle/>
            <a:p>
              <a:pPr algn="ctr" fontAlgn="base">
                <a:spcBef>
                  <a:spcPct val="0"/>
                </a:spcBef>
                <a:spcAft>
                  <a:spcPct val="0"/>
                </a:spcAft>
              </a:pPr>
              <a:r>
                <a:rPr lang="en-US" sz="2000" b="1" dirty="0">
                  <a:solidFill>
                    <a:srgbClr val="000000"/>
                  </a:solidFill>
                </a:rPr>
                <a:t>Vitamin</a:t>
              </a:r>
              <a:r>
                <a:rPr lang="en-US" dirty="0">
                  <a:solidFill>
                    <a:srgbClr val="000000"/>
                  </a:solidFill>
                </a:rPr>
                <a:t> </a:t>
              </a:r>
            </a:p>
          </p:txBody>
        </p:sp>
      </p:grpSp>
      <p:sp>
        <p:nvSpPr>
          <p:cNvPr id="12301" name="Text Box 13"/>
          <p:cNvSpPr txBox="1">
            <a:spLocks noChangeArrowheads="1"/>
          </p:cNvSpPr>
          <p:nvPr/>
        </p:nvSpPr>
        <p:spPr bwMode="gray">
          <a:xfrm>
            <a:off x="1295399" y="3324225"/>
            <a:ext cx="2997835" cy="2246769"/>
          </a:xfrm>
          <a:prstGeom prst="rect">
            <a:avLst/>
          </a:prstGeom>
          <a:noFill/>
          <a:ln w="9525">
            <a:noFill/>
            <a:miter lim="800000"/>
            <a:headEnd/>
            <a:tailEnd/>
          </a:ln>
          <a:effectLst/>
        </p:spPr>
        <p:txBody>
          <a:bodyPr wrap="square">
            <a:spAutoFit/>
          </a:bodyPr>
          <a:lstStyle/>
          <a:p>
            <a:pPr marL="120650" indent="-120650" algn="just" fontAlgn="base">
              <a:spcBef>
                <a:spcPct val="50000"/>
              </a:spcBef>
              <a:spcAft>
                <a:spcPct val="0"/>
              </a:spcAft>
              <a:buFontTx/>
              <a:buChar char="•"/>
            </a:pPr>
            <a:r>
              <a:rPr lang="vi-VN"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rPr>
              <a:t>Ví dụ: calcium, phosphorus, iodine (iot), zinc (kẽm)</a:t>
            </a:r>
            <a:r>
              <a:rPr lang="en-US"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marL="120650" indent="-120650" algn="just" fontAlgn="base">
              <a:spcBef>
                <a:spcPct val="50000"/>
              </a:spcBef>
              <a:spcAft>
                <a:spcPct val="0"/>
              </a:spcAft>
              <a:buFontTx/>
              <a:buChar char="•"/>
            </a:pPr>
            <a:r>
              <a:rPr lang="vi-VN"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rPr>
              <a:t>Thiếu calcium xương trở nên xốp, yếu</a:t>
            </a:r>
          </a:p>
          <a:p>
            <a:pPr marL="120650" indent="-120650" algn="just" fontAlgn="base">
              <a:spcBef>
                <a:spcPct val="50000"/>
              </a:spcBef>
              <a:spcAft>
                <a:spcPct val="0"/>
              </a:spcAft>
              <a:buFontTx/>
              <a:buChar char="•"/>
            </a:pPr>
            <a:r>
              <a:rPr lang="vi-VN" sz="2000" b="1" dirty="0">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rPr>
              <a:t>Thiếu iodine gây bệnh bướu cổ, đần độn,…</a:t>
            </a:r>
          </a:p>
        </p:txBody>
      </p:sp>
      <p:sp>
        <p:nvSpPr>
          <p:cNvPr id="12302" name="Text Box 14"/>
          <p:cNvSpPr txBox="1">
            <a:spLocks noChangeArrowheads="1"/>
          </p:cNvSpPr>
          <p:nvPr/>
        </p:nvSpPr>
        <p:spPr bwMode="gray">
          <a:xfrm>
            <a:off x="5695632" y="3327243"/>
            <a:ext cx="2849077" cy="2246769"/>
          </a:xfrm>
          <a:prstGeom prst="rect">
            <a:avLst/>
          </a:prstGeom>
          <a:noFill/>
          <a:ln w="9525">
            <a:noFill/>
            <a:miter lim="800000"/>
            <a:headEnd/>
            <a:tailEnd/>
          </a:ln>
          <a:effectLst/>
        </p:spPr>
        <p:txBody>
          <a:bodyPr wrap="square">
            <a:spAutoFit/>
          </a:bodyPr>
          <a:lstStyle>
            <a:defPPr>
              <a:defRPr lang="en-US"/>
            </a:defPPr>
            <a:lvl1pPr marL="120650" indent="-120650" algn="just" fontAlgn="base">
              <a:spcBef>
                <a:spcPct val="50000"/>
              </a:spcBef>
              <a:spcAft>
                <a:spcPct val="0"/>
              </a:spcAft>
              <a:buFontTx/>
              <a:buChar char="•"/>
              <a:defRPr sz="2000" b="1">
                <a:solidFill>
                  <a:srgbClr val="FFFFFF"/>
                </a:solidFill>
                <a:latin typeface="Autocar Bold Condensed" panose="020B0500000000000000" pitchFamily="34" charset="0"/>
                <a:ea typeface="Autocar Bold Condensed" panose="020B0500000000000000" pitchFamily="34" charset="0"/>
                <a:cs typeface="Autocar Bold Condensed" panose="020B0500000000000000" pitchFamily="34" charset="0"/>
              </a:defRPr>
            </a:lvl1pPr>
          </a:lstStyle>
          <a:p>
            <a:r>
              <a:rPr lang="vi-VN" dirty="0"/>
              <a:t>Chiếm lượng nhỏ</a:t>
            </a:r>
            <a:r>
              <a:rPr lang="en-US" dirty="0"/>
              <a:t> </a:t>
            </a:r>
            <a:endParaRPr lang="vi-VN" dirty="0"/>
          </a:p>
          <a:p>
            <a:r>
              <a:rPr lang="vi-VN" dirty="0"/>
              <a:t>Hấp thu qua thức ăn</a:t>
            </a:r>
          </a:p>
          <a:p>
            <a:r>
              <a:rPr lang="vi-VN" dirty="0"/>
              <a:t>Gồm 2 loại</a:t>
            </a:r>
          </a:p>
          <a:p>
            <a:pPr marL="0" indent="0">
              <a:buNone/>
            </a:pPr>
            <a:r>
              <a:rPr lang="vi-VN" dirty="0"/>
              <a:t>+ Tan trong dầu: A, D, E, K</a:t>
            </a:r>
          </a:p>
          <a:p>
            <a:pPr marL="0" indent="0">
              <a:buNone/>
            </a:pPr>
            <a:r>
              <a:rPr lang="vi-VN" dirty="0"/>
              <a:t>+ Tan trong nước: B, C,..</a:t>
            </a:r>
          </a:p>
        </p:txBody>
      </p:sp>
      <p:grpSp>
        <p:nvGrpSpPr>
          <p:cNvPr id="12304" name="Group 16"/>
          <p:cNvGrpSpPr>
            <a:grpSpLocks/>
          </p:cNvGrpSpPr>
          <p:nvPr/>
        </p:nvGrpSpPr>
        <p:grpSpPr bwMode="auto">
          <a:xfrm>
            <a:off x="4623516" y="4267200"/>
            <a:ext cx="504825" cy="496888"/>
            <a:chOff x="1872" y="2352"/>
            <a:chExt cx="240" cy="240"/>
          </a:xfrm>
        </p:grpSpPr>
        <p:grpSp>
          <p:nvGrpSpPr>
            <p:cNvPr id="12305" name="Group 17"/>
            <p:cNvGrpSpPr>
              <a:grpSpLocks/>
            </p:cNvGrpSpPr>
            <p:nvPr/>
          </p:nvGrpSpPr>
          <p:grpSpPr bwMode="auto">
            <a:xfrm>
              <a:off x="1968" y="2352"/>
              <a:ext cx="144" cy="240"/>
              <a:chOff x="1968" y="2352"/>
              <a:chExt cx="144" cy="240"/>
            </a:xfrm>
          </p:grpSpPr>
          <p:sp>
            <p:nvSpPr>
              <p:cNvPr id="12306" name="Oval 18"/>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07" name="Oval 19"/>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08" name="Oval 20"/>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09" name="Oval 21"/>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10" name="Oval 22"/>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grpSp>
          <p:nvGrpSpPr>
            <p:cNvPr id="12311" name="Group 23"/>
            <p:cNvGrpSpPr>
              <a:grpSpLocks/>
            </p:cNvGrpSpPr>
            <p:nvPr/>
          </p:nvGrpSpPr>
          <p:grpSpPr bwMode="auto">
            <a:xfrm>
              <a:off x="1872" y="2352"/>
              <a:ext cx="144" cy="240"/>
              <a:chOff x="1968" y="2352"/>
              <a:chExt cx="144" cy="240"/>
            </a:xfrm>
          </p:grpSpPr>
          <p:sp>
            <p:nvSpPr>
              <p:cNvPr id="12312" name="Oval 24"/>
              <p:cNvSpPr>
                <a:spLocks noChangeArrowheads="1"/>
              </p:cNvSpPr>
              <p:nvPr/>
            </p:nvSpPr>
            <p:spPr bwMode="gray">
              <a:xfrm>
                <a:off x="1968" y="2352"/>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13" name="Oval 25"/>
              <p:cNvSpPr>
                <a:spLocks noChangeArrowheads="1"/>
              </p:cNvSpPr>
              <p:nvPr/>
            </p:nvSpPr>
            <p:spPr bwMode="gray">
              <a:xfrm>
                <a:off x="2016" y="2400"/>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14" name="Oval 26"/>
              <p:cNvSpPr>
                <a:spLocks noChangeArrowheads="1"/>
              </p:cNvSpPr>
              <p:nvPr/>
            </p:nvSpPr>
            <p:spPr bwMode="gray">
              <a:xfrm>
                <a:off x="2064" y="2448"/>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15" name="Oval 27"/>
              <p:cNvSpPr>
                <a:spLocks noChangeArrowheads="1"/>
              </p:cNvSpPr>
              <p:nvPr/>
            </p:nvSpPr>
            <p:spPr bwMode="gray">
              <a:xfrm>
                <a:off x="2016" y="2496"/>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2316" name="Oval 28"/>
              <p:cNvSpPr>
                <a:spLocks noChangeArrowheads="1"/>
              </p:cNvSpPr>
              <p:nvPr/>
            </p:nvSpPr>
            <p:spPr bwMode="gray">
              <a:xfrm>
                <a:off x="1968" y="2544"/>
                <a:ext cx="48" cy="48"/>
              </a:xfrm>
              <a:prstGeom prst="ellipse">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endParaRPr>
              </a:p>
            </p:txBody>
          </p:sp>
        </p:grpSp>
      </p:grpSp>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15476323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01"/>
                                        </p:tgtEl>
                                        <p:attrNameLst>
                                          <p:attrName>style.visibility</p:attrName>
                                        </p:attrNameLst>
                                      </p:cBhvr>
                                      <p:to>
                                        <p:strVal val="visible"/>
                                      </p:to>
                                    </p:set>
                                    <p:anim calcmode="lin" valueType="num">
                                      <p:cBhvr additive="base">
                                        <p:cTn id="7" dur="500" fill="hold"/>
                                        <p:tgtEl>
                                          <p:spTgt spid="12301"/>
                                        </p:tgtEl>
                                        <p:attrNameLst>
                                          <p:attrName>ppt_x</p:attrName>
                                        </p:attrNameLst>
                                      </p:cBhvr>
                                      <p:tavLst>
                                        <p:tav tm="0">
                                          <p:val>
                                            <p:strVal val="#ppt_x"/>
                                          </p:val>
                                        </p:tav>
                                        <p:tav tm="100000">
                                          <p:val>
                                            <p:strVal val="#ppt_x"/>
                                          </p:val>
                                        </p:tav>
                                      </p:tavLst>
                                    </p:anim>
                                    <p:anim calcmode="lin" valueType="num">
                                      <p:cBhvr additive="base">
                                        <p:cTn id="8" dur="500" fill="hold"/>
                                        <p:tgtEl>
                                          <p:spTgt spid="123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302"/>
                                        </p:tgtEl>
                                        <p:attrNameLst>
                                          <p:attrName>style.visibility</p:attrName>
                                        </p:attrNameLst>
                                      </p:cBhvr>
                                      <p:to>
                                        <p:strVal val="visible"/>
                                      </p:to>
                                    </p:set>
                                    <p:animEffect transition="in" filter="fade">
                                      <p:cBhvr>
                                        <p:cTn id="13" dur="1000"/>
                                        <p:tgtEl>
                                          <p:spTgt spid="12302"/>
                                        </p:tgtEl>
                                      </p:cBhvr>
                                    </p:animEffect>
                                    <p:anim calcmode="lin" valueType="num">
                                      <p:cBhvr>
                                        <p:cTn id="14" dur="1000" fill="hold"/>
                                        <p:tgtEl>
                                          <p:spTgt spid="12302"/>
                                        </p:tgtEl>
                                        <p:attrNameLst>
                                          <p:attrName>ppt_x</p:attrName>
                                        </p:attrNameLst>
                                      </p:cBhvr>
                                      <p:tavLst>
                                        <p:tav tm="0">
                                          <p:val>
                                            <p:strVal val="#ppt_x"/>
                                          </p:val>
                                        </p:tav>
                                        <p:tav tm="100000">
                                          <p:val>
                                            <p:strVal val="#ppt_x"/>
                                          </p:val>
                                        </p:tav>
                                      </p:tavLst>
                                    </p:anim>
                                    <p:anim calcmode="lin" valueType="num">
                                      <p:cBhvr>
                                        <p:cTn id="15"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1" grpId="0"/>
      <p:bldP spid="123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pic>
        <p:nvPicPr>
          <p:cNvPr id="2056" name="Picture 8" descr="Grocery Store Shopping Cart Clip Art, PNG, 749x800px, Grocery Store, Area,  Artwork, Child, Food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75" l="3659" r="95488"/>
                    </a14:imgEffect>
                  </a14:imgLayer>
                </a14:imgProps>
              </a:ext>
              <a:ext uri="{28A0092B-C50C-407E-A947-70E740481C1C}">
                <a14:useLocalDpi xmlns:a14="http://schemas.microsoft.com/office/drawing/2010/main" val="0"/>
              </a:ext>
            </a:extLst>
          </a:blip>
          <a:srcRect/>
          <a:stretch>
            <a:fillRect/>
          </a:stretch>
        </p:blipFill>
        <p:spPr bwMode="auto">
          <a:xfrm>
            <a:off x="3264344" y="2203912"/>
            <a:ext cx="3891759" cy="3796838"/>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427442" y="114155"/>
            <a:ext cx="3539725" cy="208975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3573045 w 3731714"/>
              <a:gd name="connsiteY0" fmla="*/ 2646007 h 2427663"/>
              <a:gd name="connsiteX1" fmla="*/ 3505610 w 3731714"/>
              <a:gd name="connsiteY1" fmla="*/ 2713442 h 2427663"/>
              <a:gd name="connsiteX2" fmla="*/ 3438175 w 3731714"/>
              <a:gd name="connsiteY2" fmla="*/ 2646007 h 2427663"/>
              <a:gd name="connsiteX3" fmla="*/ 3505610 w 3731714"/>
              <a:gd name="connsiteY3" fmla="*/ 2578572 h 2427663"/>
              <a:gd name="connsiteX4" fmla="*/ 3573045 w 3731714"/>
              <a:gd name="connsiteY4" fmla="*/ 2646007 h 2427663"/>
              <a:gd name="connsiteX0" fmla="*/ 3499277 w 3731714"/>
              <a:gd name="connsiteY0" fmla="*/ 2522679 h 2427663"/>
              <a:gd name="connsiteX1" fmla="*/ 3364407 w 3731714"/>
              <a:gd name="connsiteY1" fmla="*/ 2657549 h 2427663"/>
              <a:gd name="connsiteX2" fmla="*/ 3229537 w 3731714"/>
              <a:gd name="connsiteY2" fmla="*/ 2522679 h 2427663"/>
              <a:gd name="connsiteX3" fmla="*/ 3364407 w 3731714"/>
              <a:gd name="connsiteY3" fmla="*/ 2387809 h 2427663"/>
              <a:gd name="connsiteX4" fmla="*/ 3499277 w 3731714"/>
              <a:gd name="connsiteY4" fmla="*/ 2522679 h 2427663"/>
              <a:gd name="connsiteX0" fmla="*/ 3323930 w 3731714"/>
              <a:gd name="connsiteY0" fmla="*/ 2310631 h 2427663"/>
              <a:gd name="connsiteX1" fmla="*/ 3121625 w 3731714"/>
              <a:gd name="connsiteY1" fmla="*/ 2512936 h 2427663"/>
              <a:gd name="connsiteX2" fmla="*/ 2919320 w 3731714"/>
              <a:gd name="connsiteY2" fmla="*/ 2310631 h 2427663"/>
              <a:gd name="connsiteX3" fmla="*/ 3121625 w 3731714"/>
              <a:gd name="connsiteY3" fmla="*/ 2108326 h 2427663"/>
              <a:gd name="connsiteX4" fmla="*/ 3323930 w 3731714"/>
              <a:gd name="connsiteY4" fmla="*/ 2310631 h 242766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24735 w 3736552"/>
              <a:gd name="connsiteY1" fmla="*/ 2505012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32647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4163 w 43256"/>
              <a:gd name="connsiteY20" fmla="*/ 15648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3936 w 43256"/>
              <a:gd name="connsiteY21" fmla="*/ 14229 h 48144"/>
              <a:gd name="connsiteX0" fmla="*/ 3936 w 43256"/>
              <a:gd name="connsiteY0" fmla="*/ 14229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3936 w 43256"/>
              <a:gd name="connsiteY21" fmla="*/ 14229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3899 w 43256"/>
              <a:gd name="connsiteY20" fmla="*/ 14366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3871 w 43256"/>
              <a:gd name="connsiteY20" fmla="*/ 12477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4165 w 43256"/>
              <a:gd name="connsiteY8" fmla="*/ 22813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 name="connsiteX0" fmla="*/ 2183 w 43256"/>
              <a:gd name="connsiteY0" fmla="*/ 12141 h 48144"/>
              <a:gd name="connsiteX1" fmla="*/ 5659 w 43256"/>
              <a:gd name="connsiteY1" fmla="*/ 6766 h 48144"/>
              <a:gd name="connsiteX2" fmla="*/ 14041 w 43256"/>
              <a:gd name="connsiteY2" fmla="*/ 5061 h 48144"/>
              <a:gd name="connsiteX3" fmla="*/ 22492 w 43256"/>
              <a:gd name="connsiteY3" fmla="*/ 3291 h 48144"/>
              <a:gd name="connsiteX4" fmla="*/ 25785 w 43256"/>
              <a:gd name="connsiteY4" fmla="*/ 59 h 48144"/>
              <a:gd name="connsiteX5" fmla="*/ 29869 w 43256"/>
              <a:gd name="connsiteY5" fmla="*/ 2340 h 48144"/>
              <a:gd name="connsiteX6" fmla="*/ 35499 w 43256"/>
              <a:gd name="connsiteY6" fmla="*/ 549 h 48144"/>
              <a:gd name="connsiteX7" fmla="*/ 38354 w 43256"/>
              <a:gd name="connsiteY7" fmla="*/ 5435 h 48144"/>
              <a:gd name="connsiteX8" fmla="*/ 42018 w 43256"/>
              <a:gd name="connsiteY8" fmla="*/ 10177 h 48144"/>
              <a:gd name="connsiteX9" fmla="*/ 41854 w 43256"/>
              <a:gd name="connsiteY9" fmla="*/ 15319 h 48144"/>
              <a:gd name="connsiteX10" fmla="*/ 43052 w 43256"/>
              <a:gd name="connsiteY10" fmla="*/ 23181 h 48144"/>
              <a:gd name="connsiteX11" fmla="*/ 37440 w 43256"/>
              <a:gd name="connsiteY11" fmla="*/ 30063 h 48144"/>
              <a:gd name="connsiteX12" fmla="*/ 35431 w 43256"/>
              <a:gd name="connsiteY12" fmla="*/ 35960 h 48144"/>
              <a:gd name="connsiteX13" fmla="*/ 28591 w 43256"/>
              <a:gd name="connsiteY13" fmla="*/ 36674 h 48144"/>
              <a:gd name="connsiteX14" fmla="*/ 23703 w 43256"/>
              <a:gd name="connsiteY14" fmla="*/ 42965 h 48144"/>
              <a:gd name="connsiteX15" fmla="*/ 16516 w 43256"/>
              <a:gd name="connsiteY15" fmla="*/ 39125 h 48144"/>
              <a:gd name="connsiteX16" fmla="*/ 5840 w 43256"/>
              <a:gd name="connsiteY16" fmla="*/ 35331 h 48144"/>
              <a:gd name="connsiteX17" fmla="*/ 1146 w 43256"/>
              <a:gd name="connsiteY17" fmla="*/ 31109 h 48144"/>
              <a:gd name="connsiteX18" fmla="*/ 2149 w 43256"/>
              <a:gd name="connsiteY18" fmla="*/ 25410 h 48144"/>
              <a:gd name="connsiteX19" fmla="*/ 31 w 43256"/>
              <a:gd name="connsiteY19" fmla="*/ 19563 h 48144"/>
              <a:gd name="connsiteX20" fmla="*/ 1913 w 43256"/>
              <a:gd name="connsiteY20" fmla="*/ 14211 h 48144"/>
              <a:gd name="connsiteX21" fmla="*/ 2183 w 43256"/>
              <a:gd name="connsiteY21" fmla="*/ 12141 h 48144"/>
              <a:gd name="connsiteX0" fmla="*/ 3576155 w 3736552"/>
              <a:gd name="connsiteY0" fmla="*/ 2638083 h 2705518"/>
              <a:gd name="connsiteX1" fmla="*/ 3508720 w 3736552"/>
              <a:gd name="connsiteY1" fmla="*/ 2705518 h 2705518"/>
              <a:gd name="connsiteX2" fmla="*/ 3441285 w 3736552"/>
              <a:gd name="connsiteY2" fmla="*/ 2638083 h 2705518"/>
              <a:gd name="connsiteX3" fmla="*/ 3508720 w 3736552"/>
              <a:gd name="connsiteY3" fmla="*/ 2570648 h 2705518"/>
              <a:gd name="connsiteX4" fmla="*/ 3576155 w 3736552"/>
              <a:gd name="connsiteY4" fmla="*/ 2638083 h 2705518"/>
              <a:gd name="connsiteX0" fmla="*/ 3502387 w 3736552"/>
              <a:gd name="connsiteY0" fmla="*/ 2514755 h 2705518"/>
              <a:gd name="connsiteX1" fmla="*/ 3367517 w 3736552"/>
              <a:gd name="connsiteY1" fmla="*/ 2649625 h 2705518"/>
              <a:gd name="connsiteX2" fmla="*/ 3263470 w 3736552"/>
              <a:gd name="connsiteY2" fmla="*/ 2514755 h 2705518"/>
              <a:gd name="connsiteX3" fmla="*/ 3367517 w 3736552"/>
              <a:gd name="connsiteY3" fmla="*/ 2379885 h 2705518"/>
              <a:gd name="connsiteX4" fmla="*/ 3502387 w 3736552"/>
              <a:gd name="connsiteY4" fmla="*/ 2514755 h 2705518"/>
              <a:gd name="connsiteX0" fmla="*/ 3234572 w 3736552"/>
              <a:gd name="connsiteY0" fmla="*/ 2251337 h 2705518"/>
              <a:gd name="connsiteX1" fmla="*/ 3135010 w 3736552"/>
              <a:gd name="connsiteY1" fmla="*/ 2350900 h 2705518"/>
              <a:gd name="connsiteX2" fmla="*/ 2922430 w 3736552"/>
              <a:gd name="connsiteY2" fmla="*/ 2302707 h 2705518"/>
              <a:gd name="connsiteX3" fmla="*/ 3124735 w 3736552"/>
              <a:gd name="connsiteY3" fmla="*/ 2100402 h 2705518"/>
              <a:gd name="connsiteX4" fmla="*/ 3234572 w 3736552"/>
              <a:gd name="connsiteY4" fmla="*/ 2251337 h 2705518"/>
              <a:gd name="connsiteX0" fmla="*/ 4729 w 43256"/>
              <a:gd name="connsiteY0" fmla="*/ 26036 h 48144"/>
              <a:gd name="connsiteX1" fmla="*/ 2196 w 43256"/>
              <a:gd name="connsiteY1" fmla="*/ 25239 h 48144"/>
              <a:gd name="connsiteX2" fmla="*/ 6964 w 43256"/>
              <a:gd name="connsiteY2" fmla="*/ 34758 h 48144"/>
              <a:gd name="connsiteX3" fmla="*/ 5856 w 43256"/>
              <a:gd name="connsiteY3" fmla="*/ 35139 h 48144"/>
              <a:gd name="connsiteX4" fmla="*/ 16514 w 43256"/>
              <a:gd name="connsiteY4" fmla="*/ 38949 h 48144"/>
              <a:gd name="connsiteX5" fmla="*/ 15846 w 43256"/>
              <a:gd name="connsiteY5" fmla="*/ 37209 h 48144"/>
              <a:gd name="connsiteX6" fmla="*/ 28863 w 43256"/>
              <a:gd name="connsiteY6" fmla="*/ 34610 h 48144"/>
              <a:gd name="connsiteX7" fmla="*/ 28596 w 43256"/>
              <a:gd name="connsiteY7" fmla="*/ 36519 h 48144"/>
              <a:gd name="connsiteX8" fmla="*/ 36736 w 43256"/>
              <a:gd name="connsiteY8" fmla="*/ 29541 h 48144"/>
              <a:gd name="connsiteX9" fmla="*/ 37416 w 43256"/>
              <a:gd name="connsiteY9" fmla="*/ 29949 h 48144"/>
              <a:gd name="connsiteX10" fmla="*/ 41834 w 43256"/>
              <a:gd name="connsiteY10" fmla="*/ 15213 h 48144"/>
              <a:gd name="connsiteX11" fmla="*/ 40386 w 43256"/>
              <a:gd name="connsiteY11" fmla="*/ 17889 h 48144"/>
              <a:gd name="connsiteX12" fmla="*/ 38360 w 43256"/>
              <a:gd name="connsiteY12" fmla="*/ 5285 h 48144"/>
              <a:gd name="connsiteX13" fmla="*/ 38436 w 43256"/>
              <a:gd name="connsiteY13" fmla="*/ 6549 h 48144"/>
              <a:gd name="connsiteX14" fmla="*/ 29114 w 43256"/>
              <a:gd name="connsiteY14" fmla="*/ 3811 h 48144"/>
              <a:gd name="connsiteX15" fmla="*/ 29856 w 43256"/>
              <a:gd name="connsiteY15" fmla="*/ 2199 h 48144"/>
              <a:gd name="connsiteX16" fmla="*/ 22177 w 43256"/>
              <a:gd name="connsiteY16" fmla="*/ 4579 h 48144"/>
              <a:gd name="connsiteX17" fmla="*/ 22536 w 43256"/>
              <a:gd name="connsiteY17" fmla="*/ 3189 h 48144"/>
              <a:gd name="connsiteX18" fmla="*/ 14036 w 43256"/>
              <a:gd name="connsiteY18" fmla="*/ 5051 h 48144"/>
              <a:gd name="connsiteX19" fmla="*/ 15336 w 43256"/>
              <a:gd name="connsiteY19" fmla="*/ 6399 h 48144"/>
              <a:gd name="connsiteX20" fmla="*/ 2469 w 43256"/>
              <a:gd name="connsiteY20" fmla="*/ 12632 h 48144"/>
              <a:gd name="connsiteX21" fmla="*/ 1833 w 43256"/>
              <a:gd name="connsiteY21" fmla="*/ 12064 h 4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8144">
                <a:moveTo>
                  <a:pt x="2183" y="12141"/>
                </a:moveTo>
                <a:cubicBezTo>
                  <a:pt x="1912" y="9428"/>
                  <a:pt x="3683" y="7946"/>
                  <a:pt x="5659" y="6766"/>
                </a:cubicBezTo>
                <a:cubicBezTo>
                  <a:pt x="7635" y="5586"/>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05" y="14495"/>
                  <a:pt x="1913" y="14211"/>
                </a:cubicBezTo>
                <a:cubicBezTo>
                  <a:pt x="1925" y="14165"/>
                  <a:pt x="2171" y="12187"/>
                  <a:pt x="2183" y="12141"/>
                </a:cubicBezTo>
                <a:close/>
              </a:path>
              <a:path w="3736552" h="2705518">
                <a:moveTo>
                  <a:pt x="3576155" y="2638083"/>
                </a:moveTo>
                <a:cubicBezTo>
                  <a:pt x="3576155" y="2675326"/>
                  <a:pt x="3545963" y="2705518"/>
                  <a:pt x="3508720" y="2705518"/>
                </a:cubicBezTo>
                <a:cubicBezTo>
                  <a:pt x="3471477" y="2705518"/>
                  <a:pt x="3441285" y="2675326"/>
                  <a:pt x="3441285" y="2638083"/>
                </a:cubicBezTo>
                <a:cubicBezTo>
                  <a:pt x="3441285" y="2600840"/>
                  <a:pt x="3471477" y="2570648"/>
                  <a:pt x="3508720" y="2570648"/>
                </a:cubicBezTo>
                <a:cubicBezTo>
                  <a:pt x="3545963" y="2570648"/>
                  <a:pt x="3576155" y="2600840"/>
                  <a:pt x="3576155" y="2638083"/>
                </a:cubicBezTo>
                <a:close/>
              </a:path>
              <a:path w="3736552" h="2705518">
                <a:moveTo>
                  <a:pt x="3502387" y="2514755"/>
                </a:moveTo>
                <a:cubicBezTo>
                  <a:pt x="3502387" y="2589242"/>
                  <a:pt x="3407336" y="2649625"/>
                  <a:pt x="3367517" y="2649625"/>
                </a:cubicBezTo>
                <a:cubicBezTo>
                  <a:pt x="3327698" y="2649625"/>
                  <a:pt x="3263470" y="2589242"/>
                  <a:pt x="3263470" y="2514755"/>
                </a:cubicBezTo>
                <a:cubicBezTo>
                  <a:pt x="3263470" y="2440268"/>
                  <a:pt x="3327698" y="2379885"/>
                  <a:pt x="3367517" y="2379885"/>
                </a:cubicBezTo>
                <a:cubicBezTo>
                  <a:pt x="3407336" y="2379885"/>
                  <a:pt x="3502387" y="2440268"/>
                  <a:pt x="3502387" y="2514755"/>
                </a:cubicBezTo>
                <a:close/>
              </a:path>
              <a:path w="3736552" h="2705518">
                <a:moveTo>
                  <a:pt x="3234572" y="2251337"/>
                </a:moveTo>
                <a:cubicBezTo>
                  <a:pt x="3236285" y="2293087"/>
                  <a:pt x="3187033" y="2342338"/>
                  <a:pt x="3135010" y="2350900"/>
                </a:cubicBezTo>
                <a:cubicBezTo>
                  <a:pt x="3082987" y="2359462"/>
                  <a:pt x="2922430" y="2414437"/>
                  <a:pt x="2922430" y="2302707"/>
                </a:cubicBezTo>
                <a:cubicBezTo>
                  <a:pt x="2922430" y="2190977"/>
                  <a:pt x="3072712" y="2108964"/>
                  <a:pt x="3124735" y="2100402"/>
                </a:cubicBezTo>
                <a:cubicBezTo>
                  <a:pt x="3176758" y="2091840"/>
                  <a:pt x="3232860" y="2209587"/>
                  <a:pt x="3234572" y="2251337"/>
                </a:cubicBezTo>
                <a:close/>
              </a:path>
              <a:path w="43256" h="48144"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36" y="29541"/>
                </a:moveTo>
                <a:cubicBezTo>
                  <a:pt x="38740" y="30869"/>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2469" y="12632"/>
                </a:moveTo>
                <a:cubicBezTo>
                  <a:pt x="2366" y="12168"/>
                  <a:pt x="1881" y="12545"/>
                  <a:pt x="1833" y="12064"/>
                </a:cubicBezTo>
              </a:path>
            </a:pathLst>
          </a:custGeom>
        </p:spPr>
        <p:style>
          <a:lnRef idx="2">
            <a:schemeClr val="accent3"/>
          </a:lnRef>
          <a:fillRef idx="1">
            <a:schemeClr val="lt1"/>
          </a:fillRef>
          <a:effectRef idx="0">
            <a:schemeClr val="accent3"/>
          </a:effectRef>
          <a:fontRef idx="minor">
            <a:schemeClr val="dk1"/>
          </a:fontRef>
        </p:style>
        <p:txBody>
          <a:bodyPr rtlCol="0" anchor="ctr"/>
          <a:lstStyle/>
          <a:p>
            <a:pPr algn="ctr">
              <a:buClr>
                <a:srgbClr val="000000"/>
              </a:buClr>
              <a:buFont typeface="Arial"/>
              <a:buNone/>
            </a:pPr>
            <a:r>
              <a:rPr lang="vi-VN" sz="2000" kern="0" dirty="0">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Hằng ngày gia đình em thường</a:t>
            </a:r>
            <a:r>
              <a:rPr lang="en-US" sz="2000" kern="0" dirty="0">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 </a:t>
            </a:r>
            <a:r>
              <a:rPr lang="vi-VN" sz="2000" kern="0" dirty="0">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sử dụng những loạ</a:t>
            </a:r>
            <a:r>
              <a:rPr lang="en-US" sz="2000" kern="0" dirty="0" err="1">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i</a:t>
            </a:r>
            <a:r>
              <a:rPr lang="en-US" sz="2000" kern="0" dirty="0">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 l</a:t>
            </a:r>
            <a:r>
              <a:rPr lang="vi-VN" sz="2000" kern="0" dirty="0">
                <a:solidFill>
                  <a:srgbClr val="FFBBB4">
                    <a:lumMod val="75000"/>
                  </a:srgbClr>
                </a:solidFill>
                <a:latin typeface="Autocar Black Condensed" panose="02020800000000000000" pitchFamily="18" charset="0"/>
                <a:ea typeface="Autocar Black Condensed" panose="02020800000000000000" pitchFamily="18" charset="0"/>
                <a:cs typeface="Autocar Black Condensed" panose="02020800000000000000" pitchFamily="18" charset="0"/>
                <a:sym typeface="Arial"/>
              </a:rPr>
              <a:t>ương thực thực phẩm nào? </a:t>
            </a:r>
          </a:p>
        </p:txBody>
      </p:sp>
      <p:pic>
        <p:nvPicPr>
          <p:cNvPr id="2060" name="Picture 12" descr="Hình ảnh chén rượu, chén cơm, chén muối ớt, chén bát, chén đũa | VFO.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133" y="857250"/>
            <a:ext cx="1649309" cy="1430338"/>
          </a:xfrm>
          <a:prstGeom prst="ellipse">
            <a:avLst/>
          </a:prstGeom>
          <a:noFill/>
          <a:extLst>
            <a:ext uri="{909E8E84-426E-40DD-AFC4-6F175D3DCCD1}">
              <a14:hiddenFill xmlns:a14="http://schemas.microsoft.com/office/drawing/2010/main">
                <a:solidFill>
                  <a:srgbClr val="FFFFFF"/>
                </a:solidFill>
              </a14:hiddenFill>
            </a:ext>
          </a:extLst>
        </p:spPr>
      </p:pic>
      <p:pic>
        <p:nvPicPr>
          <p:cNvPr id="2062" name="Picture 14" descr="Món ngon cuối tuần: Tuyệt chiêu làm cá điêu hồng chưng tươ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4" y="2232196"/>
            <a:ext cx="1638291" cy="1372992"/>
          </a:xfrm>
          <a:prstGeom prst="ellipse">
            <a:avLst/>
          </a:prstGeom>
          <a:noFill/>
          <a:extLst>
            <a:ext uri="{909E8E84-426E-40DD-AFC4-6F175D3DCCD1}">
              <a14:hiddenFill xmlns:a14="http://schemas.microsoft.com/office/drawing/2010/main">
                <a:solidFill>
                  <a:srgbClr val="FFFFFF"/>
                </a:solidFill>
              </a14:hiddenFill>
            </a:ext>
          </a:extLst>
        </p:spPr>
      </p:pic>
      <p:pic>
        <p:nvPicPr>
          <p:cNvPr id="2064" name="Picture 16" descr="Tươi Sống Củ Khoai Lang Hình ảnh | Định dạng hình ảnh JPG 501118856|  vn.lovepik.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54" y="3729635"/>
            <a:ext cx="1473918" cy="1295165"/>
          </a:xfrm>
          <a:prstGeom prst="ellipse">
            <a:avLst/>
          </a:prstGeom>
          <a:noFill/>
          <a:extLst>
            <a:ext uri="{909E8E84-426E-40DD-AFC4-6F175D3DCCD1}">
              <a14:hiddenFill xmlns:a14="http://schemas.microsoft.com/office/drawing/2010/main">
                <a:solidFill>
                  <a:srgbClr val="FFFFFF"/>
                </a:solidFill>
              </a14:hiddenFill>
            </a:ext>
          </a:extLst>
        </p:spPr>
      </p:pic>
      <p:pic>
        <p:nvPicPr>
          <p:cNvPr id="2066" name="Picture 18" descr="Ngô nướng của mùa đông Hà Nội - Nhịp sống Hà Nộ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3764" y="857250"/>
            <a:ext cx="1721971" cy="1430338"/>
          </a:xfrm>
          <a:prstGeom prst="ellipse">
            <a:avLst/>
          </a:prstGeom>
          <a:noFill/>
          <a:extLst>
            <a:ext uri="{909E8E84-426E-40DD-AFC4-6F175D3DCCD1}">
              <a14:hiddenFill xmlns:a14="http://schemas.microsoft.com/office/drawing/2010/main">
                <a:solidFill>
                  <a:srgbClr val="FFFFFF"/>
                </a:solidFill>
              </a14:hiddenFill>
            </a:ext>
          </a:extLst>
        </p:spPr>
      </p:pic>
      <p:pic>
        <p:nvPicPr>
          <p:cNvPr id="2068" name="Picture 20" descr="Những cách chiên trứng ốp la chuẩn khách sạn 5 sao của các đầu bếp nổi tiế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2700" y="2472545"/>
            <a:ext cx="1588707" cy="1495674"/>
          </a:xfrm>
          <a:prstGeom prst="ellipse">
            <a:avLst/>
          </a:prstGeom>
          <a:noFill/>
          <a:extLst>
            <a:ext uri="{909E8E84-426E-40DD-AFC4-6F175D3DCCD1}">
              <a14:hiddenFill xmlns:a14="http://schemas.microsoft.com/office/drawing/2010/main">
                <a:solidFill>
                  <a:srgbClr val="FFFFFF"/>
                </a:solidFill>
              </a14:hiddenFill>
            </a:ext>
          </a:extLst>
        </p:spPr>
      </p:pic>
      <p:pic>
        <p:nvPicPr>
          <p:cNvPr id="2070" name="Picture 22" descr="BỘ Y TẾ BAN HÀNH THÔNG TƯ QUY ĐỊNH SẢN PHẨM SỮA TƯƠI TRONG CHƯƠNG TRÌNH SỮA  HỌC ĐƯỜ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2256" y="4199830"/>
            <a:ext cx="1361729" cy="1300781"/>
          </a:xfrm>
          <a:prstGeom prst="ellipse">
            <a:avLst/>
          </a:prstGeom>
          <a:noFill/>
          <a:extLst>
            <a:ext uri="{909E8E84-426E-40DD-AFC4-6F175D3DCCD1}">
              <a14:hiddenFill xmlns:a14="http://schemas.microsoft.com/office/drawing/2010/main">
                <a:solidFill>
                  <a:srgbClr val="FFFFFF"/>
                </a:solidFill>
              </a14:hiddenFill>
            </a:ext>
          </a:extLst>
        </p:spPr>
      </p:pic>
      <p:pic>
        <p:nvPicPr>
          <p:cNvPr id="2072" name="Picture 24" descr="Không quay lưng với thịt lợ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23873" y="4568591"/>
            <a:ext cx="1470302" cy="1240785"/>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8371" y="6189848"/>
            <a:ext cx="6753885" cy="553998"/>
          </a:xfrm>
          <a:prstGeom prst="rect">
            <a:avLst/>
          </a:prstGeom>
          <a:noFill/>
        </p:spPr>
        <p:txBody>
          <a:bodyPr wrap="square" rtlCol="0">
            <a:spAutoFit/>
          </a:bodyPr>
          <a:lstStyle/>
          <a:p>
            <a:r>
              <a:rPr lang="en-US" sz="3000" dirty="0">
                <a:solidFill>
                  <a:schemeClr val="accent2">
                    <a:lumMod val="50000"/>
                  </a:schemeClr>
                </a:solidFill>
                <a:latin typeface="#9Slide03 Swiss 721 Black Conde" panose="02000500000000000000" pitchFamily="2" charset="0"/>
              </a:rPr>
              <a:t>TÍNH CHẤT LƯƠNG THỰC, THỰC PHẨM</a:t>
            </a:r>
          </a:p>
        </p:txBody>
      </p:sp>
    </p:spTree>
    <p:extLst>
      <p:ext uri="{BB962C8B-B14F-4D97-AF65-F5344CB8AC3E}">
        <p14:creationId xmlns:p14="http://schemas.microsoft.com/office/powerpoint/2010/main" val="102602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p:cTn id="7" dur="1000" fill="hold"/>
                                        <p:tgtEl>
                                          <p:spTgt spid="2060"/>
                                        </p:tgtEl>
                                        <p:attrNameLst>
                                          <p:attrName>ppt_w</p:attrName>
                                        </p:attrNameLst>
                                      </p:cBhvr>
                                      <p:tavLst>
                                        <p:tav tm="0">
                                          <p:val>
                                            <p:fltVal val="0"/>
                                          </p:val>
                                        </p:tav>
                                        <p:tav tm="100000">
                                          <p:val>
                                            <p:strVal val="#ppt_w"/>
                                          </p:val>
                                        </p:tav>
                                      </p:tavLst>
                                    </p:anim>
                                    <p:anim calcmode="lin" valueType="num">
                                      <p:cBhvr>
                                        <p:cTn id="8" dur="1000" fill="hold"/>
                                        <p:tgtEl>
                                          <p:spTgt spid="2060"/>
                                        </p:tgtEl>
                                        <p:attrNameLst>
                                          <p:attrName>ppt_h</p:attrName>
                                        </p:attrNameLst>
                                      </p:cBhvr>
                                      <p:tavLst>
                                        <p:tav tm="0">
                                          <p:val>
                                            <p:fltVal val="0"/>
                                          </p:val>
                                        </p:tav>
                                        <p:tav tm="100000">
                                          <p:val>
                                            <p:strVal val="#ppt_h"/>
                                          </p:val>
                                        </p:tav>
                                      </p:tavLst>
                                    </p:anim>
                                    <p:anim calcmode="lin" valueType="num">
                                      <p:cBhvr>
                                        <p:cTn id="9" dur="1000" fill="hold"/>
                                        <p:tgtEl>
                                          <p:spTgt spid="2060"/>
                                        </p:tgtEl>
                                        <p:attrNameLst>
                                          <p:attrName>style.rotation</p:attrName>
                                        </p:attrNameLst>
                                      </p:cBhvr>
                                      <p:tavLst>
                                        <p:tav tm="0">
                                          <p:val>
                                            <p:fltVal val="90"/>
                                          </p:val>
                                        </p:tav>
                                        <p:tav tm="100000">
                                          <p:val>
                                            <p:fltVal val="0"/>
                                          </p:val>
                                        </p:tav>
                                      </p:tavLst>
                                    </p:anim>
                                    <p:animEffect transition="in" filter="fade">
                                      <p:cBhvr>
                                        <p:cTn id="10" dur="1000"/>
                                        <p:tgtEl>
                                          <p:spTgt spid="2060"/>
                                        </p:tgtEl>
                                      </p:cBhvr>
                                    </p:animEffect>
                                  </p:childTnLst>
                                </p:cTn>
                              </p:par>
                              <p:par>
                                <p:cTn id="11" presetID="31" presetClass="entr" presetSubtype="0" fill="hold" nodeType="withEffect">
                                  <p:stCondLst>
                                    <p:cond delay="0"/>
                                  </p:stCondLst>
                                  <p:childTnLst>
                                    <p:set>
                                      <p:cBhvr>
                                        <p:cTn id="12" dur="1" fill="hold">
                                          <p:stCondLst>
                                            <p:cond delay="0"/>
                                          </p:stCondLst>
                                        </p:cTn>
                                        <p:tgtEl>
                                          <p:spTgt spid="2062"/>
                                        </p:tgtEl>
                                        <p:attrNameLst>
                                          <p:attrName>style.visibility</p:attrName>
                                        </p:attrNameLst>
                                      </p:cBhvr>
                                      <p:to>
                                        <p:strVal val="visible"/>
                                      </p:to>
                                    </p:set>
                                    <p:anim calcmode="lin" valueType="num">
                                      <p:cBhvr>
                                        <p:cTn id="13" dur="1000" fill="hold"/>
                                        <p:tgtEl>
                                          <p:spTgt spid="2062"/>
                                        </p:tgtEl>
                                        <p:attrNameLst>
                                          <p:attrName>ppt_w</p:attrName>
                                        </p:attrNameLst>
                                      </p:cBhvr>
                                      <p:tavLst>
                                        <p:tav tm="0">
                                          <p:val>
                                            <p:fltVal val="0"/>
                                          </p:val>
                                        </p:tav>
                                        <p:tav tm="100000">
                                          <p:val>
                                            <p:strVal val="#ppt_w"/>
                                          </p:val>
                                        </p:tav>
                                      </p:tavLst>
                                    </p:anim>
                                    <p:anim calcmode="lin" valueType="num">
                                      <p:cBhvr>
                                        <p:cTn id="14" dur="1000" fill="hold"/>
                                        <p:tgtEl>
                                          <p:spTgt spid="2062"/>
                                        </p:tgtEl>
                                        <p:attrNameLst>
                                          <p:attrName>ppt_h</p:attrName>
                                        </p:attrNameLst>
                                      </p:cBhvr>
                                      <p:tavLst>
                                        <p:tav tm="0">
                                          <p:val>
                                            <p:fltVal val="0"/>
                                          </p:val>
                                        </p:tav>
                                        <p:tav tm="100000">
                                          <p:val>
                                            <p:strVal val="#ppt_h"/>
                                          </p:val>
                                        </p:tav>
                                      </p:tavLst>
                                    </p:anim>
                                    <p:anim calcmode="lin" valueType="num">
                                      <p:cBhvr>
                                        <p:cTn id="15" dur="1000" fill="hold"/>
                                        <p:tgtEl>
                                          <p:spTgt spid="2062"/>
                                        </p:tgtEl>
                                        <p:attrNameLst>
                                          <p:attrName>style.rotation</p:attrName>
                                        </p:attrNameLst>
                                      </p:cBhvr>
                                      <p:tavLst>
                                        <p:tav tm="0">
                                          <p:val>
                                            <p:fltVal val="90"/>
                                          </p:val>
                                        </p:tav>
                                        <p:tav tm="100000">
                                          <p:val>
                                            <p:fltVal val="0"/>
                                          </p:val>
                                        </p:tav>
                                      </p:tavLst>
                                    </p:anim>
                                    <p:animEffect transition="in" filter="fade">
                                      <p:cBhvr>
                                        <p:cTn id="16" dur="1000"/>
                                        <p:tgtEl>
                                          <p:spTgt spid="2062"/>
                                        </p:tgtEl>
                                      </p:cBhvr>
                                    </p:animEffect>
                                  </p:childTnLst>
                                </p:cTn>
                              </p:par>
                              <p:par>
                                <p:cTn id="17" presetID="31" presetClass="entr" presetSubtype="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 calcmode="lin" valueType="num">
                                      <p:cBhvr>
                                        <p:cTn id="19" dur="1000" fill="hold"/>
                                        <p:tgtEl>
                                          <p:spTgt spid="2064"/>
                                        </p:tgtEl>
                                        <p:attrNameLst>
                                          <p:attrName>ppt_w</p:attrName>
                                        </p:attrNameLst>
                                      </p:cBhvr>
                                      <p:tavLst>
                                        <p:tav tm="0">
                                          <p:val>
                                            <p:fltVal val="0"/>
                                          </p:val>
                                        </p:tav>
                                        <p:tav tm="100000">
                                          <p:val>
                                            <p:strVal val="#ppt_w"/>
                                          </p:val>
                                        </p:tav>
                                      </p:tavLst>
                                    </p:anim>
                                    <p:anim calcmode="lin" valueType="num">
                                      <p:cBhvr>
                                        <p:cTn id="20" dur="1000" fill="hold"/>
                                        <p:tgtEl>
                                          <p:spTgt spid="2064"/>
                                        </p:tgtEl>
                                        <p:attrNameLst>
                                          <p:attrName>ppt_h</p:attrName>
                                        </p:attrNameLst>
                                      </p:cBhvr>
                                      <p:tavLst>
                                        <p:tav tm="0">
                                          <p:val>
                                            <p:fltVal val="0"/>
                                          </p:val>
                                        </p:tav>
                                        <p:tav tm="100000">
                                          <p:val>
                                            <p:strVal val="#ppt_h"/>
                                          </p:val>
                                        </p:tav>
                                      </p:tavLst>
                                    </p:anim>
                                    <p:anim calcmode="lin" valueType="num">
                                      <p:cBhvr>
                                        <p:cTn id="21" dur="1000" fill="hold"/>
                                        <p:tgtEl>
                                          <p:spTgt spid="2064"/>
                                        </p:tgtEl>
                                        <p:attrNameLst>
                                          <p:attrName>style.rotation</p:attrName>
                                        </p:attrNameLst>
                                      </p:cBhvr>
                                      <p:tavLst>
                                        <p:tav tm="0">
                                          <p:val>
                                            <p:fltVal val="90"/>
                                          </p:val>
                                        </p:tav>
                                        <p:tav tm="100000">
                                          <p:val>
                                            <p:fltVal val="0"/>
                                          </p:val>
                                        </p:tav>
                                      </p:tavLst>
                                    </p:anim>
                                    <p:animEffect transition="in" filter="fade">
                                      <p:cBhvr>
                                        <p:cTn id="22" dur="1000"/>
                                        <p:tgtEl>
                                          <p:spTgt spid="2064"/>
                                        </p:tgtEl>
                                      </p:cBhvr>
                                    </p:animEffect>
                                  </p:childTnLst>
                                </p:cTn>
                              </p:par>
                              <p:par>
                                <p:cTn id="23" presetID="31" presetClass="entr" presetSubtype="0" fill="hold" nodeType="withEffect">
                                  <p:stCondLst>
                                    <p:cond delay="0"/>
                                  </p:stCondLst>
                                  <p:childTnLst>
                                    <p:set>
                                      <p:cBhvr>
                                        <p:cTn id="24" dur="1" fill="hold">
                                          <p:stCondLst>
                                            <p:cond delay="0"/>
                                          </p:stCondLst>
                                        </p:cTn>
                                        <p:tgtEl>
                                          <p:spTgt spid="2072"/>
                                        </p:tgtEl>
                                        <p:attrNameLst>
                                          <p:attrName>style.visibility</p:attrName>
                                        </p:attrNameLst>
                                      </p:cBhvr>
                                      <p:to>
                                        <p:strVal val="visible"/>
                                      </p:to>
                                    </p:set>
                                    <p:anim calcmode="lin" valueType="num">
                                      <p:cBhvr>
                                        <p:cTn id="25" dur="1000" fill="hold"/>
                                        <p:tgtEl>
                                          <p:spTgt spid="2072"/>
                                        </p:tgtEl>
                                        <p:attrNameLst>
                                          <p:attrName>ppt_w</p:attrName>
                                        </p:attrNameLst>
                                      </p:cBhvr>
                                      <p:tavLst>
                                        <p:tav tm="0">
                                          <p:val>
                                            <p:fltVal val="0"/>
                                          </p:val>
                                        </p:tav>
                                        <p:tav tm="100000">
                                          <p:val>
                                            <p:strVal val="#ppt_w"/>
                                          </p:val>
                                        </p:tav>
                                      </p:tavLst>
                                    </p:anim>
                                    <p:anim calcmode="lin" valueType="num">
                                      <p:cBhvr>
                                        <p:cTn id="26" dur="1000" fill="hold"/>
                                        <p:tgtEl>
                                          <p:spTgt spid="2072"/>
                                        </p:tgtEl>
                                        <p:attrNameLst>
                                          <p:attrName>ppt_h</p:attrName>
                                        </p:attrNameLst>
                                      </p:cBhvr>
                                      <p:tavLst>
                                        <p:tav tm="0">
                                          <p:val>
                                            <p:fltVal val="0"/>
                                          </p:val>
                                        </p:tav>
                                        <p:tav tm="100000">
                                          <p:val>
                                            <p:strVal val="#ppt_h"/>
                                          </p:val>
                                        </p:tav>
                                      </p:tavLst>
                                    </p:anim>
                                    <p:anim calcmode="lin" valueType="num">
                                      <p:cBhvr>
                                        <p:cTn id="27" dur="1000" fill="hold"/>
                                        <p:tgtEl>
                                          <p:spTgt spid="2072"/>
                                        </p:tgtEl>
                                        <p:attrNameLst>
                                          <p:attrName>style.rotation</p:attrName>
                                        </p:attrNameLst>
                                      </p:cBhvr>
                                      <p:tavLst>
                                        <p:tav tm="0">
                                          <p:val>
                                            <p:fltVal val="90"/>
                                          </p:val>
                                        </p:tav>
                                        <p:tav tm="100000">
                                          <p:val>
                                            <p:fltVal val="0"/>
                                          </p:val>
                                        </p:tav>
                                      </p:tavLst>
                                    </p:anim>
                                    <p:animEffect transition="in" filter="fade">
                                      <p:cBhvr>
                                        <p:cTn id="28" dur="1000"/>
                                        <p:tgtEl>
                                          <p:spTgt spid="2072"/>
                                        </p:tgtEl>
                                      </p:cBhvr>
                                    </p:animEffect>
                                  </p:childTnLst>
                                </p:cTn>
                              </p:par>
                              <p:par>
                                <p:cTn id="29" presetID="31" presetClass="entr" presetSubtype="0" fill="hold" nodeType="withEffect">
                                  <p:stCondLst>
                                    <p:cond delay="0"/>
                                  </p:stCondLst>
                                  <p:childTnLst>
                                    <p:set>
                                      <p:cBhvr>
                                        <p:cTn id="30" dur="1" fill="hold">
                                          <p:stCondLst>
                                            <p:cond delay="0"/>
                                          </p:stCondLst>
                                        </p:cTn>
                                        <p:tgtEl>
                                          <p:spTgt spid="2070"/>
                                        </p:tgtEl>
                                        <p:attrNameLst>
                                          <p:attrName>style.visibility</p:attrName>
                                        </p:attrNameLst>
                                      </p:cBhvr>
                                      <p:to>
                                        <p:strVal val="visible"/>
                                      </p:to>
                                    </p:set>
                                    <p:anim calcmode="lin" valueType="num">
                                      <p:cBhvr>
                                        <p:cTn id="31" dur="1000" fill="hold"/>
                                        <p:tgtEl>
                                          <p:spTgt spid="2070"/>
                                        </p:tgtEl>
                                        <p:attrNameLst>
                                          <p:attrName>ppt_w</p:attrName>
                                        </p:attrNameLst>
                                      </p:cBhvr>
                                      <p:tavLst>
                                        <p:tav tm="0">
                                          <p:val>
                                            <p:fltVal val="0"/>
                                          </p:val>
                                        </p:tav>
                                        <p:tav tm="100000">
                                          <p:val>
                                            <p:strVal val="#ppt_w"/>
                                          </p:val>
                                        </p:tav>
                                      </p:tavLst>
                                    </p:anim>
                                    <p:anim calcmode="lin" valueType="num">
                                      <p:cBhvr>
                                        <p:cTn id="32" dur="1000" fill="hold"/>
                                        <p:tgtEl>
                                          <p:spTgt spid="2070"/>
                                        </p:tgtEl>
                                        <p:attrNameLst>
                                          <p:attrName>ppt_h</p:attrName>
                                        </p:attrNameLst>
                                      </p:cBhvr>
                                      <p:tavLst>
                                        <p:tav tm="0">
                                          <p:val>
                                            <p:fltVal val="0"/>
                                          </p:val>
                                        </p:tav>
                                        <p:tav tm="100000">
                                          <p:val>
                                            <p:strVal val="#ppt_h"/>
                                          </p:val>
                                        </p:tav>
                                      </p:tavLst>
                                    </p:anim>
                                    <p:anim calcmode="lin" valueType="num">
                                      <p:cBhvr>
                                        <p:cTn id="33" dur="1000" fill="hold"/>
                                        <p:tgtEl>
                                          <p:spTgt spid="2070"/>
                                        </p:tgtEl>
                                        <p:attrNameLst>
                                          <p:attrName>style.rotation</p:attrName>
                                        </p:attrNameLst>
                                      </p:cBhvr>
                                      <p:tavLst>
                                        <p:tav tm="0">
                                          <p:val>
                                            <p:fltVal val="90"/>
                                          </p:val>
                                        </p:tav>
                                        <p:tav tm="100000">
                                          <p:val>
                                            <p:fltVal val="0"/>
                                          </p:val>
                                        </p:tav>
                                      </p:tavLst>
                                    </p:anim>
                                    <p:animEffect transition="in" filter="fade">
                                      <p:cBhvr>
                                        <p:cTn id="34" dur="1000"/>
                                        <p:tgtEl>
                                          <p:spTgt spid="2070"/>
                                        </p:tgtEl>
                                      </p:cBhvr>
                                    </p:animEffect>
                                  </p:childTnLst>
                                </p:cTn>
                              </p:par>
                              <p:par>
                                <p:cTn id="35" presetID="31" presetClass="entr" presetSubtype="0" fill="hold" nodeType="withEffect">
                                  <p:stCondLst>
                                    <p:cond delay="0"/>
                                  </p:stCondLst>
                                  <p:childTnLst>
                                    <p:set>
                                      <p:cBhvr>
                                        <p:cTn id="36" dur="1" fill="hold">
                                          <p:stCondLst>
                                            <p:cond delay="0"/>
                                          </p:stCondLst>
                                        </p:cTn>
                                        <p:tgtEl>
                                          <p:spTgt spid="2068"/>
                                        </p:tgtEl>
                                        <p:attrNameLst>
                                          <p:attrName>style.visibility</p:attrName>
                                        </p:attrNameLst>
                                      </p:cBhvr>
                                      <p:to>
                                        <p:strVal val="visible"/>
                                      </p:to>
                                    </p:set>
                                    <p:anim calcmode="lin" valueType="num">
                                      <p:cBhvr>
                                        <p:cTn id="37" dur="1000" fill="hold"/>
                                        <p:tgtEl>
                                          <p:spTgt spid="2068"/>
                                        </p:tgtEl>
                                        <p:attrNameLst>
                                          <p:attrName>ppt_w</p:attrName>
                                        </p:attrNameLst>
                                      </p:cBhvr>
                                      <p:tavLst>
                                        <p:tav tm="0">
                                          <p:val>
                                            <p:fltVal val="0"/>
                                          </p:val>
                                        </p:tav>
                                        <p:tav tm="100000">
                                          <p:val>
                                            <p:strVal val="#ppt_w"/>
                                          </p:val>
                                        </p:tav>
                                      </p:tavLst>
                                    </p:anim>
                                    <p:anim calcmode="lin" valueType="num">
                                      <p:cBhvr>
                                        <p:cTn id="38" dur="1000" fill="hold"/>
                                        <p:tgtEl>
                                          <p:spTgt spid="2068"/>
                                        </p:tgtEl>
                                        <p:attrNameLst>
                                          <p:attrName>ppt_h</p:attrName>
                                        </p:attrNameLst>
                                      </p:cBhvr>
                                      <p:tavLst>
                                        <p:tav tm="0">
                                          <p:val>
                                            <p:fltVal val="0"/>
                                          </p:val>
                                        </p:tav>
                                        <p:tav tm="100000">
                                          <p:val>
                                            <p:strVal val="#ppt_h"/>
                                          </p:val>
                                        </p:tav>
                                      </p:tavLst>
                                    </p:anim>
                                    <p:anim calcmode="lin" valueType="num">
                                      <p:cBhvr>
                                        <p:cTn id="39" dur="1000" fill="hold"/>
                                        <p:tgtEl>
                                          <p:spTgt spid="2068"/>
                                        </p:tgtEl>
                                        <p:attrNameLst>
                                          <p:attrName>style.rotation</p:attrName>
                                        </p:attrNameLst>
                                      </p:cBhvr>
                                      <p:tavLst>
                                        <p:tav tm="0">
                                          <p:val>
                                            <p:fltVal val="90"/>
                                          </p:val>
                                        </p:tav>
                                        <p:tav tm="100000">
                                          <p:val>
                                            <p:fltVal val="0"/>
                                          </p:val>
                                        </p:tav>
                                      </p:tavLst>
                                    </p:anim>
                                    <p:animEffect transition="in" filter="fade">
                                      <p:cBhvr>
                                        <p:cTn id="40" dur="1000"/>
                                        <p:tgtEl>
                                          <p:spTgt spid="2068"/>
                                        </p:tgtEl>
                                      </p:cBhvr>
                                    </p:animEffect>
                                  </p:childTnLst>
                                </p:cTn>
                              </p:par>
                              <p:par>
                                <p:cTn id="41" presetID="31" presetClass="entr" presetSubtype="0" fill="hold" nodeType="withEffect">
                                  <p:stCondLst>
                                    <p:cond delay="0"/>
                                  </p:stCondLst>
                                  <p:childTnLst>
                                    <p:set>
                                      <p:cBhvr>
                                        <p:cTn id="42" dur="1" fill="hold">
                                          <p:stCondLst>
                                            <p:cond delay="0"/>
                                          </p:stCondLst>
                                        </p:cTn>
                                        <p:tgtEl>
                                          <p:spTgt spid="2066"/>
                                        </p:tgtEl>
                                        <p:attrNameLst>
                                          <p:attrName>style.visibility</p:attrName>
                                        </p:attrNameLst>
                                      </p:cBhvr>
                                      <p:to>
                                        <p:strVal val="visible"/>
                                      </p:to>
                                    </p:set>
                                    <p:anim calcmode="lin" valueType="num">
                                      <p:cBhvr>
                                        <p:cTn id="43" dur="1000" fill="hold"/>
                                        <p:tgtEl>
                                          <p:spTgt spid="2066"/>
                                        </p:tgtEl>
                                        <p:attrNameLst>
                                          <p:attrName>ppt_w</p:attrName>
                                        </p:attrNameLst>
                                      </p:cBhvr>
                                      <p:tavLst>
                                        <p:tav tm="0">
                                          <p:val>
                                            <p:fltVal val="0"/>
                                          </p:val>
                                        </p:tav>
                                        <p:tav tm="100000">
                                          <p:val>
                                            <p:strVal val="#ppt_w"/>
                                          </p:val>
                                        </p:tav>
                                      </p:tavLst>
                                    </p:anim>
                                    <p:anim calcmode="lin" valueType="num">
                                      <p:cBhvr>
                                        <p:cTn id="44" dur="1000" fill="hold"/>
                                        <p:tgtEl>
                                          <p:spTgt spid="2066"/>
                                        </p:tgtEl>
                                        <p:attrNameLst>
                                          <p:attrName>ppt_h</p:attrName>
                                        </p:attrNameLst>
                                      </p:cBhvr>
                                      <p:tavLst>
                                        <p:tav tm="0">
                                          <p:val>
                                            <p:fltVal val="0"/>
                                          </p:val>
                                        </p:tav>
                                        <p:tav tm="100000">
                                          <p:val>
                                            <p:strVal val="#ppt_h"/>
                                          </p:val>
                                        </p:tav>
                                      </p:tavLst>
                                    </p:anim>
                                    <p:anim calcmode="lin" valueType="num">
                                      <p:cBhvr>
                                        <p:cTn id="45" dur="1000" fill="hold"/>
                                        <p:tgtEl>
                                          <p:spTgt spid="2066"/>
                                        </p:tgtEl>
                                        <p:attrNameLst>
                                          <p:attrName>style.rotation</p:attrName>
                                        </p:attrNameLst>
                                      </p:cBhvr>
                                      <p:tavLst>
                                        <p:tav tm="0">
                                          <p:val>
                                            <p:fltVal val="90"/>
                                          </p:val>
                                        </p:tav>
                                        <p:tav tm="100000">
                                          <p:val>
                                            <p:fltVal val="0"/>
                                          </p:val>
                                        </p:tav>
                                      </p:tavLst>
                                    </p:anim>
                                    <p:animEffect transition="in" filter="fade">
                                      <p:cBhvr>
                                        <p:cTn id="46" dur="10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 name="TextBox 1"/>
          <p:cNvSpPr txBox="1"/>
          <p:nvPr/>
        </p:nvSpPr>
        <p:spPr>
          <a:xfrm>
            <a:off x="1219200" y="2248196"/>
            <a:ext cx="7655458" cy="3416320"/>
          </a:xfrm>
          <a:prstGeom prst="rect">
            <a:avLst/>
          </a:prstGeom>
          <a:noFill/>
        </p:spPr>
        <p:txBody>
          <a:bodyPr wrap="square" rtlCol="0">
            <a:spAutoFit/>
          </a:bodyPr>
          <a:lstStyle/>
          <a:p>
            <a:pPr algn="just">
              <a:lnSpc>
                <a:spcPct val="150000"/>
              </a:lnSpc>
            </a:pPr>
            <a:r>
              <a:rPr lang="vi-VN" sz="2400" b="1" i="1" dirty="0"/>
              <a:t>Thảo luận và trả lời câu hỏi dưới đây:</a:t>
            </a:r>
          </a:p>
          <a:p>
            <a:pPr marL="342900" indent="-342900" algn="just">
              <a:lnSpc>
                <a:spcPct val="150000"/>
              </a:lnSpc>
              <a:buAutoNum type="arabicPeriod"/>
            </a:pPr>
            <a:r>
              <a:rPr lang="vi-VN" sz="2400" dirty="0">
                <a:solidFill>
                  <a:srgbClr val="FF0000"/>
                </a:solidFill>
              </a:rPr>
              <a:t>Hãy kể tên các loại thực phẩm có chứa nhiều chất khoáng và vitamin.</a:t>
            </a:r>
          </a:p>
          <a:p>
            <a:pPr marL="342900" indent="-342900" algn="just">
              <a:lnSpc>
                <a:spcPct val="150000"/>
              </a:lnSpc>
              <a:buAutoNum type="arabicPeriod"/>
            </a:pPr>
            <a:r>
              <a:rPr lang="vi-VN" sz="2400" dirty="0">
                <a:solidFill>
                  <a:srgbClr val="00B050"/>
                </a:solidFill>
              </a:rPr>
              <a:t>Thực phẩm nào bổ sung nhiều calicium cho cơ thể</a:t>
            </a:r>
            <a:r>
              <a:rPr lang="en-US" sz="2400" dirty="0">
                <a:solidFill>
                  <a:srgbClr val="00B050"/>
                </a:solidFill>
              </a:rPr>
              <a:t>?</a:t>
            </a:r>
            <a:endParaRPr lang="vi-VN" sz="2400" dirty="0">
              <a:solidFill>
                <a:srgbClr val="00B050"/>
              </a:solidFill>
            </a:endParaRPr>
          </a:p>
          <a:p>
            <a:pPr marL="342900" indent="-342900" algn="just">
              <a:lnSpc>
                <a:spcPct val="150000"/>
              </a:lnSpc>
              <a:buAutoNum type="arabicPeriod"/>
            </a:pPr>
            <a:r>
              <a:rPr lang="vi-VN" sz="2400" dirty="0">
                <a:solidFill>
                  <a:srgbClr val="00B0F0"/>
                </a:solidFill>
              </a:rPr>
              <a:t>Vitamin nào tốt cho mắt?</a:t>
            </a:r>
          </a:p>
          <a:p>
            <a:pPr marL="342900" indent="-342900" algn="just">
              <a:lnSpc>
                <a:spcPct val="150000"/>
              </a:lnSpc>
              <a:buAutoNum type="arabicPeriod"/>
            </a:pPr>
            <a:r>
              <a:rPr lang="vi-VN" sz="2400" dirty="0">
                <a:solidFill>
                  <a:srgbClr val="002060"/>
                </a:solidFill>
              </a:rPr>
              <a:t>Vitamin nào tốt cho xương?</a:t>
            </a:r>
          </a:p>
        </p:txBody>
      </p:sp>
      <p:pic>
        <p:nvPicPr>
          <p:cNvPr id="4098" name="Picture 2" descr="vitamin-khoang-chat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293" y="4479559"/>
            <a:ext cx="3609094" cy="228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 name="TextBox 1"/>
          <p:cNvSpPr txBox="1"/>
          <p:nvPr/>
        </p:nvSpPr>
        <p:spPr>
          <a:xfrm>
            <a:off x="1219200" y="2248196"/>
            <a:ext cx="7655458" cy="1131848"/>
          </a:xfrm>
          <a:prstGeom prst="rect">
            <a:avLst/>
          </a:prstGeom>
          <a:noFill/>
        </p:spPr>
        <p:txBody>
          <a:bodyPr wrap="square" rtlCol="0">
            <a:spAutoFit/>
          </a:bodyPr>
          <a:lstStyle/>
          <a:p>
            <a:pPr marL="342900" indent="-342900" algn="just">
              <a:lnSpc>
                <a:spcPct val="150000"/>
              </a:lnSpc>
              <a:buAutoNum type="arabicPeriod"/>
            </a:pPr>
            <a:r>
              <a:rPr lang="vi-VN" sz="2400" b="1" dirty="0">
                <a:solidFill>
                  <a:srgbClr val="FF0000"/>
                </a:solidFill>
              </a:rPr>
              <a:t>Hãy kể tên các loại thực phẩm có chứa nhiều chất khoáng và vitamin.</a:t>
            </a:r>
          </a:p>
        </p:txBody>
      </p:sp>
      <p:pic>
        <p:nvPicPr>
          <p:cNvPr id="8198" name="Picture 6" descr="cac-vitamin-va-khoang-chat-can-thiet-cho-co-the - Review Sữa Công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37" y="3557007"/>
            <a:ext cx="4985768" cy="32407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59033" y="3700054"/>
            <a:ext cx="3612142" cy="1477328"/>
          </a:xfrm>
          <a:prstGeom prst="rect">
            <a:avLst/>
          </a:prstGeom>
        </p:spPr>
        <p:txBody>
          <a:bodyPr wrap="square">
            <a:spAutoFit/>
          </a:bodyPr>
          <a:lstStyle/>
          <a:p>
            <a:pPr indent="304800" algn="just">
              <a:lnSpc>
                <a:spcPct val="125000"/>
              </a:lnSpc>
              <a:spcAft>
                <a:spcPts val="0"/>
              </a:spcAft>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Rau xanh, củ, quả tươi, thuỷ sản, hải sản (cá, tôm, cua,...), sữa, trứng,...</a:t>
            </a:r>
            <a:endParaRPr lang="vi-VN" sz="2000" dirty="0">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61883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 name="TextBox 1"/>
          <p:cNvSpPr txBox="1"/>
          <p:nvPr/>
        </p:nvSpPr>
        <p:spPr>
          <a:xfrm>
            <a:off x="1086415" y="2263429"/>
            <a:ext cx="8184333" cy="646331"/>
          </a:xfrm>
          <a:prstGeom prst="rect">
            <a:avLst/>
          </a:prstGeom>
          <a:noFill/>
        </p:spPr>
        <p:txBody>
          <a:bodyPr wrap="square" rtlCol="0">
            <a:spAutoFit/>
          </a:bodyPr>
          <a:lstStyle/>
          <a:p>
            <a:pPr algn="just">
              <a:lnSpc>
                <a:spcPct val="150000"/>
              </a:lnSpc>
            </a:pPr>
            <a:r>
              <a:rPr lang="en-US" sz="2400" b="1" dirty="0">
                <a:solidFill>
                  <a:srgbClr val="00B050"/>
                </a:solidFill>
              </a:rPr>
              <a:t>2. </a:t>
            </a:r>
            <a:r>
              <a:rPr lang="vi-VN" sz="2400" b="1" dirty="0">
                <a:solidFill>
                  <a:srgbClr val="00B050"/>
                </a:solidFill>
              </a:rPr>
              <a:t>Thực phẩm nào bổ sung nhiều calicium cho cơ thể</a:t>
            </a:r>
            <a:r>
              <a:rPr lang="en-US" sz="2400" b="1" dirty="0">
                <a:solidFill>
                  <a:srgbClr val="00B050"/>
                </a:solidFill>
              </a:rPr>
              <a:t>?</a:t>
            </a:r>
            <a:endParaRPr lang="vi-VN" sz="2400" b="1" dirty="0">
              <a:solidFill>
                <a:srgbClr val="00B050"/>
              </a:solidFill>
            </a:endParaRPr>
          </a:p>
        </p:txBody>
      </p:sp>
      <p:pic>
        <p:nvPicPr>
          <p:cNvPr id="7" name="Picture 2" descr="Danh sách các loại thực phẩm giàu canxi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345" y="2897388"/>
            <a:ext cx="4572000" cy="386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6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 name="TextBox 1"/>
          <p:cNvSpPr txBox="1"/>
          <p:nvPr/>
        </p:nvSpPr>
        <p:spPr>
          <a:xfrm>
            <a:off x="1280688" y="2273226"/>
            <a:ext cx="7655458" cy="577850"/>
          </a:xfrm>
          <a:prstGeom prst="rect">
            <a:avLst/>
          </a:prstGeom>
          <a:noFill/>
        </p:spPr>
        <p:txBody>
          <a:bodyPr wrap="square" rtlCol="0">
            <a:spAutoFit/>
          </a:bodyPr>
          <a:lstStyle/>
          <a:p>
            <a:pPr algn="just">
              <a:lnSpc>
                <a:spcPct val="150000"/>
              </a:lnSpc>
            </a:pPr>
            <a:r>
              <a:rPr lang="en-US" sz="2400" b="1" dirty="0">
                <a:solidFill>
                  <a:srgbClr val="00B0F0"/>
                </a:solidFill>
              </a:rPr>
              <a:t>3. </a:t>
            </a:r>
            <a:r>
              <a:rPr lang="vi-VN" sz="2400" b="1" dirty="0">
                <a:solidFill>
                  <a:srgbClr val="00B0F0"/>
                </a:solidFill>
              </a:rPr>
              <a:t>Vitamin nào tốt cho mắt?</a:t>
            </a:r>
          </a:p>
        </p:txBody>
      </p:sp>
      <p:pic>
        <p:nvPicPr>
          <p:cNvPr id="9218" name="Picture 2" descr="Vitamin A 5000"/>
          <p:cNvPicPr>
            <a:picLocks noChangeAspect="1" noChangeArrowheads="1"/>
          </p:cNvPicPr>
          <p:nvPr/>
        </p:nvPicPr>
        <p:blipFill rotWithShape="1">
          <a:blip r:embed="rId3">
            <a:extLst>
              <a:ext uri="{28A0092B-C50C-407E-A947-70E740481C1C}">
                <a14:useLocalDpi xmlns:a14="http://schemas.microsoft.com/office/drawing/2010/main" val="0"/>
              </a:ext>
            </a:extLst>
          </a:blip>
          <a:srcRect l="25368" t="15426" r="19625" b="6090"/>
          <a:stretch/>
        </p:blipFill>
        <p:spPr bwMode="auto">
          <a:xfrm>
            <a:off x="6482656" y="3934780"/>
            <a:ext cx="2453490" cy="26255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ông tin về chiến dịch uống vitamin A đợt 1/2019"/>
          <p:cNvPicPr>
            <a:picLocks noChangeAspect="1" noChangeArrowheads="1"/>
          </p:cNvPicPr>
          <p:nvPr/>
        </p:nvPicPr>
        <p:blipFill rotWithShape="1">
          <a:blip r:embed="rId4">
            <a:extLst>
              <a:ext uri="{28A0092B-C50C-407E-A947-70E740481C1C}">
                <a14:useLocalDpi xmlns:a14="http://schemas.microsoft.com/office/drawing/2010/main" val="0"/>
              </a:ext>
            </a:extLst>
          </a:blip>
          <a:srcRect r="5007" b="11970"/>
          <a:stretch/>
        </p:blipFill>
        <p:spPr bwMode="auto">
          <a:xfrm>
            <a:off x="2095782" y="2851076"/>
            <a:ext cx="2280136" cy="14114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itamin A - thực phẩm không thể thiếu trong bữa ăn hàng ng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83524"/>
            <a:ext cx="6156357" cy="25744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ấu hiệu bạn thiếu vitamin A - VnExpress Sức khỏ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9136" y="1616205"/>
            <a:ext cx="2999500" cy="224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1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 calcmode="lin" valueType="num">
                                      <p:cBhvr additive="base">
                                        <p:cTn id="17" dur="500" fill="hold"/>
                                        <p:tgtEl>
                                          <p:spTgt spid="9222"/>
                                        </p:tgtEl>
                                        <p:attrNameLst>
                                          <p:attrName>ppt_x</p:attrName>
                                        </p:attrNameLst>
                                      </p:cBhvr>
                                      <p:tavLst>
                                        <p:tav tm="0">
                                          <p:val>
                                            <p:strVal val="#ppt_x"/>
                                          </p:val>
                                        </p:tav>
                                        <p:tav tm="100000">
                                          <p:val>
                                            <p:strVal val="#ppt_x"/>
                                          </p:val>
                                        </p:tav>
                                      </p:tavLst>
                                    </p:anim>
                                    <p:anim calcmode="lin" valueType="num">
                                      <p:cBhvr additive="base">
                                        <p:cTn id="1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2" name="TextBox 1"/>
          <p:cNvSpPr txBox="1"/>
          <p:nvPr/>
        </p:nvSpPr>
        <p:spPr>
          <a:xfrm>
            <a:off x="1219200" y="2248196"/>
            <a:ext cx="7655458" cy="577850"/>
          </a:xfrm>
          <a:prstGeom prst="rect">
            <a:avLst/>
          </a:prstGeom>
          <a:noFill/>
        </p:spPr>
        <p:txBody>
          <a:bodyPr wrap="square" rtlCol="0">
            <a:spAutoFit/>
          </a:bodyPr>
          <a:lstStyle/>
          <a:p>
            <a:pPr algn="just">
              <a:lnSpc>
                <a:spcPct val="150000"/>
              </a:lnSpc>
            </a:pPr>
            <a:r>
              <a:rPr lang="en-US" sz="2400" b="1" dirty="0">
                <a:solidFill>
                  <a:srgbClr val="002060"/>
                </a:solidFill>
              </a:rPr>
              <a:t>4. </a:t>
            </a:r>
            <a:r>
              <a:rPr lang="vi-VN" sz="2400" b="1" dirty="0">
                <a:solidFill>
                  <a:srgbClr val="002060"/>
                </a:solidFill>
              </a:rPr>
              <a:t>Vitamin nào tốt cho xương?</a:t>
            </a:r>
          </a:p>
        </p:txBody>
      </p:sp>
      <p:pic>
        <p:nvPicPr>
          <p:cNvPr id="10242" name="Picture 2" descr="Làm sao để bổ sung vitamin D cho trẻ đúng liều lượng? | Bluecare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417" y="3095511"/>
            <a:ext cx="474345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21 điều cần biết về vitamin D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147" y="1584636"/>
            <a:ext cx="2431992" cy="151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55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219200" y="543191"/>
            <a:ext cx="6753885" cy="646331"/>
          </a:xfrm>
          <a:prstGeom prst="rect">
            <a:avLst/>
          </a:prstGeom>
          <a:noFill/>
        </p:spPr>
        <p:txBody>
          <a:bodyPr wrap="square" rtlCol="0">
            <a:spAutoFit/>
          </a:bodyPr>
          <a:lstStyle/>
          <a:p>
            <a:r>
              <a:rPr lang="en-US" sz="3600" dirty="0">
                <a:solidFill>
                  <a:schemeClr val="accent2">
                    <a:lumMod val="50000"/>
                  </a:schemeClr>
                </a:solidFill>
                <a:latin typeface="#9Slide03 Swiss 721 Black Conde" panose="02000500000000000000" pitchFamily="2" charset="0"/>
              </a:rPr>
              <a:t>CÁC NHÓM CHẤT DINH DƯỠNG</a:t>
            </a:r>
          </a:p>
        </p:txBody>
      </p:sp>
      <p:sp>
        <p:nvSpPr>
          <p:cNvPr id="45" name="TextBox 44"/>
          <p:cNvSpPr txBox="1"/>
          <p:nvPr/>
        </p:nvSpPr>
        <p:spPr>
          <a:xfrm>
            <a:off x="323851" y="1528526"/>
            <a:ext cx="895350" cy="769441"/>
          </a:xfrm>
          <a:prstGeom prst="rect">
            <a:avLst/>
          </a:prstGeom>
          <a:solidFill>
            <a:schemeClr val="bg1"/>
          </a:solidFill>
        </p:spPr>
        <p:txBody>
          <a:bodyPr wrap="square" rtlCol="0">
            <a:spAutoFit/>
          </a:bodyPr>
          <a:lstStyle/>
          <a:p>
            <a:r>
              <a:rPr lang="en-US" sz="4400" dirty="0">
                <a:latin typeface="#9Slide03 Swiss 721 Black Conde" panose="02000500000000000000" pitchFamily="2" charset="0"/>
              </a:rPr>
              <a:t>04</a:t>
            </a:r>
          </a:p>
        </p:txBody>
      </p:sp>
      <p:sp>
        <p:nvSpPr>
          <p:cNvPr id="46" name="TextBox 45"/>
          <p:cNvSpPr txBox="1"/>
          <p:nvPr/>
        </p:nvSpPr>
        <p:spPr>
          <a:xfrm>
            <a:off x="1159033" y="1639266"/>
            <a:ext cx="3949384" cy="523220"/>
          </a:xfrm>
          <a:prstGeom prst="rect">
            <a:avLst/>
          </a:prstGeom>
          <a:solidFill>
            <a:schemeClr val="accent1">
              <a:lumMod val="20000"/>
              <a:lumOff val="80000"/>
            </a:schemeClr>
          </a:solidFill>
        </p:spPr>
        <p:txBody>
          <a:bodyPr wrap="square" rtlCol="0">
            <a:spAutoFit/>
          </a:bodyPr>
          <a:lstStyle/>
          <a:p>
            <a:pPr algn="ctr"/>
            <a:r>
              <a:rPr lang="vi-VN" sz="2800" dirty="0">
                <a:latin typeface="#9Slide03 Swiss 721 Black Conde" panose="02000500000000000000" pitchFamily="2" charset="0"/>
              </a:rPr>
              <a:t>Chất khoáng &amp; vitamin</a:t>
            </a:r>
            <a:endParaRPr lang="vi-VN" sz="2400" dirty="0">
              <a:solidFill>
                <a:srgbClr val="FF000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pic>
        <p:nvPicPr>
          <p:cNvPr id="1026" name="Picture 2" descr="1 cách làm món rau song la gi đơn giản, hướng dẫn từng bước -  DienmayXanh.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484" y="2297967"/>
            <a:ext cx="3046271" cy="304627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914400" y="2273226"/>
            <a:ext cx="4284552" cy="2400782"/>
          </a:xfrm>
          <a:prstGeom prst="cloudCallout">
            <a:avLst>
              <a:gd name="adj1" fmla="val 59147"/>
              <a:gd name="adj2" fmla="val 36744"/>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dirty="0"/>
              <a:t>Em hãy dự đoán em những loại rau này khi để ngoài không khí vài ngày  sẽ như thế nào?</a:t>
            </a:r>
          </a:p>
        </p:txBody>
      </p:sp>
      <p:sp>
        <p:nvSpPr>
          <p:cNvPr id="4" name="Rectangle 3"/>
          <p:cNvSpPr/>
          <p:nvPr/>
        </p:nvSpPr>
        <p:spPr>
          <a:xfrm>
            <a:off x="1563686" y="6078069"/>
            <a:ext cx="3624710" cy="461665"/>
          </a:xfrm>
          <a:prstGeom prst="rect">
            <a:avLst/>
          </a:prstGeom>
        </p:spPr>
        <p:txBody>
          <a:bodyPr wrap="none">
            <a:spAutoFit/>
          </a:bodyPr>
          <a:lstStyle/>
          <a:p>
            <a:r>
              <a:rPr lang="vi-VN" sz="2400" dirty="0">
                <a:solidFill>
                  <a:srgbClr val="FF0000"/>
                </a:solidFill>
                <a:latin typeface="Acumin Pro Condensed" panose="020B0806020202020204" pitchFamily="34" charset="0"/>
                <a:ea typeface="Calibri" panose="020F0502020204030204" pitchFamily="34" charset="0"/>
                <a:cs typeface="Times New Roman" panose="02020603050405020304" pitchFamily="18" charset="0"/>
              </a:rPr>
              <a:t>Rau hư, thối và thân lá úa vàng</a:t>
            </a:r>
            <a:endParaRPr lang="vi-VN" sz="2400" dirty="0">
              <a:solidFill>
                <a:srgbClr val="FF0000"/>
              </a:solidFill>
              <a:latin typeface="Acumin Pro Condensed" panose="020B0806020202020204" pitchFamily="34" charset="0"/>
            </a:endParaRPr>
          </a:p>
        </p:txBody>
      </p:sp>
      <p:sp>
        <p:nvSpPr>
          <p:cNvPr id="5" name="Up Arrow 4"/>
          <p:cNvSpPr/>
          <p:nvPr/>
        </p:nvSpPr>
        <p:spPr>
          <a:xfrm rot="10800000">
            <a:off x="2891409" y="4927575"/>
            <a:ext cx="484632" cy="978408"/>
          </a:xfrm>
          <a:prstGeom prst="up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0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1219200" y="543191"/>
            <a:ext cx="6753885" cy="600164"/>
          </a:xfrm>
          <a:prstGeom prst="rect">
            <a:avLst/>
          </a:prstGeom>
          <a:noFill/>
        </p:spPr>
        <p:txBody>
          <a:bodyPr wrap="square" rtlCol="0">
            <a:spAutoFit/>
          </a:bodyPr>
          <a:lstStyle/>
          <a:p>
            <a:r>
              <a:rPr lang="en-US" sz="3300" dirty="0">
                <a:solidFill>
                  <a:schemeClr val="accent2">
                    <a:lumMod val="50000"/>
                  </a:schemeClr>
                </a:solidFill>
                <a:latin typeface="#9Slide03 Swiss 721 Black Conde" panose="02000500000000000000" pitchFamily="2" charset="0"/>
              </a:rPr>
              <a:t>SỨC KHỎE VÀ CHẾ ĐỘ DINH DƯỠNG</a:t>
            </a:r>
          </a:p>
        </p:txBody>
      </p:sp>
      <p:sp>
        <p:nvSpPr>
          <p:cNvPr id="5" name="TextBox 4"/>
          <p:cNvSpPr txBox="1"/>
          <p:nvPr/>
        </p:nvSpPr>
        <p:spPr>
          <a:xfrm>
            <a:off x="1104523" y="1575303"/>
            <a:ext cx="5567881" cy="523220"/>
          </a:xfrm>
          <a:prstGeom prst="rect">
            <a:avLst/>
          </a:prstGeom>
          <a:noFill/>
        </p:spPr>
        <p:txBody>
          <a:bodyPr wrap="square" rtlCol="0">
            <a:spAutoFit/>
          </a:bodyPr>
          <a:lstStyle/>
          <a:p>
            <a:r>
              <a:rPr lang="vi-VN" sz="2800" b="1" dirty="0"/>
              <a:t>Thảo luận và trả lời câu hỏi</a:t>
            </a:r>
          </a:p>
        </p:txBody>
      </p:sp>
      <p:sp>
        <p:nvSpPr>
          <p:cNvPr id="6" name="TextBox 5"/>
          <p:cNvSpPr txBox="1"/>
          <p:nvPr/>
        </p:nvSpPr>
        <p:spPr>
          <a:xfrm>
            <a:off x="1383671" y="2435382"/>
            <a:ext cx="7481180" cy="2862322"/>
          </a:xfrm>
          <a:prstGeom prst="rect">
            <a:avLst/>
          </a:prstGeom>
          <a:noFill/>
        </p:spPr>
        <p:txBody>
          <a:bodyPr wrap="square" rtlCol="0">
            <a:spAutoFit/>
          </a:bodyPr>
          <a:lstStyle/>
          <a:p>
            <a:pPr marL="342900" indent="-342900" algn="just">
              <a:lnSpc>
                <a:spcPct val="150000"/>
              </a:lnSpc>
              <a:buAutoNum type="arabicPeriod"/>
            </a:pPr>
            <a:r>
              <a:rPr lang="vi-VN" sz="2400" dirty="0"/>
              <a:t>Những loại thực phẩm nào tốt cho sức khỏe</a:t>
            </a:r>
          </a:p>
          <a:p>
            <a:pPr marL="342900" indent="-342900" algn="just">
              <a:lnSpc>
                <a:spcPct val="150000"/>
              </a:lnSpc>
              <a:buAutoNum type="arabicPeriod"/>
            </a:pPr>
            <a:r>
              <a:rPr lang="vi-VN" sz="2400" dirty="0"/>
              <a:t>Loại thực phẩm nào tốt cho mắt</a:t>
            </a:r>
          </a:p>
          <a:p>
            <a:pPr marL="342900" indent="-342900" algn="just">
              <a:lnSpc>
                <a:spcPct val="150000"/>
              </a:lnSpc>
              <a:buAutoNum type="arabicPeriod"/>
            </a:pPr>
            <a:r>
              <a:rPr lang="vi-VN" sz="2400" dirty="0"/>
              <a:t>Thời gian nào phù hợp với việc ăn uống để có sức khỏe tốt?</a:t>
            </a:r>
          </a:p>
          <a:p>
            <a:pPr marL="342900" indent="-342900" algn="just">
              <a:lnSpc>
                <a:spcPct val="150000"/>
              </a:lnSpc>
              <a:buAutoNum type="arabicPeriod"/>
            </a:pPr>
            <a:r>
              <a:rPr lang="vi-VN" sz="2400" dirty="0"/>
              <a:t>Có nên ăn nhiều đồ ngọt không tại sao?</a:t>
            </a:r>
          </a:p>
        </p:txBody>
      </p:sp>
      <p:sp>
        <p:nvSpPr>
          <p:cNvPr id="7" name="TextBox 6"/>
          <p:cNvSpPr txBox="1"/>
          <p:nvPr/>
        </p:nvSpPr>
        <p:spPr>
          <a:xfrm>
            <a:off x="1104522" y="5527658"/>
            <a:ext cx="8039477" cy="369332"/>
          </a:xfrm>
          <a:prstGeom prst="rect">
            <a:avLst/>
          </a:prstGeom>
          <a:noFill/>
        </p:spPr>
        <p:txBody>
          <a:bodyPr wrap="square" rtlCol="0">
            <a:spAutoFit/>
          </a:bodyPr>
          <a:lstStyle/>
          <a:p>
            <a:r>
              <a:rPr lang="vi-VN" i="1" dirty="0">
                <a:solidFill>
                  <a:srgbClr val="FF0000"/>
                </a:solidFill>
              </a:rPr>
              <a:t>Các em trình bày ra giấy và đại diện mỗi nhóm đọc lên cho các bạn cùng biêt</a:t>
            </a:r>
          </a:p>
        </p:txBody>
      </p:sp>
    </p:spTree>
    <p:extLst>
      <p:ext uri="{BB962C8B-B14F-4D97-AF65-F5344CB8AC3E}">
        <p14:creationId xmlns:p14="http://schemas.microsoft.com/office/powerpoint/2010/main" val="1200389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150321" y="2452212"/>
            <a:ext cx="2830717" cy="1938992"/>
          </a:xfrm>
          <a:prstGeom prst="rect">
            <a:avLst/>
          </a:prstGeom>
          <a:noFill/>
        </p:spPr>
        <p:txBody>
          <a:bodyPr wrap="square" rtlCol="0">
            <a:spAutoFit/>
          </a:bodyPr>
          <a:lstStyle/>
          <a:p>
            <a:pPr algn="ctr"/>
            <a:r>
              <a:rPr lang="en-US" sz="4000" dirty="0">
                <a:solidFill>
                  <a:srgbClr val="FF0000"/>
                </a:solidFill>
                <a:latin typeface="#9Slide03 Swiss 721 Black Conde" panose="02000500000000000000" pitchFamily="2" charset="0"/>
              </a:rPr>
              <a:t>THỰC PHẨM TỐT CHO MẮT</a:t>
            </a:r>
          </a:p>
        </p:txBody>
      </p:sp>
      <p:pic>
        <p:nvPicPr>
          <p:cNvPr id="5122" name="Picture 2" descr="10 loại thực phẩm cực tốt cho mắt và sức khỏe"/>
          <p:cNvPicPr>
            <a:picLocks noChangeAspect="1" noChangeArrowheads="1"/>
          </p:cNvPicPr>
          <p:nvPr/>
        </p:nvPicPr>
        <p:blipFill rotWithShape="1">
          <a:blip r:embed="rId2">
            <a:extLst>
              <a:ext uri="{28A0092B-C50C-407E-A947-70E740481C1C}">
                <a14:useLocalDpi xmlns:a14="http://schemas.microsoft.com/office/drawing/2010/main" val="0"/>
              </a:ext>
            </a:extLst>
          </a:blip>
          <a:srcRect l="1868" t="5941" r="49556"/>
          <a:stretch/>
        </p:blipFill>
        <p:spPr bwMode="auto">
          <a:xfrm>
            <a:off x="0" y="-1"/>
            <a:ext cx="2996697" cy="6843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0 loại thực phẩm cực tốt cho mắt và sức khỏe"/>
          <p:cNvPicPr>
            <a:picLocks noChangeAspect="1" noChangeArrowheads="1"/>
          </p:cNvPicPr>
          <p:nvPr/>
        </p:nvPicPr>
        <p:blipFill rotWithShape="1">
          <a:blip r:embed="rId2">
            <a:extLst>
              <a:ext uri="{28A0092B-C50C-407E-A947-70E740481C1C}">
                <a14:useLocalDpi xmlns:a14="http://schemas.microsoft.com/office/drawing/2010/main" val="0"/>
              </a:ext>
            </a:extLst>
          </a:blip>
          <a:srcRect l="50287" t="6601" r="2227" b="1122"/>
          <a:stretch/>
        </p:blipFill>
        <p:spPr bwMode="auto">
          <a:xfrm>
            <a:off x="2996697" y="-1"/>
            <a:ext cx="2987644" cy="684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419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803271" y="2452212"/>
            <a:ext cx="3177767" cy="1938992"/>
          </a:xfrm>
          <a:prstGeom prst="rect">
            <a:avLst/>
          </a:prstGeom>
          <a:noFill/>
        </p:spPr>
        <p:txBody>
          <a:bodyPr wrap="square" rtlCol="0">
            <a:spAutoFit/>
          </a:bodyPr>
          <a:lstStyle/>
          <a:p>
            <a:pPr algn="ctr"/>
            <a:r>
              <a:rPr lang="en-US" sz="4000" dirty="0">
                <a:solidFill>
                  <a:srgbClr val="FF0000"/>
                </a:solidFill>
                <a:latin typeface="#9Slide03 Swiss 721 Black Conde" panose="02000500000000000000" pitchFamily="2" charset="0"/>
              </a:rPr>
              <a:t>CÁC LOẠI THỰC PHẨM NÊN KẾT HỢP</a:t>
            </a:r>
          </a:p>
        </p:txBody>
      </p:sp>
      <p:pic>
        <p:nvPicPr>
          <p:cNvPr id="7170" name="Picture 2" descr="Cách kết hợp thực phẩm có lợi cho sức khỏe"/>
          <p:cNvPicPr>
            <a:picLocks noChangeAspect="1" noChangeArrowheads="1"/>
          </p:cNvPicPr>
          <p:nvPr/>
        </p:nvPicPr>
        <p:blipFill rotWithShape="1">
          <a:blip r:embed="rId2">
            <a:extLst>
              <a:ext uri="{28A0092B-C50C-407E-A947-70E740481C1C}">
                <a14:useLocalDpi xmlns:a14="http://schemas.microsoft.com/office/drawing/2010/main" val="0"/>
              </a:ext>
            </a:extLst>
          </a:blip>
          <a:srcRect t="9241"/>
          <a:stretch/>
        </p:blipFill>
        <p:spPr bwMode="auto">
          <a:xfrm>
            <a:off x="-1" y="-21142"/>
            <a:ext cx="5413973" cy="687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71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194" name="Picture 2" descr="Chọn đúng thực phẩm tốt cho từng bộ phận cơ th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752" y="0"/>
            <a:ext cx="65651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 y="873909"/>
            <a:ext cx="6884768" cy="1298923"/>
            <a:chOff x="14687" y="1437900"/>
            <a:chExt cx="6884768" cy="1298923"/>
          </a:xfrm>
        </p:grpSpPr>
        <p:pic>
          <p:nvPicPr>
            <p:cNvPr id="2050" name="Picture 2" descr="Kiến thức phải đạt sau khi TN ngành trồng cây lương thực, thực phẩm trình  độ CĐ"/>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282"/>
            <a:stretch/>
          </p:blipFill>
          <p:spPr bwMode="auto">
            <a:xfrm>
              <a:off x="2019684" y="1494315"/>
              <a:ext cx="1471533" cy="12301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ưa khi nào gạo Việt &amp;quot;vui&amp;quot; như lúc này | VTV.V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11"/>
            <a:stretch/>
          </p:blipFill>
          <p:spPr bwMode="auto">
            <a:xfrm>
              <a:off x="14687" y="1437900"/>
              <a:ext cx="1938814" cy="1298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ch bảo quản cây mía tươi lâu nhất sau khi thu hoạ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81"/>
            <a:stretch/>
          </p:blipFill>
          <p:spPr bwMode="auto">
            <a:xfrm>
              <a:off x="5181454" y="1546355"/>
              <a:ext cx="1718001" cy="11260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671456" y="2674282"/>
            <a:ext cx="7337234" cy="1271083"/>
            <a:chOff x="1" y="3104874"/>
            <a:chExt cx="7337234" cy="1271083"/>
          </a:xfrm>
        </p:grpSpPr>
        <p:pic>
          <p:nvPicPr>
            <p:cNvPr id="2058" name="Picture 10" descr="Cá Nục - Hải Sản Trung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105338"/>
              <a:ext cx="1901228" cy="12674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Ự THẬT VỀ TRỨNG GÀ CÓ THỂ BẠN CHƯA BIẾT - Món ngon Bình Đị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2546" y="3105339"/>
              <a:ext cx="1810856" cy="127061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100g thịt heo bao nhiêu calo? Ăn thịt heo có béo khô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4719" y="3104874"/>
              <a:ext cx="1690600" cy="12679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ệnh tiểu đường có được ăn lạc khô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6636" y="3104874"/>
              <a:ext cx="1690599" cy="1267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10977" y="873909"/>
            <a:ext cx="8797713" cy="5875450"/>
            <a:chOff x="492850" y="1054978"/>
            <a:chExt cx="8797713" cy="5875450"/>
          </a:xfrm>
        </p:grpSpPr>
        <p:pic>
          <p:nvPicPr>
            <p:cNvPr id="2064" name="Picture 16" descr="Dầu Thực Vật Cao Cấp Meizan Mới 1Lí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351" t="5206" r="33148" b="4819"/>
            <a:stretch/>
          </p:blipFill>
          <p:spPr bwMode="auto">
            <a:xfrm>
              <a:off x="492850" y="4530796"/>
              <a:ext cx="1160153" cy="239963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ữa Tươi Tiệt Trùng Nguyên Chất Vinamilk Không đường (1000m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014" t="2386" r="14391" b="845"/>
            <a:stretch/>
          </p:blipFill>
          <p:spPr bwMode="auto">
            <a:xfrm>
              <a:off x="1678471" y="4458367"/>
              <a:ext cx="1552209" cy="2399632"/>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ác dụng của quả bơ trong làm đẹp cho chị em - Tối nay ăn gì"/>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83246" y="1054978"/>
              <a:ext cx="2007317" cy="152191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432583" y="144339"/>
            <a:ext cx="8111865" cy="584775"/>
          </a:xfrm>
          <a:prstGeom prst="rect">
            <a:avLst/>
          </a:prstGeom>
          <a:noFill/>
        </p:spPr>
        <p:txBody>
          <a:bodyPr wrap="square" rtlCol="0">
            <a:spAutoFit/>
          </a:bodyPr>
          <a:lstStyle/>
          <a:p>
            <a:pPr algn="ctr"/>
            <a:r>
              <a:rPr lang="en-US" sz="3200" dirty="0">
                <a:solidFill>
                  <a:srgbClr val="C0000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GỌI TÊN CÁC LOẠI LƯƠNG THỰC, THỰC PHẨM</a:t>
            </a:r>
          </a:p>
        </p:txBody>
      </p:sp>
      <p:pic>
        <p:nvPicPr>
          <p:cNvPr id="1026" name="Picture 2" descr="Vì sao các nhà khoa học khuyên nên ăn khoai lang tím thường xuyê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6531" y="930324"/>
            <a:ext cx="1690237" cy="1274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sử dụng mật ong - Tuổi Trẻ Onl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5511" y="2292528"/>
            <a:ext cx="1211087" cy="18650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ất tần tật về bơ, cách phân biệt các loại bơ trong làm bánh và nấu ă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37724" y="4911167"/>
            <a:ext cx="1965476" cy="1421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Ăn mỡ lợn thế nào tốt nhất? - VNReview Tin mới nhất"/>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2810" r="3496"/>
          <a:stretch/>
        </p:blipFill>
        <p:spPr bwMode="auto">
          <a:xfrm>
            <a:off x="2998731" y="4874903"/>
            <a:ext cx="2000815" cy="14941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ừng trắng khô - Hạt mè trắng (500gr) - ngon, sạch | Shopee Việt Na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50634" y="4596601"/>
            <a:ext cx="2050739" cy="2050739"/>
          </a:xfrm>
          <a:prstGeom prst="rect">
            <a:avLst/>
          </a:prstGeom>
          <a:noFill/>
          <a:extLst>
            <a:ext uri="{909E8E84-426E-40DD-AFC4-6F175D3DCCD1}">
              <a14:hiddenFill xmlns:a14="http://schemas.microsoft.com/office/drawing/2010/main">
                <a:solidFill>
                  <a:srgbClr val="FFFFFF"/>
                </a:solidFill>
              </a14:hiddenFill>
            </a:ext>
          </a:extLst>
        </p:spPr>
      </p:pic>
      <p:sp>
        <p:nvSpPr>
          <p:cNvPr id="25" name="Cloud Callout 24"/>
          <p:cNvSpPr/>
          <p:nvPr/>
        </p:nvSpPr>
        <p:spPr bwMode="auto">
          <a:xfrm>
            <a:off x="1963434" y="674143"/>
            <a:ext cx="6551036" cy="3031343"/>
          </a:xfrm>
          <a:prstGeom prst="cloudCallout">
            <a:avLst>
              <a:gd name="adj1" fmla="val -28406"/>
              <a:gd name="adj2" fmla="val 73550"/>
            </a:avLst>
          </a:prstGeom>
          <a:solidFill>
            <a:schemeClr val="accent5">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Câu</a:t>
            </a:r>
            <a:r>
              <a:rPr kumimoji="0" lang="vi-VN" sz="2800" b="0" i="0" u="none" strike="noStrike" cap="none" normalizeH="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hỏi </a:t>
            </a:r>
            <a:r>
              <a:rPr kumimoji="0" lang="en-US" sz="2800" b="0" i="0" u="none" strike="noStrike" cap="none" normalizeH="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1: </a:t>
            </a:r>
            <a:r>
              <a:rPr kumimoji="0" lang="vi-VN" sz="2800" b="0" i="0" u="none" strike="noStrike" cap="none" normalizeH="0" baseline="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Cho biết</a:t>
            </a:r>
            <a:r>
              <a:rPr kumimoji="0" lang="vi-VN" sz="2800" b="0" i="0" u="none" strike="noStrike" cap="none" normalizeH="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đâu là thực phẩm có </a:t>
            </a:r>
          </a:p>
          <a:p>
            <a:pPr marL="0" marR="0" indent="0" algn="ctr" defTabSz="914400" rtl="0" eaLnBrk="1" fontAlgn="base" latinLnBrk="0" hangingPunct="1">
              <a:lnSpc>
                <a:spcPct val="100000"/>
              </a:lnSpc>
              <a:spcBef>
                <a:spcPct val="0"/>
              </a:spcBef>
              <a:spcAft>
                <a:spcPct val="0"/>
              </a:spcAft>
              <a:buClrTx/>
              <a:buSzTx/>
              <a:buFontTx/>
              <a:buNone/>
              <a:tabLst/>
            </a:pPr>
            <a:r>
              <a:rPr lang="en-US" sz="2800" baseline="0" dirty="0">
                <a:solidFill>
                  <a:schemeClr val="bg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n</a:t>
            </a:r>
            <a:r>
              <a:rPr lang="vi-VN" sz="2800" baseline="0" dirty="0">
                <a:solidFill>
                  <a:schemeClr val="bg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guồn</a:t>
            </a:r>
            <a:r>
              <a:rPr lang="vi-VN" sz="2800" dirty="0">
                <a:solidFill>
                  <a:schemeClr val="bg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 gốc từ động vật, thực vật</a:t>
            </a:r>
            <a:r>
              <a:rPr lang="en-US" sz="2800" dirty="0">
                <a:solidFill>
                  <a:schemeClr val="bg2">
                    <a:lumMod val="40000"/>
                    <a:lumOff val="6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kumimoji="0" lang="vi-VN" sz="2800" b="0" i="0" u="none" strike="noStrike" cap="none" normalizeH="0" baseline="0" dirty="0">
              <a:ln>
                <a:noFill/>
              </a:ln>
              <a:solidFill>
                <a:schemeClr val="bg2">
                  <a:lumMod val="40000"/>
                  <a:lumOff val="60000"/>
                </a:schemeClr>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3" name="Pentagon 2"/>
          <p:cNvSpPr/>
          <p:nvPr/>
        </p:nvSpPr>
        <p:spPr bwMode="auto">
          <a:xfrm>
            <a:off x="0" y="4269521"/>
            <a:ext cx="6165410" cy="2055474"/>
          </a:xfrm>
          <a:prstGeom prst="homePlate">
            <a:avLst/>
          </a:prstGeom>
          <a:solidFill>
            <a:schemeClr val="accent3">
              <a:lumMod val="85000"/>
            </a:schemeClr>
          </a:solidFill>
          <a:ln>
            <a:noFill/>
          </a:ln>
          <a:effectLst/>
        </p:spPr>
        <p:txBody>
          <a:bodyPr vert="horz" wrap="none" lIns="91440" tIns="45720" rIns="91440" bIns="45720" numCol="1" rtlCol="0" anchor="ctr" anchorCtr="0" compatLnSpc="1">
            <a:prstTxWarp prst="textNoShape">
              <a:avLst/>
            </a:prstTxWarp>
          </a:bodyPr>
          <a:lstStyle/>
          <a:p>
            <a:pPr marL="0" marR="0" indent="0" algn="just" defTabSz="914400" rtl="0" eaLnBrk="1" fontAlgn="base" latinLnBrk="0" hangingPunct="1">
              <a:lnSpc>
                <a:spcPct val="120000"/>
              </a:lnSpc>
              <a:spcBef>
                <a:spcPct val="0"/>
              </a:spcBef>
              <a:spcAft>
                <a:spcPct val="0"/>
              </a:spcAft>
              <a:buClrTx/>
              <a:buSzTx/>
              <a:buFontTx/>
              <a:buNone/>
              <a:tabLst/>
            </a:pPr>
            <a:r>
              <a:rPr kumimoji="0" lang="vi-VN" sz="2400" i="0" u="none" strike="noStrike" cap="none" normalizeH="0" baseline="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Câu</a:t>
            </a:r>
            <a:r>
              <a:rPr kumimoji="0" lang="vi-VN" sz="2400" i="0" u="none" strike="noStrike" cap="none" normalizeH="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hỏi </a:t>
            </a:r>
            <a:r>
              <a:rPr kumimoji="0" lang="en-US" sz="2400" i="0" u="none" strike="noStrike" cap="none" normalizeH="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2:</a:t>
            </a:r>
          </a:p>
          <a:p>
            <a:pPr marL="0" marR="0" indent="0" algn="just" defTabSz="914400" rtl="0" eaLnBrk="1" fontAlgn="base" latinLnBrk="0" hangingPunct="1">
              <a:lnSpc>
                <a:spcPct val="120000"/>
              </a:lnSpc>
              <a:spcBef>
                <a:spcPct val="0"/>
              </a:spcBef>
              <a:spcAft>
                <a:spcPct val="0"/>
              </a:spcAft>
              <a:buClrTx/>
              <a:buSzTx/>
              <a:buFontTx/>
              <a:buNone/>
              <a:tabLst/>
            </a:pPr>
            <a:r>
              <a:rPr kumimoji="0" lang="en-US" sz="2400" i="0" u="none" strike="noStrike" cap="none" normalizeH="0" baseline="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kumimoji="0" lang="vi-VN" sz="2400" i="0" u="none" strike="noStrike" cap="none" normalizeH="0" baseline="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Nếu được</a:t>
            </a:r>
            <a:r>
              <a:rPr kumimoji="0" lang="vi-VN" sz="2400" i="0" u="none" strike="noStrike" cap="none" normalizeH="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đi chợ, em sẽ lựa chọn những </a:t>
            </a:r>
          </a:p>
          <a:p>
            <a:pPr marL="0" marR="0" indent="0" algn="just" defTabSz="914400" rtl="0" eaLnBrk="1" fontAlgn="base" latinLnBrk="0" hangingPunct="1">
              <a:lnSpc>
                <a:spcPct val="120000"/>
              </a:lnSpc>
              <a:spcBef>
                <a:spcPct val="0"/>
              </a:spcBef>
              <a:spcAft>
                <a:spcPct val="0"/>
              </a:spcAft>
              <a:buClrTx/>
              <a:buSzTx/>
              <a:buFontTx/>
              <a:buNone/>
              <a:tabLst/>
            </a:pPr>
            <a:r>
              <a:rPr lang="vi-VN" sz="2400" baseline="0" dirty="0">
                <a:latin typeface="Autocar Bold Condensed" panose="020B0500000000000000" pitchFamily="34" charset="0"/>
                <a:ea typeface="Autocar Bold Condensed" panose="020B0500000000000000" pitchFamily="34" charset="0"/>
                <a:cs typeface="Autocar Bold Condensed" panose="020B0500000000000000" pitchFamily="34" charset="0"/>
              </a:rPr>
              <a:t>loại lương</a:t>
            </a: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 thực, thực phẩm nào để nấu ăn</a:t>
            </a:r>
          </a:p>
          <a:p>
            <a:pPr marL="0" marR="0" indent="0" algn="just" defTabSz="914400" rtl="0" eaLnBrk="1" fontAlgn="base" latinLnBrk="0" hangingPunct="1">
              <a:lnSpc>
                <a:spcPct val="120000"/>
              </a:lnSpc>
              <a:spcBef>
                <a:spcPct val="0"/>
              </a:spcBef>
              <a:spcAft>
                <a:spcPct val="0"/>
              </a:spcAft>
              <a:buClrTx/>
              <a:buSzTx/>
              <a:buFontTx/>
              <a:buNone/>
              <a:tabLst/>
            </a:pPr>
            <a:r>
              <a:rPr kumimoji="0" lang="vi-VN" sz="2400" i="0" u="none" strike="noStrike" cap="none" normalizeH="0" baseline="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Vì</a:t>
            </a:r>
            <a:r>
              <a:rPr kumimoji="0" lang="vi-VN" sz="2400" i="0" u="none" strike="noStrike" cap="none" normalizeH="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rPr>
              <a:t> sao?</a:t>
            </a:r>
            <a:endParaRPr kumimoji="0" lang="vi-VN" sz="2400" i="0" u="none" strike="noStrike" cap="none" normalizeH="0" baseline="0" dirty="0">
              <a:ln>
                <a:noFill/>
              </a:ln>
              <a:solidFill>
                <a:schemeClr val="tx1"/>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Tree>
    <p:extLst>
      <p:ext uri="{BB962C8B-B14F-4D97-AF65-F5344CB8AC3E}">
        <p14:creationId xmlns:p14="http://schemas.microsoft.com/office/powerpoint/2010/main" val="122595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43191"/>
            <a:ext cx="6753885" cy="600164"/>
          </a:xfrm>
          <a:prstGeom prst="rect">
            <a:avLst/>
          </a:prstGeom>
          <a:noFill/>
        </p:spPr>
        <p:txBody>
          <a:bodyPr wrap="square" rtlCol="0">
            <a:spAutoFit/>
          </a:bodyPr>
          <a:lstStyle/>
          <a:p>
            <a:r>
              <a:rPr lang="en-US" sz="3300" dirty="0">
                <a:solidFill>
                  <a:schemeClr val="accent2">
                    <a:lumMod val="50000"/>
                  </a:schemeClr>
                </a:solidFill>
                <a:latin typeface="#9Slide03 Swiss 721 Black Conde" panose="02000500000000000000" pitchFamily="2" charset="0"/>
              </a:rPr>
              <a:t>SỨC KHỎE VÀ CHẾ ĐỘ DINH DƯỠNG</a:t>
            </a:r>
          </a:p>
        </p:txBody>
      </p:sp>
      <p:sp>
        <p:nvSpPr>
          <p:cNvPr id="2" name="TextBox 1"/>
          <p:cNvSpPr txBox="1"/>
          <p:nvPr/>
        </p:nvSpPr>
        <p:spPr>
          <a:xfrm>
            <a:off x="0" y="1595021"/>
            <a:ext cx="3105339" cy="5262979"/>
          </a:xfrm>
          <a:prstGeom prst="rect">
            <a:avLst/>
          </a:prstGeom>
          <a:solidFill>
            <a:schemeClr val="bg1"/>
          </a:solidFill>
        </p:spPr>
        <p:txBody>
          <a:bodyPr wrap="square" rtlCol="0">
            <a:spAutoFit/>
          </a:bodyPr>
          <a:lstStyle/>
          <a:p>
            <a:pPr marL="285750" indent="-285750">
              <a:lnSpc>
                <a:spcPct val="350000"/>
              </a:lnSpc>
              <a:buFont typeface="Wingdings" panose="05000000000000000000" pitchFamily="2" charset="2"/>
              <a:buChar char="ü"/>
            </a:pPr>
            <a:r>
              <a:rPr lang="vi-VN" sz="2400" dirty="0">
                <a:solidFill>
                  <a:srgbClr val="FF0000"/>
                </a:solidFill>
                <a:latin typeface="Acumin Pro Condensed" panose="020B0806020202020204" pitchFamily="34" charset="0"/>
              </a:rPr>
              <a:t>Nên ăn đủ chất</a:t>
            </a:r>
          </a:p>
          <a:p>
            <a:pPr marL="285750" indent="-285750">
              <a:lnSpc>
                <a:spcPct val="350000"/>
              </a:lnSpc>
              <a:buFont typeface="Wingdings" panose="05000000000000000000" pitchFamily="2" charset="2"/>
              <a:buChar char="ü"/>
            </a:pPr>
            <a:r>
              <a:rPr lang="vi-VN" sz="2400" dirty="0">
                <a:solidFill>
                  <a:srgbClr val="00B0F0"/>
                </a:solidFill>
                <a:latin typeface="Acumin Pro Condensed" panose="020B0806020202020204" pitchFamily="34" charset="0"/>
              </a:rPr>
              <a:t>Chế độ ăn đa dạng</a:t>
            </a:r>
          </a:p>
          <a:p>
            <a:pPr marL="285750" indent="-285750">
              <a:lnSpc>
                <a:spcPct val="350000"/>
              </a:lnSpc>
              <a:buFont typeface="Wingdings" panose="05000000000000000000" pitchFamily="2" charset="2"/>
              <a:buChar char="ü"/>
            </a:pPr>
            <a:r>
              <a:rPr lang="vi-VN" sz="2400" dirty="0">
                <a:solidFill>
                  <a:srgbClr val="002060"/>
                </a:solidFill>
                <a:latin typeface="Acumin Pro Condensed" panose="020B0806020202020204" pitchFamily="34" charset="0"/>
              </a:rPr>
              <a:t>Hoạt động thể lực</a:t>
            </a:r>
          </a:p>
          <a:p>
            <a:pPr marL="285750" indent="-285750">
              <a:lnSpc>
                <a:spcPct val="350000"/>
              </a:lnSpc>
              <a:buFont typeface="Wingdings" panose="05000000000000000000" pitchFamily="2" charset="2"/>
              <a:buChar char="ü"/>
            </a:pPr>
            <a:r>
              <a:rPr lang="vi-VN" sz="2400" dirty="0">
                <a:latin typeface="Acumin Pro Condensed" panose="020B0806020202020204" pitchFamily="34" charset="0"/>
              </a:rPr>
              <a:t>Thư giản trí não</a:t>
            </a:r>
          </a:p>
        </p:txBody>
      </p:sp>
      <p:sp>
        <p:nvSpPr>
          <p:cNvPr id="3" name="Rectangle 2"/>
          <p:cNvSpPr/>
          <p:nvPr/>
        </p:nvSpPr>
        <p:spPr>
          <a:xfrm>
            <a:off x="4191754" y="1531706"/>
            <a:ext cx="4861711" cy="1938992"/>
          </a:xfrm>
          <a:prstGeom prst="rect">
            <a:avLst/>
          </a:prstGeom>
        </p:spPr>
        <p:txBody>
          <a:bodyPr wrap="square">
            <a:spAutoFit/>
          </a:bodyPr>
          <a:lstStyle/>
          <a:p>
            <a:pPr marL="285750" indent="-285750" algn="just">
              <a:lnSpc>
                <a:spcPct val="120000"/>
              </a:lnSpc>
              <a:buFont typeface="Arial" panose="020B0604020202020204" pitchFamily="34" charset="0"/>
              <a:buChar char="•"/>
            </a:pPr>
            <a:r>
              <a:rPr lang="vi-VN"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Nên chia nhỏ bữa ăn trong ngày thành 3 bữa chính và từ 1 đến 3 bữa phụ</a:t>
            </a:r>
            <a:endParaRPr lang="en-US"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marL="285750" indent="-285750" algn="just">
              <a:lnSpc>
                <a:spcPct val="120000"/>
              </a:lnSpc>
              <a:buFont typeface="Arial" panose="020B0604020202020204" pitchFamily="34" charset="0"/>
              <a:buChar char="•"/>
            </a:pPr>
            <a:r>
              <a:rPr lang="vi-VN"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Đủ</a:t>
            </a:r>
            <a:r>
              <a:rPr lang="en-US"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 4 </a:t>
            </a:r>
            <a:r>
              <a:rPr lang="vi-VN"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nhóm chất dinh dưỡng</a:t>
            </a:r>
          </a:p>
          <a:p>
            <a:pPr marL="285750" indent="-285750" algn="just">
              <a:lnSpc>
                <a:spcPct val="120000"/>
              </a:lnSpc>
              <a:buFont typeface="Arial" panose="020B0604020202020204" pitchFamily="34" charset="0"/>
              <a:buChar char="•"/>
            </a:pPr>
            <a:r>
              <a:rPr lang="vi-VN"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Buổi sáng quan trọng nhất</a:t>
            </a:r>
          </a:p>
          <a:p>
            <a:pPr marL="285750" indent="-285750" algn="just">
              <a:lnSpc>
                <a:spcPct val="120000"/>
              </a:lnSpc>
              <a:buFont typeface="Arial" panose="020B0604020202020204" pitchFamily="34" charset="0"/>
              <a:buChar char="•"/>
            </a:pPr>
            <a:r>
              <a:rPr lang="vi-VN" sz="2000" dirty="0">
                <a:solidFill>
                  <a:srgbClr val="333333"/>
                </a:solidFill>
                <a:latin typeface="Autocar Bold Condensed" panose="020B0500000000000000" pitchFamily="34" charset="0"/>
                <a:ea typeface="Autocar Bold Condensed" panose="020B0500000000000000" pitchFamily="34" charset="0"/>
                <a:cs typeface="Autocar Bold Condensed" panose="020B0500000000000000" pitchFamily="34" charset="0"/>
              </a:rPr>
              <a:t>Không nên ăn nhiều vào buổi tối</a:t>
            </a:r>
            <a:endParaRPr lang="vi-VN" sz="2000"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5" name="Right Arrow 4"/>
          <p:cNvSpPr/>
          <p:nvPr/>
        </p:nvSpPr>
        <p:spPr>
          <a:xfrm>
            <a:off x="2860261" y="2258886"/>
            <a:ext cx="978408" cy="4846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ách ăn để có sức khỏe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63" y="3859049"/>
            <a:ext cx="2820128" cy="26031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ạt động thể lực cho trẻ tiểu học, dễ hay khó thực hiện – Trợ lý ảo phòng  chống dịch bệnh Viêm đường hô hấp cấp do Chủng mới vi-rút Corona (Cov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261" y="3558687"/>
            <a:ext cx="3142402" cy="3142402"/>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 5"/>
          <p:cNvSpPr/>
          <p:nvPr/>
        </p:nvSpPr>
        <p:spPr>
          <a:xfrm>
            <a:off x="-9902" y="893758"/>
            <a:ext cx="1960710" cy="1402526"/>
          </a:xfrm>
          <a:prstGeom prst="irregularSeal1">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NÊN </a:t>
            </a:r>
          </a:p>
        </p:txBody>
      </p:sp>
    </p:spTree>
    <p:extLst>
      <p:ext uri="{BB962C8B-B14F-4D97-AF65-F5344CB8AC3E}">
        <p14:creationId xmlns:p14="http://schemas.microsoft.com/office/powerpoint/2010/main" val="6261523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1219200" y="543191"/>
            <a:ext cx="6753885" cy="707886"/>
          </a:xfrm>
          <a:prstGeom prst="rect">
            <a:avLst/>
          </a:prstGeom>
          <a:noFill/>
        </p:spPr>
        <p:txBody>
          <a:bodyPr wrap="square" rtlCol="0">
            <a:spAutoFit/>
          </a:bodyPr>
          <a:lstStyle/>
          <a:p>
            <a:r>
              <a:rPr lang="en-US" sz="4000" dirty="0">
                <a:solidFill>
                  <a:schemeClr val="accent2">
                    <a:lumMod val="50000"/>
                  </a:schemeClr>
                </a:solidFill>
                <a:latin typeface="#9Slide03 Swiss 721 Black Conde" panose="02000500000000000000" pitchFamily="2" charset="0"/>
              </a:rPr>
              <a:t>TỔNG KẾT BÀI &amp; ĐÁNH GIÁ</a:t>
            </a:r>
          </a:p>
        </p:txBody>
      </p:sp>
      <p:sp>
        <p:nvSpPr>
          <p:cNvPr id="3" name="Rectangle 2"/>
          <p:cNvSpPr/>
          <p:nvPr/>
        </p:nvSpPr>
        <p:spPr>
          <a:xfrm>
            <a:off x="1326332" y="1672001"/>
            <a:ext cx="7355941" cy="4680577"/>
          </a:xfrm>
          <a:prstGeom prst="rect">
            <a:avLst/>
          </a:prstGeom>
        </p:spPr>
        <p:txBody>
          <a:bodyPr wrap="square">
            <a:spAutoFit/>
          </a:bodyPr>
          <a:lstStyle/>
          <a:p>
            <a:pPr indent="304800" algn="just">
              <a:lnSpc>
                <a:spcPct val="130000"/>
              </a:lnSpc>
              <a:spcAft>
                <a:spcPts val="0"/>
              </a:spcAft>
            </a:pPr>
            <a:r>
              <a:rPr lang="vi-VN" sz="2400" b="1" dirty="0">
                <a:latin typeface="Times New Roman" panose="02020603050405020304" pitchFamily="18" charset="0"/>
                <a:ea typeface="Times New Roman" panose="02020603050405020304" pitchFamily="18" charset="0"/>
              </a:rPr>
              <a:t>Câu 1</a:t>
            </a:r>
            <a:r>
              <a:rPr lang="en-US" sz="2400" b="1" dirty="0">
                <a:latin typeface="Times New Roman" panose="02020603050405020304" pitchFamily="18" charset="0"/>
                <a:ea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rPr>
              <a:t>Hãy kể tên bốn nhóm dinh dưỡng chính trong đời sống hằng ngày? Liệt kê một số lương thực thực phẩm trong mỗi nhóm</a:t>
            </a:r>
            <a:r>
              <a:rPr lang="en-US" sz="2400" dirty="0">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a:p>
            <a:pPr indent="304800" algn="just">
              <a:lnSpc>
                <a:spcPct val="130000"/>
              </a:lnSpc>
              <a:spcAft>
                <a:spcPts val="0"/>
              </a:spcAft>
            </a:pP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indent="304800" algn="just">
              <a:lnSpc>
                <a:spcPct val="130000"/>
              </a:lnSpc>
              <a:spcAft>
                <a:spcPts val="0"/>
              </a:spcAft>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Hãy kể tên các loại thực phẩm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30000"/>
              </a:lnSpc>
              <a:spcAft>
                <a:spcPts val="80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Thực phẩm nào giúp phát triển cơ bắp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30000"/>
              </a:lnSpc>
              <a:spcAft>
                <a:spcPts val="80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Thực phẩm nào chứa nhiều vitamin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30000"/>
              </a:lnSpc>
              <a:spcAft>
                <a:spcPts val="80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Thực phẩm nào cung cấp nhiều năng lượng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30000"/>
              </a:lnSpc>
              <a:spcAft>
                <a:spcPts val="800"/>
              </a:spcAft>
            </a:pP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Thực phẩm nào giúp cho xương phát triển tốt?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5411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8"/>
          <p:cNvSpPr>
            <a:spLocks noGrp="1" noChangeArrowheads="1"/>
          </p:cNvSpPr>
          <p:nvPr>
            <p:ph type="ctrTitle"/>
          </p:nvPr>
        </p:nvSpPr>
        <p:spPr>
          <a:xfrm>
            <a:off x="1371600" y="3338198"/>
            <a:ext cx="7772400" cy="1470025"/>
          </a:xfrm>
        </p:spPr>
        <p:txBody>
          <a:bodyPr/>
          <a:lstStyle/>
          <a:p>
            <a:r>
              <a:rPr lang="en-US" sz="5400" dirty="0">
                <a:latin typeface="Autocar Black Condensed" panose="02020800000000000000" pitchFamily="18" charset="0"/>
                <a:ea typeface="Autocar Black Condensed" panose="02020800000000000000" pitchFamily="18" charset="0"/>
                <a:cs typeface="Autocar Black Condensed" panose="02020800000000000000" pitchFamily="18" charset="0"/>
              </a:rPr>
              <a:t>CHÚC CÁC EM HỌC TỐT</a:t>
            </a:r>
          </a:p>
        </p:txBody>
      </p:sp>
      <p:sp>
        <p:nvSpPr>
          <p:cNvPr id="3" name="TextBox 2"/>
          <p:cNvSpPr txBox="1"/>
          <p:nvPr/>
        </p:nvSpPr>
        <p:spPr>
          <a:xfrm>
            <a:off x="7351414" y="5875699"/>
            <a:ext cx="1557196" cy="982301"/>
          </a:xfrm>
          <a:prstGeom prst="rect">
            <a:avLst/>
          </a:prstGeom>
          <a:solidFill>
            <a:schemeClr val="bg1"/>
          </a:solidFill>
        </p:spPr>
        <p:txBody>
          <a:bodyPr wrap="square" rtlCol="0">
            <a:spAutoFit/>
          </a:bodyPr>
          <a:lstStyle/>
          <a:p>
            <a:endParaRPr lang="en-US" dirty="0"/>
          </a:p>
        </p:txBody>
      </p:sp>
      <p:sp>
        <p:nvSpPr>
          <p:cNvPr id="6" name="Rectangle 3"/>
          <p:cNvSpPr>
            <a:spLocks noGrp="1" noChangeArrowheads="1"/>
          </p:cNvSpPr>
          <p:nvPr>
            <p:ph type="subTitle" idx="1"/>
          </p:nvPr>
        </p:nvSpPr>
        <p:spPr>
          <a:xfrm>
            <a:off x="5191408" y="5985849"/>
            <a:ext cx="3828861" cy="762000"/>
          </a:xfrm>
        </p:spPr>
        <p:txBody>
          <a:bodyPr/>
          <a:lstStyle/>
          <a:p>
            <a:pPr algn="r"/>
            <a:r>
              <a:rPr lang="vi-VN" sz="2000" i="0" dirty="0">
                <a:solidFill>
                  <a:schemeClr val="accent2">
                    <a:lumMod val="7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Chương trình khoa học tự nhiên 6</a:t>
            </a:r>
          </a:p>
          <a:p>
            <a:pPr algn="r"/>
            <a:r>
              <a:rPr lang="vi-VN" sz="2000" i="0" dirty="0">
                <a:solidFill>
                  <a:schemeClr val="accent2">
                    <a:lumMod val="7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Sách: “Kết nối tri thức</a:t>
            </a:r>
            <a:r>
              <a:rPr lang="en-US" sz="2000" i="0" dirty="0">
                <a:solidFill>
                  <a:schemeClr val="accent2">
                    <a:lumMod val="7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a:t>
            </a:r>
            <a:endParaRPr lang="vi-VN" sz="2000" i="0" dirty="0">
              <a:solidFill>
                <a:schemeClr val="accent2">
                  <a:lumMod val="75000"/>
                </a:schemeClr>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Tree>
    <p:extLst>
      <p:ext uri="{BB962C8B-B14F-4D97-AF65-F5344CB8AC3E}">
        <p14:creationId xmlns:p14="http://schemas.microsoft.com/office/powerpoint/2010/main" val="344169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687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3600" dirty="0">
                <a:latin typeface="#9Slide05 SVNUT Triumph" panose="00000500000000000000" pitchFamily="2" charset="0"/>
              </a:rPr>
              <a:t>Trả lời câu hỏi</a:t>
            </a:r>
          </a:p>
        </p:txBody>
      </p:sp>
      <p:sp>
        <p:nvSpPr>
          <p:cNvPr id="4" name="Rectangle 3"/>
          <p:cNvSpPr/>
          <p:nvPr/>
        </p:nvSpPr>
        <p:spPr>
          <a:xfrm>
            <a:off x="316870" y="2241487"/>
            <a:ext cx="8591739" cy="3323987"/>
          </a:xfrm>
          <a:prstGeom prst="rect">
            <a:avLst/>
          </a:prstGeom>
        </p:spPr>
        <p:txBody>
          <a:bodyPr wrap="square">
            <a:spAutoFit/>
          </a:bodyPr>
          <a:lstStyle/>
          <a:p>
            <a:pPr indent="317500" algn="just">
              <a:lnSpc>
                <a:spcPct val="125000"/>
              </a:lnSpc>
              <a:spcAft>
                <a:spcPts val="0"/>
              </a:spcAft>
            </a:pPr>
            <a:r>
              <a:rPr lang="vi-VN" sz="2800" u="sng"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Câu hỏi 1</a:t>
            </a:r>
          </a:p>
          <a:p>
            <a:pPr indent="317500" algn="just">
              <a:lnSpc>
                <a:spcPct val="125000"/>
              </a:lnSpc>
              <a:spcAft>
                <a:spcPts val="0"/>
              </a:spcAft>
            </a:pPr>
            <a:r>
              <a:rPr lang="en-US" sz="28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thực phẩm có nguồn gốc từ thực vật</a:t>
            </a:r>
            <a:r>
              <a:rPr lang="vi-VN" sz="28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gạo, ngô, khoai lang, mía, các loại quả, đậu, đồ, dấu thực vật, bơ, lạc, vừng, rau xanh.</a:t>
            </a:r>
            <a:endParaRPr lang="vi-VN" sz="24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indent="317500" algn="just">
              <a:lnSpc>
                <a:spcPct val="125000"/>
              </a:lnSpc>
              <a:spcAft>
                <a:spcPts val="0"/>
              </a:spcAft>
            </a:pPr>
            <a:r>
              <a:rPr lang="en-US" sz="28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dirty="0">
                <a:solidFill>
                  <a:schemeClr val="bg1"/>
                </a:solidFill>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thực phẩm có nguồn gốc từ động vật</a:t>
            </a:r>
            <a:r>
              <a:rPr lang="vi-VN" sz="280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rPr>
              <a:t>: mật ong, cá, thịt, trứng, mỡ lợn, sữa.</a:t>
            </a:r>
            <a:endParaRPr lang="vi-VN" sz="2400" dirty="0">
              <a:solidFill>
                <a:srgbClr val="002060"/>
              </a:solidFill>
              <a:effectLst/>
              <a:latin typeface="Autocar Bold Condensed" panose="020B0500000000000000" pitchFamily="34" charset="0"/>
              <a:ea typeface="Autocar Bold Condensed" panose="020B0500000000000000" pitchFamily="34" charset="0"/>
              <a:cs typeface="Autocar Bold Condensed" panose="020B0500000000000000" pitchFamily="34" charset="0"/>
            </a:endParaRPr>
          </a:p>
        </p:txBody>
      </p:sp>
      <p:sp>
        <p:nvSpPr>
          <p:cNvPr id="6" name="TextBox 5"/>
          <p:cNvSpPr txBox="1"/>
          <p:nvPr/>
        </p:nvSpPr>
        <p:spPr>
          <a:xfrm>
            <a:off x="2815627" y="6187045"/>
            <a:ext cx="6753885" cy="553998"/>
          </a:xfrm>
          <a:prstGeom prst="rect">
            <a:avLst/>
          </a:prstGeom>
          <a:noFill/>
        </p:spPr>
        <p:txBody>
          <a:bodyPr wrap="square" rtlCol="0">
            <a:spAutoFit/>
          </a:bodyPr>
          <a:lstStyle/>
          <a:p>
            <a:r>
              <a:rPr lang="en-US" sz="3000" dirty="0">
                <a:solidFill>
                  <a:srgbClr val="FFFF00"/>
                </a:solidFill>
                <a:latin typeface="#9Slide03 Swiss 721 Black Conde" panose="02000500000000000000" pitchFamily="2" charset="0"/>
              </a:rPr>
              <a:t>TÍNH CHẤT LƯƠNG THỰC, THỰC PHẨM</a:t>
            </a:r>
          </a:p>
        </p:txBody>
      </p:sp>
    </p:spTree>
    <p:extLst>
      <p:ext uri="{BB962C8B-B14F-4D97-AF65-F5344CB8AC3E}">
        <p14:creationId xmlns:p14="http://schemas.microsoft.com/office/powerpoint/2010/main" val="713676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046" y="1692998"/>
            <a:ext cx="6545655" cy="2332946"/>
          </a:xfrm>
          <a:prstGeom prst="rect">
            <a:avLst/>
          </a:prstGeom>
          <a:noFill/>
        </p:spPr>
        <p:txBody>
          <a:bodyPr wrap="square" rtlCol="0">
            <a:spAutoFit/>
          </a:bodyPr>
          <a:lstStyle/>
          <a:p>
            <a:pPr algn="just">
              <a:lnSpc>
                <a:spcPct val="130000"/>
              </a:lnSpc>
            </a:pP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Dựa vào các loại lương thực, thực phẩm trên vừa quan sát hoặc qua sự hiểu biết, em hãy cho biết loại nào có thể ăn sống, loại nào phải nấu chín?</a:t>
            </a:r>
          </a:p>
        </p:txBody>
      </p:sp>
      <p:pic>
        <p:nvPicPr>
          <p:cNvPr id="3074" name="Picture 2" descr="Những câu hỏi thường gặp về hệ thống xử lý nước thải sinh học"/>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7" t="5122" r="17885" b="3620"/>
          <a:stretch/>
        </p:blipFill>
        <p:spPr bwMode="auto">
          <a:xfrm>
            <a:off x="0" y="1448555"/>
            <a:ext cx="2087097" cy="30329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85592" y="4789284"/>
            <a:ext cx="7351413" cy="1539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Arial" panose="020B0604020202020204" pitchFamily="34" charset="0"/>
              <a:buChar char="•"/>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thực phẩm có thể ăn s</a:t>
            </a:r>
            <a:r>
              <a:rPr lang="en-US"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ố</a:t>
            </a: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ng: rau xanh, củ quả tươi, sữa,... </a:t>
            </a:r>
          </a:p>
          <a:p>
            <a:pPr marL="342900" indent="-342900" algn="just">
              <a:lnSpc>
                <a:spcPct val="120000"/>
              </a:lnSpc>
              <a:buFont typeface="Arial" panose="020B0604020202020204" pitchFamily="34" charset="0"/>
              <a:buChar char="•"/>
            </a:pPr>
            <a:r>
              <a:rPr lang="vi-VN" sz="2400" dirty="0">
                <a:latin typeface="Autocar Bold Condensed" panose="020B0500000000000000" pitchFamily="34" charset="0"/>
                <a:ea typeface="Autocar Bold Condensed" panose="020B0500000000000000" pitchFamily="34" charset="0"/>
                <a:cs typeface="Autocar Bold Condensed" panose="020B0500000000000000" pitchFamily="34" charset="0"/>
              </a:rPr>
              <a:t>Lương thực, thực phẩm phải nấu chín: cá, thịt,...</a:t>
            </a:r>
          </a:p>
        </p:txBody>
      </p:sp>
      <p:sp>
        <p:nvSpPr>
          <p:cNvPr id="5" name="TextBox 4"/>
          <p:cNvSpPr txBox="1"/>
          <p:nvPr/>
        </p:nvSpPr>
        <p:spPr>
          <a:xfrm>
            <a:off x="1195057" y="637270"/>
            <a:ext cx="6753885" cy="553998"/>
          </a:xfrm>
          <a:prstGeom prst="rect">
            <a:avLst/>
          </a:prstGeom>
          <a:noFill/>
        </p:spPr>
        <p:txBody>
          <a:bodyPr wrap="square" rtlCol="0">
            <a:spAutoFit/>
          </a:bodyPr>
          <a:lstStyle/>
          <a:p>
            <a:r>
              <a:rPr lang="en-US" sz="3000" dirty="0">
                <a:solidFill>
                  <a:schemeClr val="accent2">
                    <a:lumMod val="50000"/>
                  </a:schemeClr>
                </a:solidFill>
                <a:latin typeface="#9Slide03 Swiss 721 Black Conde" panose="02000500000000000000" pitchFamily="2" charset="0"/>
              </a:rPr>
              <a:t>TÍNH CHẤT LƯƠNG THỰC, THỰC PHẨM</a:t>
            </a:r>
          </a:p>
        </p:txBody>
      </p:sp>
    </p:spTree>
    <p:extLst>
      <p:ext uri="{BB962C8B-B14F-4D97-AF65-F5344CB8AC3E}">
        <p14:creationId xmlns:p14="http://schemas.microsoft.com/office/powerpoint/2010/main" val="3807627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1"/>
          </p:nvPr>
        </p:nvSpPr>
        <p:spPr bwMode="black">
          <a:xfrm>
            <a:off x="3114392" y="1524369"/>
            <a:ext cx="5839485" cy="1796751"/>
          </a:xfrm>
        </p:spPr>
        <p:txBody>
          <a:bodyPr/>
          <a:lstStyle/>
          <a:p>
            <a:pPr marL="0" indent="0" algn="just">
              <a:buSzPct val="90000"/>
              <a:buNone/>
            </a:pPr>
            <a:r>
              <a:rPr lang="vi-VN" sz="3600" b="1" dirty="0">
                <a:solidFill>
                  <a:srgbClr val="0070C0"/>
                </a:solidFill>
                <a:latin typeface="Autocar Black Condensed" panose="02020800000000000000" pitchFamily="18" charset="0"/>
                <a:ea typeface="Autocar Black Condensed" panose="02020800000000000000" pitchFamily="18" charset="0"/>
                <a:cs typeface="Autocar Black Condensed" panose="02020800000000000000" pitchFamily="18" charset="0"/>
              </a:rPr>
              <a:t>Hãy nêu một số món ăn mà gia đình em thường ăn hằng ngày?</a:t>
            </a:r>
            <a:endParaRPr lang="vi-VN" b="1" dirty="0">
              <a:solidFill>
                <a:srgbClr val="0070C0"/>
              </a:solidFill>
              <a:latin typeface="Autocar Black Condensed" panose="02020800000000000000" pitchFamily="18" charset="0"/>
              <a:ea typeface="Autocar Black Condensed" panose="02020800000000000000" pitchFamily="18" charset="0"/>
              <a:cs typeface="Autocar Black Condensed" panose="02020800000000000000" pitchFamily="18" charset="0"/>
            </a:endParaRPr>
          </a:p>
        </p:txBody>
      </p:sp>
      <p:sp>
        <p:nvSpPr>
          <p:cNvPr id="7175" name="Rectangle 7"/>
          <p:cNvSpPr>
            <a:spLocks noGrp="1" noChangeArrowheads="1"/>
          </p:cNvSpPr>
          <p:nvPr>
            <p:ph type="title"/>
          </p:nvPr>
        </p:nvSpPr>
        <p:spPr/>
        <p:txBody>
          <a:bodyPr/>
          <a:lstStyle/>
          <a:p>
            <a:r>
              <a:rPr lang="vi-VN" dirty="0">
                <a:latin typeface="#9Slide05 SVNUT Triumph" panose="00000500000000000000" pitchFamily="2" charset="0"/>
              </a:rPr>
              <a:t>Thảo luận</a:t>
            </a:r>
          </a:p>
        </p:txBody>
      </p:sp>
      <p:pic>
        <p:nvPicPr>
          <p:cNvPr id="2050" name="Picture 2" descr="Kỹ năng đặt câu hỏi trong từng hoàn cảnh khác nhau - bạn đã biết chư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9" r="53599" b="1"/>
          <a:stretch/>
        </p:blipFill>
        <p:spPr bwMode="auto">
          <a:xfrm>
            <a:off x="1171632" y="1484345"/>
            <a:ext cx="1711355" cy="1919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ữa cơm đơn giản hàng ngày cho gia đ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25922"/>
            <a:ext cx="5432078" cy="54320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ÁN CƠM THU NGA MÚI TÀU I QUÁN CƠM GIA ĐÌNH I QUÁN CƠM NGON BÌNH DƯ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620" y="1425921"/>
            <a:ext cx="5453380" cy="543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316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7170">
                                            <p:txEl>
                                              <p:pRg st="0" end="0"/>
                                            </p:txEl>
                                          </p:spTgt>
                                        </p:tgtEl>
                                      </p:cBhvr>
                                    </p:animEffect>
                                    <p:set>
                                      <p:cBhvr>
                                        <p:cTn id="7" dur="1" fill="hold">
                                          <p:stCondLst>
                                            <p:cond delay="1999"/>
                                          </p:stCondLst>
                                        </p:cTn>
                                        <p:tgtEl>
                                          <p:spTgt spid="7170">
                                            <p:txEl>
                                              <p:pRg st="0" end="0"/>
                                            </p:txEl>
                                          </p:spTgt>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2050"/>
                                        </p:tgtEl>
                                      </p:cBhvr>
                                    </p:animEffect>
                                    <p:set>
                                      <p:cBhvr>
                                        <p:cTn id="10" dur="1" fill="hold">
                                          <p:stCondLst>
                                            <p:cond delay="19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6004" y="1647731"/>
            <a:ext cx="7740713" cy="2332946"/>
          </a:xfrm>
          <a:prstGeom prst="rect">
            <a:avLst/>
          </a:prstGeom>
          <a:noFill/>
        </p:spPr>
        <p:txBody>
          <a:bodyPr wrap="square" rtlCol="0">
            <a:spAutoFit/>
          </a:bodyPr>
          <a:lstStyle/>
          <a:p>
            <a:pPr algn="just">
              <a:lnSpc>
                <a:spcPct val="130000"/>
              </a:lnSpc>
            </a:pP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Những lương thực, thực phẩm thường dùn</a:t>
            </a: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g</a:t>
            </a:r>
            <a:r>
              <a:rPr lang="vi-VN"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 ở nhà em có bị hư hỏng không? Nếu có vậy tại sao</a:t>
            </a: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a:t>
            </a:r>
            <a:endParaRPr lang="vi-VN" sz="2800" b="1" dirty="0">
              <a:latin typeface="Autocar Bold Condensed" panose="020B0500000000000000" pitchFamily="34" charset="0"/>
              <a:ea typeface="Autocar Bold Condensed" panose="020B0500000000000000" pitchFamily="34" charset="0"/>
              <a:cs typeface="Autocar Bold Condensed" panose="020B0500000000000000" pitchFamily="34" charset="0"/>
            </a:endParaRPr>
          </a:p>
          <a:p>
            <a:pPr algn="just">
              <a:lnSpc>
                <a:spcPct val="130000"/>
              </a:lnSpc>
            </a:pPr>
            <a:r>
              <a:rPr lang="en-US" sz="2800" b="1" dirty="0">
                <a:latin typeface="Autocar Bold Condensed" panose="020B0500000000000000" pitchFamily="34" charset="0"/>
                <a:ea typeface="Autocar Bold Condensed" panose="020B0500000000000000" pitchFamily="34" charset="0"/>
                <a:cs typeface="Autocar Bold Condensed" panose="020B0500000000000000" pitchFamily="34" charset="0"/>
              </a:rPr>
              <a:t>     </a:t>
            </a:r>
            <a:r>
              <a:rPr lang="vi-VN" sz="2800" b="1" dirty="0">
                <a:solidFill>
                  <a:srgbClr val="0070C0"/>
                </a:solidFill>
                <a:latin typeface="Autocar Bold Condensed" panose="020B0500000000000000" pitchFamily="34" charset="0"/>
                <a:ea typeface="Autocar Bold Condensed" panose="020B0500000000000000" pitchFamily="34" charset="0"/>
                <a:cs typeface="Autocar Bold Condensed" panose="020B0500000000000000" pitchFamily="34" charset="0"/>
              </a:rPr>
              <a:t>Em có thể nêu một số cách nhận biết lương thực, thực phẩm bị hư hỏng bằng mắt thường?</a:t>
            </a:r>
          </a:p>
        </p:txBody>
      </p:sp>
      <p:pic>
        <p:nvPicPr>
          <p:cNvPr id="7" name="Picture 2" descr="Phòng Giáo Dục Và Đào Tạo quận Thanh X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014" y="2814204"/>
            <a:ext cx="4378691" cy="43854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95057" y="637270"/>
            <a:ext cx="6753885" cy="553998"/>
          </a:xfrm>
          <a:prstGeom prst="rect">
            <a:avLst/>
          </a:prstGeom>
          <a:noFill/>
        </p:spPr>
        <p:txBody>
          <a:bodyPr wrap="square" rtlCol="0">
            <a:spAutoFit/>
          </a:bodyPr>
          <a:lstStyle/>
          <a:p>
            <a:r>
              <a:rPr lang="en-US" sz="3000" dirty="0">
                <a:solidFill>
                  <a:schemeClr val="accent2">
                    <a:lumMod val="50000"/>
                  </a:schemeClr>
                </a:solidFill>
                <a:latin typeface="#9Slide03 Swiss 721 Black Conde" panose="02000500000000000000" pitchFamily="2" charset="0"/>
              </a:rPr>
              <a:t>TÍNH CHẤT LƯƠNG THỰC, THỰC PHẨM</a:t>
            </a:r>
          </a:p>
        </p:txBody>
      </p:sp>
    </p:spTree>
    <p:extLst>
      <p:ext uri="{BB962C8B-B14F-4D97-AF65-F5344CB8AC3E}">
        <p14:creationId xmlns:p14="http://schemas.microsoft.com/office/powerpoint/2010/main" val="88102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26"/>
        <p:cNvGrpSpPr/>
        <p:nvPr/>
      </p:nvGrpSpPr>
      <p:grpSpPr>
        <a:xfrm>
          <a:off x="0" y="0"/>
          <a:ext cx="0" cy="0"/>
          <a:chOff x="0" y="0"/>
          <a:chExt cx="0" cy="0"/>
        </a:xfrm>
      </p:grpSpPr>
      <p:grpSp>
        <p:nvGrpSpPr>
          <p:cNvPr id="134" name="Group 133"/>
          <p:cNvGrpSpPr/>
          <p:nvPr/>
        </p:nvGrpSpPr>
        <p:grpSpPr>
          <a:xfrm>
            <a:off x="1351289" y="413363"/>
            <a:ext cx="6507119" cy="795581"/>
            <a:chOff x="1480103" y="97104"/>
            <a:chExt cx="6507119" cy="795581"/>
          </a:xfrm>
        </p:grpSpPr>
        <p:cxnSp>
          <p:nvCxnSpPr>
            <p:cNvPr id="135"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52519" y="821218"/>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6" name="矩形 18">
              <a:extLst>
                <a:ext uri="{FF2B5EF4-FFF2-40B4-BE49-F238E27FC236}">
                  <a16:creationId xmlns:a16="http://schemas.microsoft.com/office/drawing/2014/main" xmlns="" id="{CB3E1726-52E3-4F8C-B256-0C493B25CF0C}"/>
                </a:ext>
              </a:extLst>
            </p:cNvPr>
            <p:cNvSpPr/>
            <p:nvPr/>
          </p:nvSpPr>
          <p:spPr>
            <a:xfrm>
              <a:off x="3398907" y="97104"/>
              <a:ext cx="2438400" cy="131079"/>
            </a:xfrm>
            <a:prstGeom prst="rect">
              <a:avLst/>
            </a:prstGeom>
            <a:solidFill>
              <a:srgbClr val="0070C0"/>
            </a:solidFill>
            <a:ln>
              <a:solidFill>
                <a:srgbClr val="002060"/>
              </a:solidFill>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endParaRPr lang="zh-CN" altLang="en-US" sz="2489" kern="0">
                <a:solidFill>
                  <a:srgbClr val="002060"/>
                </a:solidFill>
                <a:sym typeface="Arial"/>
              </a:endParaRPr>
            </a:p>
          </p:txBody>
        </p:sp>
        <p:cxnSp>
          <p:nvCxnSpPr>
            <p:cNvPr id="137" name="直接连接符 15">
              <a:extLst>
                <a:ext uri="{FF2B5EF4-FFF2-40B4-BE49-F238E27FC236}">
                  <a16:creationId xmlns:a16="http://schemas.microsoft.com/office/drawing/2014/main" xmlns="" id="{F22AACA2-8D4F-4D0B-B897-00B64505935B}"/>
                </a:ext>
              </a:extLst>
            </p:cNvPr>
            <p:cNvCxnSpPr>
              <a:cxnSpLocks/>
            </p:cNvCxnSpPr>
            <p:nvPr/>
          </p:nvCxnSpPr>
          <p:spPr>
            <a:xfrm flipH="1">
              <a:off x="2452520" y="228182"/>
              <a:ext cx="4272893" cy="0"/>
            </a:xfrm>
            <a:prstGeom prst="line">
              <a:avLst/>
            </a:prstGeom>
            <a:ln>
              <a:solidFill>
                <a:srgbClr val="002060"/>
              </a:solidFill>
            </a:ln>
          </p:spPr>
          <p:style>
            <a:lnRef idx="2">
              <a:schemeClr val="dk1"/>
            </a:lnRef>
            <a:fillRef idx="1">
              <a:schemeClr val="lt1"/>
            </a:fillRef>
            <a:effectRef idx="0">
              <a:schemeClr val="dk1"/>
            </a:effectRef>
            <a:fontRef idx="minor">
              <a:schemeClr val="dk1"/>
            </a:fontRef>
          </p:style>
        </p:cxnSp>
        <p:sp>
          <p:nvSpPr>
            <p:cNvPr id="138" name="TextBox 137"/>
            <p:cNvSpPr txBox="1"/>
            <p:nvPr/>
          </p:nvSpPr>
          <p:spPr>
            <a:xfrm>
              <a:off x="1480103" y="246354"/>
              <a:ext cx="6507119" cy="646331"/>
            </a:xfrm>
            <a:prstGeom prst="rect">
              <a:avLst/>
            </a:prstGeom>
            <a:noFill/>
          </p:spPr>
          <p:txBody>
            <a:bodyPr wrap="square" rtlCol="0">
              <a:spAutoFit/>
            </a:bodyPr>
            <a:lstStyle/>
            <a:p>
              <a:pPr algn="ctr">
                <a:buClr>
                  <a:srgbClr val="000000"/>
                </a:buClr>
                <a:buFont typeface="Arial"/>
                <a:buNone/>
              </a:pPr>
              <a:r>
                <a:rPr lang="en-US" sz="3600" b="1" kern="0" dirty="0">
                  <a:solidFill>
                    <a:srgbClr val="002060"/>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MỘT SỐ THỰC PHẨM PHỔ BIẾN</a:t>
              </a:r>
            </a:p>
          </p:txBody>
        </p:sp>
      </p:grpSp>
      <p:grpSp>
        <p:nvGrpSpPr>
          <p:cNvPr id="167" name="Google Shape;8360;p64"/>
          <p:cNvGrpSpPr/>
          <p:nvPr/>
        </p:nvGrpSpPr>
        <p:grpSpPr>
          <a:xfrm rot="218704">
            <a:off x="204347" y="836371"/>
            <a:ext cx="912094" cy="734860"/>
            <a:chOff x="1689800" y="1589200"/>
            <a:chExt cx="4872850" cy="3814725"/>
          </a:xfrm>
        </p:grpSpPr>
        <p:sp>
          <p:nvSpPr>
            <p:cNvPr id="168" name="Google Shape;8361;p64"/>
            <p:cNvSpPr/>
            <p:nvPr/>
          </p:nvSpPr>
          <p:spPr>
            <a:xfrm>
              <a:off x="5244675" y="4071150"/>
              <a:ext cx="1317975" cy="668925"/>
            </a:xfrm>
            <a:custGeom>
              <a:avLst/>
              <a:gdLst/>
              <a:ahLst/>
              <a:cxnLst/>
              <a:rect l="l" t="t" r="r" b="b"/>
              <a:pathLst>
                <a:path w="52719" h="26757" extrusionOk="0">
                  <a:moveTo>
                    <a:pt x="36228" y="0"/>
                  </a:moveTo>
                  <a:lnTo>
                    <a:pt x="26095" y="11127"/>
                  </a:lnTo>
                  <a:lnTo>
                    <a:pt x="0" y="21856"/>
                  </a:lnTo>
                  <a:lnTo>
                    <a:pt x="5034" y="26426"/>
                  </a:lnTo>
                  <a:lnTo>
                    <a:pt x="44440" y="26757"/>
                  </a:lnTo>
                  <a:lnTo>
                    <a:pt x="52719" y="16955"/>
                  </a:lnTo>
                  <a:lnTo>
                    <a:pt x="36228" y="0"/>
                  </a:lnTo>
                  <a:close/>
                </a:path>
              </a:pathLst>
            </a:custGeom>
            <a:solidFill>
              <a:srgbClr val="D5D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8362;p64"/>
            <p:cNvSpPr/>
            <p:nvPr/>
          </p:nvSpPr>
          <p:spPr>
            <a:xfrm>
              <a:off x="3655175" y="1589200"/>
              <a:ext cx="2495200" cy="3028350"/>
            </a:xfrm>
            <a:custGeom>
              <a:avLst/>
              <a:gdLst/>
              <a:ahLst/>
              <a:cxnLst/>
              <a:rect l="l" t="t" r="r" b="b"/>
              <a:pathLst>
                <a:path w="99808" h="121134" extrusionOk="0">
                  <a:moveTo>
                    <a:pt x="1325" y="0"/>
                  </a:moveTo>
                  <a:lnTo>
                    <a:pt x="0" y="3510"/>
                  </a:lnTo>
                  <a:lnTo>
                    <a:pt x="19604" y="81396"/>
                  </a:lnTo>
                  <a:lnTo>
                    <a:pt x="35896" y="96165"/>
                  </a:lnTo>
                  <a:lnTo>
                    <a:pt x="63580" y="121134"/>
                  </a:lnTo>
                  <a:lnTo>
                    <a:pt x="89675" y="110405"/>
                  </a:lnTo>
                  <a:lnTo>
                    <a:pt x="99808" y="99278"/>
                  </a:lnTo>
                  <a:lnTo>
                    <a:pt x="77488" y="76230"/>
                  </a:lnTo>
                  <a:lnTo>
                    <a:pt x="3709" y="464"/>
                  </a:lnTo>
                  <a:lnTo>
                    <a:pt x="1325" y="0"/>
                  </a:ln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 name="Google Shape;8363;p64"/>
            <p:cNvSpPr/>
            <p:nvPr/>
          </p:nvSpPr>
          <p:spPr>
            <a:xfrm>
              <a:off x="4552575" y="3494950"/>
              <a:ext cx="1597800" cy="1122600"/>
            </a:xfrm>
            <a:custGeom>
              <a:avLst/>
              <a:gdLst/>
              <a:ahLst/>
              <a:cxnLst/>
              <a:rect l="l" t="t" r="r" b="b"/>
              <a:pathLst>
                <a:path w="63912" h="44904" extrusionOk="0">
                  <a:moveTo>
                    <a:pt x="41592" y="0"/>
                  </a:moveTo>
                  <a:cubicBezTo>
                    <a:pt x="38281" y="2716"/>
                    <a:pt x="34241" y="4636"/>
                    <a:pt x="31194" y="4769"/>
                  </a:cubicBezTo>
                  <a:lnTo>
                    <a:pt x="0" y="19935"/>
                  </a:lnTo>
                  <a:lnTo>
                    <a:pt x="27684" y="44904"/>
                  </a:lnTo>
                  <a:lnTo>
                    <a:pt x="53779" y="34175"/>
                  </a:lnTo>
                  <a:lnTo>
                    <a:pt x="63912" y="23048"/>
                  </a:lnTo>
                  <a:lnTo>
                    <a:pt x="41592" y="0"/>
                  </a:ln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 name="Google Shape;8364;p64"/>
            <p:cNvSpPr/>
            <p:nvPr/>
          </p:nvSpPr>
          <p:spPr>
            <a:xfrm>
              <a:off x="1934850" y="1589200"/>
              <a:ext cx="4025125" cy="3324900"/>
            </a:xfrm>
            <a:custGeom>
              <a:avLst/>
              <a:gdLst/>
              <a:ahLst/>
              <a:cxnLst/>
              <a:rect l="l" t="t" r="r" b="b"/>
              <a:pathLst>
                <a:path w="161005" h="132996" extrusionOk="0">
                  <a:moveTo>
                    <a:pt x="70071" y="0"/>
                  </a:moveTo>
                  <a:lnTo>
                    <a:pt x="69277" y="1457"/>
                  </a:lnTo>
                  <a:lnTo>
                    <a:pt x="29672" y="66892"/>
                  </a:lnTo>
                  <a:lnTo>
                    <a:pt x="1" y="116034"/>
                  </a:lnTo>
                  <a:cubicBezTo>
                    <a:pt x="21607" y="126837"/>
                    <a:pt x="45547" y="132996"/>
                    <a:pt x="70765" y="132996"/>
                  </a:cubicBezTo>
                  <a:cubicBezTo>
                    <a:pt x="87598" y="132996"/>
                    <a:pt x="105000" y="130252"/>
                    <a:pt x="122658" y="124313"/>
                  </a:cubicBezTo>
                  <a:cubicBezTo>
                    <a:pt x="135903" y="119942"/>
                    <a:pt x="148752" y="114246"/>
                    <a:pt x="161004" y="107424"/>
                  </a:cubicBezTo>
                  <a:lnTo>
                    <a:pt x="138685" y="80999"/>
                  </a:lnTo>
                  <a:lnTo>
                    <a:pt x="71396" y="1524"/>
                  </a:lnTo>
                  <a:lnTo>
                    <a:pt x="70071" y="0"/>
                  </a:lnTo>
                  <a:close/>
                </a:path>
              </a:pathLst>
            </a:custGeom>
            <a:solidFill>
              <a:srgbClr val="F24C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 name="Google Shape;8365;p64"/>
            <p:cNvSpPr/>
            <p:nvPr/>
          </p:nvSpPr>
          <p:spPr>
            <a:xfrm>
              <a:off x="1689800" y="4274800"/>
              <a:ext cx="4665900" cy="1102475"/>
            </a:xfrm>
            <a:custGeom>
              <a:avLst/>
              <a:gdLst/>
              <a:ahLst/>
              <a:cxnLst/>
              <a:rect l="l" t="t" r="r" b="b"/>
              <a:pathLst>
                <a:path w="186636" h="44099" extrusionOk="0">
                  <a:moveTo>
                    <a:pt x="170806" y="0"/>
                  </a:moveTo>
                  <a:cubicBezTo>
                    <a:pt x="158554" y="6822"/>
                    <a:pt x="145705" y="12518"/>
                    <a:pt x="132460" y="16955"/>
                  </a:cubicBezTo>
                  <a:cubicBezTo>
                    <a:pt x="114819" y="22862"/>
                    <a:pt x="97434" y="25590"/>
                    <a:pt x="80615" y="25590"/>
                  </a:cubicBezTo>
                  <a:cubicBezTo>
                    <a:pt x="55380" y="25590"/>
                    <a:pt x="31423" y="19447"/>
                    <a:pt x="9803" y="8676"/>
                  </a:cubicBezTo>
                  <a:lnTo>
                    <a:pt x="1" y="24836"/>
                  </a:lnTo>
                  <a:cubicBezTo>
                    <a:pt x="16359" y="32387"/>
                    <a:pt x="33579" y="37884"/>
                    <a:pt x="51262" y="41261"/>
                  </a:cubicBezTo>
                  <a:cubicBezTo>
                    <a:pt x="51262" y="41261"/>
                    <a:pt x="65921" y="44098"/>
                    <a:pt x="87429" y="44098"/>
                  </a:cubicBezTo>
                  <a:cubicBezTo>
                    <a:pt x="114776" y="44098"/>
                    <a:pt x="153196" y="39512"/>
                    <a:pt x="186635" y="18677"/>
                  </a:cubicBezTo>
                  <a:lnTo>
                    <a:pt x="170806" y="0"/>
                  </a:lnTo>
                  <a:close/>
                </a:path>
              </a:pathLst>
            </a:custGeom>
            <a:solidFill>
              <a:srgbClr val="E9ED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8366;p64"/>
            <p:cNvSpPr/>
            <p:nvPr/>
          </p:nvSpPr>
          <p:spPr>
            <a:xfrm>
              <a:off x="1934850" y="3261475"/>
              <a:ext cx="4025125" cy="1653000"/>
            </a:xfrm>
            <a:custGeom>
              <a:avLst/>
              <a:gdLst/>
              <a:ahLst/>
              <a:cxnLst/>
              <a:rect l="l" t="t" r="r" b="b"/>
              <a:pathLst>
                <a:path w="161005" h="66120" extrusionOk="0">
                  <a:moveTo>
                    <a:pt x="29605" y="1"/>
                  </a:moveTo>
                  <a:lnTo>
                    <a:pt x="1" y="49143"/>
                  </a:lnTo>
                  <a:cubicBezTo>
                    <a:pt x="21632" y="59959"/>
                    <a:pt x="45603" y="66119"/>
                    <a:pt x="70853" y="66119"/>
                  </a:cubicBezTo>
                  <a:cubicBezTo>
                    <a:pt x="87659" y="66119"/>
                    <a:pt x="105031" y="63390"/>
                    <a:pt x="122658" y="57488"/>
                  </a:cubicBezTo>
                  <a:cubicBezTo>
                    <a:pt x="135903" y="53051"/>
                    <a:pt x="148752" y="47355"/>
                    <a:pt x="161004" y="40533"/>
                  </a:cubicBezTo>
                  <a:lnTo>
                    <a:pt x="138685" y="14108"/>
                  </a:lnTo>
                  <a:cubicBezTo>
                    <a:pt x="138288" y="14108"/>
                    <a:pt x="137890" y="14174"/>
                    <a:pt x="137559" y="14240"/>
                  </a:cubicBezTo>
                  <a:cubicBezTo>
                    <a:pt x="126855" y="14107"/>
                    <a:pt x="119214" y="9377"/>
                    <a:pt x="110915" y="9377"/>
                  </a:cubicBezTo>
                  <a:cubicBezTo>
                    <a:pt x="106891" y="9377"/>
                    <a:pt x="102712" y="10489"/>
                    <a:pt x="97954" y="13777"/>
                  </a:cubicBezTo>
                  <a:cubicBezTo>
                    <a:pt x="86087" y="21324"/>
                    <a:pt x="76071" y="37496"/>
                    <a:pt x="60933" y="37496"/>
                  </a:cubicBezTo>
                  <a:cubicBezTo>
                    <a:pt x="57739" y="37496"/>
                    <a:pt x="54316" y="36776"/>
                    <a:pt x="50600" y="35103"/>
                  </a:cubicBezTo>
                  <a:cubicBezTo>
                    <a:pt x="37089" y="28678"/>
                    <a:pt x="35036" y="12717"/>
                    <a:pt x="29605" y="1"/>
                  </a:cubicBezTo>
                  <a:close/>
                </a:path>
              </a:pathLst>
            </a:custGeom>
            <a:solidFill>
              <a:srgbClr val="FF5F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8367;p64"/>
            <p:cNvSpPr/>
            <p:nvPr/>
          </p:nvSpPr>
          <p:spPr>
            <a:xfrm>
              <a:off x="1689800" y="4740050"/>
              <a:ext cx="4665900" cy="663875"/>
            </a:xfrm>
            <a:custGeom>
              <a:avLst/>
              <a:gdLst/>
              <a:ahLst/>
              <a:cxnLst/>
              <a:rect l="l" t="t" r="r" b="b"/>
              <a:pathLst>
                <a:path w="186636" h="26555" extrusionOk="0">
                  <a:moveTo>
                    <a:pt x="186635" y="1"/>
                  </a:moveTo>
                  <a:lnTo>
                    <a:pt x="184781" y="1127"/>
                  </a:lnTo>
                  <a:cubicBezTo>
                    <a:pt x="183522" y="1789"/>
                    <a:pt x="181734" y="2915"/>
                    <a:pt x="179350" y="4041"/>
                  </a:cubicBezTo>
                  <a:lnTo>
                    <a:pt x="175442" y="6028"/>
                  </a:lnTo>
                  <a:lnTo>
                    <a:pt x="170740" y="8213"/>
                  </a:lnTo>
                  <a:cubicBezTo>
                    <a:pt x="167429" y="9737"/>
                    <a:pt x="163521" y="11326"/>
                    <a:pt x="159282" y="12849"/>
                  </a:cubicBezTo>
                  <a:cubicBezTo>
                    <a:pt x="155044" y="14373"/>
                    <a:pt x="150341" y="15896"/>
                    <a:pt x="145308" y="17221"/>
                  </a:cubicBezTo>
                  <a:cubicBezTo>
                    <a:pt x="140341" y="18545"/>
                    <a:pt x="134976" y="19804"/>
                    <a:pt x="129413" y="20797"/>
                  </a:cubicBezTo>
                  <a:cubicBezTo>
                    <a:pt x="117757" y="22850"/>
                    <a:pt x="105968" y="24042"/>
                    <a:pt x="94179" y="24307"/>
                  </a:cubicBezTo>
                  <a:cubicBezTo>
                    <a:pt x="92048" y="24367"/>
                    <a:pt x="89920" y="24396"/>
                    <a:pt x="87793" y="24396"/>
                  </a:cubicBezTo>
                  <a:cubicBezTo>
                    <a:pt x="78089" y="24396"/>
                    <a:pt x="68428" y="23780"/>
                    <a:pt x="58812" y="22585"/>
                  </a:cubicBezTo>
                  <a:cubicBezTo>
                    <a:pt x="53382" y="21923"/>
                    <a:pt x="48017" y="20929"/>
                    <a:pt x="42785" y="19671"/>
                  </a:cubicBezTo>
                  <a:cubicBezTo>
                    <a:pt x="37752" y="18545"/>
                    <a:pt x="32983" y="17221"/>
                    <a:pt x="28612" y="16095"/>
                  </a:cubicBezTo>
                  <a:cubicBezTo>
                    <a:pt x="24241" y="14903"/>
                    <a:pt x="20267" y="13644"/>
                    <a:pt x="16823" y="12452"/>
                  </a:cubicBezTo>
                  <a:lnTo>
                    <a:pt x="11922" y="10796"/>
                  </a:lnTo>
                  <a:cubicBezTo>
                    <a:pt x="10399" y="10266"/>
                    <a:pt x="9008" y="9737"/>
                    <a:pt x="7750" y="9273"/>
                  </a:cubicBezTo>
                  <a:cubicBezTo>
                    <a:pt x="5299" y="8412"/>
                    <a:pt x="3379" y="7551"/>
                    <a:pt x="2054" y="7021"/>
                  </a:cubicBezTo>
                  <a:lnTo>
                    <a:pt x="1" y="6226"/>
                  </a:lnTo>
                  <a:lnTo>
                    <a:pt x="1921" y="7154"/>
                  </a:lnTo>
                  <a:cubicBezTo>
                    <a:pt x="3246" y="7882"/>
                    <a:pt x="5100" y="8809"/>
                    <a:pt x="7485" y="9935"/>
                  </a:cubicBezTo>
                  <a:cubicBezTo>
                    <a:pt x="9935" y="11061"/>
                    <a:pt x="12849" y="12386"/>
                    <a:pt x="16359" y="13710"/>
                  </a:cubicBezTo>
                  <a:cubicBezTo>
                    <a:pt x="19803" y="14969"/>
                    <a:pt x="23711" y="16360"/>
                    <a:pt x="28082" y="17817"/>
                  </a:cubicBezTo>
                  <a:cubicBezTo>
                    <a:pt x="32387" y="19274"/>
                    <a:pt x="37155" y="20532"/>
                    <a:pt x="42255" y="21790"/>
                  </a:cubicBezTo>
                  <a:cubicBezTo>
                    <a:pt x="47620" y="23115"/>
                    <a:pt x="52984" y="24175"/>
                    <a:pt x="58481" y="24837"/>
                  </a:cubicBezTo>
                  <a:cubicBezTo>
                    <a:pt x="67796" y="25982"/>
                    <a:pt x="77152" y="26554"/>
                    <a:pt x="86516" y="26554"/>
                  </a:cubicBezTo>
                  <a:cubicBezTo>
                    <a:pt x="89070" y="26554"/>
                    <a:pt x="91624" y="26512"/>
                    <a:pt x="94179" y="26426"/>
                  </a:cubicBezTo>
                  <a:cubicBezTo>
                    <a:pt x="100272" y="26228"/>
                    <a:pt x="106365" y="25830"/>
                    <a:pt x="112326" y="25168"/>
                  </a:cubicBezTo>
                  <a:cubicBezTo>
                    <a:pt x="118286" y="24572"/>
                    <a:pt x="124115" y="23579"/>
                    <a:pt x="129678" y="22453"/>
                  </a:cubicBezTo>
                  <a:cubicBezTo>
                    <a:pt x="135307" y="21393"/>
                    <a:pt x="140672" y="20068"/>
                    <a:pt x="145639" y="18545"/>
                  </a:cubicBezTo>
                  <a:cubicBezTo>
                    <a:pt x="150673" y="17088"/>
                    <a:pt x="155375" y="15499"/>
                    <a:pt x="159614" y="13843"/>
                  </a:cubicBezTo>
                  <a:cubicBezTo>
                    <a:pt x="163852" y="12187"/>
                    <a:pt x="167694" y="10465"/>
                    <a:pt x="171005" y="8876"/>
                  </a:cubicBezTo>
                  <a:lnTo>
                    <a:pt x="175641" y="6558"/>
                  </a:lnTo>
                  <a:lnTo>
                    <a:pt x="179482" y="4438"/>
                  </a:lnTo>
                  <a:cubicBezTo>
                    <a:pt x="181800" y="3180"/>
                    <a:pt x="183522" y="1922"/>
                    <a:pt x="184781" y="1259"/>
                  </a:cubicBezTo>
                  <a:lnTo>
                    <a:pt x="18663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8368;p64"/>
            <p:cNvSpPr/>
            <p:nvPr/>
          </p:nvSpPr>
          <p:spPr>
            <a:xfrm>
              <a:off x="4357200" y="2612450"/>
              <a:ext cx="180500" cy="349375"/>
            </a:xfrm>
            <a:custGeom>
              <a:avLst/>
              <a:gdLst/>
              <a:ahLst/>
              <a:cxnLst/>
              <a:rect l="l" t="t" r="r" b="b"/>
              <a:pathLst>
                <a:path w="7220" h="13975" extrusionOk="0">
                  <a:moveTo>
                    <a:pt x="0" y="0"/>
                  </a:moveTo>
                  <a:lnTo>
                    <a:pt x="0" y="0"/>
                  </a:lnTo>
                  <a:cubicBezTo>
                    <a:pt x="67" y="861"/>
                    <a:pt x="199" y="1656"/>
                    <a:pt x="398" y="2451"/>
                  </a:cubicBezTo>
                  <a:cubicBezTo>
                    <a:pt x="861" y="4305"/>
                    <a:pt x="1524" y="5961"/>
                    <a:pt x="2451" y="7616"/>
                  </a:cubicBezTo>
                  <a:cubicBezTo>
                    <a:pt x="3378" y="9140"/>
                    <a:pt x="4371" y="10663"/>
                    <a:pt x="5497" y="12054"/>
                  </a:cubicBezTo>
                  <a:cubicBezTo>
                    <a:pt x="6027" y="12782"/>
                    <a:pt x="6623" y="13378"/>
                    <a:pt x="7219" y="13974"/>
                  </a:cubicBezTo>
                  <a:cubicBezTo>
                    <a:pt x="7153" y="13113"/>
                    <a:pt x="6954" y="12252"/>
                    <a:pt x="6689" y="11458"/>
                  </a:cubicBezTo>
                  <a:cubicBezTo>
                    <a:pt x="6160" y="9736"/>
                    <a:pt x="5365" y="8080"/>
                    <a:pt x="4504" y="6491"/>
                  </a:cubicBezTo>
                  <a:cubicBezTo>
                    <a:pt x="4040" y="5696"/>
                    <a:pt x="3510" y="4835"/>
                    <a:pt x="3047" y="4106"/>
                  </a:cubicBezTo>
                  <a:cubicBezTo>
                    <a:pt x="2517" y="3378"/>
                    <a:pt x="2053" y="2649"/>
                    <a:pt x="1590" y="1987"/>
                  </a:cubicBezTo>
                  <a:cubicBezTo>
                    <a:pt x="1126" y="1258"/>
                    <a:pt x="596" y="596"/>
                    <a:pt x="0"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8369;p64"/>
            <p:cNvSpPr/>
            <p:nvPr/>
          </p:nvSpPr>
          <p:spPr>
            <a:xfrm>
              <a:off x="4544300" y="2769725"/>
              <a:ext cx="601050" cy="751750"/>
            </a:xfrm>
            <a:custGeom>
              <a:avLst/>
              <a:gdLst/>
              <a:ahLst/>
              <a:cxnLst/>
              <a:rect l="l" t="t" r="r" b="b"/>
              <a:pathLst>
                <a:path w="24042" h="30070" extrusionOk="0">
                  <a:moveTo>
                    <a:pt x="0" y="1"/>
                  </a:moveTo>
                  <a:cubicBezTo>
                    <a:pt x="0" y="1"/>
                    <a:pt x="331" y="531"/>
                    <a:pt x="861" y="1392"/>
                  </a:cubicBezTo>
                  <a:cubicBezTo>
                    <a:pt x="1457" y="2319"/>
                    <a:pt x="2186" y="3643"/>
                    <a:pt x="3179" y="5167"/>
                  </a:cubicBezTo>
                  <a:cubicBezTo>
                    <a:pt x="4305" y="6889"/>
                    <a:pt x="5431" y="8544"/>
                    <a:pt x="6756" y="10200"/>
                  </a:cubicBezTo>
                  <a:cubicBezTo>
                    <a:pt x="8080" y="11988"/>
                    <a:pt x="9670" y="13909"/>
                    <a:pt x="11193" y="15697"/>
                  </a:cubicBezTo>
                  <a:cubicBezTo>
                    <a:pt x="12782" y="17552"/>
                    <a:pt x="14306" y="19406"/>
                    <a:pt x="15829" y="21062"/>
                  </a:cubicBezTo>
                  <a:cubicBezTo>
                    <a:pt x="16624" y="21857"/>
                    <a:pt x="17352" y="22651"/>
                    <a:pt x="18081" y="23446"/>
                  </a:cubicBezTo>
                  <a:lnTo>
                    <a:pt x="19935" y="25632"/>
                  </a:lnTo>
                  <a:cubicBezTo>
                    <a:pt x="21127" y="26956"/>
                    <a:pt x="22121" y="28082"/>
                    <a:pt x="22849" y="28877"/>
                  </a:cubicBezTo>
                  <a:cubicBezTo>
                    <a:pt x="23578" y="29605"/>
                    <a:pt x="24041" y="30069"/>
                    <a:pt x="24041" y="30069"/>
                  </a:cubicBezTo>
                  <a:cubicBezTo>
                    <a:pt x="24041" y="30069"/>
                    <a:pt x="23777" y="29539"/>
                    <a:pt x="23180" y="28612"/>
                  </a:cubicBezTo>
                  <a:cubicBezTo>
                    <a:pt x="22651" y="27685"/>
                    <a:pt x="21922" y="26360"/>
                    <a:pt x="20929" y="24837"/>
                  </a:cubicBezTo>
                  <a:cubicBezTo>
                    <a:pt x="20465" y="24042"/>
                    <a:pt x="19935" y="23181"/>
                    <a:pt x="19339" y="22320"/>
                  </a:cubicBezTo>
                  <a:lnTo>
                    <a:pt x="17352" y="19737"/>
                  </a:lnTo>
                  <a:cubicBezTo>
                    <a:pt x="16028" y="17949"/>
                    <a:pt x="14504" y="16028"/>
                    <a:pt x="12915" y="14240"/>
                  </a:cubicBezTo>
                  <a:cubicBezTo>
                    <a:pt x="11392" y="12386"/>
                    <a:pt x="9802" y="10598"/>
                    <a:pt x="8279" y="8942"/>
                  </a:cubicBezTo>
                  <a:cubicBezTo>
                    <a:pt x="7550" y="8147"/>
                    <a:pt x="6822" y="7286"/>
                    <a:pt x="6093" y="6491"/>
                  </a:cubicBezTo>
                  <a:cubicBezTo>
                    <a:pt x="5431" y="5697"/>
                    <a:pt x="4769" y="4968"/>
                    <a:pt x="4173" y="4306"/>
                  </a:cubicBezTo>
                  <a:cubicBezTo>
                    <a:pt x="2981" y="2981"/>
                    <a:pt x="1921" y="1921"/>
                    <a:pt x="1192" y="1127"/>
                  </a:cubicBezTo>
                  <a:cubicBezTo>
                    <a:pt x="464" y="398"/>
                    <a:pt x="0" y="1"/>
                    <a:pt x="0"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 name="Google Shape;8370;p64"/>
            <p:cNvSpPr/>
            <p:nvPr/>
          </p:nvSpPr>
          <p:spPr>
            <a:xfrm>
              <a:off x="4055850" y="2850875"/>
              <a:ext cx="130825" cy="846100"/>
            </a:xfrm>
            <a:custGeom>
              <a:avLst/>
              <a:gdLst/>
              <a:ahLst/>
              <a:cxnLst/>
              <a:rect l="l" t="t" r="r" b="b"/>
              <a:pathLst>
                <a:path w="5233" h="33844" extrusionOk="0">
                  <a:moveTo>
                    <a:pt x="1" y="0"/>
                  </a:moveTo>
                  <a:cubicBezTo>
                    <a:pt x="1" y="0"/>
                    <a:pt x="1" y="2186"/>
                    <a:pt x="265" y="5431"/>
                  </a:cubicBezTo>
                  <a:cubicBezTo>
                    <a:pt x="530" y="8610"/>
                    <a:pt x="1060" y="12849"/>
                    <a:pt x="1723" y="17087"/>
                  </a:cubicBezTo>
                  <a:cubicBezTo>
                    <a:pt x="2120" y="19207"/>
                    <a:pt x="2385" y="21260"/>
                    <a:pt x="2716" y="23247"/>
                  </a:cubicBezTo>
                  <a:cubicBezTo>
                    <a:pt x="3047" y="25167"/>
                    <a:pt x="3378" y="27022"/>
                    <a:pt x="3776" y="28611"/>
                  </a:cubicBezTo>
                  <a:cubicBezTo>
                    <a:pt x="4438" y="31724"/>
                    <a:pt x="5100" y="33843"/>
                    <a:pt x="5100" y="33843"/>
                  </a:cubicBezTo>
                  <a:cubicBezTo>
                    <a:pt x="5100" y="33843"/>
                    <a:pt x="5233" y="31658"/>
                    <a:pt x="5100" y="28413"/>
                  </a:cubicBezTo>
                  <a:cubicBezTo>
                    <a:pt x="5034" y="26823"/>
                    <a:pt x="4902" y="24969"/>
                    <a:pt x="4769" y="22915"/>
                  </a:cubicBezTo>
                  <a:cubicBezTo>
                    <a:pt x="4570" y="20929"/>
                    <a:pt x="4372" y="18743"/>
                    <a:pt x="4041" y="16624"/>
                  </a:cubicBezTo>
                  <a:cubicBezTo>
                    <a:pt x="3312" y="12451"/>
                    <a:pt x="2319" y="8279"/>
                    <a:pt x="1524" y="5166"/>
                  </a:cubicBezTo>
                  <a:cubicBezTo>
                    <a:pt x="729" y="2053"/>
                    <a:pt x="1" y="0"/>
                    <a:pt x="1" y="0"/>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 name="Google Shape;8371;p64"/>
            <p:cNvSpPr/>
            <p:nvPr/>
          </p:nvSpPr>
          <p:spPr>
            <a:xfrm>
              <a:off x="2721325" y="2733300"/>
              <a:ext cx="418925" cy="970300"/>
            </a:xfrm>
            <a:custGeom>
              <a:avLst/>
              <a:gdLst/>
              <a:ahLst/>
              <a:cxnLst/>
              <a:rect l="l" t="t" r="r" b="b"/>
              <a:pathLst>
                <a:path w="16757" h="38812" extrusionOk="0">
                  <a:moveTo>
                    <a:pt x="16757" y="1"/>
                  </a:moveTo>
                  <a:lnTo>
                    <a:pt x="16757" y="1"/>
                  </a:lnTo>
                  <a:cubicBezTo>
                    <a:pt x="16757" y="1"/>
                    <a:pt x="16359" y="531"/>
                    <a:pt x="15830" y="1590"/>
                  </a:cubicBezTo>
                  <a:cubicBezTo>
                    <a:pt x="15233" y="2584"/>
                    <a:pt x="14439" y="4041"/>
                    <a:pt x="13511" y="5763"/>
                  </a:cubicBezTo>
                  <a:cubicBezTo>
                    <a:pt x="11657" y="9339"/>
                    <a:pt x="9405" y="14041"/>
                    <a:pt x="7286" y="18942"/>
                  </a:cubicBezTo>
                  <a:cubicBezTo>
                    <a:pt x="5233" y="23777"/>
                    <a:pt x="3312" y="28744"/>
                    <a:pt x="1988" y="32453"/>
                  </a:cubicBezTo>
                  <a:cubicBezTo>
                    <a:pt x="1325" y="34308"/>
                    <a:pt x="862" y="35897"/>
                    <a:pt x="464" y="37023"/>
                  </a:cubicBezTo>
                  <a:cubicBezTo>
                    <a:pt x="133" y="38149"/>
                    <a:pt x="1" y="38811"/>
                    <a:pt x="1" y="38811"/>
                  </a:cubicBezTo>
                  <a:cubicBezTo>
                    <a:pt x="1" y="38811"/>
                    <a:pt x="332" y="38215"/>
                    <a:pt x="928" y="37222"/>
                  </a:cubicBezTo>
                  <a:cubicBezTo>
                    <a:pt x="1458" y="36162"/>
                    <a:pt x="2319" y="34771"/>
                    <a:pt x="3180" y="32983"/>
                  </a:cubicBezTo>
                  <a:cubicBezTo>
                    <a:pt x="5034" y="29473"/>
                    <a:pt x="7286" y="24704"/>
                    <a:pt x="9405" y="19870"/>
                  </a:cubicBezTo>
                  <a:cubicBezTo>
                    <a:pt x="11525" y="14969"/>
                    <a:pt x="13445" y="10068"/>
                    <a:pt x="14704" y="6293"/>
                  </a:cubicBezTo>
                  <a:cubicBezTo>
                    <a:pt x="15366" y="4438"/>
                    <a:pt x="15830" y="2849"/>
                    <a:pt x="16227" y="1723"/>
                  </a:cubicBezTo>
                  <a:cubicBezTo>
                    <a:pt x="16558" y="663"/>
                    <a:pt x="16757" y="1"/>
                    <a:pt x="16757" y="1"/>
                  </a:cubicBezTo>
                  <a:close/>
                </a:path>
              </a:pathLst>
            </a:custGeom>
            <a:solidFill>
              <a:srgbClr val="E745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8372;p64"/>
            <p:cNvSpPr/>
            <p:nvPr/>
          </p:nvSpPr>
          <p:spPr>
            <a:xfrm>
              <a:off x="4867150" y="3874100"/>
              <a:ext cx="317925" cy="678875"/>
            </a:xfrm>
            <a:custGeom>
              <a:avLst/>
              <a:gdLst/>
              <a:ahLst/>
              <a:cxnLst/>
              <a:rect l="l" t="t" r="r" b="b"/>
              <a:pathLst>
                <a:path w="12717" h="27155" extrusionOk="0">
                  <a:moveTo>
                    <a:pt x="1" y="1"/>
                  </a:moveTo>
                  <a:cubicBezTo>
                    <a:pt x="1" y="1"/>
                    <a:pt x="531" y="1856"/>
                    <a:pt x="1458" y="4504"/>
                  </a:cubicBezTo>
                  <a:cubicBezTo>
                    <a:pt x="2451" y="7154"/>
                    <a:pt x="3908" y="10598"/>
                    <a:pt x="5564" y="13909"/>
                  </a:cubicBezTo>
                  <a:cubicBezTo>
                    <a:pt x="6359" y="15631"/>
                    <a:pt x="7154" y="17353"/>
                    <a:pt x="7948" y="18876"/>
                  </a:cubicBezTo>
                  <a:cubicBezTo>
                    <a:pt x="8743" y="20466"/>
                    <a:pt x="9538" y="21923"/>
                    <a:pt x="10266" y="23115"/>
                  </a:cubicBezTo>
                  <a:cubicBezTo>
                    <a:pt x="11591" y="25632"/>
                    <a:pt x="12717" y="27155"/>
                    <a:pt x="12717" y="27155"/>
                  </a:cubicBezTo>
                  <a:cubicBezTo>
                    <a:pt x="12717" y="27155"/>
                    <a:pt x="12320" y="25301"/>
                    <a:pt x="11459" y="22651"/>
                  </a:cubicBezTo>
                  <a:cubicBezTo>
                    <a:pt x="10531" y="19936"/>
                    <a:pt x="9339" y="16426"/>
                    <a:pt x="7684" y="12982"/>
                  </a:cubicBezTo>
                  <a:cubicBezTo>
                    <a:pt x="6028" y="9604"/>
                    <a:pt x="4173" y="6293"/>
                    <a:pt x="2650" y="3908"/>
                  </a:cubicBezTo>
                  <a:cubicBezTo>
                    <a:pt x="1855" y="2584"/>
                    <a:pt x="928" y="1259"/>
                    <a:pt x="1" y="1"/>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8373;p64"/>
            <p:cNvSpPr/>
            <p:nvPr/>
          </p:nvSpPr>
          <p:spPr>
            <a:xfrm>
              <a:off x="3328975" y="3538000"/>
              <a:ext cx="230175" cy="1155725"/>
            </a:xfrm>
            <a:custGeom>
              <a:avLst/>
              <a:gdLst/>
              <a:ahLst/>
              <a:cxnLst/>
              <a:rect l="l" t="t" r="r" b="b"/>
              <a:pathLst>
                <a:path w="9207" h="46229" extrusionOk="0">
                  <a:moveTo>
                    <a:pt x="9207" y="0"/>
                  </a:moveTo>
                  <a:cubicBezTo>
                    <a:pt x="9207" y="0"/>
                    <a:pt x="8876" y="663"/>
                    <a:pt x="8544" y="1921"/>
                  </a:cubicBezTo>
                  <a:cubicBezTo>
                    <a:pt x="8147" y="3179"/>
                    <a:pt x="7617" y="4968"/>
                    <a:pt x="7021" y="7087"/>
                  </a:cubicBezTo>
                  <a:cubicBezTo>
                    <a:pt x="6425" y="9206"/>
                    <a:pt x="5763" y="11723"/>
                    <a:pt x="5101" y="14372"/>
                  </a:cubicBezTo>
                  <a:cubicBezTo>
                    <a:pt x="4438" y="17021"/>
                    <a:pt x="3776" y="19935"/>
                    <a:pt x="3180" y="22849"/>
                  </a:cubicBezTo>
                  <a:cubicBezTo>
                    <a:pt x="2120" y="28611"/>
                    <a:pt x="1259" y="34506"/>
                    <a:pt x="729" y="38877"/>
                  </a:cubicBezTo>
                  <a:cubicBezTo>
                    <a:pt x="464" y="41129"/>
                    <a:pt x="332" y="42917"/>
                    <a:pt x="200" y="44242"/>
                  </a:cubicBezTo>
                  <a:cubicBezTo>
                    <a:pt x="1" y="45500"/>
                    <a:pt x="1" y="46228"/>
                    <a:pt x="1" y="46228"/>
                  </a:cubicBezTo>
                  <a:cubicBezTo>
                    <a:pt x="1" y="46228"/>
                    <a:pt x="266" y="45566"/>
                    <a:pt x="597" y="44308"/>
                  </a:cubicBezTo>
                  <a:cubicBezTo>
                    <a:pt x="928" y="43049"/>
                    <a:pt x="1524" y="41327"/>
                    <a:pt x="2054" y="39142"/>
                  </a:cubicBezTo>
                  <a:cubicBezTo>
                    <a:pt x="3114" y="34837"/>
                    <a:pt x="4372" y="29141"/>
                    <a:pt x="5498" y="23379"/>
                  </a:cubicBezTo>
                  <a:cubicBezTo>
                    <a:pt x="6028" y="20465"/>
                    <a:pt x="6624" y="17551"/>
                    <a:pt x="7154" y="14836"/>
                  </a:cubicBezTo>
                  <a:cubicBezTo>
                    <a:pt x="7617" y="12120"/>
                    <a:pt x="8015" y="9604"/>
                    <a:pt x="8346" y="7352"/>
                  </a:cubicBezTo>
                  <a:cubicBezTo>
                    <a:pt x="8677" y="5166"/>
                    <a:pt x="8876" y="3312"/>
                    <a:pt x="9008" y="2053"/>
                  </a:cubicBezTo>
                  <a:cubicBezTo>
                    <a:pt x="9141" y="729"/>
                    <a:pt x="9207" y="0"/>
                    <a:pt x="9207"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 name="Google Shape;8374;p64"/>
            <p:cNvSpPr/>
            <p:nvPr/>
          </p:nvSpPr>
          <p:spPr>
            <a:xfrm>
              <a:off x="2211375" y="3877425"/>
              <a:ext cx="397400" cy="662325"/>
            </a:xfrm>
            <a:custGeom>
              <a:avLst/>
              <a:gdLst/>
              <a:ahLst/>
              <a:cxnLst/>
              <a:rect l="l" t="t" r="r" b="b"/>
              <a:pathLst>
                <a:path w="15896" h="26493" extrusionOk="0">
                  <a:moveTo>
                    <a:pt x="15895" y="0"/>
                  </a:moveTo>
                  <a:cubicBezTo>
                    <a:pt x="15895" y="1"/>
                    <a:pt x="14438" y="1391"/>
                    <a:pt x="12517" y="3577"/>
                  </a:cubicBezTo>
                  <a:cubicBezTo>
                    <a:pt x="12054" y="4107"/>
                    <a:pt x="11524" y="4703"/>
                    <a:pt x="10994" y="5365"/>
                  </a:cubicBezTo>
                  <a:cubicBezTo>
                    <a:pt x="10464" y="5961"/>
                    <a:pt x="9868" y="6623"/>
                    <a:pt x="9338" y="7352"/>
                  </a:cubicBezTo>
                  <a:cubicBezTo>
                    <a:pt x="8213" y="8875"/>
                    <a:pt x="7153" y="10465"/>
                    <a:pt x="6027" y="12120"/>
                  </a:cubicBezTo>
                  <a:cubicBezTo>
                    <a:pt x="5100" y="13842"/>
                    <a:pt x="4239" y="15564"/>
                    <a:pt x="3378" y="17220"/>
                  </a:cubicBezTo>
                  <a:cubicBezTo>
                    <a:pt x="2980" y="18015"/>
                    <a:pt x="2649" y="18876"/>
                    <a:pt x="2318" y="19604"/>
                  </a:cubicBezTo>
                  <a:cubicBezTo>
                    <a:pt x="2053" y="20399"/>
                    <a:pt x="1788" y="21128"/>
                    <a:pt x="1523" y="21856"/>
                  </a:cubicBezTo>
                  <a:cubicBezTo>
                    <a:pt x="464" y="24571"/>
                    <a:pt x="0" y="26492"/>
                    <a:pt x="0" y="26492"/>
                  </a:cubicBezTo>
                  <a:cubicBezTo>
                    <a:pt x="0" y="26492"/>
                    <a:pt x="1192" y="24903"/>
                    <a:pt x="2715" y="22386"/>
                  </a:cubicBezTo>
                  <a:cubicBezTo>
                    <a:pt x="3444" y="21194"/>
                    <a:pt x="4239" y="19671"/>
                    <a:pt x="5166" y="18147"/>
                  </a:cubicBezTo>
                  <a:cubicBezTo>
                    <a:pt x="6093" y="16624"/>
                    <a:pt x="6954" y="14902"/>
                    <a:pt x="8014" y="13312"/>
                  </a:cubicBezTo>
                  <a:cubicBezTo>
                    <a:pt x="9007" y="11723"/>
                    <a:pt x="10001" y="10067"/>
                    <a:pt x="10994" y="8544"/>
                  </a:cubicBezTo>
                  <a:cubicBezTo>
                    <a:pt x="11921" y="7021"/>
                    <a:pt x="12849" y="5564"/>
                    <a:pt x="13577" y="4305"/>
                  </a:cubicBezTo>
                  <a:cubicBezTo>
                    <a:pt x="15034" y="1789"/>
                    <a:pt x="15895" y="1"/>
                    <a:pt x="15895" y="0"/>
                  </a:cubicBezTo>
                  <a:close/>
                </a:path>
              </a:pathLst>
            </a:custGeom>
            <a:solidFill>
              <a:srgbClr val="FF51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 name="Google Shape;8375;p64"/>
            <p:cNvSpPr/>
            <p:nvPr/>
          </p:nvSpPr>
          <p:spPr>
            <a:xfrm>
              <a:off x="3711050" y="3262675"/>
              <a:ext cx="143850" cy="132050"/>
            </a:xfrm>
            <a:custGeom>
              <a:avLst/>
              <a:gdLst/>
              <a:ahLst/>
              <a:cxnLst/>
              <a:rect l="l" t="t" r="r" b="b"/>
              <a:pathLst>
                <a:path w="5754" h="5282" extrusionOk="0">
                  <a:moveTo>
                    <a:pt x="3170" y="0"/>
                  </a:moveTo>
                  <a:cubicBezTo>
                    <a:pt x="2871" y="0"/>
                    <a:pt x="2547" y="87"/>
                    <a:pt x="2202" y="284"/>
                  </a:cubicBezTo>
                  <a:cubicBezTo>
                    <a:pt x="0" y="1520"/>
                    <a:pt x="1719" y="5281"/>
                    <a:pt x="3507" y="5281"/>
                  </a:cubicBezTo>
                  <a:cubicBezTo>
                    <a:pt x="3923" y="5281"/>
                    <a:pt x="4344" y="5077"/>
                    <a:pt x="4719" y="4589"/>
                  </a:cubicBezTo>
                  <a:cubicBezTo>
                    <a:pt x="4785" y="4523"/>
                    <a:pt x="4785" y="4390"/>
                    <a:pt x="4852" y="4324"/>
                  </a:cubicBezTo>
                  <a:cubicBezTo>
                    <a:pt x="5754" y="2858"/>
                    <a:pt x="4880" y="0"/>
                    <a:pt x="317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 name="Google Shape;8376;p64"/>
            <p:cNvSpPr/>
            <p:nvPr/>
          </p:nvSpPr>
          <p:spPr>
            <a:xfrm>
              <a:off x="3439550" y="2918625"/>
              <a:ext cx="143775" cy="132625"/>
            </a:xfrm>
            <a:custGeom>
              <a:avLst/>
              <a:gdLst/>
              <a:ahLst/>
              <a:cxnLst/>
              <a:rect l="l" t="t" r="r" b="b"/>
              <a:pathLst>
                <a:path w="5751" h="5305" extrusionOk="0">
                  <a:moveTo>
                    <a:pt x="3178" y="0"/>
                  </a:moveTo>
                  <a:cubicBezTo>
                    <a:pt x="2857" y="0"/>
                    <a:pt x="2507" y="103"/>
                    <a:pt x="2135" y="337"/>
                  </a:cubicBezTo>
                  <a:cubicBezTo>
                    <a:pt x="0" y="1617"/>
                    <a:pt x="1778" y="5305"/>
                    <a:pt x="3519" y="5305"/>
                  </a:cubicBezTo>
                  <a:cubicBezTo>
                    <a:pt x="3939" y="5305"/>
                    <a:pt x="4357" y="5090"/>
                    <a:pt x="4718" y="4575"/>
                  </a:cubicBezTo>
                  <a:cubicBezTo>
                    <a:pt x="4784" y="4443"/>
                    <a:pt x="4850" y="4377"/>
                    <a:pt x="4916" y="4244"/>
                  </a:cubicBezTo>
                  <a:cubicBezTo>
                    <a:pt x="5750" y="2799"/>
                    <a:pt x="4857" y="0"/>
                    <a:pt x="3178"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 name="Google Shape;8377;p64"/>
            <p:cNvSpPr/>
            <p:nvPr/>
          </p:nvSpPr>
          <p:spPr>
            <a:xfrm>
              <a:off x="2658400" y="3294275"/>
              <a:ext cx="174425" cy="122000"/>
            </a:xfrm>
            <a:custGeom>
              <a:avLst/>
              <a:gdLst/>
              <a:ahLst/>
              <a:cxnLst/>
              <a:rect l="l" t="t" r="r" b="b"/>
              <a:pathLst>
                <a:path w="6977" h="4880" extrusionOk="0">
                  <a:moveTo>
                    <a:pt x="4291" y="0"/>
                  </a:moveTo>
                  <a:cubicBezTo>
                    <a:pt x="4211" y="0"/>
                    <a:pt x="4128" y="5"/>
                    <a:pt x="4041" y="14"/>
                  </a:cubicBezTo>
                  <a:cubicBezTo>
                    <a:pt x="3975" y="14"/>
                    <a:pt x="3842" y="80"/>
                    <a:pt x="3710" y="80"/>
                  </a:cubicBezTo>
                  <a:cubicBezTo>
                    <a:pt x="1723" y="477"/>
                    <a:pt x="1" y="3987"/>
                    <a:pt x="2584" y="4782"/>
                  </a:cubicBezTo>
                  <a:cubicBezTo>
                    <a:pt x="2792" y="4848"/>
                    <a:pt x="2995" y="4879"/>
                    <a:pt x="3191" y="4879"/>
                  </a:cubicBezTo>
                  <a:cubicBezTo>
                    <a:pt x="5655" y="4879"/>
                    <a:pt x="6976" y="0"/>
                    <a:pt x="4291"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 name="Google Shape;8378;p64"/>
            <p:cNvSpPr/>
            <p:nvPr/>
          </p:nvSpPr>
          <p:spPr>
            <a:xfrm>
              <a:off x="3809875" y="2070800"/>
              <a:ext cx="142025" cy="125875"/>
            </a:xfrm>
            <a:custGeom>
              <a:avLst/>
              <a:gdLst/>
              <a:ahLst/>
              <a:cxnLst/>
              <a:rect l="l" t="t" r="r" b="b"/>
              <a:pathLst>
                <a:path w="5681" h="5035" extrusionOk="0">
                  <a:moveTo>
                    <a:pt x="1734" y="0"/>
                  </a:moveTo>
                  <a:cubicBezTo>
                    <a:pt x="1144" y="0"/>
                    <a:pt x="627" y="326"/>
                    <a:pt x="369" y="1135"/>
                  </a:cubicBezTo>
                  <a:cubicBezTo>
                    <a:pt x="369" y="1201"/>
                    <a:pt x="303" y="1334"/>
                    <a:pt x="303" y="1466"/>
                  </a:cubicBezTo>
                  <a:cubicBezTo>
                    <a:pt x="1" y="2925"/>
                    <a:pt x="1381" y="5034"/>
                    <a:pt x="2845" y="5034"/>
                  </a:cubicBezTo>
                  <a:cubicBezTo>
                    <a:pt x="3309" y="5034"/>
                    <a:pt x="3780" y="4823"/>
                    <a:pt x="4210" y="4314"/>
                  </a:cubicBezTo>
                  <a:cubicBezTo>
                    <a:pt x="5681" y="2647"/>
                    <a:pt x="3414" y="0"/>
                    <a:pt x="1734"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8379;p64"/>
            <p:cNvSpPr/>
            <p:nvPr/>
          </p:nvSpPr>
          <p:spPr>
            <a:xfrm>
              <a:off x="3161625" y="3282025"/>
              <a:ext cx="191875" cy="109675"/>
            </a:xfrm>
            <a:custGeom>
              <a:avLst/>
              <a:gdLst/>
              <a:ahLst/>
              <a:cxnLst/>
              <a:rect l="l" t="t" r="r" b="b"/>
              <a:pathLst>
                <a:path w="7675" h="4387" extrusionOk="0">
                  <a:moveTo>
                    <a:pt x="4468" y="1"/>
                  </a:moveTo>
                  <a:cubicBezTo>
                    <a:pt x="2290" y="1"/>
                    <a:pt x="0" y="3456"/>
                    <a:pt x="2522" y="4279"/>
                  </a:cubicBezTo>
                  <a:cubicBezTo>
                    <a:pt x="2589" y="4279"/>
                    <a:pt x="2721" y="4345"/>
                    <a:pt x="2854" y="4345"/>
                  </a:cubicBezTo>
                  <a:cubicBezTo>
                    <a:pt x="2995" y="4373"/>
                    <a:pt x="3142" y="4387"/>
                    <a:pt x="3292" y="4387"/>
                  </a:cubicBezTo>
                  <a:cubicBezTo>
                    <a:pt x="5241" y="4387"/>
                    <a:pt x="7674" y="2103"/>
                    <a:pt x="5768" y="504"/>
                  </a:cubicBezTo>
                  <a:cubicBezTo>
                    <a:pt x="5369" y="150"/>
                    <a:pt x="4921" y="1"/>
                    <a:pt x="446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 name="Google Shape;8380;p64"/>
            <p:cNvSpPr/>
            <p:nvPr/>
          </p:nvSpPr>
          <p:spPr>
            <a:xfrm>
              <a:off x="4522925" y="3328850"/>
              <a:ext cx="140600" cy="124375"/>
            </a:xfrm>
            <a:custGeom>
              <a:avLst/>
              <a:gdLst/>
              <a:ahLst/>
              <a:cxnLst/>
              <a:rect l="l" t="t" r="r" b="b"/>
              <a:pathLst>
                <a:path w="5624" h="4975" extrusionOk="0">
                  <a:moveTo>
                    <a:pt x="2808" y="1"/>
                  </a:moveTo>
                  <a:cubicBezTo>
                    <a:pt x="2337" y="1"/>
                    <a:pt x="1865" y="220"/>
                    <a:pt x="1451" y="750"/>
                  </a:cubicBezTo>
                  <a:cubicBezTo>
                    <a:pt x="0" y="2491"/>
                    <a:pt x="2294" y="4974"/>
                    <a:pt x="3972" y="4974"/>
                  </a:cubicBezTo>
                  <a:cubicBezTo>
                    <a:pt x="4591" y="4974"/>
                    <a:pt x="5127" y="4636"/>
                    <a:pt x="5359" y="3796"/>
                  </a:cubicBezTo>
                  <a:cubicBezTo>
                    <a:pt x="5359" y="3730"/>
                    <a:pt x="5359" y="3598"/>
                    <a:pt x="5425" y="3465"/>
                  </a:cubicBezTo>
                  <a:cubicBezTo>
                    <a:pt x="5624" y="1975"/>
                    <a:pt x="4221" y="1"/>
                    <a:pt x="280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 name="Google Shape;8381;p64"/>
            <p:cNvSpPr/>
            <p:nvPr/>
          </p:nvSpPr>
          <p:spPr>
            <a:xfrm>
              <a:off x="3548450" y="2556650"/>
              <a:ext cx="138850" cy="122050"/>
            </a:xfrm>
            <a:custGeom>
              <a:avLst/>
              <a:gdLst/>
              <a:ahLst/>
              <a:cxnLst/>
              <a:rect l="l" t="t" r="r" b="b"/>
              <a:pathLst>
                <a:path w="5554" h="4882" extrusionOk="0">
                  <a:moveTo>
                    <a:pt x="1599" y="0"/>
                  </a:moveTo>
                  <a:cubicBezTo>
                    <a:pt x="914" y="0"/>
                    <a:pt x="337" y="375"/>
                    <a:pt x="163" y="1305"/>
                  </a:cubicBezTo>
                  <a:cubicBezTo>
                    <a:pt x="163" y="1371"/>
                    <a:pt x="97" y="1504"/>
                    <a:pt x="97" y="1636"/>
                  </a:cubicBezTo>
                  <a:cubicBezTo>
                    <a:pt x="0" y="3083"/>
                    <a:pt x="1485" y="4882"/>
                    <a:pt x="2887" y="4882"/>
                  </a:cubicBezTo>
                  <a:cubicBezTo>
                    <a:pt x="3410" y="4882"/>
                    <a:pt x="3922" y="4632"/>
                    <a:pt x="4335" y="4020"/>
                  </a:cubicBezTo>
                  <a:cubicBezTo>
                    <a:pt x="5554" y="2193"/>
                    <a:pt x="3258" y="0"/>
                    <a:pt x="1599"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 name="Google Shape;8382;p64"/>
            <p:cNvSpPr/>
            <p:nvPr/>
          </p:nvSpPr>
          <p:spPr>
            <a:xfrm>
              <a:off x="3954125" y="3827900"/>
              <a:ext cx="136375" cy="122100"/>
            </a:xfrm>
            <a:custGeom>
              <a:avLst/>
              <a:gdLst/>
              <a:ahLst/>
              <a:cxnLst/>
              <a:rect l="l" t="t" r="r" b="b"/>
              <a:pathLst>
                <a:path w="5455" h="4884" extrusionOk="0">
                  <a:moveTo>
                    <a:pt x="1486" y="1"/>
                  </a:moveTo>
                  <a:cubicBezTo>
                    <a:pt x="798" y="1"/>
                    <a:pt x="233" y="379"/>
                    <a:pt x="96" y="1319"/>
                  </a:cubicBezTo>
                  <a:lnTo>
                    <a:pt x="96" y="1716"/>
                  </a:lnTo>
                  <a:cubicBezTo>
                    <a:pt x="1" y="3146"/>
                    <a:pt x="1482" y="4883"/>
                    <a:pt x="2863" y="4883"/>
                  </a:cubicBezTo>
                  <a:cubicBezTo>
                    <a:pt x="3402" y="4883"/>
                    <a:pt x="3926" y="4619"/>
                    <a:pt x="4334" y="3968"/>
                  </a:cubicBezTo>
                  <a:cubicBezTo>
                    <a:pt x="5454" y="2149"/>
                    <a:pt x="3123" y="1"/>
                    <a:pt x="148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 name="Google Shape;8383;p64"/>
            <p:cNvSpPr/>
            <p:nvPr/>
          </p:nvSpPr>
          <p:spPr>
            <a:xfrm>
              <a:off x="3273650" y="2285800"/>
              <a:ext cx="171250" cy="121825"/>
            </a:xfrm>
            <a:custGeom>
              <a:avLst/>
              <a:gdLst/>
              <a:ahLst/>
              <a:cxnLst/>
              <a:rect l="l" t="t" r="r" b="b"/>
              <a:pathLst>
                <a:path w="6850" h="4873" extrusionOk="0">
                  <a:moveTo>
                    <a:pt x="3701" y="1"/>
                  </a:moveTo>
                  <a:cubicBezTo>
                    <a:pt x="1241" y="1"/>
                    <a:pt x="1" y="4872"/>
                    <a:pt x="2646" y="4872"/>
                  </a:cubicBezTo>
                  <a:cubicBezTo>
                    <a:pt x="2740" y="4872"/>
                    <a:pt x="2839" y="4866"/>
                    <a:pt x="2942" y="4854"/>
                  </a:cubicBezTo>
                  <a:cubicBezTo>
                    <a:pt x="3009" y="4854"/>
                    <a:pt x="3141" y="4854"/>
                    <a:pt x="3274" y="4787"/>
                  </a:cubicBezTo>
                  <a:cubicBezTo>
                    <a:pt x="5194" y="4324"/>
                    <a:pt x="6850" y="814"/>
                    <a:pt x="4267" y="85"/>
                  </a:cubicBezTo>
                  <a:cubicBezTo>
                    <a:pt x="4072" y="28"/>
                    <a:pt x="3883" y="1"/>
                    <a:pt x="370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8384;p64"/>
            <p:cNvSpPr/>
            <p:nvPr/>
          </p:nvSpPr>
          <p:spPr>
            <a:xfrm>
              <a:off x="3789275" y="2499025"/>
              <a:ext cx="168525" cy="123225"/>
            </a:xfrm>
            <a:custGeom>
              <a:avLst/>
              <a:gdLst/>
              <a:ahLst/>
              <a:cxnLst/>
              <a:rect l="l" t="t" r="r" b="b"/>
              <a:pathLst>
                <a:path w="6741" h="4929" extrusionOk="0">
                  <a:moveTo>
                    <a:pt x="4158" y="1"/>
                  </a:moveTo>
                  <a:cubicBezTo>
                    <a:pt x="4039" y="1"/>
                    <a:pt x="3911" y="11"/>
                    <a:pt x="3776" y="33"/>
                  </a:cubicBezTo>
                  <a:cubicBezTo>
                    <a:pt x="3709" y="33"/>
                    <a:pt x="3577" y="100"/>
                    <a:pt x="3445" y="100"/>
                  </a:cubicBezTo>
                  <a:cubicBezTo>
                    <a:pt x="1524" y="630"/>
                    <a:pt x="1" y="4206"/>
                    <a:pt x="2650" y="4868"/>
                  </a:cubicBezTo>
                  <a:cubicBezTo>
                    <a:pt x="2818" y="4909"/>
                    <a:pt x="2982" y="4929"/>
                    <a:pt x="3140" y="4929"/>
                  </a:cubicBezTo>
                  <a:cubicBezTo>
                    <a:pt x="5656" y="4929"/>
                    <a:pt x="6740" y="1"/>
                    <a:pt x="415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8385;p64"/>
            <p:cNvSpPr/>
            <p:nvPr/>
          </p:nvSpPr>
          <p:spPr>
            <a:xfrm>
              <a:off x="3532075" y="2258625"/>
              <a:ext cx="179975" cy="101250"/>
            </a:xfrm>
            <a:custGeom>
              <a:avLst/>
              <a:gdLst/>
              <a:ahLst/>
              <a:cxnLst/>
              <a:rect l="l" t="t" r="r" b="b"/>
              <a:pathLst>
                <a:path w="7199" h="4050" extrusionOk="0">
                  <a:moveTo>
                    <a:pt x="4312" y="0"/>
                  </a:moveTo>
                  <a:cubicBezTo>
                    <a:pt x="2319" y="0"/>
                    <a:pt x="1" y="2095"/>
                    <a:pt x="1878" y="3490"/>
                  </a:cubicBezTo>
                  <a:cubicBezTo>
                    <a:pt x="1944" y="3556"/>
                    <a:pt x="2010" y="3623"/>
                    <a:pt x="2142" y="3689"/>
                  </a:cubicBezTo>
                  <a:cubicBezTo>
                    <a:pt x="2544" y="3936"/>
                    <a:pt x="3050" y="4050"/>
                    <a:pt x="3572" y="4050"/>
                  </a:cubicBezTo>
                  <a:cubicBezTo>
                    <a:pt x="5293" y="4050"/>
                    <a:pt x="7198" y="2817"/>
                    <a:pt x="6182" y="1040"/>
                  </a:cubicBezTo>
                  <a:cubicBezTo>
                    <a:pt x="5766" y="297"/>
                    <a:pt x="5062" y="0"/>
                    <a:pt x="4312"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8386;p64"/>
            <p:cNvSpPr/>
            <p:nvPr/>
          </p:nvSpPr>
          <p:spPr>
            <a:xfrm>
              <a:off x="3576300" y="1917175"/>
              <a:ext cx="182550" cy="101350"/>
            </a:xfrm>
            <a:custGeom>
              <a:avLst/>
              <a:gdLst/>
              <a:ahLst/>
              <a:cxnLst/>
              <a:rect l="l" t="t" r="r" b="b"/>
              <a:pathLst>
                <a:path w="7302" h="4054" extrusionOk="0">
                  <a:moveTo>
                    <a:pt x="4366" y="1"/>
                  </a:moveTo>
                  <a:cubicBezTo>
                    <a:pt x="2352" y="1"/>
                    <a:pt x="0" y="2161"/>
                    <a:pt x="1897" y="3571"/>
                  </a:cubicBezTo>
                  <a:lnTo>
                    <a:pt x="2228" y="3770"/>
                  </a:lnTo>
                  <a:cubicBezTo>
                    <a:pt x="2588" y="3964"/>
                    <a:pt x="3032" y="4053"/>
                    <a:pt x="3496" y="4053"/>
                  </a:cubicBezTo>
                  <a:cubicBezTo>
                    <a:pt x="5253" y="4053"/>
                    <a:pt x="7302" y="2769"/>
                    <a:pt x="6202" y="988"/>
                  </a:cubicBezTo>
                  <a:cubicBezTo>
                    <a:pt x="5779" y="284"/>
                    <a:pt x="5095" y="1"/>
                    <a:pt x="436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8387;p64"/>
            <p:cNvSpPr/>
            <p:nvPr/>
          </p:nvSpPr>
          <p:spPr>
            <a:xfrm>
              <a:off x="5521225" y="4091600"/>
              <a:ext cx="141400" cy="127300"/>
            </a:xfrm>
            <a:custGeom>
              <a:avLst/>
              <a:gdLst/>
              <a:ahLst/>
              <a:cxnLst/>
              <a:rect l="l" t="t" r="r" b="b"/>
              <a:pathLst>
                <a:path w="5656" h="5092" extrusionOk="0">
                  <a:moveTo>
                    <a:pt x="2854" y="1"/>
                  </a:moveTo>
                  <a:cubicBezTo>
                    <a:pt x="2428" y="1"/>
                    <a:pt x="1993" y="189"/>
                    <a:pt x="1588" y="639"/>
                  </a:cubicBezTo>
                  <a:cubicBezTo>
                    <a:pt x="0" y="2326"/>
                    <a:pt x="2204" y="5091"/>
                    <a:pt x="3883" y="5091"/>
                  </a:cubicBezTo>
                  <a:cubicBezTo>
                    <a:pt x="4445" y="5091"/>
                    <a:pt x="4948" y="4781"/>
                    <a:pt x="5231" y="4017"/>
                  </a:cubicBezTo>
                  <a:cubicBezTo>
                    <a:pt x="5231" y="3951"/>
                    <a:pt x="5297" y="3818"/>
                    <a:pt x="5297" y="3686"/>
                  </a:cubicBezTo>
                  <a:cubicBezTo>
                    <a:pt x="5656" y="2200"/>
                    <a:pt x="4310" y="1"/>
                    <a:pt x="2854"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 name="Google Shape;8388;p64"/>
            <p:cNvSpPr/>
            <p:nvPr/>
          </p:nvSpPr>
          <p:spPr>
            <a:xfrm>
              <a:off x="4167250" y="2430925"/>
              <a:ext cx="193275" cy="109550"/>
            </a:xfrm>
            <a:custGeom>
              <a:avLst/>
              <a:gdLst/>
              <a:ahLst/>
              <a:cxnLst/>
              <a:rect l="l" t="t" r="r" b="b"/>
              <a:pathLst>
                <a:path w="7731" h="4382" extrusionOk="0">
                  <a:moveTo>
                    <a:pt x="4390" y="0"/>
                  </a:moveTo>
                  <a:cubicBezTo>
                    <a:pt x="2487" y="0"/>
                    <a:pt x="1" y="2284"/>
                    <a:pt x="1969" y="3883"/>
                  </a:cubicBezTo>
                  <a:cubicBezTo>
                    <a:pt x="2364" y="4233"/>
                    <a:pt x="2807" y="4381"/>
                    <a:pt x="3255" y="4381"/>
                  </a:cubicBezTo>
                  <a:cubicBezTo>
                    <a:pt x="5436" y="4381"/>
                    <a:pt x="7730" y="877"/>
                    <a:pt x="5148" y="108"/>
                  </a:cubicBezTo>
                  <a:cubicBezTo>
                    <a:pt x="5015" y="42"/>
                    <a:pt x="4949" y="42"/>
                    <a:pt x="4817" y="42"/>
                  </a:cubicBezTo>
                  <a:cubicBezTo>
                    <a:pt x="4679" y="14"/>
                    <a:pt x="4537" y="0"/>
                    <a:pt x="4390"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 name="Google Shape;8389;p64"/>
            <p:cNvSpPr/>
            <p:nvPr/>
          </p:nvSpPr>
          <p:spPr>
            <a:xfrm>
              <a:off x="4263525" y="2872900"/>
              <a:ext cx="142125" cy="126100"/>
            </a:xfrm>
            <a:custGeom>
              <a:avLst/>
              <a:gdLst/>
              <a:ahLst/>
              <a:cxnLst/>
              <a:rect l="l" t="t" r="r" b="b"/>
              <a:pathLst>
                <a:path w="5685" h="5044" extrusionOk="0">
                  <a:moveTo>
                    <a:pt x="1751" y="1"/>
                  </a:moveTo>
                  <a:cubicBezTo>
                    <a:pt x="1175" y="1"/>
                    <a:pt x="675" y="319"/>
                    <a:pt x="436" y="1106"/>
                  </a:cubicBezTo>
                  <a:cubicBezTo>
                    <a:pt x="370" y="1238"/>
                    <a:pt x="370" y="1305"/>
                    <a:pt x="303" y="1437"/>
                  </a:cubicBezTo>
                  <a:cubicBezTo>
                    <a:pt x="1" y="2952"/>
                    <a:pt x="1391" y="5043"/>
                    <a:pt x="2861" y="5043"/>
                  </a:cubicBezTo>
                  <a:cubicBezTo>
                    <a:pt x="3319" y="5043"/>
                    <a:pt x="3786" y="4839"/>
                    <a:pt x="4211" y="4351"/>
                  </a:cubicBezTo>
                  <a:cubicBezTo>
                    <a:pt x="5685" y="2632"/>
                    <a:pt x="3405" y="1"/>
                    <a:pt x="1751"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8390;p64"/>
            <p:cNvSpPr/>
            <p:nvPr/>
          </p:nvSpPr>
          <p:spPr>
            <a:xfrm>
              <a:off x="4445800" y="4199275"/>
              <a:ext cx="191500" cy="111025"/>
            </a:xfrm>
            <a:custGeom>
              <a:avLst/>
              <a:gdLst/>
              <a:ahLst/>
              <a:cxnLst/>
              <a:rect l="l" t="t" r="r" b="b"/>
              <a:pathLst>
                <a:path w="7660" h="4441" extrusionOk="0">
                  <a:moveTo>
                    <a:pt x="4446" y="1"/>
                  </a:moveTo>
                  <a:cubicBezTo>
                    <a:pt x="2247" y="1"/>
                    <a:pt x="0" y="3623"/>
                    <a:pt x="2616" y="4346"/>
                  </a:cubicBezTo>
                  <a:cubicBezTo>
                    <a:pt x="2748" y="4346"/>
                    <a:pt x="2814" y="4412"/>
                    <a:pt x="2947" y="4412"/>
                  </a:cubicBezTo>
                  <a:cubicBezTo>
                    <a:pt x="3062" y="4431"/>
                    <a:pt x="3179" y="4441"/>
                    <a:pt x="3299" y="4441"/>
                  </a:cubicBezTo>
                  <a:cubicBezTo>
                    <a:pt x="5246" y="4441"/>
                    <a:pt x="7659" y="1999"/>
                    <a:pt x="5662" y="438"/>
                  </a:cubicBezTo>
                  <a:cubicBezTo>
                    <a:pt x="5281" y="132"/>
                    <a:pt x="4865" y="1"/>
                    <a:pt x="444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8391;p64"/>
            <p:cNvSpPr/>
            <p:nvPr/>
          </p:nvSpPr>
          <p:spPr>
            <a:xfrm>
              <a:off x="3825300" y="2747075"/>
              <a:ext cx="143700" cy="132725"/>
            </a:xfrm>
            <a:custGeom>
              <a:avLst/>
              <a:gdLst/>
              <a:ahLst/>
              <a:cxnLst/>
              <a:rect l="l" t="t" r="r" b="b"/>
              <a:pathLst>
                <a:path w="5748" h="5309" extrusionOk="0">
                  <a:moveTo>
                    <a:pt x="3206" y="1"/>
                  </a:moveTo>
                  <a:cubicBezTo>
                    <a:pt x="2897" y="1"/>
                    <a:pt x="2561" y="96"/>
                    <a:pt x="2202" y="311"/>
                  </a:cubicBezTo>
                  <a:cubicBezTo>
                    <a:pt x="0" y="1546"/>
                    <a:pt x="1718" y="5308"/>
                    <a:pt x="3471" y="5308"/>
                  </a:cubicBezTo>
                  <a:cubicBezTo>
                    <a:pt x="3879" y="5308"/>
                    <a:pt x="4290" y="5104"/>
                    <a:pt x="4653" y="4616"/>
                  </a:cubicBezTo>
                  <a:cubicBezTo>
                    <a:pt x="4719" y="4483"/>
                    <a:pt x="4785" y="4417"/>
                    <a:pt x="4851" y="4285"/>
                  </a:cubicBezTo>
                  <a:cubicBezTo>
                    <a:pt x="5747" y="2829"/>
                    <a:pt x="4892" y="1"/>
                    <a:pt x="3206"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8392;p64"/>
            <p:cNvSpPr/>
            <p:nvPr/>
          </p:nvSpPr>
          <p:spPr>
            <a:xfrm>
              <a:off x="3957800" y="2304900"/>
              <a:ext cx="143850" cy="132075"/>
            </a:xfrm>
            <a:custGeom>
              <a:avLst/>
              <a:gdLst/>
              <a:ahLst/>
              <a:cxnLst/>
              <a:rect l="l" t="t" r="r" b="b"/>
              <a:pathLst>
                <a:path w="5754" h="5283" extrusionOk="0">
                  <a:moveTo>
                    <a:pt x="3155" y="1"/>
                  </a:moveTo>
                  <a:cubicBezTo>
                    <a:pt x="2840" y="1"/>
                    <a:pt x="2498" y="97"/>
                    <a:pt x="2134" y="315"/>
                  </a:cubicBezTo>
                  <a:cubicBezTo>
                    <a:pt x="0" y="1595"/>
                    <a:pt x="1735" y="5283"/>
                    <a:pt x="3528" y="5283"/>
                  </a:cubicBezTo>
                  <a:cubicBezTo>
                    <a:pt x="3961" y="5283"/>
                    <a:pt x="4397" y="5068"/>
                    <a:pt x="4784" y="4553"/>
                  </a:cubicBezTo>
                  <a:lnTo>
                    <a:pt x="4916" y="4288"/>
                  </a:lnTo>
                  <a:cubicBezTo>
                    <a:pt x="5754" y="2780"/>
                    <a:pt x="4849" y="1"/>
                    <a:pt x="3155"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8393;p64"/>
            <p:cNvSpPr/>
            <p:nvPr/>
          </p:nvSpPr>
          <p:spPr>
            <a:xfrm>
              <a:off x="2780000" y="4301550"/>
              <a:ext cx="142000" cy="126350"/>
            </a:xfrm>
            <a:custGeom>
              <a:avLst/>
              <a:gdLst/>
              <a:ahLst/>
              <a:cxnLst/>
              <a:rect l="l" t="t" r="r" b="b"/>
              <a:pathLst>
                <a:path w="5680" h="5054" extrusionOk="0">
                  <a:moveTo>
                    <a:pt x="1738" y="1"/>
                  </a:moveTo>
                  <a:cubicBezTo>
                    <a:pt x="1147" y="1"/>
                    <a:pt x="628" y="323"/>
                    <a:pt x="369" y="1116"/>
                  </a:cubicBezTo>
                  <a:cubicBezTo>
                    <a:pt x="369" y="1248"/>
                    <a:pt x="303" y="1315"/>
                    <a:pt x="303" y="1447"/>
                  </a:cubicBezTo>
                  <a:cubicBezTo>
                    <a:pt x="0" y="2962"/>
                    <a:pt x="1390" y="5053"/>
                    <a:pt x="2860" y="5053"/>
                  </a:cubicBezTo>
                  <a:cubicBezTo>
                    <a:pt x="3319" y="5053"/>
                    <a:pt x="3785" y="4849"/>
                    <a:pt x="4210" y="4361"/>
                  </a:cubicBezTo>
                  <a:cubicBezTo>
                    <a:pt x="5680" y="2598"/>
                    <a:pt x="3418" y="1"/>
                    <a:pt x="1738" y="1"/>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8394;p64"/>
            <p:cNvSpPr/>
            <p:nvPr/>
          </p:nvSpPr>
          <p:spPr>
            <a:xfrm>
              <a:off x="3635100" y="1769400"/>
              <a:ext cx="193375" cy="109000"/>
            </a:xfrm>
            <a:custGeom>
              <a:avLst/>
              <a:gdLst/>
              <a:ahLst/>
              <a:cxnLst/>
              <a:rect l="l" t="t" r="r" b="b"/>
              <a:pathLst>
                <a:path w="7735" h="4360" extrusionOk="0">
                  <a:moveTo>
                    <a:pt x="4505" y="0"/>
                  </a:moveTo>
                  <a:cubicBezTo>
                    <a:pt x="2318" y="0"/>
                    <a:pt x="1" y="3478"/>
                    <a:pt x="2591" y="4250"/>
                  </a:cubicBezTo>
                  <a:cubicBezTo>
                    <a:pt x="2657" y="4316"/>
                    <a:pt x="2790" y="4316"/>
                    <a:pt x="2922" y="4316"/>
                  </a:cubicBezTo>
                  <a:cubicBezTo>
                    <a:pt x="3063" y="4345"/>
                    <a:pt x="3209" y="4359"/>
                    <a:pt x="3359" y="4359"/>
                  </a:cubicBezTo>
                  <a:cubicBezTo>
                    <a:pt x="5261" y="4359"/>
                    <a:pt x="7735" y="2132"/>
                    <a:pt x="5770" y="475"/>
                  </a:cubicBezTo>
                  <a:cubicBezTo>
                    <a:pt x="5381" y="142"/>
                    <a:pt x="4946" y="0"/>
                    <a:pt x="4505"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8395;p64"/>
            <p:cNvSpPr/>
            <p:nvPr/>
          </p:nvSpPr>
          <p:spPr>
            <a:xfrm>
              <a:off x="3151675" y="2640325"/>
              <a:ext cx="140525" cy="125100"/>
            </a:xfrm>
            <a:custGeom>
              <a:avLst/>
              <a:gdLst/>
              <a:ahLst/>
              <a:cxnLst/>
              <a:rect l="l" t="t" r="r" b="b"/>
              <a:pathLst>
                <a:path w="5621" h="5004" extrusionOk="0">
                  <a:moveTo>
                    <a:pt x="2743" y="0"/>
                  </a:moveTo>
                  <a:cubicBezTo>
                    <a:pt x="2274" y="0"/>
                    <a:pt x="1805" y="217"/>
                    <a:pt x="1397" y="739"/>
                  </a:cubicBezTo>
                  <a:cubicBezTo>
                    <a:pt x="1" y="2521"/>
                    <a:pt x="2246" y="5003"/>
                    <a:pt x="3906" y="5003"/>
                  </a:cubicBezTo>
                  <a:cubicBezTo>
                    <a:pt x="4529" y="5003"/>
                    <a:pt x="5070" y="4654"/>
                    <a:pt x="5305" y="3786"/>
                  </a:cubicBezTo>
                  <a:cubicBezTo>
                    <a:pt x="5305" y="3720"/>
                    <a:pt x="5371" y="3587"/>
                    <a:pt x="5371" y="3521"/>
                  </a:cubicBezTo>
                  <a:cubicBezTo>
                    <a:pt x="5620" y="2024"/>
                    <a:pt x="4178" y="0"/>
                    <a:pt x="2743" y="0"/>
                  </a:cubicBezTo>
                  <a:close/>
                </a:path>
              </a:pathLst>
            </a:custGeom>
            <a:solidFill>
              <a:srgbClr val="2E261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6146" name="Picture 2" descr="Euclidean Boy Cartoon, Foreign curly boy, child, hand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667" b="90000" l="10000" r="90000"/>
                    </a14:imgEffect>
                  </a14:imgLayer>
                </a14:imgProps>
              </a:ext>
              <a:ext uri="{28A0092B-C50C-407E-A947-70E740481C1C}">
                <a14:useLocalDpi xmlns:a14="http://schemas.microsoft.com/office/drawing/2010/main" val="0"/>
              </a:ext>
            </a:extLst>
          </a:blip>
          <a:srcRect/>
          <a:stretch>
            <a:fillRect/>
          </a:stretch>
        </p:blipFill>
        <p:spPr bwMode="auto">
          <a:xfrm>
            <a:off x="2689257" y="2325488"/>
            <a:ext cx="3527468" cy="3623487"/>
          </a:xfrm>
          <a:prstGeom prst="rect">
            <a:avLst/>
          </a:prstGeom>
          <a:noFill/>
          <a:extLst>
            <a:ext uri="{909E8E84-426E-40DD-AFC4-6F175D3DCCD1}">
              <a14:hiddenFill xmlns:a14="http://schemas.microsoft.com/office/drawing/2010/main">
                <a:solidFill>
                  <a:srgbClr val="FFFFFF"/>
                </a:solidFill>
              </a14:hiddenFill>
            </a:ext>
          </a:extLst>
        </p:spPr>
      </p:pic>
      <p:sp>
        <p:nvSpPr>
          <p:cNvPr id="72" name="Rounded Rectangle 71"/>
          <p:cNvSpPr/>
          <p:nvPr/>
        </p:nvSpPr>
        <p:spPr>
          <a:xfrm>
            <a:off x="289922" y="1682715"/>
            <a:ext cx="3279552" cy="719917"/>
          </a:xfrm>
          <a:prstGeom prst="roundRect">
            <a:avLst/>
          </a:prstGeom>
          <a:ln>
            <a:solidFill>
              <a:schemeClr val="accent3">
                <a:lumMod val="60000"/>
                <a:lumOff val="40000"/>
              </a:schemeClr>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Thực phẩm t</a:t>
            </a:r>
            <a:r>
              <a:rPr lang="en-US" sz="2000" kern="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h</a:t>
            </a:r>
            <a:r>
              <a:rPr lang="vi-VN" sz="2000" kern="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ường</a:t>
            </a:r>
            <a:r>
              <a:rPr lang="en-US" sz="2000" kern="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 </a:t>
            </a:r>
            <a:r>
              <a:rPr lang="vi-VN" sz="2000" kern="0" dirty="0">
                <a:solidFill>
                  <a:schemeClr val="accent2">
                    <a:lumMod val="50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sử dụng hằng ngày</a:t>
            </a:r>
          </a:p>
        </p:txBody>
      </p:sp>
      <p:sp>
        <p:nvSpPr>
          <p:cNvPr id="73" name="Rounded Rectangle 72"/>
          <p:cNvSpPr/>
          <p:nvPr/>
        </p:nvSpPr>
        <p:spPr>
          <a:xfrm>
            <a:off x="5194711" y="1715796"/>
            <a:ext cx="3769379" cy="492487"/>
          </a:xfrm>
          <a:prstGeom prst="roundRect">
            <a:avLst/>
          </a:prstGeom>
          <a:ln>
            <a:solidFill>
              <a:srgbClr val="00B05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pPr>
            <a:r>
              <a:rPr lang="vi-VN" sz="2000" kern="0" dirty="0">
                <a:solidFill>
                  <a:schemeClr val="bg2">
                    <a:lumMod val="25000"/>
                  </a:schemeClr>
                </a:solidFill>
                <a:latin typeface="Autocar Bold Condensed" panose="020B0500000000000000" pitchFamily="34" charset="0"/>
                <a:ea typeface="Autocar Bold Condensed" panose="020B0500000000000000" pitchFamily="34" charset="0"/>
                <a:cs typeface="Autocar Bold Condensed" panose="020B0500000000000000" pitchFamily="34" charset="0"/>
                <a:sym typeface="Arial"/>
              </a:rPr>
              <a:t>Dấu hiệu thực phẩm bị hỏng</a:t>
            </a:r>
          </a:p>
        </p:txBody>
      </p:sp>
      <p:pic>
        <p:nvPicPr>
          <p:cNvPr id="6148" name="Picture 4" descr="Thịt trắng hay thịt đỏ tuyệt hơn? | Báo Dân tr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398" y="2475069"/>
            <a:ext cx="1190502" cy="1076099"/>
          </a:xfrm>
          <a:prstGeom prst="ellipse">
            <a:avLst/>
          </a:prstGeom>
          <a:noFill/>
          <a:extLst>
            <a:ext uri="{909E8E84-426E-40DD-AFC4-6F175D3DCCD1}">
              <a14:hiddenFill xmlns:a14="http://schemas.microsoft.com/office/drawing/2010/main">
                <a:solidFill>
                  <a:srgbClr val="FFFFFF"/>
                </a:solidFill>
              </a14:hiddenFill>
            </a:ext>
          </a:extLst>
        </p:spPr>
      </p:pic>
      <p:pic>
        <p:nvPicPr>
          <p:cNvPr id="6150" name="Picture 6" descr="Tổng hợp các loại cá biển thông dụng, ăn được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0466" y="2540586"/>
            <a:ext cx="1206645" cy="944368"/>
          </a:xfrm>
          <a:prstGeom prst="ellipse">
            <a:avLst/>
          </a:prstGeom>
          <a:noFill/>
          <a:extLst>
            <a:ext uri="{909E8E84-426E-40DD-AFC4-6F175D3DCCD1}">
              <a14:hiddenFill xmlns:a14="http://schemas.microsoft.com/office/drawing/2010/main">
                <a:solidFill>
                  <a:srgbClr val="FFFFFF"/>
                </a:solidFill>
              </a14:hiddenFill>
            </a:ext>
          </a:extLst>
        </p:spPr>
      </p:pic>
      <p:pic>
        <p:nvPicPr>
          <p:cNvPr id="6152" name="Picture 8" descr="Tổng hợp các loại rau cải phổ biến cho các chị em trở nên đảm đa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781" y="3450811"/>
            <a:ext cx="1200068" cy="1166015"/>
          </a:xfrm>
          <a:prstGeom prst="ellipse">
            <a:avLst/>
          </a:prstGeom>
          <a:noFill/>
          <a:extLst>
            <a:ext uri="{909E8E84-426E-40DD-AFC4-6F175D3DCCD1}">
              <a14:hiddenFill xmlns:a14="http://schemas.microsoft.com/office/drawing/2010/main">
                <a:solidFill>
                  <a:srgbClr val="FFFFFF"/>
                </a:solidFill>
              </a14:hiddenFill>
            </a:ext>
          </a:extLst>
        </p:spPr>
      </p:pic>
      <p:pic>
        <p:nvPicPr>
          <p:cNvPr id="6156" name="Picture 12" descr="Sữa Tươi Tiệt Trùng Nguyên Chất Vinamilk Không đường (1000m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326" t="8433" r="10129" b="10264"/>
          <a:stretch/>
        </p:blipFill>
        <p:spPr bwMode="auto">
          <a:xfrm>
            <a:off x="2540405" y="3490566"/>
            <a:ext cx="1255776" cy="1097281"/>
          </a:xfrm>
          <a:prstGeom prst="ellipse">
            <a:avLst/>
          </a:prstGeom>
          <a:noFill/>
          <a:extLst>
            <a:ext uri="{909E8E84-426E-40DD-AFC4-6F175D3DCCD1}">
              <a14:hiddenFill xmlns:a14="http://schemas.microsoft.com/office/drawing/2010/main">
                <a:solidFill>
                  <a:srgbClr val="FFFFFF"/>
                </a:solidFill>
              </a14:hiddenFill>
            </a:ext>
          </a:extLst>
        </p:spPr>
      </p:pic>
      <p:pic>
        <p:nvPicPr>
          <p:cNvPr id="6158" name="Picture 14" descr="CÁC LOẠI TRÁI CÂY NHẬP KHẨU PHỔ BIẾN NHẤT HIỆN NAY | FUJI | Hệ thống hoa  quả sạch nhập khẩu Fuj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320" y="4616826"/>
            <a:ext cx="1441585" cy="1267778"/>
          </a:xfrm>
          <a:prstGeom prst="ellipse">
            <a:avLst/>
          </a:prstGeom>
          <a:noFill/>
          <a:extLst>
            <a:ext uri="{909E8E84-426E-40DD-AFC4-6F175D3DCCD1}">
              <a14:hiddenFill xmlns:a14="http://schemas.microsoft.com/office/drawing/2010/main">
                <a:solidFill>
                  <a:srgbClr val="FFFFFF"/>
                </a:solidFill>
              </a14:hiddenFill>
            </a:ext>
          </a:extLst>
        </p:spPr>
      </p:pic>
      <p:pic>
        <p:nvPicPr>
          <p:cNvPr id="103" name="Picture 10" descr="SỰ THẬT VỀ TRỨNG GÀ CÓ THỂ BẠN CHƯA BIẾT - Món ngon Bình Địn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15530" y="3505523"/>
            <a:ext cx="1203655" cy="1117338"/>
          </a:xfrm>
          <a:prstGeom prst="ellipse">
            <a:avLst/>
          </a:prstGeom>
          <a:noFill/>
          <a:extLst>
            <a:ext uri="{909E8E84-426E-40DD-AFC4-6F175D3DCCD1}">
              <a14:hiddenFill xmlns:a14="http://schemas.microsoft.com/office/drawing/2010/main">
                <a:solidFill>
                  <a:srgbClr val="FFFFFF"/>
                </a:solidFill>
              </a14:hiddenFill>
            </a:ext>
          </a:extLst>
        </p:spPr>
      </p:pic>
      <p:pic>
        <p:nvPicPr>
          <p:cNvPr id="6160" name="Picture 16" descr="Shopee Việt Nam | Mua và Bán Trên Ứng Dụng Di Động Hoặc Webs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0448" y="4683271"/>
            <a:ext cx="1197880" cy="1201333"/>
          </a:xfrm>
          <a:prstGeom prst="ellipse">
            <a:avLst/>
          </a:prstGeom>
          <a:noFill/>
          <a:extLst>
            <a:ext uri="{909E8E84-426E-40DD-AFC4-6F175D3DCCD1}">
              <a14:hiddenFill xmlns:a14="http://schemas.microsoft.com/office/drawing/2010/main">
                <a:solidFill>
                  <a:srgbClr val="FFFFFF"/>
                </a:solidFill>
              </a14:hiddenFill>
            </a:ext>
          </a:extLst>
        </p:spPr>
      </p:pic>
      <p:sp>
        <p:nvSpPr>
          <p:cNvPr id="2" name="AutoShape 20" descr="Hashtag Dawn - Nếu bạn đặt 1 quả đào hư thối vào cạnh... | Facebook"/>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sp>
        <p:nvSpPr>
          <p:cNvPr id="4" name="AutoShape 24" descr="Hashtag Dawn - Nếu bạn đặt 1 quả đào hư thối vào cạnh... | Facebook"/>
          <p:cNvSpPr>
            <a:spLocks noChangeAspect="1" noChangeArrowheads="1"/>
          </p:cNvSpPr>
          <p:nvPr/>
        </p:nvSpPr>
        <p:spPr bwMode="auto">
          <a:xfrm>
            <a:off x="1424456" y="388918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cs typeface="Arial"/>
              <a:sym typeface="Arial"/>
            </a:endParaRPr>
          </a:p>
        </p:txBody>
      </p:sp>
      <p:grpSp>
        <p:nvGrpSpPr>
          <p:cNvPr id="5" name="Group 4"/>
          <p:cNvGrpSpPr/>
          <p:nvPr/>
        </p:nvGrpSpPr>
        <p:grpSpPr>
          <a:xfrm>
            <a:off x="5548293" y="2475069"/>
            <a:ext cx="1580544" cy="1041653"/>
            <a:chOff x="5416386" y="1511908"/>
            <a:chExt cx="1812550" cy="979617"/>
          </a:xfrm>
        </p:grpSpPr>
        <p:pic>
          <p:nvPicPr>
            <p:cNvPr id="6162" name="Picture 18" descr="Cách làm rau héo tươi trở lại chỉ với 1 cốc nước"/>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49673"/>
            <a:stretch/>
          </p:blipFill>
          <p:spPr bwMode="auto">
            <a:xfrm>
              <a:off x="5416386" y="1511908"/>
              <a:ext cx="673863" cy="979616"/>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Miếng dán bằng hóa chất, giúp hoa quả tươi ngon trong nửa tháng, không lo  thối - Báo Tổ Quốc"/>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690"/>
            <a:stretch/>
          </p:blipFill>
          <p:spPr bwMode="auto">
            <a:xfrm>
              <a:off x="6090249" y="1511909"/>
              <a:ext cx="1138687" cy="979616"/>
            </a:xfrm>
            <a:prstGeom prst="rect">
              <a:avLst/>
            </a:prstGeom>
            <a:noFill/>
            <a:extLst>
              <a:ext uri="{909E8E84-426E-40DD-AFC4-6F175D3DCCD1}">
                <a14:hiddenFill xmlns:a14="http://schemas.microsoft.com/office/drawing/2010/main">
                  <a:solidFill>
                    <a:srgbClr val="FFFFFF"/>
                  </a:solidFill>
                </a14:hiddenFill>
              </a:ext>
            </a:extLst>
          </p:spPr>
        </p:pic>
      </p:grpSp>
      <p:pic>
        <p:nvPicPr>
          <p:cNvPr id="6176" name="Picture 32" descr="Ăn bánh mì mốc có an toàn không? | Vinme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48294" y="4713847"/>
            <a:ext cx="1582763" cy="1102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13775" y="2599922"/>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9Slide03 Arima Madurai" panose="00000500000000000000" pitchFamily="2" charset="0"/>
                <a:cs typeface="#9Slide03 Arima Madurai" panose="00000500000000000000" pitchFamily="2" charset="0"/>
                <a:sym typeface="Arial"/>
              </a:rPr>
              <a:t>Trái cây, rau xanh bị héo, thối rữa, chuyển màu sắc</a:t>
            </a:r>
          </a:p>
        </p:txBody>
      </p:sp>
      <p:sp>
        <p:nvSpPr>
          <p:cNvPr id="104" name="TextBox 103"/>
          <p:cNvSpPr txBox="1"/>
          <p:nvPr/>
        </p:nvSpPr>
        <p:spPr>
          <a:xfrm>
            <a:off x="5503597" y="3789948"/>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9Slide03 Arima Madurai" panose="00000500000000000000" pitchFamily="2" charset="0"/>
                <a:cs typeface="#9Slide03 Arima Madurai" panose="00000500000000000000" pitchFamily="2" charset="0"/>
                <a:sym typeface="Arial"/>
              </a:rPr>
              <a:t>Thịt, cá bị thối rữa, nấm mố</a:t>
            </a:r>
            <a:r>
              <a:rPr lang="en-US" sz="1400" kern="0" dirty="0">
                <a:solidFill>
                  <a:srgbClr val="002060"/>
                </a:solidFill>
                <a:latin typeface="#9Slide03 Arima Madurai" panose="00000500000000000000" pitchFamily="2" charset="0"/>
                <a:cs typeface="#9Slide03 Arima Madurai" panose="00000500000000000000" pitchFamily="2" charset="0"/>
                <a:sym typeface="Arial"/>
              </a:rPr>
              <a:t>c, </a:t>
            </a:r>
            <a:r>
              <a:rPr lang="vi-VN" sz="1400" kern="0" dirty="0">
                <a:solidFill>
                  <a:srgbClr val="002060"/>
                </a:solidFill>
                <a:latin typeface="#9Slide03 Arima Madurai" panose="00000500000000000000" pitchFamily="2" charset="0"/>
                <a:cs typeface="#9Slide03 Arima Madurai" panose="00000500000000000000" pitchFamily="2" charset="0"/>
                <a:sym typeface="Arial"/>
              </a:rPr>
              <a:t>có m</a:t>
            </a:r>
            <a:r>
              <a:rPr lang="en-US" sz="1400" kern="0" dirty="0">
                <a:solidFill>
                  <a:srgbClr val="002060"/>
                </a:solidFill>
                <a:latin typeface="#9Slide03 Arima Madurai" panose="00000500000000000000" pitchFamily="2" charset="0"/>
                <a:cs typeface="#9Slide03 Arima Madurai" panose="00000500000000000000" pitchFamily="2" charset="0"/>
                <a:sym typeface="Arial"/>
              </a:rPr>
              <a:t>ù</a:t>
            </a:r>
            <a:r>
              <a:rPr lang="vi-VN" sz="1400" kern="0" dirty="0">
                <a:solidFill>
                  <a:srgbClr val="002060"/>
                </a:solidFill>
                <a:latin typeface="#9Slide03 Arima Madurai" panose="00000500000000000000" pitchFamily="2" charset="0"/>
                <a:cs typeface="#9Slide03 Arima Madurai" panose="00000500000000000000" pitchFamily="2" charset="0"/>
                <a:sym typeface="Arial"/>
              </a:rPr>
              <a:t>i</a:t>
            </a:r>
            <a:r>
              <a:rPr lang="en-US" sz="1400" kern="0" dirty="0">
                <a:solidFill>
                  <a:srgbClr val="002060"/>
                </a:solidFill>
                <a:latin typeface="#9Slide03 Arima Madurai" panose="00000500000000000000" pitchFamily="2" charset="0"/>
                <a:cs typeface="#9Slide03 Arima Madurai" panose="00000500000000000000" pitchFamily="2" charset="0"/>
                <a:sym typeface="Arial"/>
              </a:rPr>
              <a:t> </a:t>
            </a:r>
            <a:r>
              <a:rPr lang="vi-VN" sz="1400" kern="0" dirty="0">
                <a:solidFill>
                  <a:srgbClr val="002060"/>
                </a:solidFill>
                <a:latin typeface="#9Slide03 Arima Madurai" panose="00000500000000000000" pitchFamily="2" charset="0"/>
                <a:cs typeface="#9Slide03 Arima Madurai" panose="00000500000000000000" pitchFamily="2" charset="0"/>
                <a:sym typeface="Arial"/>
              </a:rPr>
              <a:t>ươ</a:t>
            </a:r>
            <a:r>
              <a:rPr lang="en-US" sz="1400" kern="0" dirty="0">
                <a:solidFill>
                  <a:srgbClr val="002060"/>
                </a:solidFill>
                <a:latin typeface="#9Slide03 Arima Madurai" panose="00000500000000000000" pitchFamily="2" charset="0"/>
                <a:cs typeface="#9Slide03 Arima Madurai" panose="00000500000000000000" pitchFamily="2" charset="0"/>
                <a:sym typeface="Arial"/>
              </a:rPr>
              <a:t>n </a:t>
            </a:r>
            <a:r>
              <a:rPr lang="vi-VN" sz="1400" kern="0" dirty="0">
                <a:solidFill>
                  <a:srgbClr val="002060"/>
                </a:solidFill>
                <a:latin typeface="#9Slide03 Arima Madurai" panose="00000500000000000000" pitchFamily="2" charset="0"/>
                <a:cs typeface="#9Slide03 Arima Madurai" panose="00000500000000000000" pitchFamily="2" charset="0"/>
                <a:sym typeface="Arial"/>
              </a:rPr>
              <a:t>khó chịu</a:t>
            </a:r>
            <a:r>
              <a:rPr lang="en-US" sz="1400" kern="0" dirty="0">
                <a:solidFill>
                  <a:srgbClr val="002060"/>
                </a:solidFill>
                <a:latin typeface="#9Slide03 Arima Madurai" panose="00000500000000000000" pitchFamily="2" charset="0"/>
                <a:cs typeface="#9Slide03 Arima Madurai" panose="00000500000000000000" pitchFamily="2" charset="0"/>
                <a:sym typeface="Arial"/>
              </a:rPr>
              <a:t>.</a:t>
            </a:r>
          </a:p>
        </p:txBody>
      </p:sp>
      <p:grpSp>
        <p:nvGrpSpPr>
          <p:cNvPr id="7" name="Group 6"/>
          <p:cNvGrpSpPr/>
          <p:nvPr/>
        </p:nvGrpSpPr>
        <p:grpSpPr>
          <a:xfrm>
            <a:off x="7329466" y="3593716"/>
            <a:ext cx="1749962" cy="1120052"/>
            <a:chOff x="7329466" y="2736466"/>
            <a:chExt cx="1749962" cy="1120052"/>
          </a:xfrm>
        </p:grpSpPr>
        <p:pic>
          <p:nvPicPr>
            <p:cNvPr id="6174" name="Picture 30" descr="Không sợ chọn nhầm cá ươn với cách lựa cá tươi dễ dà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6870"/>
            <a:stretch/>
          </p:blipFill>
          <p:spPr bwMode="auto">
            <a:xfrm>
              <a:off x="7939272" y="2736466"/>
              <a:ext cx="1140156" cy="1087033"/>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Cách phân biệt thịt tươi ngon với thịt thối đông lạnh hàng chục năm"/>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103" r="49341"/>
            <a:stretch/>
          </p:blipFill>
          <p:spPr bwMode="auto">
            <a:xfrm>
              <a:off x="7329466" y="2747543"/>
              <a:ext cx="609806" cy="1108975"/>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7213775" y="4996725"/>
            <a:ext cx="1750315" cy="738664"/>
          </a:xfrm>
          <a:prstGeom prst="rect">
            <a:avLst/>
          </a:prstGeom>
          <a:noFill/>
        </p:spPr>
        <p:txBody>
          <a:bodyPr wrap="square" rtlCol="0">
            <a:spAutoFit/>
          </a:bodyPr>
          <a:lstStyle/>
          <a:p>
            <a:pPr algn="ctr">
              <a:buClr>
                <a:srgbClr val="000000"/>
              </a:buClr>
              <a:buFont typeface="Arial"/>
              <a:buNone/>
            </a:pPr>
            <a:r>
              <a:rPr lang="vi-VN" sz="1400" kern="0" dirty="0">
                <a:solidFill>
                  <a:srgbClr val="002060"/>
                </a:solidFill>
                <a:latin typeface="#9Slide03 Arima Madurai" panose="00000500000000000000" pitchFamily="2" charset="0"/>
                <a:cs typeface="#9Slide03 Arima Madurai" panose="00000500000000000000" pitchFamily="2" charset="0"/>
                <a:sym typeface="Arial"/>
              </a:rPr>
              <a:t>Bánh mì để lâu sẽ xuất hiện mốc xanh.</a:t>
            </a:r>
          </a:p>
        </p:txBody>
      </p:sp>
    </p:spTree>
    <p:extLst>
      <p:ext uri="{BB962C8B-B14F-4D97-AF65-F5344CB8AC3E}">
        <p14:creationId xmlns:p14="http://schemas.microsoft.com/office/powerpoint/2010/main" val="101892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1000" fill="hold"/>
                                        <p:tgtEl>
                                          <p:spTgt spid="6148"/>
                                        </p:tgtEl>
                                        <p:attrNameLst>
                                          <p:attrName>ppt_w</p:attrName>
                                        </p:attrNameLst>
                                      </p:cBhvr>
                                      <p:tavLst>
                                        <p:tav tm="0">
                                          <p:val>
                                            <p:fltVal val="0"/>
                                          </p:val>
                                        </p:tav>
                                        <p:tav tm="100000">
                                          <p:val>
                                            <p:strVal val="#ppt_w"/>
                                          </p:val>
                                        </p:tav>
                                      </p:tavLst>
                                    </p:anim>
                                    <p:anim calcmode="lin" valueType="num">
                                      <p:cBhvr>
                                        <p:cTn id="8" dur="1000" fill="hold"/>
                                        <p:tgtEl>
                                          <p:spTgt spid="6148"/>
                                        </p:tgtEl>
                                        <p:attrNameLst>
                                          <p:attrName>ppt_h</p:attrName>
                                        </p:attrNameLst>
                                      </p:cBhvr>
                                      <p:tavLst>
                                        <p:tav tm="0">
                                          <p:val>
                                            <p:fltVal val="0"/>
                                          </p:val>
                                        </p:tav>
                                        <p:tav tm="100000">
                                          <p:val>
                                            <p:strVal val="#ppt_h"/>
                                          </p:val>
                                        </p:tav>
                                      </p:tavLst>
                                    </p:anim>
                                    <p:anim calcmode="lin" valueType="num">
                                      <p:cBhvr>
                                        <p:cTn id="9" dur="1000" fill="hold"/>
                                        <p:tgtEl>
                                          <p:spTgt spid="6148"/>
                                        </p:tgtEl>
                                        <p:attrNameLst>
                                          <p:attrName>style.rotation</p:attrName>
                                        </p:attrNameLst>
                                      </p:cBhvr>
                                      <p:tavLst>
                                        <p:tav tm="0">
                                          <p:val>
                                            <p:fltVal val="90"/>
                                          </p:val>
                                        </p:tav>
                                        <p:tav tm="100000">
                                          <p:val>
                                            <p:fltVal val="0"/>
                                          </p:val>
                                        </p:tav>
                                      </p:tavLst>
                                    </p:anim>
                                    <p:animEffect transition="in" filter="fade">
                                      <p:cBhvr>
                                        <p:cTn id="10" dur="1000"/>
                                        <p:tgtEl>
                                          <p:spTgt spid="6148"/>
                                        </p:tgtEl>
                                      </p:cBhvr>
                                    </p:animEffect>
                                  </p:childTnLst>
                                </p:cTn>
                              </p:par>
                              <p:par>
                                <p:cTn id="11" presetID="3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1000" fill="hold"/>
                                        <p:tgtEl>
                                          <p:spTgt spid="6152"/>
                                        </p:tgtEl>
                                        <p:attrNameLst>
                                          <p:attrName>ppt_w</p:attrName>
                                        </p:attrNameLst>
                                      </p:cBhvr>
                                      <p:tavLst>
                                        <p:tav tm="0">
                                          <p:val>
                                            <p:fltVal val="0"/>
                                          </p:val>
                                        </p:tav>
                                        <p:tav tm="100000">
                                          <p:val>
                                            <p:strVal val="#ppt_w"/>
                                          </p:val>
                                        </p:tav>
                                      </p:tavLst>
                                    </p:anim>
                                    <p:anim calcmode="lin" valueType="num">
                                      <p:cBhvr>
                                        <p:cTn id="14" dur="1000" fill="hold"/>
                                        <p:tgtEl>
                                          <p:spTgt spid="6152"/>
                                        </p:tgtEl>
                                        <p:attrNameLst>
                                          <p:attrName>ppt_h</p:attrName>
                                        </p:attrNameLst>
                                      </p:cBhvr>
                                      <p:tavLst>
                                        <p:tav tm="0">
                                          <p:val>
                                            <p:fltVal val="0"/>
                                          </p:val>
                                        </p:tav>
                                        <p:tav tm="100000">
                                          <p:val>
                                            <p:strVal val="#ppt_h"/>
                                          </p:val>
                                        </p:tav>
                                      </p:tavLst>
                                    </p:anim>
                                    <p:anim calcmode="lin" valueType="num">
                                      <p:cBhvr>
                                        <p:cTn id="15" dur="1000" fill="hold"/>
                                        <p:tgtEl>
                                          <p:spTgt spid="6152"/>
                                        </p:tgtEl>
                                        <p:attrNameLst>
                                          <p:attrName>style.rotation</p:attrName>
                                        </p:attrNameLst>
                                      </p:cBhvr>
                                      <p:tavLst>
                                        <p:tav tm="0">
                                          <p:val>
                                            <p:fltVal val="90"/>
                                          </p:val>
                                        </p:tav>
                                        <p:tav tm="100000">
                                          <p:val>
                                            <p:fltVal val="0"/>
                                          </p:val>
                                        </p:tav>
                                      </p:tavLst>
                                    </p:anim>
                                    <p:animEffect transition="in" filter="fade">
                                      <p:cBhvr>
                                        <p:cTn id="16" dur="1000"/>
                                        <p:tgtEl>
                                          <p:spTgt spid="6152"/>
                                        </p:tgtEl>
                                      </p:cBhvr>
                                    </p:animEffect>
                                  </p:childTnLst>
                                </p:cTn>
                              </p:par>
                              <p:par>
                                <p:cTn id="17" presetID="31" presetClass="entr" presetSubtype="0" fill="hold"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1000" fill="hold"/>
                                        <p:tgtEl>
                                          <p:spTgt spid="103"/>
                                        </p:tgtEl>
                                        <p:attrNameLst>
                                          <p:attrName>ppt_w</p:attrName>
                                        </p:attrNameLst>
                                      </p:cBhvr>
                                      <p:tavLst>
                                        <p:tav tm="0">
                                          <p:val>
                                            <p:fltVal val="0"/>
                                          </p:val>
                                        </p:tav>
                                        <p:tav tm="100000">
                                          <p:val>
                                            <p:strVal val="#ppt_w"/>
                                          </p:val>
                                        </p:tav>
                                      </p:tavLst>
                                    </p:anim>
                                    <p:anim calcmode="lin" valueType="num">
                                      <p:cBhvr>
                                        <p:cTn id="20" dur="1000" fill="hold"/>
                                        <p:tgtEl>
                                          <p:spTgt spid="103"/>
                                        </p:tgtEl>
                                        <p:attrNameLst>
                                          <p:attrName>ppt_h</p:attrName>
                                        </p:attrNameLst>
                                      </p:cBhvr>
                                      <p:tavLst>
                                        <p:tav tm="0">
                                          <p:val>
                                            <p:fltVal val="0"/>
                                          </p:val>
                                        </p:tav>
                                        <p:tav tm="100000">
                                          <p:val>
                                            <p:strVal val="#ppt_h"/>
                                          </p:val>
                                        </p:tav>
                                      </p:tavLst>
                                    </p:anim>
                                    <p:anim calcmode="lin" valueType="num">
                                      <p:cBhvr>
                                        <p:cTn id="21" dur="1000" fill="hold"/>
                                        <p:tgtEl>
                                          <p:spTgt spid="103"/>
                                        </p:tgtEl>
                                        <p:attrNameLst>
                                          <p:attrName>style.rotation</p:attrName>
                                        </p:attrNameLst>
                                      </p:cBhvr>
                                      <p:tavLst>
                                        <p:tav tm="0">
                                          <p:val>
                                            <p:fltVal val="90"/>
                                          </p:val>
                                        </p:tav>
                                        <p:tav tm="100000">
                                          <p:val>
                                            <p:fltVal val="0"/>
                                          </p:val>
                                        </p:tav>
                                      </p:tavLst>
                                    </p:anim>
                                    <p:animEffect transition="in" filter="fade">
                                      <p:cBhvr>
                                        <p:cTn id="22" dur="1000"/>
                                        <p:tgtEl>
                                          <p:spTgt spid="103"/>
                                        </p:tgtEl>
                                      </p:cBhvr>
                                    </p:animEffect>
                                  </p:childTnLst>
                                </p:cTn>
                              </p:par>
                              <p:par>
                                <p:cTn id="23" presetID="31" presetClass="entr" presetSubtype="0" fill="hold" nodeType="withEffect">
                                  <p:stCondLst>
                                    <p:cond delay="0"/>
                                  </p:stCondLst>
                                  <p:childTnLst>
                                    <p:set>
                                      <p:cBhvr>
                                        <p:cTn id="24" dur="1" fill="hold">
                                          <p:stCondLst>
                                            <p:cond delay="0"/>
                                          </p:stCondLst>
                                        </p:cTn>
                                        <p:tgtEl>
                                          <p:spTgt spid="6156"/>
                                        </p:tgtEl>
                                        <p:attrNameLst>
                                          <p:attrName>style.visibility</p:attrName>
                                        </p:attrNameLst>
                                      </p:cBhvr>
                                      <p:to>
                                        <p:strVal val="visible"/>
                                      </p:to>
                                    </p:set>
                                    <p:anim calcmode="lin" valueType="num">
                                      <p:cBhvr>
                                        <p:cTn id="25" dur="1000" fill="hold"/>
                                        <p:tgtEl>
                                          <p:spTgt spid="6156"/>
                                        </p:tgtEl>
                                        <p:attrNameLst>
                                          <p:attrName>ppt_w</p:attrName>
                                        </p:attrNameLst>
                                      </p:cBhvr>
                                      <p:tavLst>
                                        <p:tav tm="0">
                                          <p:val>
                                            <p:fltVal val="0"/>
                                          </p:val>
                                        </p:tav>
                                        <p:tav tm="100000">
                                          <p:val>
                                            <p:strVal val="#ppt_w"/>
                                          </p:val>
                                        </p:tav>
                                      </p:tavLst>
                                    </p:anim>
                                    <p:anim calcmode="lin" valueType="num">
                                      <p:cBhvr>
                                        <p:cTn id="26" dur="1000" fill="hold"/>
                                        <p:tgtEl>
                                          <p:spTgt spid="6156"/>
                                        </p:tgtEl>
                                        <p:attrNameLst>
                                          <p:attrName>ppt_h</p:attrName>
                                        </p:attrNameLst>
                                      </p:cBhvr>
                                      <p:tavLst>
                                        <p:tav tm="0">
                                          <p:val>
                                            <p:fltVal val="0"/>
                                          </p:val>
                                        </p:tav>
                                        <p:tav tm="100000">
                                          <p:val>
                                            <p:strVal val="#ppt_h"/>
                                          </p:val>
                                        </p:tav>
                                      </p:tavLst>
                                    </p:anim>
                                    <p:anim calcmode="lin" valueType="num">
                                      <p:cBhvr>
                                        <p:cTn id="27" dur="1000" fill="hold"/>
                                        <p:tgtEl>
                                          <p:spTgt spid="6156"/>
                                        </p:tgtEl>
                                        <p:attrNameLst>
                                          <p:attrName>style.rotation</p:attrName>
                                        </p:attrNameLst>
                                      </p:cBhvr>
                                      <p:tavLst>
                                        <p:tav tm="0">
                                          <p:val>
                                            <p:fltVal val="90"/>
                                          </p:val>
                                        </p:tav>
                                        <p:tav tm="100000">
                                          <p:val>
                                            <p:fltVal val="0"/>
                                          </p:val>
                                        </p:tav>
                                      </p:tavLst>
                                    </p:anim>
                                    <p:animEffect transition="in" filter="fade">
                                      <p:cBhvr>
                                        <p:cTn id="28" dur="1000"/>
                                        <p:tgtEl>
                                          <p:spTgt spid="6156"/>
                                        </p:tgtEl>
                                      </p:cBhvr>
                                    </p:animEffect>
                                  </p:childTnLst>
                                </p:cTn>
                              </p:par>
                              <p:par>
                                <p:cTn id="29" presetID="31"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 calcmode="lin" valueType="num">
                                      <p:cBhvr>
                                        <p:cTn id="31" dur="1000" fill="hold"/>
                                        <p:tgtEl>
                                          <p:spTgt spid="6150"/>
                                        </p:tgtEl>
                                        <p:attrNameLst>
                                          <p:attrName>ppt_w</p:attrName>
                                        </p:attrNameLst>
                                      </p:cBhvr>
                                      <p:tavLst>
                                        <p:tav tm="0">
                                          <p:val>
                                            <p:fltVal val="0"/>
                                          </p:val>
                                        </p:tav>
                                        <p:tav tm="100000">
                                          <p:val>
                                            <p:strVal val="#ppt_w"/>
                                          </p:val>
                                        </p:tav>
                                      </p:tavLst>
                                    </p:anim>
                                    <p:anim calcmode="lin" valueType="num">
                                      <p:cBhvr>
                                        <p:cTn id="32" dur="1000" fill="hold"/>
                                        <p:tgtEl>
                                          <p:spTgt spid="6150"/>
                                        </p:tgtEl>
                                        <p:attrNameLst>
                                          <p:attrName>ppt_h</p:attrName>
                                        </p:attrNameLst>
                                      </p:cBhvr>
                                      <p:tavLst>
                                        <p:tav tm="0">
                                          <p:val>
                                            <p:fltVal val="0"/>
                                          </p:val>
                                        </p:tav>
                                        <p:tav tm="100000">
                                          <p:val>
                                            <p:strVal val="#ppt_h"/>
                                          </p:val>
                                        </p:tav>
                                      </p:tavLst>
                                    </p:anim>
                                    <p:anim calcmode="lin" valueType="num">
                                      <p:cBhvr>
                                        <p:cTn id="33" dur="1000" fill="hold"/>
                                        <p:tgtEl>
                                          <p:spTgt spid="6150"/>
                                        </p:tgtEl>
                                        <p:attrNameLst>
                                          <p:attrName>style.rotation</p:attrName>
                                        </p:attrNameLst>
                                      </p:cBhvr>
                                      <p:tavLst>
                                        <p:tav tm="0">
                                          <p:val>
                                            <p:fltVal val="90"/>
                                          </p:val>
                                        </p:tav>
                                        <p:tav tm="100000">
                                          <p:val>
                                            <p:fltVal val="0"/>
                                          </p:val>
                                        </p:tav>
                                      </p:tavLst>
                                    </p:anim>
                                    <p:animEffect transition="in" filter="fade">
                                      <p:cBhvr>
                                        <p:cTn id="34" dur="1000"/>
                                        <p:tgtEl>
                                          <p:spTgt spid="6150"/>
                                        </p:tgtEl>
                                      </p:cBhvr>
                                    </p:animEffect>
                                  </p:childTnLst>
                                </p:cTn>
                              </p:par>
                              <p:par>
                                <p:cTn id="35" presetID="31" presetClass="entr" presetSubtype="0" fill="hold" nodeType="withEffect">
                                  <p:stCondLst>
                                    <p:cond delay="0"/>
                                  </p:stCondLst>
                                  <p:childTnLst>
                                    <p:set>
                                      <p:cBhvr>
                                        <p:cTn id="36" dur="1" fill="hold">
                                          <p:stCondLst>
                                            <p:cond delay="0"/>
                                          </p:stCondLst>
                                        </p:cTn>
                                        <p:tgtEl>
                                          <p:spTgt spid="6158"/>
                                        </p:tgtEl>
                                        <p:attrNameLst>
                                          <p:attrName>style.visibility</p:attrName>
                                        </p:attrNameLst>
                                      </p:cBhvr>
                                      <p:to>
                                        <p:strVal val="visible"/>
                                      </p:to>
                                    </p:set>
                                    <p:anim calcmode="lin" valueType="num">
                                      <p:cBhvr>
                                        <p:cTn id="37" dur="1000" fill="hold"/>
                                        <p:tgtEl>
                                          <p:spTgt spid="6158"/>
                                        </p:tgtEl>
                                        <p:attrNameLst>
                                          <p:attrName>ppt_w</p:attrName>
                                        </p:attrNameLst>
                                      </p:cBhvr>
                                      <p:tavLst>
                                        <p:tav tm="0">
                                          <p:val>
                                            <p:fltVal val="0"/>
                                          </p:val>
                                        </p:tav>
                                        <p:tav tm="100000">
                                          <p:val>
                                            <p:strVal val="#ppt_w"/>
                                          </p:val>
                                        </p:tav>
                                      </p:tavLst>
                                    </p:anim>
                                    <p:anim calcmode="lin" valueType="num">
                                      <p:cBhvr>
                                        <p:cTn id="38" dur="1000" fill="hold"/>
                                        <p:tgtEl>
                                          <p:spTgt spid="6158"/>
                                        </p:tgtEl>
                                        <p:attrNameLst>
                                          <p:attrName>ppt_h</p:attrName>
                                        </p:attrNameLst>
                                      </p:cBhvr>
                                      <p:tavLst>
                                        <p:tav tm="0">
                                          <p:val>
                                            <p:fltVal val="0"/>
                                          </p:val>
                                        </p:tav>
                                        <p:tav tm="100000">
                                          <p:val>
                                            <p:strVal val="#ppt_h"/>
                                          </p:val>
                                        </p:tav>
                                      </p:tavLst>
                                    </p:anim>
                                    <p:anim calcmode="lin" valueType="num">
                                      <p:cBhvr>
                                        <p:cTn id="39" dur="1000" fill="hold"/>
                                        <p:tgtEl>
                                          <p:spTgt spid="6158"/>
                                        </p:tgtEl>
                                        <p:attrNameLst>
                                          <p:attrName>style.rotation</p:attrName>
                                        </p:attrNameLst>
                                      </p:cBhvr>
                                      <p:tavLst>
                                        <p:tav tm="0">
                                          <p:val>
                                            <p:fltVal val="90"/>
                                          </p:val>
                                        </p:tav>
                                        <p:tav tm="100000">
                                          <p:val>
                                            <p:fltVal val="0"/>
                                          </p:val>
                                        </p:tav>
                                      </p:tavLst>
                                    </p:anim>
                                    <p:animEffect transition="in" filter="fade">
                                      <p:cBhvr>
                                        <p:cTn id="40" dur="1000"/>
                                        <p:tgtEl>
                                          <p:spTgt spid="6158"/>
                                        </p:tgtEl>
                                      </p:cBhvr>
                                    </p:animEffect>
                                  </p:childTnLst>
                                </p:cTn>
                              </p:par>
                              <p:par>
                                <p:cTn id="41" presetID="31" presetClass="entr" presetSubtype="0" fill="hold" nodeType="withEffect">
                                  <p:stCondLst>
                                    <p:cond delay="0"/>
                                  </p:stCondLst>
                                  <p:childTnLst>
                                    <p:set>
                                      <p:cBhvr>
                                        <p:cTn id="42" dur="1" fill="hold">
                                          <p:stCondLst>
                                            <p:cond delay="0"/>
                                          </p:stCondLst>
                                        </p:cTn>
                                        <p:tgtEl>
                                          <p:spTgt spid="6160"/>
                                        </p:tgtEl>
                                        <p:attrNameLst>
                                          <p:attrName>style.visibility</p:attrName>
                                        </p:attrNameLst>
                                      </p:cBhvr>
                                      <p:to>
                                        <p:strVal val="visible"/>
                                      </p:to>
                                    </p:set>
                                    <p:anim calcmode="lin" valueType="num">
                                      <p:cBhvr>
                                        <p:cTn id="43" dur="1000" fill="hold"/>
                                        <p:tgtEl>
                                          <p:spTgt spid="6160"/>
                                        </p:tgtEl>
                                        <p:attrNameLst>
                                          <p:attrName>ppt_w</p:attrName>
                                        </p:attrNameLst>
                                      </p:cBhvr>
                                      <p:tavLst>
                                        <p:tav tm="0">
                                          <p:val>
                                            <p:fltVal val="0"/>
                                          </p:val>
                                        </p:tav>
                                        <p:tav tm="100000">
                                          <p:val>
                                            <p:strVal val="#ppt_w"/>
                                          </p:val>
                                        </p:tav>
                                      </p:tavLst>
                                    </p:anim>
                                    <p:anim calcmode="lin" valueType="num">
                                      <p:cBhvr>
                                        <p:cTn id="44" dur="1000" fill="hold"/>
                                        <p:tgtEl>
                                          <p:spTgt spid="6160"/>
                                        </p:tgtEl>
                                        <p:attrNameLst>
                                          <p:attrName>ppt_h</p:attrName>
                                        </p:attrNameLst>
                                      </p:cBhvr>
                                      <p:tavLst>
                                        <p:tav tm="0">
                                          <p:val>
                                            <p:fltVal val="0"/>
                                          </p:val>
                                        </p:tav>
                                        <p:tav tm="100000">
                                          <p:val>
                                            <p:strVal val="#ppt_h"/>
                                          </p:val>
                                        </p:tav>
                                      </p:tavLst>
                                    </p:anim>
                                    <p:anim calcmode="lin" valueType="num">
                                      <p:cBhvr>
                                        <p:cTn id="45" dur="1000" fill="hold"/>
                                        <p:tgtEl>
                                          <p:spTgt spid="6160"/>
                                        </p:tgtEl>
                                        <p:attrNameLst>
                                          <p:attrName>style.rotation</p:attrName>
                                        </p:attrNameLst>
                                      </p:cBhvr>
                                      <p:tavLst>
                                        <p:tav tm="0">
                                          <p:val>
                                            <p:fltVal val="90"/>
                                          </p:val>
                                        </p:tav>
                                        <p:tav tm="100000">
                                          <p:val>
                                            <p:fltVal val="0"/>
                                          </p:val>
                                        </p:tav>
                                      </p:tavLst>
                                    </p:anim>
                                    <p:animEffect transition="in" filter="fade">
                                      <p:cBhvr>
                                        <p:cTn id="46" dur="1000"/>
                                        <p:tgtEl>
                                          <p:spTgt spid="616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arn(inVertical)">
                                      <p:cBhvr>
                                        <p:cTn id="59" dur="500"/>
                                        <p:tgtEl>
                                          <p:spTgt spid="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4"/>
                                        </p:tgtEl>
                                        <p:attrNameLst>
                                          <p:attrName>style.visibility</p:attrName>
                                        </p:attrNameLst>
                                      </p:cBhvr>
                                      <p:to>
                                        <p:strVal val="visible"/>
                                      </p:to>
                                    </p:set>
                                    <p:animEffect transition="in" filter="barn(inVertical)">
                                      <p:cBhvr>
                                        <p:cTn id="62" dur="500"/>
                                        <p:tgtEl>
                                          <p:spTgt spid="10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176"/>
                                        </p:tgtEl>
                                        <p:attrNameLst>
                                          <p:attrName>style.visibility</p:attrName>
                                        </p:attrNameLst>
                                      </p:cBhvr>
                                      <p:to>
                                        <p:strVal val="visible"/>
                                      </p:to>
                                    </p:set>
                                    <p:animEffect transition="in" filter="barn(inVertical)">
                                      <p:cBhvr>
                                        <p:cTn id="67" dur="500"/>
                                        <p:tgtEl>
                                          <p:spTgt spid="617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barn(inVertical)">
                                      <p:cBhvr>
                                        <p:cTn id="7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4" grpId="0"/>
      <p:bldP spid="105" grpId="0"/>
    </p:bldLst>
  </p:timing>
</p:sld>
</file>

<file path=ppt/theme/_rels/theme9.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72TGp_fresh_light">
  <a:themeElements>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72TGp_fresh_light.potx" id="{84FD7826-8549-4E94-8028-780D90E68136}" vid="{096F9E4B-2919-4A19-B60D-1FBB0E2E2271}"/>
    </a:ext>
  </a:extLst>
</a:theme>
</file>

<file path=ppt/theme/theme3.xml><?xml version="1.0" encoding="utf-8"?>
<a:theme xmlns:a="http://schemas.openxmlformats.org/drawingml/2006/main" name="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owerpoint-template">
  <a:themeElements>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C75F06"/>
        </a:lt2>
        <a:accent1>
          <a:srgbClr val="E07D06"/>
        </a:accent1>
        <a:accent2>
          <a:srgbClr val="F2A016"/>
        </a:accent2>
        <a:accent3>
          <a:srgbClr val="FFFFFF"/>
        </a:accent3>
        <a:accent4>
          <a:srgbClr val="404040"/>
        </a:accent4>
        <a:accent5>
          <a:srgbClr val="EDBFAA"/>
        </a:accent5>
        <a:accent6>
          <a:srgbClr val="DB9113"/>
        </a:accent6>
        <a:hlink>
          <a:srgbClr val="F7C91C"/>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CE5C16"/>
        </a:lt2>
        <a:accent1>
          <a:srgbClr val="E3852B"/>
        </a:accent1>
        <a:accent2>
          <a:srgbClr val="E79235"/>
        </a:accent2>
        <a:accent3>
          <a:srgbClr val="FFFFFF"/>
        </a:accent3>
        <a:accent4>
          <a:srgbClr val="404040"/>
        </a:accent4>
        <a:accent5>
          <a:srgbClr val="EFC2AC"/>
        </a:accent5>
        <a:accent6>
          <a:srgbClr val="D1842F"/>
        </a:accent6>
        <a:hlink>
          <a:srgbClr val="F09E3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D5D16"/>
        </a:lt2>
        <a:accent1>
          <a:srgbClr val="ED5B10"/>
        </a:accent1>
        <a:accent2>
          <a:srgbClr val="F5A526"/>
        </a:accent2>
        <a:accent3>
          <a:srgbClr val="FFFFFF"/>
        </a:accent3>
        <a:accent4>
          <a:srgbClr val="404040"/>
        </a:accent4>
        <a:accent5>
          <a:srgbClr val="F4B5AA"/>
        </a:accent5>
        <a:accent6>
          <a:srgbClr val="DE9521"/>
        </a:accent6>
        <a:hlink>
          <a:srgbClr val="FABD4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B33617"/>
        </a:lt2>
        <a:accent1>
          <a:srgbClr val="DC6900"/>
        </a:accent1>
        <a:accent2>
          <a:srgbClr val="ED9500"/>
        </a:accent2>
        <a:accent3>
          <a:srgbClr val="FFFFFF"/>
        </a:accent3>
        <a:accent4>
          <a:srgbClr val="404040"/>
        </a:accent4>
        <a:accent5>
          <a:srgbClr val="EBB9AA"/>
        </a:accent5>
        <a:accent6>
          <a:srgbClr val="D78700"/>
        </a:accent6>
        <a:hlink>
          <a:srgbClr val="F8BE1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FE3902"/>
        </a:lt2>
        <a:accent1>
          <a:srgbClr val="FF6B03"/>
        </a:accent1>
        <a:accent2>
          <a:srgbClr val="FF8308"/>
        </a:accent2>
        <a:accent3>
          <a:srgbClr val="FFFFFF"/>
        </a:accent3>
        <a:accent4>
          <a:srgbClr val="404040"/>
        </a:accent4>
        <a:accent5>
          <a:srgbClr val="FFBAAA"/>
        </a:accent5>
        <a:accent6>
          <a:srgbClr val="E77606"/>
        </a:accent6>
        <a:hlink>
          <a:srgbClr val="FFA90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C75F06"/>
        </a:lt2>
        <a:accent1>
          <a:srgbClr val="E07D06"/>
        </a:accent1>
        <a:accent2>
          <a:srgbClr val="E5930D"/>
        </a:accent2>
        <a:accent3>
          <a:srgbClr val="FFFFFF"/>
        </a:accent3>
        <a:accent4>
          <a:srgbClr val="404040"/>
        </a:accent4>
        <a:accent5>
          <a:srgbClr val="EDBFAA"/>
        </a:accent5>
        <a:accent6>
          <a:srgbClr val="CF850B"/>
        </a:accent6>
        <a:hlink>
          <a:srgbClr val="F99F1B"/>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AB55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F42C9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E90D0D"/>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1099D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4">
        <a:dk1>
          <a:srgbClr val="4D4D4D"/>
        </a:dk1>
        <a:lt1>
          <a:srgbClr val="FFFFFF"/>
        </a:lt1>
        <a:dk2>
          <a:srgbClr val="4D4D4D"/>
        </a:dk2>
        <a:lt2>
          <a:srgbClr val="DD6705"/>
        </a:lt2>
        <a:accent1>
          <a:srgbClr val="EB8B09"/>
        </a:accent1>
        <a:accent2>
          <a:srgbClr val="F5A437"/>
        </a:accent2>
        <a:accent3>
          <a:srgbClr val="FFFFFF"/>
        </a:accent3>
        <a:accent4>
          <a:srgbClr val="404040"/>
        </a:accent4>
        <a:accent5>
          <a:srgbClr val="F3C4AA"/>
        </a:accent5>
        <a:accent6>
          <a:srgbClr val="DE9431"/>
        </a:accent6>
        <a:hlink>
          <a:srgbClr val="B7ED2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575</TotalTime>
  <Words>2018</Words>
  <Application>Microsoft Office PowerPoint</Application>
  <PresentationFormat>On-screen Show (4:3)</PresentationFormat>
  <Paragraphs>267</Paragraphs>
  <Slides>42</Slides>
  <Notes>19</Notes>
  <HiddenSlides>0</HiddenSlides>
  <MMClips>0</MMClips>
  <ScaleCrop>false</ScaleCrop>
  <HeadingPairs>
    <vt:vector size="6" baseType="variant">
      <vt:variant>
        <vt:lpstr>Fonts Used</vt:lpstr>
      </vt:variant>
      <vt:variant>
        <vt:i4>29</vt:i4>
      </vt:variant>
      <vt:variant>
        <vt:lpstr>Theme</vt:lpstr>
      </vt:variant>
      <vt:variant>
        <vt:i4>9</vt:i4>
      </vt:variant>
      <vt:variant>
        <vt:lpstr>Slide Titles</vt:lpstr>
      </vt:variant>
      <vt:variant>
        <vt:i4>42</vt:i4>
      </vt:variant>
    </vt:vector>
  </HeadingPairs>
  <TitlesOfParts>
    <vt:vector size="80" baseType="lpstr">
      <vt:lpstr>宋体</vt:lpstr>
      <vt:lpstr>#9Slide03 Arima Madurai</vt:lpstr>
      <vt:lpstr>#9Slide03 Arima Madurai Black</vt:lpstr>
      <vt:lpstr>#9Slide03 Arima Madurai Medium</vt:lpstr>
      <vt:lpstr>#9Slide03 Cabin SemiBold</vt:lpstr>
      <vt:lpstr>#9Slide03 FS Neusa Bold</vt:lpstr>
      <vt:lpstr>#9Slide03 SFU Helvetica Condens</vt:lpstr>
      <vt:lpstr>#9Slide03 Swiss 721 Black Conde</vt:lpstr>
      <vt:lpstr>#9Slide04 AdrianeSwash</vt:lpstr>
      <vt:lpstr>#9Slide04 Faustina Bold</vt:lpstr>
      <vt:lpstr>#9Slide05 IcielSanelma</vt:lpstr>
      <vt:lpstr>#9Slide05 SVNUT Triumph</vt:lpstr>
      <vt:lpstr>#9Slide07 Cadena</vt:lpstr>
      <vt:lpstr>Acumin Pro Condensed</vt:lpstr>
      <vt:lpstr>Arial</vt:lpstr>
      <vt:lpstr>Arial Black</vt:lpstr>
      <vt:lpstr>Autocar Black Condensed</vt:lpstr>
      <vt:lpstr>Autocar Bold Condensed</vt:lpstr>
      <vt:lpstr>Bauhaus 93</vt:lpstr>
      <vt:lpstr>Calibri</vt:lpstr>
      <vt:lpstr>Calibri Light</vt:lpstr>
      <vt:lpstr>Lato</vt:lpstr>
      <vt:lpstr>Lato Black</vt:lpstr>
      <vt:lpstr>Microsoft Sans Serif</vt:lpstr>
      <vt:lpstr>Pacifico</vt:lpstr>
      <vt:lpstr>Segoe UI Black</vt:lpstr>
      <vt:lpstr>Times New Roman</vt:lpstr>
      <vt:lpstr>Wingdings</vt:lpstr>
      <vt:lpstr>Wingdings 3</vt:lpstr>
      <vt:lpstr>Office Theme</vt:lpstr>
      <vt:lpstr>572TGp_fresh_light</vt:lpstr>
      <vt:lpstr>Food Pattern by Slidesgo</vt:lpstr>
      <vt:lpstr>1_powerpoint-template</vt:lpstr>
      <vt:lpstr>1_Food Pattern by Slidesgo</vt:lpstr>
      <vt:lpstr>6_Office Theme</vt:lpstr>
      <vt:lpstr>2_Food Pattern by Slidesgo</vt:lpstr>
      <vt:lpstr>3_Food Pattern by Slidesgo</vt:lpstr>
      <vt:lpstr>Origin</vt:lpstr>
      <vt:lpstr>Bài giảng bài 15 LƯƠNG THỰC, THỰC PHẨM</vt:lpstr>
      <vt:lpstr>NỘI DUNG BÀI HỌC</vt:lpstr>
      <vt:lpstr>PowerPoint Presentation</vt:lpstr>
      <vt:lpstr>PowerPoint Presentation</vt:lpstr>
      <vt:lpstr>Trả lời câu hỏi</vt:lpstr>
      <vt:lpstr>PowerPoint Presentation</vt:lpstr>
      <vt:lpstr>Thảo luận</vt:lpstr>
      <vt:lpstr>PowerPoint Presentation</vt:lpstr>
      <vt:lpstr>PowerPoint Presentation</vt:lpstr>
      <vt:lpstr>Qua đó ta nhận thấy rằng</vt:lpstr>
      <vt:lpstr>PowerPoint Presentation</vt:lpstr>
      <vt:lpstr>PowerPoint Presentation</vt:lpstr>
      <vt:lpstr>NGUYÊN NHÂN NGỘ ĐỘC THỰC PHẨM</vt:lpstr>
      <vt:lpstr>PowerPoint Presentation</vt:lpstr>
      <vt:lpstr>PowerPoint Presentation</vt:lpstr>
      <vt:lpstr>PowerPoint Presentation</vt:lpstr>
      <vt:lpstr>PowerPoint Presentation</vt:lpstr>
      <vt:lpstr>PowerPoint Presentation</vt:lpstr>
      <vt:lpstr> Từ các loại lương thực hình 15.1 sách giáo khoa, hãy nêu một số món ăn có thể chế biến từ các lương thực đó </vt:lpstr>
      <vt:lpstr>PowerPoint Presentation</vt:lpstr>
      <vt:lpstr>PowerPoint Presentation</vt:lpstr>
      <vt:lpstr> Hãy đề xuất cách bảo quản lương thực khô (gạo, ngô, khoai, sắn) và lương thực đã được nấu chín (cơm, cháo)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86</cp:revision>
  <dcterms:created xsi:type="dcterms:W3CDTF">2021-06-15T03:48:30Z</dcterms:created>
  <dcterms:modified xsi:type="dcterms:W3CDTF">2023-12-27T01:43:33Z</dcterms:modified>
</cp:coreProperties>
</file>