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42" r:id="rId2"/>
  </p:sldMasterIdLst>
  <p:notesMasterIdLst>
    <p:notesMasterId r:id="rId61"/>
  </p:notesMasterIdLst>
  <p:sldIdLst>
    <p:sldId id="257" r:id="rId3"/>
    <p:sldId id="294" r:id="rId4"/>
    <p:sldId id="293" r:id="rId5"/>
    <p:sldId id="295" r:id="rId6"/>
    <p:sldId id="297" r:id="rId7"/>
    <p:sldId id="303" r:id="rId8"/>
    <p:sldId id="304" r:id="rId9"/>
    <p:sldId id="323" r:id="rId10"/>
    <p:sldId id="296" r:id="rId11"/>
    <p:sldId id="375" r:id="rId12"/>
    <p:sldId id="376" r:id="rId13"/>
    <p:sldId id="377" r:id="rId14"/>
    <p:sldId id="302" r:id="rId15"/>
    <p:sldId id="301" r:id="rId16"/>
    <p:sldId id="306" r:id="rId17"/>
    <p:sldId id="308" r:id="rId18"/>
    <p:sldId id="309" r:id="rId19"/>
    <p:sldId id="310" r:id="rId20"/>
    <p:sldId id="312" r:id="rId21"/>
    <p:sldId id="311" r:id="rId22"/>
    <p:sldId id="314" r:id="rId23"/>
    <p:sldId id="313" r:id="rId24"/>
    <p:sldId id="340" r:id="rId25"/>
    <p:sldId id="341" r:id="rId26"/>
    <p:sldId id="342" r:id="rId27"/>
    <p:sldId id="343" r:id="rId28"/>
    <p:sldId id="344" r:id="rId29"/>
    <p:sldId id="345" r:id="rId30"/>
    <p:sldId id="346" r:id="rId31"/>
    <p:sldId id="347" r:id="rId32"/>
    <p:sldId id="348" r:id="rId33"/>
    <p:sldId id="316" r:id="rId34"/>
    <p:sldId id="317" r:id="rId35"/>
    <p:sldId id="318" r:id="rId36"/>
    <p:sldId id="372" r:id="rId37"/>
    <p:sldId id="315" r:id="rId38"/>
    <p:sldId id="373" r:id="rId39"/>
    <p:sldId id="374" r:id="rId40"/>
    <p:sldId id="361" r:id="rId41"/>
    <p:sldId id="362" r:id="rId42"/>
    <p:sldId id="363" r:id="rId43"/>
    <p:sldId id="364" r:id="rId44"/>
    <p:sldId id="365" r:id="rId45"/>
    <p:sldId id="366" r:id="rId46"/>
    <p:sldId id="367" r:id="rId47"/>
    <p:sldId id="368" r:id="rId48"/>
    <p:sldId id="369" r:id="rId49"/>
    <p:sldId id="370" r:id="rId50"/>
    <p:sldId id="371" r:id="rId51"/>
    <p:sldId id="321" r:id="rId52"/>
    <p:sldId id="322" r:id="rId53"/>
    <p:sldId id="380" r:id="rId54"/>
    <p:sldId id="263" r:id="rId55"/>
    <p:sldId id="379" r:id="rId56"/>
    <p:sldId id="264" r:id="rId57"/>
    <p:sldId id="378" r:id="rId58"/>
    <p:sldId id="265" r:id="rId59"/>
    <p:sldId id="381"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4289"/>
    <a:srgbClr val="41719C"/>
    <a:srgbClr val="000000"/>
    <a:srgbClr val="3AB0BA"/>
    <a:srgbClr val="F7F7F7"/>
    <a:srgbClr val="E4E4E4"/>
    <a:srgbClr val="4F3165"/>
    <a:srgbClr val="F0F6F6"/>
    <a:srgbClr val="EE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946" autoAdjust="0"/>
  </p:normalViewPr>
  <p:slideViewPr>
    <p:cSldViewPr snapToGrid="0">
      <p:cViewPr varScale="1">
        <p:scale>
          <a:sx n="57" d="100"/>
          <a:sy n="57" d="100"/>
        </p:scale>
        <p:origin x="1086"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9F794-7CE9-4F1A-940E-26CFA0AA878D}" type="datetimeFigureOut">
              <a:rPr lang="vi-VN" smtClean="0"/>
              <a:t>23/10/2023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0FA55-63DA-4E99-9198-91D22071B39D}" type="slidenum">
              <a:rPr lang="vi-VN" smtClean="0"/>
              <a:t>‹#›</a:t>
            </a:fld>
            <a:endParaRPr lang="vi-VN"/>
          </a:p>
        </p:txBody>
      </p:sp>
    </p:spTree>
    <p:extLst>
      <p:ext uri="{BB962C8B-B14F-4D97-AF65-F5344CB8AC3E}">
        <p14:creationId xmlns:p14="http://schemas.microsoft.com/office/powerpoint/2010/main" val="212739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u="none" strike="noStrike" kern="1200" dirty="0">
                <a:solidFill>
                  <a:srgbClr val="000000"/>
                </a:solidFill>
                <a:effectLst/>
                <a:latin typeface="+mn-lt"/>
                <a:ea typeface="+mn-ea"/>
                <a:cs typeface="+mn-cs"/>
              </a:rPr>
              <a:t>Sắp xếp có trật tự, cùng màu, cùng loại,… để phân biệt các loại nước ngọt, tránh nhầm lẫn, tránh lộn xộn,…</a:t>
            </a:r>
            <a:endParaRPr lang="vi-VN" b="0" dirty="0">
              <a:solidFill>
                <a:srgbClr val="000000"/>
              </a:solidFill>
            </a:endParaRPr>
          </a:p>
        </p:txBody>
      </p:sp>
      <p:sp>
        <p:nvSpPr>
          <p:cNvPr id="4" name="Slide Number Placeholder 3"/>
          <p:cNvSpPr>
            <a:spLocks noGrp="1"/>
          </p:cNvSpPr>
          <p:nvPr>
            <p:ph type="sldNum" sz="quarter" idx="10"/>
          </p:nvPr>
        </p:nvSpPr>
        <p:spPr/>
        <p:txBody>
          <a:bodyPr/>
          <a:lstStyle/>
          <a:p>
            <a:fld id="{D440FA55-63DA-4E99-9198-91D22071B39D}" type="slidenum">
              <a:rPr lang="vi-VN" smtClean="0"/>
              <a:t>1</a:t>
            </a:fld>
            <a:endParaRPr lang="vi-VN"/>
          </a:p>
        </p:txBody>
      </p:sp>
    </p:spTree>
    <p:extLst>
      <p:ext uri="{BB962C8B-B14F-4D97-AF65-F5344CB8AC3E}">
        <p14:creationId xmlns:p14="http://schemas.microsoft.com/office/powerpoint/2010/main" val="1387564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dirty="0"/>
              <a:t>- </a:t>
            </a:r>
            <a:r>
              <a:rPr lang="en-US" sz="1200" dirty="0" err="1"/>
              <a:t>Hãy</a:t>
            </a:r>
            <a:r>
              <a:rPr lang="en-US" sz="1200" dirty="0"/>
              <a:t> </a:t>
            </a:r>
            <a:r>
              <a:rPr lang="en-US" sz="1200" dirty="0" err="1"/>
              <a:t>cho</a:t>
            </a:r>
            <a:r>
              <a:rPr lang="en-US" sz="1200" dirty="0"/>
              <a:t> </a:t>
            </a:r>
            <a:r>
              <a:rPr lang="en-US" sz="1200" dirty="0" err="1"/>
              <a:t>biết</a:t>
            </a:r>
            <a:r>
              <a:rPr lang="en-US" sz="1200" dirty="0"/>
              <a:t> </a:t>
            </a:r>
            <a:r>
              <a:rPr lang="en-US" sz="1200" dirty="0" err="1"/>
              <a:t>nguyên</a:t>
            </a:r>
            <a:r>
              <a:rPr lang="en-US" sz="1200" dirty="0"/>
              <a:t> </a:t>
            </a:r>
            <a:r>
              <a:rPr lang="en-US" sz="1200" dirty="0" err="1"/>
              <a:t>tử</a:t>
            </a:r>
            <a:r>
              <a:rPr lang="en-US" sz="1200" dirty="0"/>
              <a:t> </a:t>
            </a:r>
            <a:r>
              <a:rPr lang="en-US" sz="1200" dirty="0" err="1"/>
              <a:t>các</a:t>
            </a:r>
            <a:r>
              <a:rPr lang="en-US" sz="1200" dirty="0"/>
              <a:t> </a:t>
            </a:r>
            <a:r>
              <a:rPr lang="en-US" sz="1200" dirty="0" err="1"/>
              <a:t>nguyên</a:t>
            </a:r>
            <a:r>
              <a:rPr lang="en-US" sz="1200" dirty="0"/>
              <a:t> </a:t>
            </a:r>
            <a:r>
              <a:rPr lang="en-US" sz="1200" dirty="0" err="1"/>
              <a:t>tố</a:t>
            </a:r>
            <a:r>
              <a:rPr lang="en-US" sz="1200" dirty="0"/>
              <a:t> </a:t>
            </a:r>
            <a:r>
              <a:rPr lang="en-US" sz="1200" dirty="0" err="1"/>
              <a:t>nào</a:t>
            </a:r>
            <a:r>
              <a:rPr lang="en-US" sz="1200" dirty="0"/>
              <a:t> </a:t>
            </a:r>
            <a:r>
              <a:rPr lang="en-US" sz="1200" dirty="0" err="1"/>
              <a:t>có</a:t>
            </a:r>
            <a:r>
              <a:rPr lang="en-US" sz="1200" dirty="0"/>
              <a:t> </a:t>
            </a:r>
            <a:r>
              <a:rPr lang="en-US" sz="1200" dirty="0" err="1">
                <a:solidFill>
                  <a:srgbClr val="FF0000"/>
                </a:solidFill>
              </a:rPr>
              <a:t>cùng</a:t>
            </a:r>
            <a:r>
              <a:rPr lang="en-US" sz="1200" dirty="0"/>
              <a:t> </a:t>
            </a:r>
            <a:r>
              <a:rPr lang="en-US" sz="1200" dirty="0" err="1">
                <a:solidFill>
                  <a:srgbClr val="FF0000"/>
                </a:solidFill>
              </a:rPr>
              <a:t>số</a:t>
            </a:r>
            <a:r>
              <a:rPr lang="en-US" sz="1200" dirty="0">
                <a:solidFill>
                  <a:srgbClr val="FF0000"/>
                </a:solidFill>
              </a:rPr>
              <a:t> electron ở </a:t>
            </a:r>
            <a:r>
              <a:rPr lang="en-US" sz="1200" dirty="0" err="1">
                <a:solidFill>
                  <a:srgbClr val="FF0000"/>
                </a:solidFill>
              </a:rPr>
              <a:t>lớp</a:t>
            </a:r>
            <a:r>
              <a:rPr lang="en-US" sz="1200" dirty="0">
                <a:solidFill>
                  <a:srgbClr val="FF0000"/>
                </a:solidFill>
              </a:rPr>
              <a:t> </a:t>
            </a:r>
            <a:r>
              <a:rPr lang="en-US" sz="1200" dirty="0" err="1">
                <a:solidFill>
                  <a:srgbClr val="FF0000"/>
                </a:solidFill>
              </a:rPr>
              <a:t>ngoài</a:t>
            </a:r>
            <a:r>
              <a:rPr lang="en-US" sz="1200" dirty="0">
                <a:solidFill>
                  <a:srgbClr val="FF0000"/>
                </a:solidFill>
              </a:rPr>
              <a:t> </a:t>
            </a:r>
            <a:r>
              <a:rPr lang="en-US" sz="1200" dirty="0" err="1">
                <a:solidFill>
                  <a:srgbClr val="FF0000"/>
                </a:solidFill>
              </a:rPr>
              <a:t>cùng</a:t>
            </a:r>
            <a:r>
              <a:rPr lang="en-US" sz="1200" dirty="0"/>
              <a:t>. </a:t>
            </a:r>
          </a:p>
          <a:p>
            <a:pPr algn="just">
              <a:lnSpc>
                <a:spcPct val="150000"/>
              </a:lnSpc>
            </a:pPr>
            <a:r>
              <a:rPr lang="en-US" sz="1200" dirty="0"/>
              <a:t>- So </a:t>
            </a:r>
            <a:r>
              <a:rPr lang="en-US" sz="1200" dirty="0" err="1"/>
              <a:t>sánh</a:t>
            </a:r>
            <a:r>
              <a:rPr lang="en-US" sz="1200" dirty="0"/>
              <a:t> </a:t>
            </a:r>
            <a:r>
              <a:rPr lang="en-US" sz="1200" dirty="0" err="1">
                <a:solidFill>
                  <a:srgbClr val="FF0000"/>
                </a:solidFill>
              </a:rPr>
              <a:t>số</a:t>
            </a:r>
            <a:r>
              <a:rPr lang="en-US" sz="1200" dirty="0">
                <a:solidFill>
                  <a:srgbClr val="FF0000"/>
                </a:solidFill>
              </a:rPr>
              <a:t> electron </a:t>
            </a:r>
            <a:r>
              <a:rPr lang="en-US" sz="1200" dirty="0" err="1">
                <a:solidFill>
                  <a:srgbClr val="FF0000"/>
                </a:solidFill>
              </a:rPr>
              <a:t>lớp</a:t>
            </a:r>
            <a:r>
              <a:rPr lang="en-US" sz="1200" dirty="0">
                <a:solidFill>
                  <a:srgbClr val="FF0000"/>
                </a:solidFill>
              </a:rPr>
              <a:t> </a:t>
            </a:r>
            <a:r>
              <a:rPr lang="en-US" sz="1200" dirty="0" err="1">
                <a:solidFill>
                  <a:srgbClr val="FF0000"/>
                </a:solidFill>
              </a:rPr>
              <a:t>ngoài</a:t>
            </a:r>
            <a:r>
              <a:rPr lang="en-US" sz="1200" dirty="0">
                <a:solidFill>
                  <a:srgbClr val="FF0000"/>
                </a:solidFill>
              </a:rPr>
              <a:t> </a:t>
            </a:r>
            <a:r>
              <a:rPr lang="en-US" sz="1200" dirty="0" err="1">
                <a:solidFill>
                  <a:srgbClr val="FF0000"/>
                </a:solidFill>
              </a:rPr>
              <a:t>cùng</a:t>
            </a:r>
            <a:r>
              <a:rPr lang="en-US" sz="1200" dirty="0">
                <a:solidFill>
                  <a:srgbClr val="FF0000"/>
                </a:solidFill>
              </a:rPr>
              <a:t> </a:t>
            </a:r>
            <a:r>
              <a:rPr lang="en-US" sz="1200" dirty="0" err="1"/>
              <a:t>với</a:t>
            </a:r>
            <a:r>
              <a:rPr lang="en-US" sz="1200" dirty="0"/>
              <a:t> </a:t>
            </a:r>
            <a:r>
              <a:rPr lang="en-US" sz="1200" dirty="0" err="1">
                <a:solidFill>
                  <a:srgbClr val="FF0000"/>
                </a:solidFill>
              </a:rPr>
              <a:t>số</a:t>
            </a:r>
            <a:r>
              <a:rPr lang="en-US" sz="1200" dirty="0">
                <a:solidFill>
                  <a:srgbClr val="FF0000"/>
                </a:solidFill>
              </a:rPr>
              <a:t> </a:t>
            </a:r>
            <a:r>
              <a:rPr lang="en-US" sz="1200" dirty="0" err="1">
                <a:solidFill>
                  <a:srgbClr val="FF0000"/>
                </a:solidFill>
              </a:rPr>
              <a:t>nhóm</a:t>
            </a:r>
            <a:r>
              <a:rPr lang="en-US" sz="1200" dirty="0"/>
              <a:t> </a:t>
            </a:r>
            <a:r>
              <a:rPr lang="en-US" sz="1200" dirty="0" err="1"/>
              <a:t>của</a:t>
            </a:r>
            <a:r>
              <a:rPr lang="en-US" sz="1200" dirty="0"/>
              <a:t> </a:t>
            </a:r>
            <a:r>
              <a:rPr lang="en-US" sz="1200" dirty="0" err="1"/>
              <a:t>chúng</a:t>
            </a:r>
            <a:r>
              <a:rPr lang="en-US" sz="1200" dirty="0"/>
              <a:t>.</a:t>
            </a:r>
            <a:endParaRPr lang="vi-VN"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440FA55-63DA-4E99-9198-91D22071B39D}" type="slidenum">
              <a:rPr lang="vi-VN" smtClean="0"/>
              <a:t>36</a:t>
            </a:fld>
            <a:endParaRPr lang="vi-VN"/>
          </a:p>
        </p:txBody>
      </p:sp>
    </p:spTree>
    <p:extLst>
      <p:ext uri="{BB962C8B-B14F-4D97-AF65-F5344CB8AC3E}">
        <p14:creationId xmlns:p14="http://schemas.microsoft.com/office/powerpoint/2010/main" val="174921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dirty="0"/>
              <a:t>- </a:t>
            </a:r>
            <a:r>
              <a:rPr lang="en-US" sz="1200" dirty="0" err="1"/>
              <a:t>Hãy</a:t>
            </a:r>
            <a:r>
              <a:rPr lang="en-US" sz="1200" dirty="0"/>
              <a:t> </a:t>
            </a:r>
            <a:r>
              <a:rPr lang="en-US" sz="1200" dirty="0" err="1"/>
              <a:t>cho</a:t>
            </a:r>
            <a:r>
              <a:rPr lang="en-US" sz="1200" dirty="0"/>
              <a:t> </a:t>
            </a:r>
            <a:r>
              <a:rPr lang="en-US" sz="1200" dirty="0" err="1"/>
              <a:t>biết</a:t>
            </a:r>
            <a:r>
              <a:rPr lang="en-US" sz="1200" dirty="0"/>
              <a:t> </a:t>
            </a:r>
            <a:r>
              <a:rPr lang="en-US" sz="1200" dirty="0" err="1"/>
              <a:t>nguyên</a:t>
            </a:r>
            <a:r>
              <a:rPr lang="en-US" sz="1200" dirty="0"/>
              <a:t> </a:t>
            </a:r>
            <a:r>
              <a:rPr lang="en-US" sz="1200" dirty="0" err="1"/>
              <a:t>tử</a:t>
            </a:r>
            <a:r>
              <a:rPr lang="en-US" sz="1200" dirty="0"/>
              <a:t> </a:t>
            </a:r>
            <a:r>
              <a:rPr lang="en-US" sz="1200" dirty="0" err="1"/>
              <a:t>các</a:t>
            </a:r>
            <a:r>
              <a:rPr lang="en-US" sz="1200" dirty="0"/>
              <a:t> </a:t>
            </a:r>
            <a:r>
              <a:rPr lang="en-US" sz="1200" dirty="0" err="1"/>
              <a:t>nguyên</a:t>
            </a:r>
            <a:r>
              <a:rPr lang="en-US" sz="1200" dirty="0"/>
              <a:t> </a:t>
            </a:r>
            <a:r>
              <a:rPr lang="en-US" sz="1200" dirty="0" err="1"/>
              <a:t>tố</a:t>
            </a:r>
            <a:r>
              <a:rPr lang="en-US" sz="1200" dirty="0"/>
              <a:t> </a:t>
            </a:r>
            <a:r>
              <a:rPr lang="en-US" sz="1200" dirty="0" err="1"/>
              <a:t>nào</a:t>
            </a:r>
            <a:r>
              <a:rPr lang="en-US" sz="1200" dirty="0"/>
              <a:t> </a:t>
            </a:r>
            <a:r>
              <a:rPr lang="en-US" sz="1200" dirty="0" err="1"/>
              <a:t>có</a:t>
            </a:r>
            <a:r>
              <a:rPr lang="en-US" sz="1200" dirty="0"/>
              <a:t> </a:t>
            </a:r>
            <a:r>
              <a:rPr lang="en-US" sz="1200" dirty="0" err="1">
                <a:solidFill>
                  <a:srgbClr val="FF0000"/>
                </a:solidFill>
              </a:rPr>
              <a:t>cùng</a:t>
            </a:r>
            <a:r>
              <a:rPr lang="en-US" sz="1200" dirty="0"/>
              <a:t> </a:t>
            </a:r>
            <a:r>
              <a:rPr lang="en-US" sz="1200" dirty="0" err="1">
                <a:solidFill>
                  <a:srgbClr val="FF0000"/>
                </a:solidFill>
              </a:rPr>
              <a:t>số</a:t>
            </a:r>
            <a:r>
              <a:rPr lang="en-US" sz="1200" dirty="0">
                <a:solidFill>
                  <a:srgbClr val="FF0000"/>
                </a:solidFill>
              </a:rPr>
              <a:t> electron ở </a:t>
            </a:r>
            <a:r>
              <a:rPr lang="en-US" sz="1200" dirty="0" err="1">
                <a:solidFill>
                  <a:srgbClr val="FF0000"/>
                </a:solidFill>
              </a:rPr>
              <a:t>lớp</a:t>
            </a:r>
            <a:r>
              <a:rPr lang="en-US" sz="1200" dirty="0">
                <a:solidFill>
                  <a:srgbClr val="FF0000"/>
                </a:solidFill>
              </a:rPr>
              <a:t> </a:t>
            </a:r>
            <a:r>
              <a:rPr lang="en-US" sz="1200" dirty="0" err="1">
                <a:solidFill>
                  <a:srgbClr val="FF0000"/>
                </a:solidFill>
              </a:rPr>
              <a:t>ngoài</a:t>
            </a:r>
            <a:r>
              <a:rPr lang="en-US" sz="1200" dirty="0">
                <a:solidFill>
                  <a:srgbClr val="FF0000"/>
                </a:solidFill>
              </a:rPr>
              <a:t> </a:t>
            </a:r>
            <a:r>
              <a:rPr lang="en-US" sz="1200" dirty="0" err="1">
                <a:solidFill>
                  <a:srgbClr val="FF0000"/>
                </a:solidFill>
              </a:rPr>
              <a:t>cùng</a:t>
            </a:r>
            <a:r>
              <a:rPr lang="en-US" sz="1200" dirty="0"/>
              <a:t>. </a:t>
            </a:r>
          </a:p>
          <a:p>
            <a:pPr algn="just">
              <a:lnSpc>
                <a:spcPct val="150000"/>
              </a:lnSpc>
            </a:pPr>
            <a:r>
              <a:rPr lang="en-US" sz="1200" dirty="0"/>
              <a:t>- So </a:t>
            </a:r>
            <a:r>
              <a:rPr lang="en-US" sz="1200" dirty="0" err="1"/>
              <a:t>sánh</a:t>
            </a:r>
            <a:r>
              <a:rPr lang="en-US" sz="1200" dirty="0"/>
              <a:t> </a:t>
            </a:r>
            <a:r>
              <a:rPr lang="en-US" sz="1200" dirty="0" err="1">
                <a:solidFill>
                  <a:srgbClr val="FF0000"/>
                </a:solidFill>
              </a:rPr>
              <a:t>số</a:t>
            </a:r>
            <a:r>
              <a:rPr lang="en-US" sz="1200" dirty="0">
                <a:solidFill>
                  <a:srgbClr val="FF0000"/>
                </a:solidFill>
              </a:rPr>
              <a:t> electron </a:t>
            </a:r>
            <a:r>
              <a:rPr lang="en-US" sz="1200" dirty="0" err="1">
                <a:solidFill>
                  <a:srgbClr val="FF0000"/>
                </a:solidFill>
              </a:rPr>
              <a:t>lớp</a:t>
            </a:r>
            <a:r>
              <a:rPr lang="en-US" sz="1200" dirty="0">
                <a:solidFill>
                  <a:srgbClr val="FF0000"/>
                </a:solidFill>
              </a:rPr>
              <a:t> </a:t>
            </a:r>
            <a:r>
              <a:rPr lang="en-US" sz="1200" dirty="0" err="1">
                <a:solidFill>
                  <a:srgbClr val="FF0000"/>
                </a:solidFill>
              </a:rPr>
              <a:t>ngoài</a:t>
            </a:r>
            <a:r>
              <a:rPr lang="en-US" sz="1200" dirty="0">
                <a:solidFill>
                  <a:srgbClr val="FF0000"/>
                </a:solidFill>
              </a:rPr>
              <a:t> </a:t>
            </a:r>
            <a:r>
              <a:rPr lang="en-US" sz="1200" dirty="0" err="1">
                <a:solidFill>
                  <a:srgbClr val="FF0000"/>
                </a:solidFill>
              </a:rPr>
              <a:t>cùng</a:t>
            </a:r>
            <a:r>
              <a:rPr lang="en-US" sz="1200" dirty="0">
                <a:solidFill>
                  <a:srgbClr val="FF0000"/>
                </a:solidFill>
              </a:rPr>
              <a:t> </a:t>
            </a:r>
            <a:r>
              <a:rPr lang="en-US" sz="1200" dirty="0" err="1"/>
              <a:t>với</a:t>
            </a:r>
            <a:r>
              <a:rPr lang="en-US" sz="1200" dirty="0"/>
              <a:t> </a:t>
            </a:r>
            <a:r>
              <a:rPr lang="en-US" sz="1200" dirty="0" err="1">
                <a:solidFill>
                  <a:srgbClr val="FF0000"/>
                </a:solidFill>
              </a:rPr>
              <a:t>số</a:t>
            </a:r>
            <a:r>
              <a:rPr lang="en-US" sz="1200" dirty="0">
                <a:solidFill>
                  <a:srgbClr val="FF0000"/>
                </a:solidFill>
              </a:rPr>
              <a:t> </a:t>
            </a:r>
            <a:r>
              <a:rPr lang="en-US" sz="1200" dirty="0" err="1">
                <a:solidFill>
                  <a:srgbClr val="FF0000"/>
                </a:solidFill>
              </a:rPr>
              <a:t>nhóm</a:t>
            </a:r>
            <a:r>
              <a:rPr lang="en-US" sz="1200" dirty="0"/>
              <a:t> </a:t>
            </a:r>
            <a:r>
              <a:rPr lang="en-US" sz="1200" dirty="0" err="1"/>
              <a:t>của</a:t>
            </a:r>
            <a:r>
              <a:rPr lang="en-US" sz="1200" dirty="0"/>
              <a:t> </a:t>
            </a:r>
            <a:r>
              <a:rPr lang="en-US" sz="1200" dirty="0" err="1"/>
              <a:t>chúng</a:t>
            </a:r>
            <a:r>
              <a:rPr lang="en-US" sz="1200" dirty="0"/>
              <a:t>.</a:t>
            </a:r>
            <a:endParaRPr lang="vi-VN"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D440FA55-63DA-4E99-9198-91D22071B39D}" type="slidenum">
              <a:rPr lang="vi-VN" smtClean="0"/>
              <a:t>38</a:t>
            </a:fld>
            <a:endParaRPr lang="vi-VN"/>
          </a:p>
        </p:txBody>
      </p:sp>
    </p:spTree>
    <p:extLst>
      <p:ext uri="{BB962C8B-B14F-4D97-AF65-F5344CB8AC3E}">
        <p14:creationId xmlns:p14="http://schemas.microsoft.com/office/powerpoint/2010/main" val="1762665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Quan</a:t>
            </a:r>
            <a:r>
              <a:rPr lang="en-US" dirty="0"/>
              <a:t> </a:t>
            </a:r>
            <a:r>
              <a:rPr lang="en-US" dirty="0" err="1"/>
              <a:t>sát</a:t>
            </a:r>
            <a:r>
              <a:rPr lang="en-US" baseline="0" dirty="0"/>
              <a:t> BTH </a:t>
            </a:r>
            <a:r>
              <a:rPr lang="en-US" baseline="0" dirty="0" err="1"/>
              <a:t>trang</a:t>
            </a:r>
            <a:r>
              <a:rPr lang="en-US" baseline="0" dirty="0"/>
              <a:t> 25 SGK </a:t>
            </a:r>
            <a:r>
              <a:rPr lang="en-US" baseline="0" dirty="0" err="1"/>
              <a:t>và</a:t>
            </a:r>
            <a:r>
              <a:rPr lang="en-US" baseline="0" dirty="0"/>
              <a:t> </a:t>
            </a:r>
            <a:r>
              <a:rPr lang="en-US" baseline="0" dirty="0" err="1"/>
              <a:t>nêu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của</a:t>
            </a:r>
            <a:r>
              <a:rPr lang="en-US" baseline="0" dirty="0"/>
              <a:t> </a:t>
            </a:r>
            <a:r>
              <a:rPr lang="en-US" baseline="0" dirty="0" err="1"/>
              <a:t>nguyên</a:t>
            </a:r>
            <a:r>
              <a:rPr lang="en-US" baseline="0" dirty="0"/>
              <a:t> </a:t>
            </a:r>
            <a:r>
              <a:rPr lang="en-US" baseline="0" dirty="0" err="1"/>
              <a:t>tố</a:t>
            </a:r>
            <a:r>
              <a:rPr lang="en-US" baseline="0" dirty="0"/>
              <a:t> </a:t>
            </a:r>
            <a:r>
              <a:rPr lang="en-US" baseline="0" dirty="0" err="1"/>
              <a:t>hóa</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5"/>
          </p:nvPr>
        </p:nvSpPr>
        <p:spPr/>
        <p:txBody>
          <a:bodyPr/>
          <a:lstStyle/>
          <a:p>
            <a:fld id="{E0C3832A-2CE6-4B3D-8C7D-649638A8F96C}"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427257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6</a:t>
            </a:fld>
            <a:endParaRPr lang="vi-VN"/>
          </a:p>
        </p:txBody>
      </p:sp>
    </p:spTree>
    <p:extLst>
      <p:ext uri="{BB962C8B-B14F-4D97-AF65-F5344CB8AC3E}">
        <p14:creationId xmlns:p14="http://schemas.microsoft.com/office/powerpoint/2010/main" val="2334280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9</a:t>
            </a:fld>
            <a:endParaRPr lang="vi-VN"/>
          </a:p>
        </p:txBody>
      </p:sp>
    </p:spTree>
    <p:extLst>
      <p:ext uri="{BB962C8B-B14F-4D97-AF65-F5344CB8AC3E}">
        <p14:creationId xmlns:p14="http://schemas.microsoft.com/office/powerpoint/2010/main" val="135423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10</a:t>
            </a:fld>
            <a:endParaRPr lang="vi-VN"/>
          </a:p>
        </p:txBody>
      </p:sp>
    </p:spTree>
    <p:extLst>
      <p:ext uri="{BB962C8B-B14F-4D97-AF65-F5344CB8AC3E}">
        <p14:creationId xmlns:p14="http://schemas.microsoft.com/office/powerpoint/2010/main" val="186288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11</a:t>
            </a:fld>
            <a:endParaRPr lang="vi-VN"/>
          </a:p>
        </p:txBody>
      </p:sp>
    </p:spTree>
    <p:extLst>
      <p:ext uri="{BB962C8B-B14F-4D97-AF65-F5344CB8AC3E}">
        <p14:creationId xmlns:p14="http://schemas.microsoft.com/office/powerpoint/2010/main" val="413995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12</a:t>
            </a:fld>
            <a:endParaRPr lang="vi-VN"/>
          </a:p>
        </p:txBody>
      </p:sp>
    </p:spTree>
    <p:extLst>
      <p:ext uri="{BB962C8B-B14F-4D97-AF65-F5344CB8AC3E}">
        <p14:creationId xmlns:p14="http://schemas.microsoft.com/office/powerpoint/2010/main" val="273196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14</a:t>
            </a:fld>
            <a:endParaRPr lang="vi-VN"/>
          </a:p>
        </p:txBody>
      </p:sp>
    </p:spTree>
    <p:extLst>
      <p:ext uri="{BB962C8B-B14F-4D97-AF65-F5344CB8AC3E}">
        <p14:creationId xmlns:p14="http://schemas.microsoft.com/office/powerpoint/2010/main" val="409974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Quan</a:t>
            </a:r>
            <a:r>
              <a:rPr lang="en-US" dirty="0"/>
              <a:t> </a:t>
            </a:r>
            <a:r>
              <a:rPr lang="en-US" dirty="0" err="1"/>
              <a:t>sát</a:t>
            </a:r>
            <a:r>
              <a:rPr lang="en-US" baseline="0" dirty="0"/>
              <a:t> BTH </a:t>
            </a:r>
            <a:r>
              <a:rPr lang="en-US" baseline="0" dirty="0" err="1"/>
              <a:t>trang</a:t>
            </a:r>
            <a:r>
              <a:rPr lang="en-US" baseline="0" dirty="0"/>
              <a:t> 25 SGK </a:t>
            </a:r>
            <a:r>
              <a:rPr lang="en-US" baseline="0" dirty="0" err="1"/>
              <a:t>và</a:t>
            </a:r>
            <a:r>
              <a:rPr lang="en-US" baseline="0" dirty="0"/>
              <a:t> </a:t>
            </a:r>
            <a:r>
              <a:rPr lang="en-US" baseline="0" dirty="0" err="1"/>
              <a:t>nêu</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của</a:t>
            </a:r>
            <a:r>
              <a:rPr lang="en-US" baseline="0" dirty="0"/>
              <a:t> </a:t>
            </a:r>
            <a:r>
              <a:rPr lang="en-US" baseline="0" dirty="0" err="1"/>
              <a:t>nguyên</a:t>
            </a:r>
            <a:r>
              <a:rPr lang="en-US" baseline="0" dirty="0"/>
              <a:t> </a:t>
            </a:r>
            <a:r>
              <a:rPr lang="en-US" baseline="0" dirty="0" err="1"/>
              <a:t>tố</a:t>
            </a:r>
            <a:r>
              <a:rPr lang="en-US" baseline="0" dirty="0"/>
              <a:t> </a:t>
            </a:r>
            <a:r>
              <a:rPr lang="en-US" baseline="0" dirty="0" err="1"/>
              <a:t>hóa</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5"/>
          </p:nvPr>
        </p:nvSpPr>
        <p:spPr/>
        <p:txBody>
          <a:bodyPr/>
          <a:lstStyle/>
          <a:p>
            <a:fld id="{E0C3832A-2CE6-4B3D-8C7D-649638A8F96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342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D440FA55-63DA-4E99-9198-91D22071B39D}" type="slidenum">
              <a:rPr lang="vi-VN" smtClean="0"/>
              <a:t>32</a:t>
            </a:fld>
            <a:endParaRPr lang="vi-VN"/>
          </a:p>
        </p:txBody>
      </p:sp>
    </p:spTree>
    <p:extLst>
      <p:ext uri="{BB962C8B-B14F-4D97-AF65-F5344CB8AC3E}">
        <p14:creationId xmlns:p14="http://schemas.microsoft.com/office/powerpoint/2010/main" val="427951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2B553F-4941-49E8-8F8F-31138764DB9F}" type="datetimeFigureOut">
              <a:rPr lang="vi-VN" smtClean="0"/>
              <a:t>23/10/2023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14306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B553F-4941-49E8-8F8F-31138764DB9F}" type="datetimeFigureOut">
              <a:rPr lang="vi-VN" smtClean="0"/>
              <a:t>23/10/2023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68660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B553F-4941-49E8-8F8F-31138764DB9F}" type="datetimeFigureOut">
              <a:rPr lang="vi-VN" smtClean="0"/>
              <a:t>23/10/2023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3460946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5173-5E55-7349-5BDF-0F592D20FB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EE4951-EB64-2898-8699-482AE8C252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B6B90-DC6C-9E3E-0395-08EA6802B518}"/>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557E19C-43AA-ACE6-E03B-796CFDDFD97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049911C-1308-9592-A0B0-7B3666941316}"/>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93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8962E-E768-4A01-E93C-C58797F3F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D49300-1523-9D7C-DF8E-A89F5F2559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EC758-1813-7ACD-8504-3099F2FAE259}"/>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31A4961-3FAC-7A2F-F926-5FD8FBE4854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BA5CA3-FE09-1C4D-23A5-BF12D5D1449F}"/>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58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0C2B-7CF7-C644-39F6-78DDD6917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71F97E-3AF1-215F-D83B-BA4315F5E6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3AF8FB-502F-7787-7984-61329FA3EE40}"/>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67E08D2-97BF-964E-757D-1A42E207F7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90F7CA-FC1B-7532-CA53-0ED3D3F5EBEB}"/>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97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28CE-12F8-835A-0CD8-0E4B210D07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60759-0190-19F8-8E5B-390F95752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6FF962-6FBD-D5DD-648B-1449838EB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2C630-DCCD-9590-C545-4850D4F1019B}"/>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BA13B3E-E915-07FC-82B7-D78203E8EC4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8303ADF-4C5B-3E4F-AF28-6A6C5A426045}"/>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016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91C6-4BCF-F9DE-D3D6-C46CDAC02A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2BBBCF-2F0B-B94E-080B-74CFC39C3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D2448F-773B-F370-DA5C-B49200BA82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38E8D9-1AA8-09D1-BBC9-3CFE76B8CB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C6DCC7-48F1-C334-FEA1-63682798C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0EA9F4-A74B-F75F-FB65-F899C8504C1F}"/>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457AB0D-EC35-5A0D-8DCC-1A1F18E72E9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6596586-0C74-913E-24AE-69E059237500}"/>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511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5342-F520-AED3-2F89-490B23D11D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7CCF9-8DDB-50D3-396C-C17349BC6BFC}"/>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A35671D-B3C4-3A31-E88E-E0AC3B0D6B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93F31E3-6342-69F1-0A67-AEEB6578B075}"/>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7569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17E489-68D4-FBC9-CCEC-C4BACB3129E9}"/>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8D8AE15-23A5-E12B-E9E5-00779CFA298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06B291A-DC61-3AC5-2C1F-6B2497B33ED5}"/>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176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EE97-CE04-7346-978D-B2AF2980B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12401B-AD07-8CB2-3C82-3948202258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E6F8FF-C33A-4147-B526-70BB61442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009212-7167-2E5E-C420-AC2B38E16EC9}"/>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08AE9A-C322-8079-50A9-1F6610C436C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4F0BD5-64FD-365A-C1A0-2A60C6C27BAB}"/>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68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2B553F-4941-49E8-8F8F-31138764DB9F}" type="datetimeFigureOut">
              <a:rPr lang="vi-VN" smtClean="0"/>
              <a:t>23/10/2023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341208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DC2B-AEC5-50D6-818E-C94C397FC2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C9EE8F-A045-84DF-498E-518DE55986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438D33-854C-CE9C-2AEA-EE9AE64309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14CEF-A2F1-03E2-908D-8CE77366EDFB}"/>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477F407-6631-8A21-E8FE-1F0E7F5A247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A7D64F1-E65A-54DC-2330-55DC666CBB51}"/>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1181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ADED-B086-3920-4DDA-6324F2506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78D2C7-94C3-9ECD-86F3-24D3673722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72AA1-2C9D-04C8-5679-100706CAD05A}"/>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C707169-41B2-8649-98C8-7859B4F4656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CC6E988-4ACF-AF59-E318-A790642790C2}"/>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756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293BFF-78A7-3A6B-A7FD-6CFEB57C09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B37B5B-5BBE-083F-ED8B-6D9859031F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E4B87-7F01-D519-0528-2669D280F2A1}"/>
              </a:ext>
            </a:extLst>
          </p:cNvPr>
          <p:cNvSpPr>
            <a:spLocks noGrp="1"/>
          </p:cNvSpPr>
          <p:nvPr>
            <p:ph type="dt" sz="half" idx="10"/>
          </p:nvPr>
        </p:nvSpPr>
        <p:spPr/>
        <p:txBody>
          <a:body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17CECAD-CBA2-3CF3-BE5C-C4BEA929B29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0187745-62B8-12F8-16B1-F1B186DA2EA8}"/>
              </a:ext>
            </a:extLst>
          </p:cNvPr>
          <p:cNvSpPr>
            <a:spLocks noGrp="1"/>
          </p:cNvSpPr>
          <p:nvPr>
            <p:ph type="sldNum" sz="quarter" idx="12"/>
          </p:nvPr>
        </p:nvSpPr>
        <p:spPr/>
        <p:txBody>
          <a:body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214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B553F-4941-49E8-8F8F-31138764DB9F}" type="datetimeFigureOut">
              <a:rPr lang="vi-VN" smtClean="0"/>
              <a:t>23/10/2023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4261026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2B553F-4941-49E8-8F8F-31138764DB9F}" type="datetimeFigureOut">
              <a:rPr lang="vi-VN" smtClean="0"/>
              <a:t>23/10/2023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721460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2B553F-4941-49E8-8F8F-31138764DB9F}" type="datetimeFigureOut">
              <a:rPr lang="vi-VN" smtClean="0"/>
              <a:t>23/10/2023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883085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2B553F-4941-49E8-8F8F-31138764DB9F}" type="datetimeFigureOut">
              <a:rPr lang="vi-VN" smtClean="0"/>
              <a:t>23/10/2023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778948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B553F-4941-49E8-8F8F-31138764DB9F}" type="datetimeFigureOut">
              <a:rPr lang="vi-VN" smtClean="0"/>
              <a:t>23/10/2023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93852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B553F-4941-49E8-8F8F-31138764DB9F}" type="datetimeFigureOut">
              <a:rPr lang="vi-VN" smtClean="0"/>
              <a:t>23/10/2023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212232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1" cy="4873625"/>
          </a:xfrm>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0"/>
            </a:lvl2pPr>
            <a:lvl3pPr marL="914411" indent="0">
              <a:buNone/>
              <a:defRPr sz="1200"/>
            </a:lvl3pPr>
            <a:lvl4pPr marL="1371617" indent="0">
              <a:buNone/>
              <a:defRPr sz="1000"/>
            </a:lvl4pPr>
            <a:lvl5pPr marL="1828823" indent="0">
              <a:buNone/>
              <a:defRPr sz="1000"/>
            </a:lvl5pPr>
            <a:lvl6pPr marL="2286029" indent="0">
              <a:buNone/>
              <a:defRPr sz="1000"/>
            </a:lvl6pPr>
            <a:lvl7pPr marL="2743234" indent="0">
              <a:buNone/>
              <a:defRPr sz="1000"/>
            </a:lvl7pPr>
            <a:lvl8pPr marL="3200440" indent="0">
              <a:buNone/>
              <a:defRPr sz="1000"/>
            </a:lvl8pPr>
            <a:lvl9pPr marL="365764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B553F-4941-49E8-8F8F-31138764DB9F}" type="datetimeFigureOut">
              <a:rPr lang="vi-VN" smtClean="0"/>
              <a:t>23/10/2023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79FDFBC-C6E9-41D1-B5F7-EF54A1B4F1C3}" type="slidenum">
              <a:rPr lang="vi-VN" smtClean="0"/>
              <a:t>‹#›</a:t>
            </a:fld>
            <a:endParaRPr lang="vi-VN"/>
          </a:p>
        </p:txBody>
      </p:sp>
    </p:spTree>
    <p:extLst>
      <p:ext uri="{BB962C8B-B14F-4D97-AF65-F5344CB8AC3E}">
        <p14:creationId xmlns:p14="http://schemas.microsoft.com/office/powerpoint/2010/main" val="176528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B553F-4941-49E8-8F8F-31138764DB9F}" type="datetimeFigureOut">
              <a:rPr lang="vi-VN" smtClean="0"/>
              <a:t>23/10/2023</a:t>
            </a:fld>
            <a:endParaRPr lang="vi-VN"/>
          </a:p>
        </p:txBody>
      </p:sp>
      <p:sp>
        <p:nvSpPr>
          <p:cNvPr id="5" name="Footer Placehold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FDFBC-C6E9-41D1-B5F7-EF54A1B4F1C3}" type="slidenum">
              <a:rPr lang="vi-VN" smtClean="0"/>
              <a:t>‹#›</a:t>
            </a:fld>
            <a:endParaRPr lang="vi-VN"/>
          </a:p>
        </p:txBody>
      </p:sp>
    </p:spTree>
    <p:extLst>
      <p:ext uri="{BB962C8B-B14F-4D97-AF65-F5344CB8AC3E}">
        <p14:creationId xmlns:p14="http://schemas.microsoft.com/office/powerpoint/2010/main" val="355929043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3"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4" indent="-228603"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0"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26"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EE84A-C12F-EBC7-9F73-AEAAEBF89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E1E2DF-C306-88AF-4392-A862089F7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F3D68-C745-8670-10D2-F7FCA1185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FF2ADD-F607-4971-85D6-2D4A7A9B25BD}"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1EB0F34-4374-D8B1-D4D6-984115F43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52FB3C-DA9C-5E49-509E-4E7A48FC8F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FB14B-F7B7-4294-9F6D-495E694989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76749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sv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0.sv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0.sv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1" y="1892918"/>
            <a:ext cx="7443989" cy="4965082"/>
          </a:xfrm>
          <a:prstGeom prst="rect">
            <a:avLst/>
          </a:prstGeom>
        </p:spPr>
      </p:pic>
      <p:sp>
        <p:nvSpPr>
          <p:cNvPr id="5" name="TextBox 4"/>
          <p:cNvSpPr txBox="1"/>
          <p:nvPr/>
        </p:nvSpPr>
        <p:spPr>
          <a:xfrm>
            <a:off x="3567447" y="431698"/>
            <a:ext cx="7977901" cy="1754326"/>
          </a:xfrm>
          <a:prstGeom prst="rect">
            <a:avLst/>
          </a:prstGeom>
          <a:noFill/>
        </p:spPr>
        <p:txBody>
          <a:bodyPr wrap="square" rtlCol="0">
            <a:spAutoFit/>
          </a:bodyPr>
          <a:lstStyle/>
          <a:p>
            <a:pPr algn="ctr"/>
            <a:r>
              <a:rPr lang="en-US" sz="3600" b="1" i="1" dirty="0">
                <a:latin typeface="UTM Neo Sans Intel" panose="02040603050506020204" pitchFamily="18" charset="0"/>
              </a:rPr>
              <a:t>N</a:t>
            </a:r>
            <a:r>
              <a:rPr lang="vi-VN" sz="3600" b="1" i="1" dirty="0">
                <a:latin typeface="UTM Neo Sans Intel" panose="02040603050506020204" pitchFamily="18" charset="0"/>
              </a:rPr>
              <a:t>hận xét gì về cách sắp xếp các loại nước ngọt trong kệ hàng trên và cho biết việc sắp xếp đó có lợi ích gì?</a:t>
            </a:r>
            <a:endParaRPr lang="vi-VN" sz="3600" b="1" i="1" dirty="0">
              <a:latin typeface="Circle3D" panose="020B0703020102020204" pitchFamily="34" charset="0"/>
            </a:endParaRPr>
          </a:p>
        </p:txBody>
      </p:sp>
      <p:pic>
        <p:nvPicPr>
          <p:cNvPr id="2050" name="Picture 2" descr="http://api.smartschool.edu.vn/api/file/download/22659?tenantId=smartschool_kht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088" y="2644036"/>
            <a:ext cx="6824774" cy="3981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95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7"/>
            <a:ext cx="454933"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94361" y="56513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08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
        <p:nvSpPr>
          <p:cNvPr id="2" name="Oval 1">
            <a:extLst>
              <a:ext uri="{FF2B5EF4-FFF2-40B4-BE49-F238E27FC236}">
                <a16:creationId xmlns:a16="http://schemas.microsoft.com/office/drawing/2014/main" id="{0AB8A266-0091-36FD-AD64-E19D03CD08A9}"/>
              </a:ext>
            </a:extLst>
          </p:cNvPr>
          <p:cNvSpPr/>
          <p:nvPr/>
        </p:nvSpPr>
        <p:spPr>
          <a:xfrm>
            <a:off x="2915645" y="5289323"/>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5" name="Oval 334">
            <a:extLst>
              <a:ext uri="{FF2B5EF4-FFF2-40B4-BE49-F238E27FC236}">
                <a16:creationId xmlns:a16="http://schemas.microsoft.com/office/drawing/2014/main" id="{16269DAD-14AD-F6E4-5651-DE0574F684B6}"/>
              </a:ext>
            </a:extLst>
          </p:cNvPr>
          <p:cNvSpPr/>
          <p:nvPr/>
        </p:nvSpPr>
        <p:spPr>
          <a:xfrm>
            <a:off x="3411185" y="57045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115B78E-2368-9BD6-E8A6-AA301FE3891C}"/>
              </a:ext>
            </a:extLst>
          </p:cNvPr>
          <p:cNvSpPr/>
          <p:nvPr/>
        </p:nvSpPr>
        <p:spPr>
          <a:xfrm>
            <a:off x="2833904" y="562489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34BEADB-2B89-B5CC-C920-46D49FC3BB22}"/>
              </a:ext>
            </a:extLst>
          </p:cNvPr>
          <p:cNvSpPr/>
          <p:nvPr/>
        </p:nvSpPr>
        <p:spPr>
          <a:xfrm>
            <a:off x="3496309" y="55378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219428C3-30C3-6F94-E02A-45A6A6B52148}"/>
              </a:ext>
            </a:extLst>
          </p:cNvPr>
          <p:cNvSpPr/>
          <p:nvPr/>
        </p:nvSpPr>
        <p:spPr>
          <a:xfrm>
            <a:off x="3317704" y="5209028"/>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9" name="Oval 338">
            <a:extLst>
              <a:ext uri="{FF2B5EF4-FFF2-40B4-BE49-F238E27FC236}">
                <a16:creationId xmlns:a16="http://schemas.microsoft.com/office/drawing/2014/main" id="{A62D8BDC-420A-0DD0-823F-3F53CFA436CA}"/>
              </a:ext>
            </a:extLst>
          </p:cNvPr>
          <p:cNvSpPr/>
          <p:nvPr/>
        </p:nvSpPr>
        <p:spPr>
          <a:xfrm>
            <a:off x="3167412" y="5854539"/>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0" name="Oval 339">
            <a:extLst>
              <a:ext uri="{FF2B5EF4-FFF2-40B4-BE49-F238E27FC236}">
                <a16:creationId xmlns:a16="http://schemas.microsoft.com/office/drawing/2014/main" id="{42AF9A0E-0D86-AA77-758A-B62A16BC5491}"/>
              </a:ext>
            </a:extLst>
          </p:cNvPr>
          <p:cNvSpPr/>
          <p:nvPr/>
        </p:nvSpPr>
        <p:spPr>
          <a:xfrm>
            <a:off x="2983000" y="5790201"/>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2" name="Oval 341">
            <a:extLst>
              <a:ext uri="{FF2B5EF4-FFF2-40B4-BE49-F238E27FC236}">
                <a16:creationId xmlns:a16="http://schemas.microsoft.com/office/drawing/2014/main" id="{01A7A0E6-9980-B940-DC10-3BCE812BAB93}"/>
              </a:ext>
            </a:extLst>
          </p:cNvPr>
          <p:cNvSpPr/>
          <p:nvPr/>
        </p:nvSpPr>
        <p:spPr>
          <a:xfrm>
            <a:off x="1661932" y="56683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CC60CA10-4C3F-D054-C312-50CB936F1ACB}"/>
              </a:ext>
            </a:extLst>
          </p:cNvPr>
          <p:cNvSpPr/>
          <p:nvPr/>
        </p:nvSpPr>
        <p:spPr>
          <a:xfrm>
            <a:off x="1727575" y="52862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57F297-FC5B-1B1E-D6AC-C58D746D519A}"/>
              </a:ext>
            </a:extLst>
          </p:cNvPr>
          <p:cNvSpPr/>
          <p:nvPr/>
        </p:nvSpPr>
        <p:spPr>
          <a:xfrm>
            <a:off x="2311519" y="54717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4389BA7C-60D5-E2A6-ABA6-88B0268A2022}"/>
              </a:ext>
            </a:extLst>
          </p:cNvPr>
          <p:cNvSpPr/>
          <p:nvPr/>
        </p:nvSpPr>
        <p:spPr>
          <a:xfrm>
            <a:off x="2093170" y="58356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34B42FA-74C9-BF28-B52A-6528A9AC7862}"/>
              </a:ext>
            </a:extLst>
          </p:cNvPr>
          <p:cNvSpPr/>
          <p:nvPr/>
        </p:nvSpPr>
        <p:spPr>
          <a:xfrm>
            <a:off x="1796361" y="5801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A6F343B3-94C7-86FA-2DAB-A967CA581CAB}"/>
              </a:ext>
            </a:extLst>
          </p:cNvPr>
          <p:cNvSpPr/>
          <p:nvPr/>
        </p:nvSpPr>
        <p:spPr>
          <a:xfrm>
            <a:off x="2143281" y="52043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05B8C6E-7357-02D6-1018-1CF63A292392}"/>
              </a:ext>
            </a:extLst>
          </p:cNvPr>
          <p:cNvSpPr/>
          <p:nvPr/>
        </p:nvSpPr>
        <p:spPr>
          <a:xfrm>
            <a:off x="1469476" y="744198"/>
            <a:ext cx="9217777" cy="1399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516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0" grpId="0"/>
      <p:bldP spid="331" grpId="0"/>
      <p:bldP spid="3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7"/>
            <a:ext cx="454933"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94361" y="56513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08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
        <p:nvSpPr>
          <p:cNvPr id="2" name="Oval 1">
            <a:extLst>
              <a:ext uri="{FF2B5EF4-FFF2-40B4-BE49-F238E27FC236}">
                <a16:creationId xmlns:a16="http://schemas.microsoft.com/office/drawing/2014/main" id="{0AB8A266-0091-36FD-AD64-E19D03CD08A9}"/>
              </a:ext>
            </a:extLst>
          </p:cNvPr>
          <p:cNvSpPr/>
          <p:nvPr/>
        </p:nvSpPr>
        <p:spPr>
          <a:xfrm>
            <a:off x="2915645" y="5289323"/>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5" name="Oval 334">
            <a:extLst>
              <a:ext uri="{FF2B5EF4-FFF2-40B4-BE49-F238E27FC236}">
                <a16:creationId xmlns:a16="http://schemas.microsoft.com/office/drawing/2014/main" id="{16269DAD-14AD-F6E4-5651-DE0574F684B6}"/>
              </a:ext>
            </a:extLst>
          </p:cNvPr>
          <p:cNvSpPr/>
          <p:nvPr/>
        </p:nvSpPr>
        <p:spPr>
          <a:xfrm>
            <a:off x="3411185" y="57045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115B78E-2368-9BD6-E8A6-AA301FE3891C}"/>
              </a:ext>
            </a:extLst>
          </p:cNvPr>
          <p:cNvSpPr/>
          <p:nvPr/>
        </p:nvSpPr>
        <p:spPr>
          <a:xfrm>
            <a:off x="2833904" y="562489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34BEADB-2B89-B5CC-C920-46D49FC3BB22}"/>
              </a:ext>
            </a:extLst>
          </p:cNvPr>
          <p:cNvSpPr/>
          <p:nvPr/>
        </p:nvSpPr>
        <p:spPr>
          <a:xfrm>
            <a:off x="3496309" y="55378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219428C3-30C3-6F94-E02A-45A6A6B52148}"/>
              </a:ext>
            </a:extLst>
          </p:cNvPr>
          <p:cNvSpPr/>
          <p:nvPr/>
        </p:nvSpPr>
        <p:spPr>
          <a:xfrm>
            <a:off x="3317704" y="5209028"/>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9" name="Oval 338">
            <a:extLst>
              <a:ext uri="{FF2B5EF4-FFF2-40B4-BE49-F238E27FC236}">
                <a16:creationId xmlns:a16="http://schemas.microsoft.com/office/drawing/2014/main" id="{A62D8BDC-420A-0DD0-823F-3F53CFA436CA}"/>
              </a:ext>
            </a:extLst>
          </p:cNvPr>
          <p:cNvSpPr/>
          <p:nvPr/>
        </p:nvSpPr>
        <p:spPr>
          <a:xfrm>
            <a:off x="3167412" y="5854539"/>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0" name="Oval 339">
            <a:extLst>
              <a:ext uri="{FF2B5EF4-FFF2-40B4-BE49-F238E27FC236}">
                <a16:creationId xmlns:a16="http://schemas.microsoft.com/office/drawing/2014/main" id="{42AF9A0E-0D86-AA77-758A-B62A16BC5491}"/>
              </a:ext>
            </a:extLst>
          </p:cNvPr>
          <p:cNvSpPr/>
          <p:nvPr/>
        </p:nvSpPr>
        <p:spPr>
          <a:xfrm>
            <a:off x="2983000" y="5790201"/>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2" name="Oval 341">
            <a:extLst>
              <a:ext uri="{FF2B5EF4-FFF2-40B4-BE49-F238E27FC236}">
                <a16:creationId xmlns:a16="http://schemas.microsoft.com/office/drawing/2014/main" id="{01A7A0E6-9980-B940-DC10-3BCE812BAB93}"/>
              </a:ext>
            </a:extLst>
          </p:cNvPr>
          <p:cNvSpPr/>
          <p:nvPr/>
        </p:nvSpPr>
        <p:spPr>
          <a:xfrm>
            <a:off x="1661932" y="56683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CC60CA10-4C3F-D054-C312-50CB936F1ACB}"/>
              </a:ext>
            </a:extLst>
          </p:cNvPr>
          <p:cNvSpPr/>
          <p:nvPr/>
        </p:nvSpPr>
        <p:spPr>
          <a:xfrm>
            <a:off x="1727575" y="52862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57F297-FC5B-1B1E-D6AC-C58D746D519A}"/>
              </a:ext>
            </a:extLst>
          </p:cNvPr>
          <p:cNvSpPr/>
          <p:nvPr/>
        </p:nvSpPr>
        <p:spPr>
          <a:xfrm>
            <a:off x="2311519" y="54717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4389BA7C-60D5-E2A6-ABA6-88B0268A2022}"/>
              </a:ext>
            </a:extLst>
          </p:cNvPr>
          <p:cNvSpPr/>
          <p:nvPr/>
        </p:nvSpPr>
        <p:spPr>
          <a:xfrm>
            <a:off x="2093170" y="58356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34B42FA-74C9-BF28-B52A-6528A9AC7862}"/>
              </a:ext>
            </a:extLst>
          </p:cNvPr>
          <p:cNvSpPr/>
          <p:nvPr/>
        </p:nvSpPr>
        <p:spPr>
          <a:xfrm>
            <a:off x="1796361" y="5801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A6F343B3-94C7-86FA-2DAB-A967CA581CAB}"/>
              </a:ext>
            </a:extLst>
          </p:cNvPr>
          <p:cNvSpPr/>
          <p:nvPr/>
        </p:nvSpPr>
        <p:spPr>
          <a:xfrm>
            <a:off x="2143281" y="52043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BD18C18-A046-7C03-B571-0AA761482BFA}"/>
              </a:ext>
            </a:extLst>
          </p:cNvPr>
          <p:cNvSpPr/>
          <p:nvPr/>
        </p:nvSpPr>
        <p:spPr>
          <a:xfrm>
            <a:off x="1468691" y="2128437"/>
            <a:ext cx="9217777" cy="1399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7082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0" grpId="0"/>
      <p:bldP spid="331" grpId="0"/>
      <p:bldP spid="3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7"/>
            <a:ext cx="454933"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94361" y="56513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08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
        <p:nvSpPr>
          <p:cNvPr id="2" name="Oval 1">
            <a:extLst>
              <a:ext uri="{FF2B5EF4-FFF2-40B4-BE49-F238E27FC236}">
                <a16:creationId xmlns:a16="http://schemas.microsoft.com/office/drawing/2014/main" id="{0AB8A266-0091-36FD-AD64-E19D03CD08A9}"/>
              </a:ext>
            </a:extLst>
          </p:cNvPr>
          <p:cNvSpPr/>
          <p:nvPr/>
        </p:nvSpPr>
        <p:spPr>
          <a:xfrm>
            <a:off x="2915645" y="5289323"/>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5" name="Oval 334">
            <a:extLst>
              <a:ext uri="{FF2B5EF4-FFF2-40B4-BE49-F238E27FC236}">
                <a16:creationId xmlns:a16="http://schemas.microsoft.com/office/drawing/2014/main" id="{16269DAD-14AD-F6E4-5651-DE0574F684B6}"/>
              </a:ext>
            </a:extLst>
          </p:cNvPr>
          <p:cNvSpPr/>
          <p:nvPr/>
        </p:nvSpPr>
        <p:spPr>
          <a:xfrm>
            <a:off x="3411185" y="57045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115B78E-2368-9BD6-E8A6-AA301FE3891C}"/>
              </a:ext>
            </a:extLst>
          </p:cNvPr>
          <p:cNvSpPr/>
          <p:nvPr/>
        </p:nvSpPr>
        <p:spPr>
          <a:xfrm>
            <a:off x="2833904" y="562489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34BEADB-2B89-B5CC-C920-46D49FC3BB22}"/>
              </a:ext>
            </a:extLst>
          </p:cNvPr>
          <p:cNvSpPr/>
          <p:nvPr/>
        </p:nvSpPr>
        <p:spPr>
          <a:xfrm>
            <a:off x="3496309" y="55378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219428C3-30C3-6F94-E02A-45A6A6B52148}"/>
              </a:ext>
            </a:extLst>
          </p:cNvPr>
          <p:cNvSpPr/>
          <p:nvPr/>
        </p:nvSpPr>
        <p:spPr>
          <a:xfrm>
            <a:off x="3317704" y="5209028"/>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9" name="Oval 338">
            <a:extLst>
              <a:ext uri="{FF2B5EF4-FFF2-40B4-BE49-F238E27FC236}">
                <a16:creationId xmlns:a16="http://schemas.microsoft.com/office/drawing/2014/main" id="{A62D8BDC-420A-0DD0-823F-3F53CFA436CA}"/>
              </a:ext>
            </a:extLst>
          </p:cNvPr>
          <p:cNvSpPr/>
          <p:nvPr/>
        </p:nvSpPr>
        <p:spPr>
          <a:xfrm>
            <a:off x="3167412" y="5854539"/>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0" name="Oval 339">
            <a:extLst>
              <a:ext uri="{FF2B5EF4-FFF2-40B4-BE49-F238E27FC236}">
                <a16:creationId xmlns:a16="http://schemas.microsoft.com/office/drawing/2014/main" id="{42AF9A0E-0D86-AA77-758A-B62A16BC5491}"/>
              </a:ext>
            </a:extLst>
          </p:cNvPr>
          <p:cNvSpPr/>
          <p:nvPr/>
        </p:nvSpPr>
        <p:spPr>
          <a:xfrm>
            <a:off x="2983000" y="5790201"/>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2" name="Oval 341">
            <a:extLst>
              <a:ext uri="{FF2B5EF4-FFF2-40B4-BE49-F238E27FC236}">
                <a16:creationId xmlns:a16="http://schemas.microsoft.com/office/drawing/2014/main" id="{01A7A0E6-9980-B940-DC10-3BCE812BAB93}"/>
              </a:ext>
            </a:extLst>
          </p:cNvPr>
          <p:cNvSpPr/>
          <p:nvPr/>
        </p:nvSpPr>
        <p:spPr>
          <a:xfrm>
            <a:off x="1661932" y="56683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CC60CA10-4C3F-D054-C312-50CB936F1ACB}"/>
              </a:ext>
            </a:extLst>
          </p:cNvPr>
          <p:cNvSpPr/>
          <p:nvPr/>
        </p:nvSpPr>
        <p:spPr>
          <a:xfrm>
            <a:off x="1727575" y="52862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57F297-FC5B-1B1E-D6AC-C58D746D519A}"/>
              </a:ext>
            </a:extLst>
          </p:cNvPr>
          <p:cNvSpPr/>
          <p:nvPr/>
        </p:nvSpPr>
        <p:spPr>
          <a:xfrm>
            <a:off x="2311519" y="54717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4389BA7C-60D5-E2A6-ABA6-88B0268A2022}"/>
              </a:ext>
            </a:extLst>
          </p:cNvPr>
          <p:cNvSpPr/>
          <p:nvPr/>
        </p:nvSpPr>
        <p:spPr>
          <a:xfrm>
            <a:off x="2093170" y="58356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34B42FA-74C9-BF28-B52A-6528A9AC7862}"/>
              </a:ext>
            </a:extLst>
          </p:cNvPr>
          <p:cNvSpPr/>
          <p:nvPr/>
        </p:nvSpPr>
        <p:spPr>
          <a:xfrm>
            <a:off x="1796361" y="5801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A6F343B3-94C7-86FA-2DAB-A967CA581CAB}"/>
              </a:ext>
            </a:extLst>
          </p:cNvPr>
          <p:cNvSpPr/>
          <p:nvPr/>
        </p:nvSpPr>
        <p:spPr>
          <a:xfrm>
            <a:off x="2143281" y="52043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90B571-AD08-0822-08EA-FD589B185401}"/>
              </a:ext>
            </a:extLst>
          </p:cNvPr>
          <p:cNvSpPr/>
          <p:nvPr/>
        </p:nvSpPr>
        <p:spPr>
          <a:xfrm>
            <a:off x="1468691" y="3557577"/>
            <a:ext cx="9217777" cy="1399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8265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0" grpId="0"/>
      <p:bldP spid="331" grpId="0"/>
      <p:bldP spid="3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33" y="1796777"/>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5183" y="2290440"/>
            <a:ext cx="7663872" cy="2217082"/>
          </a:xfrm>
          <a:prstGeom prst="rect">
            <a:avLst/>
          </a:prstGeom>
          <a:noFill/>
        </p:spPr>
        <p:txBody>
          <a:bodyPr wrap="square" rtlCol="0">
            <a:spAutoFit/>
          </a:bodyPr>
          <a:lstStyle/>
          <a:p>
            <a:pPr algn="just">
              <a:lnSpc>
                <a:spcPct val="150000"/>
              </a:lnSpc>
            </a:pPr>
            <a:r>
              <a:rPr lang="en-US" sz="3200" dirty="0" err="1">
                <a:latin typeface="Arial" panose="020B0604020202020204" pitchFamily="34" charset="0"/>
                <a:cs typeface="Arial" panose="020B0604020202020204" pitchFamily="34" charset="0"/>
              </a:rPr>
              <a:t>Nhận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xét</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electron ở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ngoài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cùng</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r>
              <a:rPr lang="en-US" sz="3200" dirty="0">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trong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1 </a:t>
            </a:r>
            <a:r>
              <a:rPr lang="en-US" sz="3200" dirty="0" err="1">
                <a:solidFill>
                  <a:srgbClr val="FF0000"/>
                </a:solidFill>
                <a:latin typeface="Arial" panose="020B0604020202020204" pitchFamily="34" charset="0"/>
                <a:cs typeface="Arial" panose="020B0604020202020204" pitchFamily="34" charset="0"/>
              </a:rPr>
              <a:t>cột</a:t>
            </a:r>
            <a:r>
              <a:rPr lang="en-US" sz="3200" dirty="0">
                <a:solidFill>
                  <a:srgbClr val="FF0000"/>
                </a:solidFill>
                <a:latin typeface="Arial" panose="020B0604020202020204" pitchFamily="34" charset="0"/>
                <a:cs typeface="Arial" panose="020B0604020202020204" pitchFamily="34" charset="0"/>
              </a:rPr>
              <a:t>.</a:t>
            </a:r>
            <a:endParaRPr lang="vi-VN"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66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solidFill>
                  <a:srgbClr val="FF0000"/>
                </a:solidFill>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a:t>
            </a:r>
            <a:r>
              <a:rPr lang="en-US" sz="1200" dirty="0">
                <a:solidFill>
                  <a:srgbClr val="FF0000"/>
                </a:solidFill>
                <a:latin typeface="Work Sans" pitchFamily="2" charset="0"/>
              </a:rPr>
              <a:t>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7"/>
            <a:ext cx="454933"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a:t>
            </a:r>
            <a:r>
              <a:rPr lang="en-US" sz="1200" dirty="0">
                <a:solidFill>
                  <a:srgbClr val="FF0000"/>
                </a:solidFill>
                <a:latin typeface="Work Sans" pitchFamily="2" charset="0"/>
              </a:rPr>
              <a:t>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a:t>
            </a:r>
            <a:r>
              <a:rPr lang="en-US" sz="1200" dirty="0">
                <a:solidFill>
                  <a:srgbClr val="FF0000"/>
                </a:solidFill>
                <a:latin typeface="Work Sans" pitchFamily="2" charset="0"/>
              </a:rPr>
              <a:t>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a:t>
            </a:r>
            <a:r>
              <a:rPr lang="en-US" sz="1200" dirty="0">
                <a:solidFill>
                  <a:srgbClr val="FF0000"/>
                </a:solidFill>
                <a:latin typeface="Work Sans" pitchFamily="2" charset="0"/>
              </a:rPr>
              <a:t>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a:t>
            </a:r>
            <a:r>
              <a:rPr lang="en-US" sz="1200" dirty="0">
                <a:solidFill>
                  <a:srgbClr val="FF0000"/>
                </a:solidFill>
                <a:latin typeface="Work Sans" pitchFamily="2" charset="0"/>
              </a:rPr>
              <a:t>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a:t>
            </a:r>
            <a:r>
              <a:rPr lang="en-US" sz="1200" dirty="0">
                <a:solidFill>
                  <a:srgbClr val="FF0000"/>
                </a:solidFill>
                <a:latin typeface="Work Sans" pitchFamily="2" charset="0"/>
              </a:rPr>
              <a:t>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a:t>
            </a:r>
            <a:r>
              <a:rPr lang="en-US" sz="1200" dirty="0">
                <a:solidFill>
                  <a:srgbClr val="FF0000"/>
                </a:solidFill>
                <a:latin typeface="Work Sans" pitchFamily="2" charset="0"/>
              </a:rPr>
              <a:t>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a:t>
            </a:r>
            <a:r>
              <a:rPr lang="en-US" sz="1200" dirty="0">
                <a:solidFill>
                  <a:srgbClr val="FF0000"/>
                </a:solidFill>
                <a:latin typeface="Work Sans" pitchFamily="2" charset="0"/>
              </a:rPr>
              <a:t>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a:t>
            </a:r>
            <a:r>
              <a:rPr lang="en-US" sz="1200" dirty="0">
                <a:solidFill>
                  <a:srgbClr val="FF0000"/>
                </a:solidFill>
                <a:latin typeface="Work Sans" pitchFamily="2" charset="0"/>
              </a:rPr>
              <a:t>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a:t>
            </a:r>
            <a:r>
              <a:rPr lang="en-US" sz="1200" dirty="0">
                <a:solidFill>
                  <a:srgbClr val="FF0000"/>
                </a:solidFill>
                <a:latin typeface="Work Sans" pitchFamily="2" charset="0"/>
              </a:rPr>
              <a:t>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a:t>
            </a:r>
            <a:r>
              <a:rPr lang="en-US" sz="1200" dirty="0">
                <a:solidFill>
                  <a:srgbClr val="FF0000"/>
                </a:solidFill>
                <a:latin typeface="Work Sans" pitchFamily="2" charset="0"/>
              </a:rPr>
              <a:t>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a:t>
            </a:r>
            <a:r>
              <a:rPr lang="en-US" sz="1200" dirty="0">
                <a:solidFill>
                  <a:srgbClr val="FF0000"/>
                </a:solidFill>
                <a:latin typeface="Work Sans" pitchFamily="2" charset="0"/>
              </a:rPr>
              <a:t>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a:t>
            </a:r>
            <a:r>
              <a:rPr lang="en-US" sz="1200" dirty="0">
                <a:solidFill>
                  <a:srgbClr val="FF0000"/>
                </a:solidFill>
                <a:latin typeface="Work Sans" pitchFamily="2" charset="0"/>
              </a:rPr>
              <a:t>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a:t>
            </a:r>
            <a:r>
              <a:rPr lang="en-US" sz="1200" dirty="0">
                <a:solidFill>
                  <a:srgbClr val="FF0000"/>
                </a:solidFill>
                <a:latin typeface="Work Sans" pitchFamily="2" charset="0"/>
              </a:rPr>
              <a:t>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a:t>
            </a:r>
            <a:r>
              <a:rPr lang="en-US" sz="1200" dirty="0">
                <a:solidFill>
                  <a:srgbClr val="FF0000"/>
                </a:solidFill>
                <a:latin typeface="Work Sans" pitchFamily="2" charset="0"/>
              </a:rPr>
              <a:t>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a:t>
            </a:r>
            <a:r>
              <a:rPr lang="en-US" sz="1200" dirty="0">
                <a:solidFill>
                  <a:srgbClr val="FF0000"/>
                </a:solidFill>
                <a:latin typeface="Work Sans" pitchFamily="2" charset="0"/>
              </a:rPr>
              <a:t>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a:t>
            </a:r>
            <a:r>
              <a:rPr lang="en-US" sz="1200" dirty="0">
                <a:solidFill>
                  <a:srgbClr val="FF0000"/>
                </a:solidFill>
                <a:latin typeface="Work Sans" pitchFamily="2" charset="0"/>
              </a:rPr>
              <a:t>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a:t>
            </a:r>
            <a:r>
              <a:rPr lang="en-US" sz="1200" dirty="0">
                <a:solidFill>
                  <a:srgbClr val="FF0000"/>
                </a:solidFill>
                <a:latin typeface="Work Sans" pitchFamily="2" charset="0"/>
              </a:rPr>
              <a:t>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solidFill>
                  <a:srgbClr val="FF0000"/>
                </a:solidFill>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11033"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
        <p:nvSpPr>
          <p:cNvPr id="2" name="Rectangle 1"/>
          <p:cNvSpPr/>
          <p:nvPr/>
        </p:nvSpPr>
        <p:spPr>
          <a:xfrm>
            <a:off x="1468691" y="725802"/>
            <a:ext cx="1103343" cy="56650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6868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2057" y="1401640"/>
            <a:ext cx="9504454" cy="1302793"/>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Các nguyên tố hoá học trong bảng tuần hoàn được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sắp xếp</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theo chiều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tăng dần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của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điện tích hạt nhân</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p:txBody>
      </p:sp>
      <p:sp>
        <p:nvSpPr>
          <p:cNvPr id="5" name="Oval 4"/>
          <p:cNvSpPr/>
          <p:nvPr/>
        </p:nvSpPr>
        <p:spPr>
          <a:xfrm>
            <a:off x="953750" y="1492805"/>
            <a:ext cx="567856" cy="601332"/>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a:t>
            </a:r>
            <a:endParaRPr lang="vi-VN" sz="4000" b="1" dirty="0">
              <a:solidFill>
                <a:schemeClr val="tx1"/>
              </a:solidFill>
            </a:endParaRPr>
          </a:p>
        </p:txBody>
      </p:sp>
      <p:sp>
        <p:nvSpPr>
          <p:cNvPr id="6" name="TextBox 5"/>
          <p:cNvSpPr txBox="1"/>
          <p:nvPr/>
        </p:nvSpPr>
        <p:spPr>
          <a:xfrm>
            <a:off x="1732057" y="2825195"/>
            <a:ext cx="9504454" cy="1384995"/>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Các nguyên tố hoá học có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cùng</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 số lớp electron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trong nguyên tử được xếp thành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một hàng</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p:txBody>
      </p:sp>
      <p:sp>
        <p:nvSpPr>
          <p:cNvPr id="7" name="Oval 6"/>
          <p:cNvSpPr/>
          <p:nvPr/>
        </p:nvSpPr>
        <p:spPr>
          <a:xfrm>
            <a:off x="953750" y="2825195"/>
            <a:ext cx="567856" cy="601332"/>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2</a:t>
            </a:r>
            <a:endParaRPr lang="vi-VN" sz="4000" b="1" dirty="0">
              <a:solidFill>
                <a:schemeClr val="tx1"/>
              </a:solidFill>
            </a:endParaRPr>
          </a:p>
        </p:txBody>
      </p:sp>
      <p:sp>
        <p:nvSpPr>
          <p:cNvPr id="8" name="TextBox 7"/>
          <p:cNvSpPr txBox="1"/>
          <p:nvPr/>
        </p:nvSpPr>
        <p:spPr>
          <a:xfrm>
            <a:off x="1732057" y="4248750"/>
            <a:ext cx="9504454" cy="1384995"/>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Các nguyên tố có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tính chất hoá học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tương tự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nhau được xếp thành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một cột</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p:txBody>
      </p:sp>
      <p:sp>
        <p:nvSpPr>
          <p:cNvPr id="9" name="Oval 8"/>
          <p:cNvSpPr/>
          <p:nvPr/>
        </p:nvSpPr>
        <p:spPr>
          <a:xfrm>
            <a:off x="953750" y="4248750"/>
            <a:ext cx="567856" cy="601332"/>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3</a:t>
            </a:r>
            <a:endParaRPr lang="vi-VN" sz="4000" b="1" dirty="0">
              <a:solidFill>
                <a:schemeClr val="tx1"/>
              </a:solidFill>
            </a:endParaRPr>
          </a:p>
        </p:txBody>
      </p:sp>
      <p:sp>
        <p:nvSpPr>
          <p:cNvPr id="10" name="TextBox 9"/>
          <p:cNvSpPr txBox="1"/>
          <p:nvPr/>
        </p:nvSpPr>
        <p:spPr>
          <a:xfrm>
            <a:off x="326704" y="348719"/>
            <a:ext cx="11689084" cy="761747"/>
          </a:xfrm>
          <a:prstGeom prst="rect">
            <a:avLst/>
          </a:prstGeom>
          <a:noFill/>
        </p:spPr>
        <p:txBody>
          <a:bodyPr wrap="square" rtlCol="0">
            <a:spAutoFit/>
          </a:bodyPr>
          <a:lstStyle/>
          <a:p>
            <a:pPr>
              <a:lnSpc>
                <a:spcPct val="150000"/>
              </a:lnSpc>
            </a:pP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I.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tắc</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xây</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dựng</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29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278033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89355" y="1984497"/>
            <a:ext cx="5902645" cy="2862322"/>
          </a:xfrm>
          <a:prstGeom prst="rect">
            <a:avLst/>
          </a:prstGeom>
          <a:noFill/>
        </p:spPr>
        <p:txBody>
          <a:bodyPr wrap="square" rtlCol="0">
            <a:spAutoFit/>
          </a:bodyPr>
          <a:lstStyle/>
          <a:p>
            <a:pPr>
              <a:lnSpc>
                <a:spcPct val="150000"/>
              </a:lnSpc>
            </a:pP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40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5122" name="Picture 2" descr="http://api.smartschool.edu.vn/api/file/download/24305?tenantId=smartschool_kh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8087"/>
            <a:ext cx="5955979" cy="3955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186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bang_tuan_hoa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706279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45" y="339452"/>
            <a:ext cx="2735118" cy="2735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18033" y="1160201"/>
            <a:ext cx="7983393" cy="739754"/>
          </a:xfrm>
          <a:prstGeom prst="rect">
            <a:avLst/>
          </a:prstGeom>
          <a:noFill/>
        </p:spPr>
        <p:txBody>
          <a:bodyPr wrap="square" rtlCol="0">
            <a:spAutoFit/>
          </a:bodyPr>
          <a:lstStyle/>
          <a:p>
            <a:pPr algn="just">
              <a:lnSpc>
                <a:spcPct val="150000"/>
              </a:lnSpc>
            </a:pP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cấu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tạo</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bảng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tuần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hoàn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hóa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2" name="Rectangle 1"/>
          <p:cNvSpPr/>
          <p:nvPr/>
        </p:nvSpPr>
        <p:spPr>
          <a:xfrm>
            <a:off x="1219201" y="3111004"/>
            <a:ext cx="9710738" cy="1569660"/>
          </a:xfrm>
          <a:prstGeom prst="rect">
            <a:avLst/>
          </a:prstGeom>
        </p:spPr>
        <p:txBody>
          <a:bodyPr wrap="square">
            <a:spAutoFit/>
          </a:bodyPr>
          <a:lstStyle/>
          <a:p>
            <a:pPr algn="just">
              <a:lnSpc>
                <a:spcPct val="150000"/>
              </a:lnSpc>
            </a:pPr>
            <a:r>
              <a:rPr lang="en-US" sz="3200" dirty="0" err="1">
                <a:latin typeface="Work Sans" pitchFamily="2" charset="0"/>
              </a:rPr>
              <a:t>Bảng</a:t>
            </a:r>
            <a:r>
              <a:rPr lang="en-US" sz="3200" dirty="0">
                <a:latin typeface="Work Sans" pitchFamily="2" charset="0"/>
              </a:rPr>
              <a:t> </a:t>
            </a:r>
            <a:r>
              <a:rPr lang="en-US" sz="3200" dirty="0" err="1">
                <a:latin typeface="Work Sans" pitchFamily="2" charset="0"/>
              </a:rPr>
              <a:t>tuần</a:t>
            </a:r>
            <a:r>
              <a:rPr lang="en-US" sz="3200" dirty="0">
                <a:latin typeface="Work Sans" pitchFamily="2" charset="0"/>
              </a:rPr>
              <a:t> </a:t>
            </a:r>
            <a:r>
              <a:rPr lang="en-US" sz="3200" dirty="0" err="1">
                <a:latin typeface="Work Sans" pitchFamily="2" charset="0"/>
              </a:rPr>
              <a:t>hoàn</a:t>
            </a:r>
            <a:r>
              <a:rPr lang="en-US" sz="3200" dirty="0">
                <a:latin typeface="Work Sans" pitchFamily="2" charset="0"/>
              </a:rPr>
              <a:t> </a:t>
            </a:r>
            <a:r>
              <a:rPr lang="en-US" sz="3200" dirty="0" err="1">
                <a:latin typeface="Work Sans" pitchFamily="2" charset="0"/>
              </a:rPr>
              <a:t>gồm</a:t>
            </a:r>
            <a:r>
              <a:rPr lang="en-US" sz="3200" dirty="0">
                <a:latin typeface="Work Sans" pitchFamily="2" charset="0"/>
              </a:rPr>
              <a:t> </a:t>
            </a:r>
            <a:r>
              <a:rPr lang="en-US" sz="3200" dirty="0" err="1">
                <a:latin typeface="Work Sans" pitchFamily="2" charset="0"/>
              </a:rPr>
              <a:t>các</a:t>
            </a:r>
            <a:r>
              <a:rPr lang="en-US" sz="3200" dirty="0">
                <a:latin typeface="Work Sans" pitchFamily="2" charset="0"/>
              </a:rPr>
              <a:t> </a:t>
            </a:r>
            <a:r>
              <a:rPr lang="en-US" sz="3200" dirty="0" err="1">
                <a:latin typeface="Work Sans" pitchFamily="2" charset="0"/>
              </a:rPr>
              <a:t>nguyên</a:t>
            </a:r>
            <a:r>
              <a:rPr lang="en-US" sz="3200" dirty="0">
                <a:latin typeface="Work Sans" pitchFamily="2" charset="0"/>
              </a:rPr>
              <a:t> </a:t>
            </a:r>
            <a:r>
              <a:rPr lang="en-US" sz="3200" dirty="0" err="1">
                <a:latin typeface="Work Sans" pitchFamily="2" charset="0"/>
              </a:rPr>
              <a:t>tố</a:t>
            </a:r>
            <a:r>
              <a:rPr lang="en-US" sz="3200" dirty="0">
                <a:latin typeface="Work Sans" pitchFamily="2" charset="0"/>
              </a:rPr>
              <a:t> </a:t>
            </a:r>
            <a:r>
              <a:rPr lang="en-US" sz="3200" dirty="0" err="1">
                <a:latin typeface="Work Sans" pitchFamily="2" charset="0"/>
              </a:rPr>
              <a:t>hóa</a:t>
            </a:r>
            <a:r>
              <a:rPr lang="en-US" sz="3200" dirty="0">
                <a:latin typeface="Work Sans" pitchFamily="2" charset="0"/>
              </a:rPr>
              <a:t> </a:t>
            </a:r>
            <a:r>
              <a:rPr lang="en-US" sz="3200" dirty="0" err="1">
                <a:latin typeface="Work Sans" pitchFamily="2" charset="0"/>
              </a:rPr>
              <a:t>học</a:t>
            </a:r>
            <a:r>
              <a:rPr lang="en-US" sz="3200" dirty="0">
                <a:latin typeface="Work Sans" pitchFamily="2" charset="0"/>
              </a:rPr>
              <a:t> </a:t>
            </a:r>
            <a:r>
              <a:rPr lang="en-US" sz="3200" dirty="0" err="1">
                <a:latin typeface="Work Sans" pitchFamily="2" charset="0"/>
              </a:rPr>
              <a:t>mà</a:t>
            </a:r>
            <a:r>
              <a:rPr lang="en-US" sz="3200" dirty="0">
                <a:latin typeface="Work Sans" pitchFamily="2" charset="0"/>
              </a:rPr>
              <a:t> </a:t>
            </a:r>
            <a:r>
              <a:rPr lang="en-US" sz="3200" dirty="0" err="1">
                <a:latin typeface="Work Sans" pitchFamily="2" charset="0"/>
              </a:rPr>
              <a:t>vị</a:t>
            </a:r>
            <a:r>
              <a:rPr lang="en-US" sz="3200" dirty="0">
                <a:latin typeface="Work Sans" pitchFamily="2" charset="0"/>
              </a:rPr>
              <a:t> </a:t>
            </a:r>
            <a:r>
              <a:rPr lang="en-US" sz="3200" dirty="0" err="1">
                <a:latin typeface="Work Sans" pitchFamily="2" charset="0"/>
              </a:rPr>
              <a:t>trí</a:t>
            </a:r>
            <a:r>
              <a:rPr lang="en-US" sz="3200" dirty="0">
                <a:latin typeface="Work Sans" pitchFamily="2" charset="0"/>
              </a:rPr>
              <a:t> </a:t>
            </a:r>
            <a:r>
              <a:rPr lang="en-US" sz="3200" dirty="0" err="1">
                <a:latin typeface="Work Sans" pitchFamily="2" charset="0"/>
              </a:rPr>
              <a:t>được</a:t>
            </a:r>
            <a:r>
              <a:rPr lang="en-US" sz="3200" dirty="0">
                <a:latin typeface="Work Sans" pitchFamily="2" charset="0"/>
              </a:rPr>
              <a:t> </a:t>
            </a:r>
            <a:r>
              <a:rPr lang="en-US" sz="3200" dirty="0" err="1">
                <a:latin typeface="Work Sans" pitchFamily="2" charset="0"/>
              </a:rPr>
              <a:t>đặc</a:t>
            </a:r>
            <a:r>
              <a:rPr lang="en-US" sz="3200" dirty="0">
                <a:latin typeface="Work Sans" pitchFamily="2" charset="0"/>
              </a:rPr>
              <a:t> </a:t>
            </a:r>
            <a:r>
              <a:rPr lang="en-US" sz="3200" dirty="0" err="1">
                <a:latin typeface="Work Sans" pitchFamily="2" charset="0"/>
              </a:rPr>
              <a:t>trưng</a:t>
            </a:r>
            <a:r>
              <a:rPr lang="en-US" sz="3200" dirty="0">
                <a:latin typeface="Work Sans" pitchFamily="2" charset="0"/>
              </a:rPr>
              <a:t> </a:t>
            </a:r>
            <a:r>
              <a:rPr lang="en-US" sz="3200" dirty="0" err="1">
                <a:latin typeface="Work Sans" pitchFamily="2" charset="0"/>
              </a:rPr>
              <a:t>bởi</a:t>
            </a:r>
            <a:r>
              <a:rPr lang="en-US" sz="3200" dirty="0">
                <a:latin typeface="Work Sans" pitchFamily="2" charset="0"/>
              </a:rPr>
              <a:t> </a:t>
            </a:r>
            <a:r>
              <a:rPr lang="en-US" sz="3200" dirty="0">
                <a:solidFill>
                  <a:srgbClr val="FF0000"/>
                </a:solidFill>
                <a:latin typeface="Work Sans" pitchFamily="2" charset="0"/>
              </a:rPr>
              <a:t>ô </a:t>
            </a:r>
            <a:r>
              <a:rPr lang="en-US" sz="3200" dirty="0" err="1">
                <a:solidFill>
                  <a:srgbClr val="FF0000"/>
                </a:solidFill>
                <a:latin typeface="Work Sans" pitchFamily="2" charset="0"/>
              </a:rPr>
              <a:t>nguyên</a:t>
            </a:r>
            <a:r>
              <a:rPr lang="en-US" sz="3200" dirty="0">
                <a:solidFill>
                  <a:srgbClr val="FF0000"/>
                </a:solidFill>
                <a:latin typeface="Work Sans" pitchFamily="2" charset="0"/>
              </a:rPr>
              <a:t> </a:t>
            </a:r>
            <a:r>
              <a:rPr lang="en-US" sz="3200" dirty="0" err="1">
                <a:solidFill>
                  <a:srgbClr val="FF0000"/>
                </a:solidFill>
                <a:latin typeface="Work Sans" pitchFamily="2" charset="0"/>
              </a:rPr>
              <a:t>tố</a:t>
            </a:r>
            <a:r>
              <a:rPr lang="en-US" sz="3200" dirty="0">
                <a:latin typeface="Work Sans" pitchFamily="2" charset="0"/>
              </a:rPr>
              <a:t>, </a:t>
            </a:r>
            <a:r>
              <a:rPr lang="en-US" sz="3200" dirty="0" err="1">
                <a:solidFill>
                  <a:srgbClr val="41719C"/>
                </a:solidFill>
                <a:latin typeface="Work Sans" pitchFamily="2" charset="0"/>
              </a:rPr>
              <a:t>chu</a:t>
            </a:r>
            <a:r>
              <a:rPr lang="en-US" sz="3200" dirty="0">
                <a:solidFill>
                  <a:srgbClr val="41719C"/>
                </a:solidFill>
                <a:latin typeface="Work Sans" pitchFamily="2" charset="0"/>
              </a:rPr>
              <a:t> </a:t>
            </a:r>
            <a:r>
              <a:rPr lang="en-US" sz="3200" dirty="0" err="1">
                <a:solidFill>
                  <a:srgbClr val="41719C"/>
                </a:solidFill>
                <a:latin typeface="Work Sans" pitchFamily="2" charset="0"/>
              </a:rPr>
              <a:t>kì</a:t>
            </a:r>
            <a:r>
              <a:rPr lang="en-US" sz="3200" dirty="0">
                <a:solidFill>
                  <a:srgbClr val="41719C"/>
                </a:solidFill>
                <a:latin typeface="Work Sans" pitchFamily="2" charset="0"/>
              </a:rPr>
              <a:t> </a:t>
            </a:r>
            <a:r>
              <a:rPr lang="en-US" sz="3200" dirty="0" err="1">
                <a:latin typeface="Work Sans" pitchFamily="2" charset="0"/>
              </a:rPr>
              <a:t>và</a:t>
            </a:r>
            <a:r>
              <a:rPr lang="en-US" sz="3200" dirty="0">
                <a:latin typeface="Work Sans" pitchFamily="2" charset="0"/>
              </a:rPr>
              <a:t> </a:t>
            </a:r>
            <a:r>
              <a:rPr lang="en-US" sz="3200" dirty="0" err="1">
                <a:solidFill>
                  <a:srgbClr val="6B4289"/>
                </a:solidFill>
                <a:latin typeface="Work Sans" pitchFamily="2" charset="0"/>
              </a:rPr>
              <a:t>nhóm</a:t>
            </a:r>
            <a:r>
              <a:rPr lang="en-US" sz="3200" dirty="0">
                <a:latin typeface="Work Sans" pitchFamily="2" charset="0"/>
              </a:rPr>
              <a:t>.</a:t>
            </a:r>
          </a:p>
        </p:txBody>
      </p:sp>
    </p:spTree>
    <p:extLst>
      <p:ext uri="{BB962C8B-B14F-4D97-AF65-F5344CB8AC3E}">
        <p14:creationId xmlns:p14="http://schemas.microsoft.com/office/powerpoint/2010/main" val="9426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a:solidFill>
                <a:prstClr val="black"/>
              </a:solidFill>
            </a:endParaRPr>
          </a:p>
        </p:txBody>
      </p:sp>
      <p:sp>
        <p:nvSpPr>
          <p:cNvPr id="4" name="Rectangle 3">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800" dirty="0">
                <a:solidFill>
                  <a:prstClr val="black"/>
                </a:solidFill>
              </a:rPr>
              <a:t> </a:t>
            </a:r>
            <a:endParaRPr lang="en-US" altLang="en-US" dirty="0">
              <a:solidFill>
                <a:prstClr val="black"/>
              </a:solidFill>
              <a:latin typeface="Arial" panose="020B0604020202020204" pitchFamily="34" charset="0"/>
            </a:endParaRPr>
          </a:p>
        </p:txBody>
      </p:sp>
      <p:grpSp>
        <p:nvGrpSpPr>
          <p:cNvPr id="14" name="heater">
            <a:extLst>
              <a:ext uri="{FF2B5EF4-FFF2-40B4-BE49-F238E27FC236}">
                <a16:creationId xmlns:a16="http://schemas.microsoft.com/office/drawing/2014/main" id="{F0A030CF-BDE2-7E12-1881-1B10678E4897}"/>
              </a:ext>
            </a:extLst>
          </p:cNvPr>
          <p:cNvGrpSpPr/>
          <p:nvPr/>
        </p:nvGrpSpPr>
        <p:grpSpPr>
          <a:xfrm>
            <a:off x="521965" y="13502"/>
            <a:ext cx="11148069" cy="769441"/>
            <a:chOff x="1212286" y="-1"/>
            <a:chExt cx="11148069" cy="769441"/>
          </a:xfrm>
        </p:grpSpPr>
        <p:sp>
          <p:nvSpPr>
            <p:cNvPr id="18" name="Rectangle 17">
              <a:extLst>
                <a:ext uri="{FF2B5EF4-FFF2-40B4-BE49-F238E27FC236}">
                  <a16:creationId xmlns:a16="http://schemas.microsoft.com/office/drawing/2014/main" id="{725F1140-7E25-DAB6-69D5-DFAC125B55B7}"/>
                </a:ext>
              </a:extLst>
            </p:cNvPr>
            <p:cNvSpPr/>
            <p:nvPr/>
          </p:nvSpPr>
          <p:spPr>
            <a:xfrm>
              <a:off x="1424187" y="-1"/>
              <a:ext cx="10724269" cy="769441"/>
            </a:xfrm>
            <a:prstGeom prst="rect">
              <a:avLst/>
            </a:prstGeom>
            <a:solidFill>
              <a:srgbClr val="FC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9" name="Title">
              <a:extLst>
                <a:ext uri="{FF2B5EF4-FFF2-40B4-BE49-F238E27FC236}">
                  <a16:creationId xmlns:a16="http://schemas.microsoft.com/office/drawing/2014/main" id="{DA070E75-46ED-1F27-E2CE-E03A404DE353}"/>
                </a:ext>
              </a:extLst>
            </p:cNvPr>
            <p:cNvSpPr txBox="1"/>
            <p:nvPr/>
          </p:nvSpPr>
          <p:spPr>
            <a:xfrm>
              <a:off x="1212286" y="164746"/>
              <a:ext cx="11148069" cy="492443"/>
            </a:xfrm>
            <a:prstGeom prst="rect">
              <a:avLst/>
            </a:prstGeom>
            <a:noFill/>
          </p:spPr>
          <p:txBody>
            <a:bodyPr wrap="square" rtlCol="0">
              <a:spAutoFit/>
            </a:bodyPr>
            <a:lstStyle/>
            <a:p>
              <a:pPr algn="ctr">
                <a:defRPr/>
              </a:pPr>
              <a:r>
                <a:rPr lang="en-US" sz="2600" b="1" dirty="0">
                  <a:solidFill>
                    <a:prstClr val="white"/>
                  </a:solidFill>
                  <a:latin typeface="Raleway" pitchFamily="2" charset="0"/>
                  <a:ea typeface="Open Sans Condensed" panose="020B0806030504020204" pitchFamily="34" charset="0"/>
                  <a:cs typeface="Open Sans Condensed" panose="020B0806030504020204" pitchFamily="34" charset="0"/>
                </a:rPr>
                <a:t>BẢNG TUẦN HOÀN CÁC NGUYÊN TỐ HÓA HỌC</a:t>
              </a:r>
            </a:p>
          </p:txBody>
        </p:sp>
      </p:grpSp>
      <p:sp>
        <p:nvSpPr>
          <p:cNvPr id="7" name="Rectangle 6">
            <a:extLst>
              <a:ext uri="{FF2B5EF4-FFF2-40B4-BE49-F238E27FC236}">
                <a16:creationId xmlns:a16="http://schemas.microsoft.com/office/drawing/2014/main" id="{D2B8F19C-0F49-7979-5ED9-A5AE57D62518}"/>
              </a:ext>
            </a:extLst>
          </p:cNvPr>
          <p:cNvSpPr/>
          <p:nvPr/>
        </p:nvSpPr>
        <p:spPr>
          <a:xfrm>
            <a:off x="767841" y="1163096"/>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92B38CE1-AB9A-4E68-5036-364C2A178A05}"/>
              </a:ext>
            </a:extLst>
          </p:cNvPr>
          <p:cNvSpPr/>
          <p:nvPr/>
        </p:nvSpPr>
        <p:spPr>
          <a:xfrm>
            <a:off x="767841" y="1765884"/>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1" name="Rectangle 20">
            <a:extLst>
              <a:ext uri="{FF2B5EF4-FFF2-40B4-BE49-F238E27FC236}">
                <a16:creationId xmlns:a16="http://schemas.microsoft.com/office/drawing/2014/main" id="{FB3008A3-E9A2-98A6-BFF7-28A195DCF3BD}"/>
              </a:ext>
            </a:extLst>
          </p:cNvPr>
          <p:cNvSpPr/>
          <p:nvPr/>
        </p:nvSpPr>
        <p:spPr>
          <a:xfrm>
            <a:off x="1363943" y="1765884"/>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5" name="Rectangle 94">
            <a:extLst>
              <a:ext uri="{FF2B5EF4-FFF2-40B4-BE49-F238E27FC236}">
                <a16:creationId xmlns:a16="http://schemas.microsoft.com/office/drawing/2014/main" id="{7AF20573-8612-0F36-20B5-7FA15F8CB738}"/>
              </a:ext>
            </a:extLst>
          </p:cNvPr>
          <p:cNvSpPr/>
          <p:nvPr/>
        </p:nvSpPr>
        <p:spPr>
          <a:xfrm>
            <a:off x="7878146" y="1763580"/>
            <a:ext cx="548639" cy="564121"/>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7" name="Rectangle 96">
            <a:extLst>
              <a:ext uri="{FF2B5EF4-FFF2-40B4-BE49-F238E27FC236}">
                <a16:creationId xmlns:a16="http://schemas.microsoft.com/office/drawing/2014/main" id="{73D74E26-F933-1AC6-524B-4A3E3502D2C0}"/>
              </a:ext>
            </a:extLst>
          </p:cNvPr>
          <p:cNvSpPr/>
          <p:nvPr/>
        </p:nvSpPr>
        <p:spPr>
          <a:xfrm>
            <a:off x="8482613" y="1761604"/>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9" name="Rectangle 98">
            <a:extLst>
              <a:ext uri="{FF2B5EF4-FFF2-40B4-BE49-F238E27FC236}">
                <a16:creationId xmlns:a16="http://schemas.microsoft.com/office/drawing/2014/main" id="{6538E48D-1699-1A55-36D3-9156AAAE3788}"/>
              </a:ext>
            </a:extLst>
          </p:cNvPr>
          <p:cNvSpPr/>
          <p:nvPr/>
        </p:nvSpPr>
        <p:spPr>
          <a:xfrm>
            <a:off x="9072107" y="177132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1" name="Rectangle 100">
            <a:extLst>
              <a:ext uri="{FF2B5EF4-FFF2-40B4-BE49-F238E27FC236}">
                <a16:creationId xmlns:a16="http://schemas.microsoft.com/office/drawing/2014/main" id="{AAFB516A-6EE6-C6F4-38F1-F1DBE4CDD588}"/>
              </a:ext>
            </a:extLst>
          </p:cNvPr>
          <p:cNvSpPr/>
          <p:nvPr/>
        </p:nvSpPr>
        <p:spPr>
          <a:xfrm>
            <a:off x="9673029" y="1779061"/>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3" name="Rectangle 102">
            <a:extLst>
              <a:ext uri="{FF2B5EF4-FFF2-40B4-BE49-F238E27FC236}">
                <a16:creationId xmlns:a16="http://schemas.microsoft.com/office/drawing/2014/main" id="{5288AE52-9012-F4F5-4D89-D4485E961D7B}"/>
              </a:ext>
            </a:extLst>
          </p:cNvPr>
          <p:cNvSpPr/>
          <p:nvPr/>
        </p:nvSpPr>
        <p:spPr>
          <a:xfrm>
            <a:off x="10271232" y="1784754"/>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5" name="Rectangle 104">
            <a:extLst>
              <a:ext uri="{FF2B5EF4-FFF2-40B4-BE49-F238E27FC236}">
                <a16:creationId xmlns:a16="http://schemas.microsoft.com/office/drawing/2014/main" id="{8F04A82F-1705-416B-CF8F-8C59B7175DDC}"/>
              </a:ext>
            </a:extLst>
          </p:cNvPr>
          <p:cNvSpPr/>
          <p:nvPr/>
        </p:nvSpPr>
        <p:spPr>
          <a:xfrm>
            <a:off x="10855503" y="1784584"/>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7" name="Rectangle 106">
            <a:extLst>
              <a:ext uri="{FF2B5EF4-FFF2-40B4-BE49-F238E27FC236}">
                <a16:creationId xmlns:a16="http://schemas.microsoft.com/office/drawing/2014/main" id="{768E428E-745F-A1CF-F3C3-16F4991134A2}"/>
              </a:ext>
            </a:extLst>
          </p:cNvPr>
          <p:cNvSpPr/>
          <p:nvPr/>
        </p:nvSpPr>
        <p:spPr>
          <a:xfrm>
            <a:off x="10855503" y="1194684"/>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45" name="Rectangle 144">
            <a:extLst>
              <a:ext uri="{FF2B5EF4-FFF2-40B4-BE49-F238E27FC236}">
                <a16:creationId xmlns:a16="http://schemas.microsoft.com/office/drawing/2014/main" id="{C800E4BB-DC4E-C16E-83B8-DB00A6DA3C66}"/>
              </a:ext>
            </a:extLst>
          </p:cNvPr>
          <p:cNvSpPr/>
          <p:nvPr/>
        </p:nvSpPr>
        <p:spPr>
          <a:xfrm>
            <a:off x="532614" y="5674157"/>
            <a:ext cx="151925" cy="151925"/>
          </a:xfrm>
          <a:prstGeom prst="rect">
            <a:avLst/>
          </a:prstGeom>
          <a:solidFill>
            <a:srgbClr val="A8ECB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ectangle 145">
            <a:extLst>
              <a:ext uri="{FF2B5EF4-FFF2-40B4-BE49-F238E27FC236}">
                <a16:creationId xmlns:a16="http://schemas.microsoft.com/office/drawing/2014/main" id="{B2BD5CE2-2C07-AB26-DC76-1D5F5C478B2B}"/>
              </a:ext>
            </a:extLst>
          </p:cNvPr>
          <p:cNvSpPr/>
          <p:nvPr/>
        </p:nvSpPr>
        <p:spPr>
          <a:xfrm>
            <a:off x="532614" y="6279990"/>
            <a:ext cx="151925" cy="151925"/>
          </a:xfrm>
          <a:prstGeom prst="rect">
            <a:avLst/>
          </a:prstGeom>
          <a:solidFill>
            <a:srgbClr val="F5A56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ectangle 146">
            <a:extLst>
              <a:ext uri="{FF2B5EF4-FFF2-40B4-BE49-F238E27FC236}">
                <a16:creationId xmlns:a16="http://schemas.microsoft.com/office/drawing/2014/main" id="{17F231FE-E7A1-47A7-E0EC-C18A0E347DB7}"/>
              </a:ext>
            </a:extLst>
          </p:cNvPr>
          <p:cNvSpPr/>
          <p:nvPr/>
        </p:nvSpPr>
        <p:spPr>
          <a:xfrm>
            <a:off x="532614" y="5976572"/>
            <a:ext cx="151925" cy="151925"/>
          </a:xfrm>
          <a:prstGeom prst="rect">
            <a:avLst/>
          </a:prstGeom>
          <a:solidFill>
            <a:srgbClr val="F79BB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TextBox 147">
            <a:extLst>
              <a:ext uri="{FF2B5EF4-FFF2-40B4-BE49-F238E27FC236}">
                <a16:creationId xmlns:a16="http://schemas.microsoft.com/office/drawing/2014/main" id="{6D710A5E-3D85-57EA-1B4E-4BF2EF6B1993}"/>
              </a:ext>
            </a:extLst>
          </p:cNvPr>
          <p:cNvSpPr txBox="1"/>
          <p:nvPr/>
        </p:nvSpPr>
        <p:spPr>
          <a:xfrm>
            <a:off x="636318" y="5641628"/>
            <a:ext cx="697391" cy="230832"/>
          </a:xfrm>
          <a:prstGeom prst="rect">
            <a:avLst/>
          </a:prstGeom>
          <a:noFill/>
        </p:spPr>
        <p:txBody>
          <a:bodyPr wrap="square" rtlCol="0">
            <a:spAutoFit/>
          </a:bodyPr>
          <a:lstStyle/>
          <a:p>
            <a:r>
              <a:rPr lang="en-US" sz="900" b="1" dirty="0">
                <a:solidFill>
                  <a:prstClr val="black"/>
                </a:solidFill>
                <a:latin typeface="Work Sans" pitchFamily="2" charset="0"/>
              </a:rPr>
              <a:t>Kim </a:t>
            </a:r>
            <a:r>
              <a:rPr lang="en-US" sz="900" b="1" dirty="0" err="1">
                <a:solidFill>
                  <a:prstClr val="black"/>
                </a:solidFill>
                <a:latin typeface="Work Sans" pitchFamily="2" charset="0"/>
              </a:rPr>
              <a:t>loại</a:t>
            </a:r>
            <a:endParaRPr lang="en-US" sz="900" b="1" dirty="0">
              <a:solidFill>
                <a:prstClr val="black"/>
              </a:solidFill>
              <a:latin typeface="Work Sans" pitchFamily="2" charset="0"/>
            </a:endParaRPr>
          </a:p>
        </p:txBody>
      </p:sp>
      <p:sp>
        <p:nvSpPr>
          <p:cNvPr id="149" name="TextBox 148">
            <a:extLst>
              <a:ext uri="{FF2B5EF4-FFF2-40B4-BE49-F238E27FC236}">
                <a16:creationId xmlns:a16="http://schemas.microsoft.com/office/drawing/2014/main" id="{2B139AD9-EE69-BCB5-7238-64225B91B9BA}"/>
              </a:ext>
            </a:extLst>
          </p:cNvPr>
          <p:cNvSpPr txBox="1"/>
          <p:nvPr/>
        </p:nvSpPr>
        <p:spPr>
          <a:xfrm>
            <a:off x="636318" y="5930522"/>
            <a:ext cx="697391" cy="230832"/>
          </a:xfrm>
          <a:prstGeom prst="rect">
            <a:avLst/>
          </a:prstGeom>
          <a:noFill/>
        </p:spPr>
        <p:txBody>
          <a:bodyPr wrap="square" rtlCol="0">
            <a:spAutoFit/>
          </a:bodyPr>
          <a:lstStyle/>
          <a:p>
            <a:r>
              <a:rPr lang="en-US" sz="900" b="1" dirty="0">
                <a:solidFill>
                  <a:prstClr val="black"/>
                </a:solidFill>
                <a:latin typeface="Work Sans" pitchFamily="2" charset="0"/>
              </a:rPr>
              <a:t>Phi </a:t>
            </a:r>
            <a:r>
              <a:rPr lang="en-US" sz="900" b="1" dirty="0" err="1">
                <a:solidFill>
                  <a:prstClr val="black"/>
                </a:solidFill>
                <a:latin typeface="Work Sans" pitchFamily="2" charset="0"/>
              </a:rPr>
              <a:t>kim</a:t>
            </a:r>
            <a:endParaRPr lang="en-US" sz="900" b="1" dirty="0">
              <a:solidFill>
                <a:prstClr val="black"/>
              </a:solidFill>
              <a:latin typeface="Work Sans" pitchFamily="2" charset="0"/>
            </a:endParaRPr>
          </a:p>
        </p:txBody>
      </p:sp>
      <p:sp>
        <p:nvSpPr>
          <p:cNvPr id="150" name="TextBox 149">
            <a:extLst>
              <a:ext uri="{FF2B5EF4-FFF2-40B4-BE49-F238E27FC236}">
                <a16:creationId xmlns:a16="http://schemas.microsoft.com/office/drawing/2014/main" id="{32308DDD-F5CB-8EEF-7A66-DD580EB9425B}"/>
              </a:ext>
            </a:extLst>
          </p:cNvPr>
          <p:cNvSpPr txBox="1"/>
          <p:nvPr/>
        </p:nvSpPr>
        <p:spPr>
          <a:xfrm>
            <a:off x="636318" y="6242224"/>
            <a:ext cx="697391" cy="230832"/>
          </a:xfrm>
          <a:prstGeom prst="rect">
            <a:avLst/>
          </a:prstGeom>
          <a:noFill/>
        </p:spPr>
        <p:txBody>
          <a:bodyPr wrap="square" rtlCol="0">
            <a:spAutoFit/>
          </a:bodyPr>
          <a:lstStyle/>
          <a:p>
            <a:r>
              <a:rPr lang="en-US" sz="900" b="1" dirty="0" err="1">
                <a:solidFill>
                  <a:prstClr val="black"/>
                </a:solidFill>
                <a:latin typeface="Work Sans" pitchFamily="2" charset="0"/>
              </a:rPr>
              <a:t>Khí</a:t>
            </a:r>
            <a:r>
              <a:rPr lang="en-US" sz="900" b="1" dirty="0">
                <a:solidFill>
                  <a:prstClr val="black"/>
                </a:solidFill>
                <a:latin typeface="Work Sans" pitchFamily="2" charset="0"/>
              </a:rPr>
              <a:t> </a:t>
            </a:r>
            <a:r>
              <a:rPr lang="en-US" sz="900" b="1" dirty="0" err="1">
                <a:solidFill>
                  <a:prstClr val="black"/>
                </a:solidFill>
                <a:latin typeface="Work Sans" pitchFamily="2" charset="0"/>
              </a:rPr>
              <a:t>hiếm</a:t>
            </a:r>
            <a:endParaRPr lang="en-US" sz="900" b="1" dirty="0">
              <a:solidFill>
                <a:prstClr val="black"/>
              </a:solidFill>
              <a:latin typeface="Work Sans" pitchFamily="2" charset="0"/>
            </a:endParaRPr>
          </a:p>
        </p:txBody>
      </p:sp>
      <p:sp>
        <p:nvSpPr>
          <p:cNvPr id="151" name="TextBox 150">
            <a:extLst>
              <a:ext uri="{FF2B5EF4-FFF2-40B4-BE49-F238E27FC236}">
                <a16:creationId xmlns:a16="http://schemas.microsoft.com/office/drawing/2014/main" id="{C9EE9223-2504-6302-BDC5-713D4C4ED9E9}"/>
              </a:ext>
            </a:extLst>
          </p:cNvPr>
          <p:cNvSpPr txBox="1"/>
          <p:nvPr/>
        </p:nvSpPr>
        <p:spPr>
          <a:xfrm>
            <a:off x="618730" y="734134"/>
            <a:ext cx="697391" cy="230832"/>
          </a:xfrm>
          <a:prstGeom prst="rect">
            <a:avLst/>
          </a:prstGeom>
          <a:noFill/>
        </p:spPr>
        <p:txBody>
          <a:bodyPr wrap="square" rtlCol="0">
            <a:spAutoFit/>
          </a:bodyPr>
          <a:lstStyle/>
          <a:p>
            <a:pPr algn="ctr"/>
            <a:r>
              <a:rPr lang="en-US" sz="900" b="1" dirty="0" err="1">
                <a:solidFill>
                  <a:prstClr val="black"/>
                </a:solidFill>
                <a:latin typeface="Work Sans" pitchFamily="2" charset="0"/>
              </a:rPr>
              <a:t>Nhóm</a:t>
            </a:r>
            <a:endParaRPr lang="en-US" sz="900" b="1" dirty="0">
              <a:solidFill>
                <a:prstClr val="black"/>
              </a:solidFill>
              <a:latin typeface="Work Sans" pitchFamily="2" charset="0"/>
            </a:endParaRPr>
          </a:p>
        </p:txBody>
      </p:sp>
      <p:sp>
        <p:nvSpPr>
          <p:cNvPr id="152" name="TextBox 151">
            <a:extLst>
              <a:ext uri="{FF2B5EF4-FFF2-40B4-BE49-F238E27FC236}">
                <a16:creationId xmlns:a16="http://schemas.microsoft.com/office/drawing/2014/main" id="{8D0D9736-B710-39FB-8A01-864BAA589E30}"/>
              </a:ext>
            </a:extLst>
          </p:cNvPr>
          <p:cNvSpPr txBox="1"/>
          <p:nvPr/>
        </p:nvSpPr>
        <p:spPr>
          <a:xfrm rot="16200000">
            <a:off x="69955" y="3371149"/>
            <a:ext cx="697391" cy="230832"/>
          </a:xfrm>
          <a:prstGeom prst="rect">
            <a:avLst/>
          </a:prstGeom>
          <a:noFill/>
        </p:spPr>
        <p:txBody>
          <a:bodyPr wrap="square" rtlCol="0">
            <a:spAutoFit/>
          </a:bodyPr>
          <a:lstStyle/>
          <a:p>
            <a:pPr algn="ctr"/>
            <a:r>
              <a:rPr lang="en-US" sz="900" b="1" dirty="0">
                <a:solidFill>
                  <a:prstClr val="black"/>
                </a:solidFill>
                <a:latin typeface="Work Sans" pitchFamily="2" charset="0"/>
              </a:rPr>
              <a:t>Chu </a:t>
            </a:r>
            <a:r>
              <a:rPr lang="en-US" sz="900" b="1" dirty="0" err="1">
                <a:solidFill>
                  <a:prstClr val="black"/>
                </a:solidFill>
                <a:latin typeface="Work Sans" pitchFamily="2" charset="0"/>
              </a:rPr>
              <a:t>kì</a:t>
            </a:r>
            <a:endParaRPr lang="en-US" sz="900" b="1" dirty="0">
              <a:solidFill>
                <a:prstClr val="black"/>
              </a:solidFill>
              <a:latin typeface="Work Sans" pitchFamily="2" charset="0"/>
            </a:endParaRPr>
          </a:p>
        </p:txBody>
      </p:sp>
      <p:sp>
        <p:nvSpPr>
          <p:cNvPr id="153" name="TextBox 152">
            <a:extLst>
              <a:ext uri="{FF2B5EF4-FFF2-40B4-BE49-F238E27FC236}">
                <a16:creationId xmlns:a16="http://schemas.microsoft.com/office/drawing/2014/main" id="{35208078-2BB0-C204-0D85-4F1092BA2440}"/>
              </a:ext>
            </a:extLst>
          </p:cNvPr>
          <p:cNvSpPr txBox="1"/>
          <p:nvPr/>
        </p:nvSpPr>
        <p:spPr>
          <a:xfrm>
            <a:off x="767842" y="944190"/>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IA</a:t>
            </a:r>
          </a:p>
        </p:txBody>
      </p:sp>
      <p:sp>
        <p:nvSpPr>
          <p:cNvPr id="154" name="TextBox 153">
            <a:extLst>
              <a:ext uri="{FF2B5EF4-FFF2-40B4-BE49-F238E27FC236}">
                <a16:creationId xmlns:a16="http://schemas.microsoft.com/office/drawing/2014/main" id="{146BB4AE-74F4-1A37-4F96-5BA6E923D762}"/>
              </a:ext>
            </a:extLst>
          </p:cNvPr>
          <p:cNvSpPr txBox="1"/>
          <p:nvPr/>
        </p:nvSpPr>
        <p:spPr>
          <a:xfrm>
            <a:off x="1397268" y="154822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IIA</a:t>
            </a:r>
          </a:p>
        </p:txBody>
      </p:sp>
      <p:sp>
        <p:nvSpPr>
          <p:cNvPr id="155" name="TextBox 154">
            <a:extLst>
              <a:ext uri="{FF2B5EF4-FFF2-40B4-BE49-F238E27FC236}">
                <a16:creationId xmlns:a16="http://schemas.microsoft.com/office/drawing/2014/main" id="{5EBCE7A9-2F6A-C2C8-E182-6EBF59F7F40F}"/>
              </a:ext>
            </a:extLst>
          </p:cNvPr>
          <p:cNvSpPr txBox="1"/>
          <p:nvPr/>
        </p:nvSpPr>
        <p:spPr>
          <a:xfrm>
            <a:off x="2032740" y="2724076"/>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IIIB</a:t>
            </a:r>
          </a:p>
        </p:txBody>
      </p:sp>
      <p:sp>
        <p:nvSpPr>
          <p:cNvPr id="156" name="TextBox 155">
            <a:extLst>
              <a:ext uri="{FF2B5EF4-FFF2-40B4-BE49-F238E27FC236}">
                <a16:creationId xmlns:a16="http://schemas.microsoft.com/office/drawing/2014/main" id="{D2264C5C-1FDD-7B44-EDE1-1575789E3955}"/>
              </a:ext>
            </a:extLst>
          </p:cNvPr>
          <p:cNvSpPr txBox="1"/>
          <p:nvPr/>
        </p:nvSpPr>
        <p:spPr>
          <a:xfrm>
            <a:off x="2624296" y="2719327"/>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IVB</a:t>
            </a:r>
          </a:p>
        </p:txBody>
      </p:sp>
      <p:sp>
        <p:nvSpPr>
          <p:cNvPr id="157" name="TextBox 156">
            <a:extLst>
              <a:ext uri="{FF2B5EF4-FFF2-40B4-BE49-F238E27FC236}">
                <a16:creationId xmlns:a16="http://schemas.microsoft.com/office/drawing/2014/main" id="{8DFB485F-DFBD-5ED5-8363-6ECD73B04405}"/>
              </a:ext>
            </a:extLst>
          </p:cNvPr>
          <p:cNvSpPr txBox="1"/>
          <p:nvPr/>
        </p:nvSpPr>
        <p:spPr>
          <a:xfrm>
            <a:off x="3222833" y="2719327"/>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VB</a:t>
            </a:r>
          </a:p>
        </p:txBody>
      </p:sp>
      <p:sp>
        <p:nvSpPr>
          <p:cNvPr id="158" name="TextBox 157">
            <a:extLst>
              <a:ext uri="{FF2B5EF4-FFF2-40B4-BE49-F238E27FC236}">
                <a16:creationId xmlns:a16="http://schemas.microsoft.com/office/drawing/2014/main" id="{B1C775B7-0891-2225-6521-676F6C1DBCC5}"/>
              </a:ext>
            </a:extLst>
          </p:cNvPr>
          <p:cNvSpPr txBox="1"/>
          <p:nvPr/>
        </p:nvSpPr>
        <p:spPr>
          <a:xfrm>
            <a:off x="3812627"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VIB</a:t>
            </a:r>
          </a:p>
        </p:txBody>
      </p:sp>
      <p:sp>
        <p:nvSpPr>
          <p:cNvPr id="159" name="TextBox 158">
            <a:extLst>
              <a:ext uri="{FF2B5EF4-FFF2-40B4-BE49-F238E27FC236}">
                <a16:creationId xmlns:a16="http://schemas.microsoft.com/office/drawing/2014/main" id="{A728651C-5664-BB22-C6D3-78C51F962BF6}"/>
              </a:ext>
            </a:extLst>
          </p:cNvPr>
          <p:cNvSpPr txBox="1"/>
          <p:nvPr/>
        </p:nvSpPr>
        <p:spPr>
          <a:xfrm>
            <a:off x="4333785" y="2715550"/>
            <a:ext cx="545286" cy="230832"/>
          </a:xfrm>
          <a:prstGeom prst="rect">
            <a:avLst/>
          </a:prstGeom>
          <a:noFill/>
        </p:spPr>
        <p:txBody>
          <a:bodyPr wrap="square" rtlCol="0">
            <a:spAutoFit/>
          </a:bodyPr>
          <a:lstStyle/>
          <a:p>
            <a:pPr algn="ctr"/>
            <a:r>
              <a:rPr lang="en-US" sz="900" dirty="0">
                <a:solidFill>
                  <a:prstClr val="black"/>
                </a:solidFill>
                <a:latin typeface="Work Sans" pitchFamily="2" charset="0"/>
              </a:rPr>
              <a:t>VIIB</a:t>
            </a:r>
          </a:p>
        </p:txBody>
      </p:sp>
      <p:sp>
        <p:nvSpPr>
          <p:cNvPr id="161" name="TextBox 160">
            <a:extLst>
              <a:ext uri="{FF2B5EF4-FFF2-40B4-BE49-F238E27FC236}">
                <a16:creationId xmlns:a16="http://schemas.microsoft.com/office/drawing/2014/main" id="{639CABAC-DA22-3C9B-D2AD-A85094B5BBA5}"/>
              </a:ext>
            </a:extLst>
          </p:cNvPr>
          <p:cNvSpPr txBox="1"/>
          <p:nvPr/>
        </p:nvSpPr>
        <p:spPr>
          <a:xfrm>
            <a:off x="5516878" y="2715550"/>
            <a:ext cx="545383" cy="230832"/>
          </a:xfrm>
          <a:prstGeom prst="rect">
            <a:avLst/>
          </a:prstGeom>
          <a:noFill/>
        </p:spPr>
        <p:txBody>
          <a:bodyPr wrap="square" rtlCol="0">
            <a:spAutoFit/>
          </a:bodyPr>
          <a:lstStyle/>
          <a:p>
            <a:pPr algn="ctr"/>
            <a:r>
              <a:rPr lang="en-US" sz="900" dirty="0">
                <a:solidFill>
                  <a:prstClr val="black"/>
                </a:solidFill>
                <a:latin typeface="Work Sans" pitchFamily="2" charset="0"/>
              </a:rPr>
              <a:t>VIIIB</a:t>
            </a:r>
          </a:p>
        </p:txBody>
      </p:sp>
      <p:sp>
        <p:nvSpPr>
          <p:cNvPr id="163" name="TextBox 162">
            <a:extLst>
              <a:ext uri="{FF2B5EF4-FFF2-40B4-BE49-F238E27FC236}">
                <a16:creationId xmlns:a16="http://schemas.microsoft.com/office/drawing/2014/main" id="{F27D857B-C350-F44F-3FE2-2A41E58536DD}"/>
              </a:ext>
            </a:extLst>
          </p:cNvPr>
          <p:cNvSpPr txBox="1"/>
          <p:nvPr/>
        </p:nvSpPr>
        <p:spPr>
          <a:xfrm>
            <a:off x="6778364"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IB</a:t>
            </a:r>
          </a:p>
        </p:txBody>
      </p:sp>
      <p:sp>
        <p:nvSpPr>
          <p:cNvPr id="164" name="TextBox 163">
            <a:extLst>
              <a:ext uri="{FF2B5EF4-FFF2-40B4-BE49-F238E27FC236}">
                <a16:creationId xmlns:a16="http://schemas.microsoft.com/office/drawing/2014/main" id="{53011374-CF07-C145-7B41-B768FD7BBAEF}"/>
              </a:ext>
            </a:extLst>
          </p:cNvPr>
          <p:cNvSpPr txBox="1"/>
          <p:nvPr/>
        </p:nvSpPr>
        <p:spPr>
          <a:xfrm>
            <a:off x="7377271"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IIB</a:t>
            </a:r>
          </a:p>
        </p:txBody>
      </p:sp>
      <p:sp>
        <p:nvSpPr>
          <p:cNvPr id="165" name="TextBox 164">
            <a:extLst>
              <a:ext uri="{FF2B5EF4-FFF2-40B4-BE49-F238E27FC236}">
                <a16:creationId xmlns:a16="http://schemas.microsoft.com/office/drawing/2014/main" id="{E3917A52-9F14-6BB0-7DA9-F17A45B769EF}"/>
              </a:ext>
            </a:extLst>
          </p:cNvPr>
          <p:cNvSpPr txBox="1"/>
          <p:nvPr/>
        </p:nvSpPr>
        <p:spPr>
          <a:xfrm>
            <a:off x="7937287" y="1532748"/>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IIIA</a:t>
            </a:r>
          </a:p>
        </p:txBody>
      </p:sp>
      <p:sp>
        <p:nvSpPr>
          <p:cNvPr id="166" name="TextBox 165">
            <a:extLst>
              <a:ext uri="{FF2B5EF4-FFF2-40B4-BE49-F238E27FC236}">
                <a16:creationId xmlns:a16="http://schemas.microsoft.com/office/drawing/2014/main" id="{89772A4C-60EC-B188-BC43-C8998BDA0E70}"/>
              </a:ext>
            </a:extLst>
          </p:cNvPr>
          <p:cNvSpPr txBox="1"/>
          <p:nvPr/>
        </p:nvSpPr>
        <p:spPr>
          <a:xfrm>
            <a:off x="8523815" y="152571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IVA</a:t>
            </a:r>
          </a:p>
        </p:txBody>
      </p:sp>
      <p:sp>
        <p:nvSpPr>
          <p:cNvPr id="167" name="TextBox 166">
            <a:extLst>
              <a:ext uri="{FF2B5EF4-FFF2-40B4-BE49-F238E27FC236}">
                <a16:creationId xmlns:a16="http://schemas.microsoft.com/office/drawing/2014/main" id="{FF6C598E-5A1E-8E81-E7C5-444F001D5E84}"/>
              </a:ext>
            </a:extLst>
          </p:cNvPr>
          <p:cNvSpPr txBox="1"/>
          <p:nvPr/>
        </p:nvSpPr>
        <p:spPr>
          <a:xfrm>
            <a:off x="9104292" y="1520763"/>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VA</a:t>
            </a:r>
          </a:p>
        </p:txBody>
      </p:sp>
      <p:sp>
        <p:nvSpPr>
          <p:cNvPr id="168" name="TextBox 167">
            <a:extLst>
              <a:ext uri="{FF2B5EF4-FFF2-40B4-BE49-F238E27FC236}">
                <a16:creationId xmlns:a16="http://schemas.microsoft.com/office/drawing/2014/main" id="{22AC522A-3600-7DE0-589F-BD63E54DE6AD}"/>
              </a:ext>
            </a:extLst>
          </p:cNvPr>
          <p:cNvSpPr txBox="1"/>
          <p:nvPr/>
        </p:nvSpPr>
        <p:spPr>
          <a:xfrm>
            <a:off x="9724251" y="151227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VIA</a:t>
            </a:r>
          </a:p>
        </p:txBody>
      </p:sp>
      <p:sp>
        <p:nvSpPr>
          <p:cNvPr id="169" name="TextBox 168">
            <a:extLst>
              <a:ext uri="{FF2B5EF4-FFF2-40B4-BE49-F238E27FC236}">
                <a16:creationId xmlns:a16="http://schemas.microsoft.com/office/drawing/2014/main" id="{FDA6D24C-2835-F09D-7873-6210FCE296E6}"/>
              </a:ext>
            </a:extLst>
          </p:cNvPr>
          <p:cNvSpPr txBox="1"/>
          <p:nvPr/>
        </p:nvSpPr>
        <p:spPr>
          <a:xfrm>
            <a:off x="10282066" y="1525596"/>
            <a:ext cx="545639" cy="230832"/>
          </a:xfrm>
          <a:prstGeom prst="rect">
            <a:avLst/>
          </a:prstGeom>
          <a:noFill/>
        </p:spPr>
        <p:txBody>
          <a:bodyPr wrap="square" rtlCol="0">
            <a:spAutoFit/>
          </a:bodyPr>
          <a:lstStyle/>
          <a:p>
            <a:pPr algn="ctr"/>
            <a:r>
              <a:rPr lang="en-US" sz="900" dirty="0">
                <a:solidFill>
                  <a:prstClr val="black"/>
                </a:solidFill>
                <a:latin typeface="Work Sans" pitchFamily="2" charset="0"/>
              </a:rPr>
              <a:t>VIIA</a:t>
            </a:r>
          </a:p>
        </p:txBody>
      </p:sp>
      <p:sp>
        <p:nvSpPr>
          <p:cNvPr id="170" name="TextBox 169">
            <a:extLst>
              <a:ext uri="{FF2B5EF4-FFF2-40B4-BE49-F238E27FC236}">
                <a16:creationId xmlns:a16="http://schemas.microsoft.com/office/drawing/2014/main" id="{C95BCDD9-8897-571B-9A21-16CE10097E61}"/>
              </a:ext>
            </a:extLst>
          </p:cNvPr>
          <p:cNvSpPr txBox="1"/>
          <p:nvPr/>
        </p:nvSpPr>
        <p:spPr>
          <a:xfrm>
            <a:off x="10915034" y="965354"/>
            <a:ext cx="450861" cy="230832"/>
          </a:xfrm>
          <a:prstGeom prst="rect">
            <a:avLst/>
          </a:prstGeom>
          <a:noFill/>
        </p:spPr>
        <p:txBody>
          <a:bodyPr wrap="square" rtlCol="0">
            <a:spAutoFit/>
          </a:bodyPr>
          <a:lstStyle/>
          <a:p>
            <a:pPr algn="ctr"/>
            <a:r>
              <a:rPr lang="en-US" sz="900" dirty="0">
                <a:solidFill>
                  <a:prstClr val="black"/>
                </a:solidFill>
                <a:latin typeface="Work Sans" pitchFamily="2" charset="0"/>
              </a:rPr>
              <a:t>VIIA</a:t>
            </a:r>
          </a:p>
        </p:txBody>
      </p:sp>
      <p:cxnSp>
        <p:nvCxnSpPr>
          <p:cNvPr id="186" name="Straight Connector 185">
            <a:extLst>
              <a:ext uri="{FF2B5EF4-FFF2-40B4-BE49-F238E27FC236}">
                <a16:creationId xmlns:a16="http://schemas.microsoft.com/office/drawing/2014/main" id="{CE73B5FD-717A-2D06-DD53-AAFD9230CC66}"/>
              </a:ext>
            </a:extLst>
          </p:cNvPr>
          <p:cNvCxnSpPr>
            <a:cxnSpLocks/>
          </p:cNvCxnSpPr>
          <p:nvPr/>
        </p:nvCxnSpPr>
        <p:spPr>
          <a:xfrm>
            <a:off x="5201196" y="2813115"/>
            <a:ext cx="449321" cy="0"/>
          </a:xfrm>
          <a:prstGeom prst="line">
            <a:avLst/>
          </a:prstGeom>
        </p:spPr>
        <p:style>
          <a:lnRef idx="2">
            <a:schemeClr val="dk1"/>
          </a:lnRef>
          <a:fillRef idx="0">
            <a:schemeClr val="dk1"/>
          </a:fillRef>
          <a:effectRef idx="1">
            <a:schemeClr val="dk1"/>
          </a:effectRef>
          <a:fontRef idx="minor">
            <a:schemeClr val="tx1"/>
          </a:fontRef>
        </p:style>
      </p:cxnSp>
      <p:cxnSp>
        <p:nvCxnSpPr>
          <p:cNvPr id="187" name="Straight Arrow Connector 186">
            <a:extLst>
              <a:ext uri="{FF2B5EF4-FFF2-40B4-BE49-F238E27FC236}">
                <a16:creationId xmlns:a16="http://schemas.microsoft.com/office/drawing/2014/main" id="{4635E0C2-46E0-2C4D-039F-900F259ECD80}"/>
              </a:ext>
            </a:extLst>
          </p:cNvPr>
          <p:cNvCxnSpPr>
            <a:cxnSpLocks/>
          </p:cNvCxnSpPr>
          <p:nvPr/>
        </p:nvCxnSpPr>
        <p:spPr>
          <a:xfrm>
            <a:off x="5204938" y="2813115"/>
            <a:ext cx="0" cy="1470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8" name="Rectangle 187">
            <a:extLst>
              <a:ext uri="{FF2B5EF4-FFF2-40B4-BE49-F238E27FC236}">
                <a16:creationId xmlns:a16="http://schemas.microsoft.com/office/drawing/2014/main" id="{BC760A0D-46EC-142C-7F5B-4747B10A1645}"/>
              </a:ext>
            </a:extLst>
          </p:cNvPr>
          <p:cNvSpPr/>
          <p:nvPr/>
        </p:nvSpPr>
        <p:spPr>
          <a:xfrm>
            <a:off x="4243684" y="1271875"/>
            <a:ext cx="989390" cy="98939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89" name="TextBox 188">
            <a:extLst>
              <a:ext uri="{FF2B5EF4-FFF2-40B4-BE49-F238E27FC236}">
                <a16:creationId xmlns:a16="http://schemas.microsoft.com/office/drawing/2014/main" id="{D31521A9-AF2B-73B0-F71C-B21C0B18D31D}"/>
              </a:ext>
            </a:extLst>
          </p:cNvPr>
          <p:cNvSpPr txBox="1"/>
          <p:nvPr/>
        </p:nvSpPr>
        <p:spPr>
          <a:xfrm>
            <a:off x="4234173" y="1400289"/>
            <a:ext cx="989389" cy="400110"/>
          </a:xfrm>
          <a:prstGeom prst="rect">
            <a:avLst/>
          </a:prstGeom>
          <a:noFill/>
        </p:spPr>
        <p:txBody>
          <a:bodyPr wrap="square" rtlCol="0">
            <a:spAutoFit/>
          </a:bodyPr>
          <a:lstStyle/>
          <a:p>
            <a:pPr algn="ctr"/>
            <a:r>
              <a:rPr lang="en-US" sz="2000" b="1" dirty="0">
                <a:solidFill>
                  <a:prstClr val="black"/>
                </a:solidFill>
                <a:latin typeface="Work Sans" pitchFamily="2" charset="0"/>
              </a:rPr>
              <a:t>Mg</a:t>
            </a:r>
          </a:p>
        </p:txBody>
      </p:sp>
      <p:sp>
        <p:nvSpPr>
          <p:cNvPr id="190" name="TextBox 189">
            <a:extLst>
              <a:ext uri="{FF2B5EF4-FFF2-40B4-BE49-F238E27FC236}">
                <a16:creationId xmlns:a16="http://schemas.microsoft.com/office/drawing/2014/main" id="{A82DCAFB-BE25-F3AB-846B-F2E26312C133}"/>
              </a:ext>
            </a:extLst>
          </p:cNvPr>
          <p:cNvSpPr txBox="1"/>
          <p:nvPr/>
        </p:nvSpPr>
        <p:spPr>
          <a:xfrm>
            <a:off x="4243680" y="1223963"/>
            <a:ext cx="957516" cy="307777"/>
          </a:xfrm>
          <a:prstGeom prst="rect">
            <a:avLst/>
          </a:prstGeom>
          <a:noFill/>
        </p:spPr>
        <p:txBody>
          <a:bodyPr wrap="square" rtlCol="0">
            <a:spAutoFit/>
          </a:bodyPr>
          <a:lstStyle/>
          <a:p>
            <a:pPr algn="ctr"/>
            <a:r>
              <a:rPr lang="en-US" sz="1400" dirty="0">
                <a:solidFill>
                  <a:prstClr val="black"/>
                </a:solidFill>
                <a:latin typeface="Work Sans" pitchFamily="2" charset="0"/>
              </a:rPr>
              <a:t>12</a:t>
            </a:r>
          </a:p>
        </p:txBody>
      </p:sp>
      <p:sp>
        <p:nvSpPr>
          <p:cNvPr id="191" name="TextBox 190">
            <a:extLst>
              <a:ext uri="{FF2B5EF4-FFF2-40B4-BE49-F238E27FC236}">
                <a16:creationId xmlns:a16="http://schemas.microsoft.com/office/drawing/2014/main" id="{C90BCC1D-F8A6-A37B-4741-FCF21A01DE2F}"/>
              </a:ext>
            </a:extLst>
          </p:cNvPr>
          <p:cNvSpPr txBox="1"/>
          <p:nvPr/>
        </p:nvSpPr>
        <p:spPr>
          <a:xfrm>
            <a:off x="4239927" y="1980552"/>
            <a:ext cx="957516" cy="307777"/>
          </a:xfrm>
          <a:prstGeom prst="rect">
            <a:avLst/>
          </a:prstGeom>
          <a:noFill/>
        </p:spPr>
        <p:txBody>
          <a:bodyPr wrap="square" rtlCol="0">
            <a:spAutoFit/>
          </a:bodyPr>
          <a:lstStyle/>
          <a:p>
            <a:pPr algn="ctr"/>
            <a:r>
              <a:rPr lang="en-US" sz="1400" dirty="0">
                <a:solidFill>
                  <a:prstClr val="black"/>
                </a:solidFill>
                <a:latin typeface="Work Sans" pitchFamily="2" charset="0"/>
              </a:rPr>
              <a:t>24</a:t>
            </a:r>
          </a:p>
        </p:txBody>
      </p:sp>
      <p:cxnSp>
        <p:nvCxnSpPr>
          <p:cNvPr id="194" name="Straight Arrow Connector 193">
            <a:extLst>
              <a:ext uri="{FF2B5EF4-FFF2-40B4-BE49-F238E27FC236}">
                <a16:creationId xmlns:a16="http://schemas.microsoft.com/office/drawing/2014/main" id="{ADA6B582-F539-EF11-FECE-F3CC0D30F568}"/>
              </a:ext>
            </a:extLst>
          </p:cNvPr>
          <p:cNvCxnSpPr>
            <a:cxnSpLocks/>
          </p:cNvCxnSpPr>
          <p:nvPr/>
        </p:nvCxnSpPr>
        <p:spPr>
          <a:xfrm flipH="1">
            <a:off x="4907104" y="1313642"/>
            <a:ext cx="651944" cy="112172"/>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97" name="Rectangle 196">
            <a:extLst>
              <a:ext uri="{FF2B5EF4-FFF2-40B4-BE49-F238E27FC236}">
                <a16:creationId xmlns:a16="http://schemas.microsoft.com/office/drawing/2014/main" id="{7ABB2F33-AA0C-D158-75F6-3D1DEA98228B}"/>
              </a:ext>
            </a:extLst>
          </p:cNvPr>
          <p:cNvSpPr/>
          <p:nvPr/>
        </p:nvSpPr>
        <p:spPr>
          <a:xfrm>
            <a:off x="5556413" y="1134112"/>
            <a:ext cx="697341"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Số</a:t>
            </a:r>
            <a:r>
              <a:rPr lang="en-US" sz="800" dirty="0">
                <a:solidFill>
                  <a:prstClr val="black"/>
                </a:solidFill>
                <a:latin typeface="Work Sans" pitchFamily="2" charset="0"/>
              </a:rPr>
              <a:t> </a:t>
            </a:r>
            <a:r>
              <a:rPr lang="en-US" sz="800" dirty="0" err="1">
                <a:solidFill>
                  <a:prstClr val="black"/>
                </a:solidFill>
                <a:latin typeface="Work Sans" pitchFamily="2" charset="0"/>
              </a:rPr>
              <a:t>hiệu</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tử</a:t>
            </a:r>
            <a:endParaRPr lang="en-US" sz="800" dirty="0">
              <a:solidFill>
                <a:prstClr val="black"/>
              </a:solidFill>
              <a:latin typeface="Work Sans" pitchFamily="2" charset="0"/>
            </a:endParaRPr>
          </a:p>
        </p:txBody>
      </p:sp>
      <p:sp>
        <p:nvSpPr>
          <p:cNvPr id="198" name="Rectangle 197">
            <a:extLst>
              <a:ext uri="{FF2B5EF4-FFF2-40B4-BE49-F238E27FC236}">
                <a16:creationId xmlns:a16="http://schemas.microsoft.com/office/drawing/2014/main" id="{8614A4A7-7172-FEFD-691A-4D32AE39474D}"/>
              </a:ext>
            </a:extLst>
          </p:cNvPr>
          <p:cNvSpPr/>
          <p:nvPr/>
        </p:nvSpPr>
        <p:spPr>
          <a:xfrm>
            <a:off x="5444352" y="1680034"/>
            <a:ext cx="697341"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Tên</a:t>
            </a:r>
            <a:endParaRPr lang="en-US" sz="800" dirty="0">
              <a:solidFill>
                <a:prstClr val="black"/>
              </a:solidFill>
              <a:latin typeface="Work Sans" pitchFamily="2" charset="0"/>
            </a:endParaRPr>
          </a:p>
          <a:p>
            <a:pPr algn="ct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tố</a:t>
            </a:r>
            <a:endParaRPr lang="en-US" sz="800" dirty="0">
              <a:solidFill>
                <a:prstClr val="black"/>
              </a:solidFill>
              <a:latin typeface="Work Sans" pitchFamily="2" charset="0"/>
            </a:endParaRPr>
          </a:p>
        </p:txBody>
      </p:sp>
      <p:cxnSp>
        <p:nvCxnSpPr>
          <p:cNvPr id="199" name="Straight Arrow Connector 198">
            <a:extLst>
              <a:ext uri="{FF2B5EF4-FFF2-40B4-BE49-F238E27FC236}">
                <a16:creationId xmlns:a16="http://schemas.microsoft.com/office/drawing/2014/main" id="{7C92F06C-FAEF-4AE0-55A1-A52FEE3666ED}"/>
              </a:ext>
            </a:extLst>
          </p:cNvPr>
          <p:cNvCxnSpPr>
            <a:cxnSpLocks/>
            <a:stCxn id="198" idx="1"/>
          </p:cNvCxnSpPr>
          <p:nvPr/>
        </p:nvCxnSpPr>
        <p:spPr>
          <a:xfrm flipH="1">
            <a:off x="5126299" y="1808594"/>
            <a:ext cx="318053" cy="60168"/>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02" name="Rectangle 201">
            <a:extLst>
              <a:ext uri="{FF2B5EF4-FFF2-40B4-BE49-F238E27FC236}">
                <a16:creationId xmlns:a16="http://schemas.microsoft.com/office/drawing/2014/main" id="{EC4FBA13-91DE-500C-5595-D3D534BBEB60}"/>
              </a:ext>
            </a:extLst>
          </p:cNvPr>
          <p:cNvSpPr/>
          <p:nvPr/>
        </p:nvSpPr>
        <p:spPr>
          <a:xfrm>
            <a:off x="5668164" y="2106018"/>
            <a:ext cx="956550"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Khối</a:t>
            </a:r>
            <a:r>
              <a:rPr lang="en-US" sz="800" dirty="0">
                <a:solidFill>
                  <a:prstClr val="black"/>
                </a:solidFill>
                <a:latin typeface="Work Sans" pitchFamily="2" charset="0"/>
              </a:rPr>
              <a:t> </a:t>
            </a:r>
            <a:r>
              <a:rPr lang="en-US" sz="800" dirty="0" err="1">
                <a:solidFill>
                  <a:prstClr val="black"/>
                </a:solidFill>
                <a:latin typeface="Work Sans" pitchFamily="2" charset="0"/>
              </a:rPr>
              <a:t>lượng</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tử</a:t>
            </a:r>
            <a:r>
              <a:rPr lang="en-US" sz="800" dirty="0">
                <a:solidFill>
                  <a:prstClr val="black"/>
                </a:solidFill>
                <a:latin typeface="Work Sans" pitchFamily="2" charset="0"/>
              </a:rPr>
              <a:t> (*)</a:t>
            </a:r>
          </a:p>
        </p:txBody>
      </p:sp>
      <p:cxnSp>
        <p:nvCxnSpPr>
          <p:cNvPr id="207" name="Straight Arrow Connector 206">
            <a:extLst>
              <a:ext uri="{FF2B5EF4-FFF2-40B4-BE49-F238E27FC236}">
                <a16:creationId xmlns:a16="http://schemas.microsoft.com/office/drawing/2014/main" id="{EF9C08A3-690D-FB01-C694-3CEA1ED35911}"/>
              </a:ext>
            </a:extLst>
          </p:cNvPr>
          <p:cNvCxnSpPr>
            <a:cxnSpLocks/>
            <a:stCxn id="202" idx="1"/>
          </p:cNvCxnSpPr>
          <p:nvPr/>
        </p:nvCxnSpPr>
        <p:spPr>
          <a:xfrm flipH="1" flipV="1">
            <a:off x="4925536" y="2145270"/>
            <a:ext cx="742628" cy="89308"/>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12" name="TextBox 211">
            <a:extLst>
              <a:ext uri="{FF2B5EF4-FFF2-40B4-BE49-F238E27FC236}">
                <a16:creationId xmlns:a16="http://schemas.microsoft.com/office/drawing/2014/main" id="{2941A1D7-D74D-8F51-CB11-F190C4BAD965}"/>
              </a:ext>
            </a:extLst>
          </p:cNvPr>
          <p:cNvSpPr txBox="1"/>
          <p:nvPr/>
        </p:nvSpPr>
        <p:spPr>
          <a:xfrm>
            <a:off x="4239927" y="1776658"/>
            <a:ext cx="989389" cy="261610"/>
          </a:xfrm>
          <a:prstGeom prst="rect">
            <a:avLst/>
          </a:prstGeom>
          <a:noFill/>
        </p:spPr>
        <p:txBody>
          <a:bodyPr wrap="square" rtlCol="0">
            <a:spAutoFit/>
          </a:bodyPr>
          <a:lstStyle/>
          <a:p>
            <a:pPr algn="ctr"/>
            <a:r>
              <a:rPr lang="en-US" sz="1100" dirty="0">
                <a:solidFill>
                  <a:prstClr val="black"/>
                </a:solidFill>
                <a:latin typeface="Work Sans" pitchFamily="2" charset="0"/>
              </a:rPr>
              <a:t>Magnesium</a:t>
            </a:r>
          </a:p>
        </p:txBody>
      </p:sp>
      <p:cxnSp>
        <p:nvCxnSpPr>
          <p:cNvPr id="215" name="Straight Arrow Connector 214">
            <a:extLst>
              <a:ext uri="{FF2B5EF4-FFF2-40B4-BE49-F238E27FC236}">
                <a16:creationId xmlns:a16="http://schemas.microsoft.com/office/drawing/2014/main" id="{27356FF8-8E55-4260-207A-D15159C5F5A5}"/>
              </a:ext>
            </a:extLst>
          </p:cNvPr>
          <p:cNvCxnSpPr>
            <a:cxnSpLocks/>
          </p:cNvCxnSpPr>
          <p:nvPr/>
        </p:nvCxnSpPr>
        <p:spPr>
          <a:xfrm flipV="1">
            <a:off x="3942346" y="1629177"/>
            <a:ext cx="523697" cy="10726"/>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19" name="Rectangle 218">
            <a:extLst>
              <a:ext uri="{FF2B5EF4-FFF2-40B4-BE49-F238E27FC236}">
                <a16:creationId xmlns:a16="http://schemas.microsoft.com/office/drawing/2014/main" id="{1972E21C-82F5-B1BA-B16E-A11BD4B20B2E}"/>
              </a:ext>
            </a:extLst>
          </p:cNvPr>
          <p:cNvSpPr/>
          <p:nvPr/>
        </p:nvSpPr>
        <p:spPr>
          <a:xfrm>
            <a:off x="2995210" y="1478356"/>
            <a:ext cx="956155"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Kí</a:t>
            </a:r>
            <a:r>
              <a:rPr lang="en-US" sz="800" dirty="0">
                <a:solidFill>
                  <a:prstClr val="black"/>
                </a:solidFill>
                <a:latin typeface="Work Sans" pitchFamily="2" charset="0"/>
              </a:rPr>
              <a:t> </a:t>
            </a:r>
            <a:r>
              <a:rPr lang="en-US" sz="800" dirty="0" err="1">
                <a:solidFill>
                  <a:prstClr val="black"/>
                </a:solidFill>
                <a:latin typeface="Work Sans" pitchFamily="2" charset="0"/>
              </a:rPr>
              <a:t>hiệu</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tố</a:t>
            </a:r>
            <a:r>
              <a:rPr lang="en-US" sz="800" dirty="0">
                <a:solidFill>
                  <a:prstClr val="black"/>
                </a:solidFill>
                <a:latin typeface="Work Sans" pitchFamily="2" charset="0"/>
              </a:rPr>
              <a:t> </a:t>
            </a:r>
            <a:r>
              <a:rPr lang="en-US" sz="800" dirty="0" err="1">
                <a:solidFill>
                  <a:prstClr val="black"/>
                </a:solidFill>
                <a:latin typeface="Work Sans" pitchFamily="2" charset="0"/>
              </a:rPr>
              <a:t>hóa</a:t>
            </a:r>
            <a:r>
              <a:rPr lang="en-US" sz="800" dirty="0">
                <a:solidFill>
                  <a:prstClr val="black"/>
                </a:solidFill>
                <a:latin typeface="Work Sans" pitchFamily="2" charset="0"/>
              </a:rPr>
              <a:t> </a:t>
            </a:r>
            <a:r>
              <a:rPr lang="en-US" sz="800" dirty="0" err="1">
                <a:solidFill>
                  <a:prstClr val="black"/>
                </a:solidFill>
                <a:latin typeface="Work Sans" pitchFamily="2" charset="0"/>
              </a:rPr>
              <a:t>học</a:t>
            </a:r>
            <a:endParaRPr lang="en-US" sz="800" dirty="0">
              <a:solidFill>
                <a:prstClr val="black"/>
              </a:solidFill>
              <a:latin typeface="Work Sans" pitchFamily="2" charset="0"/>
            </a:endParaRPr>
          </a:p>
        </p:txBody>
      </p:sp>
      <p:sp>
        <p:nvSpPr>
          <p:cNvPr id="262" name="Rectangle 261">
            <a:extLst>
              <a:ext uri="{FF2B5EF4-FFF2-40B4-BE49-F238E27FC236}">
                <a16:creationId xmlns:a16="http://schemas.microsoft.com/office/drawing/2014/main" id="{0CC88DF2-0D41-BA91-803C-0D62E709AF3D}"/>
              </a:ext>
            </a:extLst>
          </p:cNvPr>
          <p:cNvSpPr/>
          <p:nvPr/>
        </p:nvSpPr>
        <p:spPr>
          <a:xfrm>
            <a:off x="767841" y="236195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3" name="Rectangle 262">
            <a:extLst>
              <a:ext uri="{FF2B5EF4-FFF2-40B4-BE49-F238E27FC236}">
                <a16:creationId xmlns:a16="http://schemas.microsoft.com/office/drawing/2014/main" id="{2553AEFF-BF68-BC79-D7D1-20A4DDCF02E4}"/>
              </a:ext>
            </a:extLst>
          </p:cNvPr>
          <p:cNvSpPr/>
          <p:nvPr/>
        </p:nvSpPr>
        <p:spPr>
          <a:xfrm>
            <a:off x="1362944" y="236195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4" name="Rectangle 263">
            <a:extLst>
              <a:ext uri="{FF2B5EF4-FFF2-40B4-BE49-F238E27FC236}">
                <a16:creationId xmlns:a16="http://schemas.microsoft.com/office/drawing/2014/main" id="{CF7F5194-B8D6-22AB-B466-93D1CCC4F0F5}"/>
              </a:ext>
            </a:extLst>
          </p:cNvPr>
          <p:cNvSpPr/>
          <p:nvPr/>
        </p:nvSpPr>
        <p:spPr>
          <a:xfrm>
            <a:off x="76784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5" name="Rectangle 264">
            <a:extLst>
              <a:ext uri="{FF2B5EF4-FFF2-40B4-BE49-F238E27FC236}">
                <a16:creationId xmlns:a16="http://schemas.microsoft.com/office/drawing/2014/main" id="{D46E6860-D74E-6F8C-FC2A-F30753686AA4}"/>
              </a:ext>
            </a:extLst>
          </p:cNvPr>
          <p:cNvSpPr/>
          <p:nvPr/>
        </p:nvSpPr>
        <p:spPr>
          <a:xfrm>
            <a:off x="136394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6" name="Rectangle 265">
            <a:extLst>
              <a:ext uri="{FF2B5EF4-FFF2-40B4-BE49-F238E27FC236}">
                <a16:creationId xmlns:a16="http://schemas.microsoft.com/office/drawing/2014/main" id="{C9C7A837-6C8A-31BA-B1D1-CA7AC46CE6F3}"/>
              </a:ext>
            </a:extLst>
          </p:cNvPr>
          <p:cNvSpPr/>
          <p:nvPr/>
        </p:nvSpPr>
        <p:spPr>
          <a:xfrm>
            <a:off x="76784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7" name="Rectangle 266">
            <a:extLst>
              <a:ext uri="{FF2B5EF4-FFF2-40B4-BE49-F238E27FC236}">
                <a16:creationId xmlns:a16="http://schemas.microsoft.com/office/drawing/2014/main" id="{5E20302E-083A-4D82-1570-7E4FEE922748}"/>
              </a:ext>
            </a:extLst>
          </p:cNvPr>
          <p:cNvSpPr/>
          <p:nvPr/>
        </p:nvSpPr>
        <p:spPr>
          <a:xfrm>
            <a:off x="136394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8" name="Rectangle 267">
            <a:extLst>
              <a:ext uri="{FF2B5EF4-FFF2-40B4-BE49-F238E27FC236}">
                <a16:creationId xmlns:a16="http://schemas.microsoft.com/office/drawing/2014/main" id="{B246B72D-F358-8698-CDB9-7A8A74CD1950}"/>
              </a:ext>
            </a:extLst>
          </p:cNvPr>
          <p:cNvSpPr/>
          <p:nvPr/>
        </p:nvSpPr>
        <p:spPr>
          <a:xfrm>
            <a:off x="76784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9" name="Rectangle 268">
            <a:extLst>
              <a:ext uri="{FF2B5EF4-FFF2-40B4-BE49-F238E27FC236}">
                <a16:creationId xmlns:a16="http://schemas.microsoft.com/office/drawing/2014/main" id="{62CFFE6C-9F63-8198-E440-CFD857591330}"/>
              </a:ext>
            </a:extLst>
          </p:cNvPr>
          <p:cNvSpPr/>
          <p:nvPr/>
        </p:nvSpPr>
        <p:spPr>
          <a:xfrm>
            <a:off x="136394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0" name="Rectangle 269">
            <a:extLst>
              <a:ext uri="{FF2B5EF4-FFF2-40B4-BE49-F238E27FC236}">
                <a16:creationId xmlns:a16="http://schemas.microsoft.com/office/drawing/2014/main" id="{8740DAEF-6BDC-B431-AEB8-C4225A8B0FB0}"/>
              </a:ext>
            </a:extLst>
          </p:cNvPr>
          <p:cNvSpPr/>
          <p:nvPr/>
        </p:nvSpPr>
        <p:spPr>
          <a:xfrm>
            <a:off x="76784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1" name="Rectangle 270">
            <a:extLst>
              <a:ext uri="{FF2B5EF4-FFF2-40B4-BE49-F238E27FC236}">
                <a16:creationId xmlns:a16="http://schemas.microsoft.com/office/drawing/2014/main" id="{040B94B4-2274-CE82-A9DE-5D78EBDB55F6}"/>
              </a:ext>
            </a:extLst>
          </p:cNvPr>
          <p:cNvSpPr/>
          <p:nvPr/>
        </p:nvSpPr>
        <p:spPr>
          <a:xfrm>
            <a:off x="136394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2" name="Rectangle 271">
            <a:extLst>
              <a:ext uri="{FF2B5EF4-FFF2-40B4-BE49-F238E27FC236}">
                <a16:creationId xmlns:a16="http://schemas.microsoft.com/office/drawing/2014/main" id="{DAE6E299-FCE2-7E44-3E58-293C0F6768EA}"/>
              </a:ext>
            </a:extLst>
          </p:cNvPr>
          <p:cNvSpPr/>
          <p:nvPr/>
        </p:nvSpPr>
        <p:spPr>
          <a:xfrm>
            <a:off x="1954286"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3" name="Rectangle 272">
            <a:extLst>
              <a:ext uri="{FF2B5EF4-FFF2-40B4-BE49-F238E27FC236}">
                <a16:creationId xmlns:a16="http://schemas.microsoft.com/office/drawing/2014/main" id="{A0240F77-6C1A-BF10-AC5F-FF73E9603B80}"/>
              </a:ext>
            </a:extLst>
          </p:cNvPr>
          <p:cNvSpPr/>
          <p:nvPr/>
        </p:nvSpPr>
        <p:spPr>
          <a:xfrm>
            <a:off x="255038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4" name="Rectangle 273">
            <a:extLst>
              <a:ext uri="{FF2B5EF4-FFF2-40B4-BE49-F238E27FC236}">
                <a16:creationId xmlns:a16="http://schemas.microsoft.com/office/drawing/2014/main" id="{9F6AA67C-C4F2-2D76-535B-4DA846E262C4}"/>
              </a:ext>
            </a:extLst>
          </p:cNvPr>
          <p:cNvSpPr/>
          <p:nvPr/>
        </p:nvSpPr>
        <p:spPr>
          <a:xfrm>
            <a:off x="195428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5" name="Rectangle 274">
            <a:extLst>
              <a:ext uri="{FF2B5EF4-FFF2-40B4-BE49-F238E27FC236}">
                <a16:creationId xmlns:a16="http://schemas.microsoft.com/office/drawing/2014/main" id="{D5243136-4208-1228-B487-3DA9BC57D351}"/>
              </a:ext>
            </a:extLst>
          </p:cNvPr>
          <p:cNvSpPr/>
          <p:nvPr/>
        </p:nvSpPr>
        <p:spPr>
          <a:xfrm>
            <a:off x="255038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6" name="Rectangle 275">
            <a:extLst>
              <a:ext uri="{FF2B5EF4-FFF2-40B4-BE49-F238E27FC236}">
                <a16:creationId xmlns:a16="http://schemas.microsoft.com/office/drawing/2014/main" id="{3EC7A989-CF07-76CA-4F88-BB6250183261}"/>
              </a:ext>
            </a:extLst>
          </p:cNvPr>
          <p:cNvSpPr/>
          <p:nvPr/>
        </p:nvSpPr>
        <p:spPr>
          <a:xfrm>
            <a:off x="195428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7" name="Rectangle 276">
            <a:extLst>
              <a:ext uri="{FF2B5EF4-FFF2-40B4-BE49-F238E27FC236}">
                <a16:creationId xmlns:a16="http://schemas.microsoft.com/office/drawing/2014/main" id="{DC7C25EB-82C5-EB62-34E1-0C5EAA286011}"/>
              </a:ext>
            </a:extLst>
          </p:cNvPr>
          <p:cNvSpPr/>
          <p:nvPr/>
        </p:nvSpPr>
        <p:spPr>
          <a:xfrm>
            <a:off x="255038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8" name="Rectangle 277">
            <a:extLst>
              <a:ext uri="{FF2B5EF4-FFF2-40B4-BE49-F238E27FC236}">
                <a16:creationId xmlns:a16="http://schemas.microsoft.com/office/drawing/2014/main" id="{143CE0D3-7A6B-C63D-CD51-6EFF806108F9}"/>
              </a:ext>
            </a:extLst>
          </p:cNvPr>
          <p:cNvSpPr/>
          <p:nvPr/>
        </p:nvSpPr>
        <p:spPr>
          <a:xfrm>
            <a:off x="195428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9" name="Rectangle 278">
            <a:extLst>
              <a:ext uri="{FF2B5EF4-FFF2-40B4-BE49-F238E27FC236}">
                <a16:creationId xmlns:a16="http://schemas.microsoft.com/office/drawing/2014/main" id="{9B88A645-3EE2-4199-4822-E56DD3D40646}"/>
              </a:ext>
            </a:extLst>
          </p:cNvPr>
          <p:cNvSpPr/>
          <p:nvPr/>
        </p:nvSpPr>
        <p:spPr>
          <a:xfrm>
            <a:off x="255038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0" name="Rectangle 279">
            <a:extLst>
              <a:ext uri="{FF2B5EF4-FFF2-40B4-BE49-F238E27FC236}">
                <a16:creationId xmlns:a16="http://schemas.microsoft.com/office/drawing/2014/main" id="{9C6E4803-2970-B0BC-BF0C-54639E3F7563}"/>
              </a:ext>
            </a:extLst>
          </p:cNvPr>
          <p:cNvSpPr/>
          <p:nvPr/>
        </p:nvSpPr>
        <p:spPr>
          <a:xfrm>
            <a:off x="314073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1" name="Rectangle 280">
            <a:extLst>
              <a:ext uri="{FF2B5EF4-FFF2-40B4-BE49-F238E27FC236}">
                <a16:creationId xmlns:a16="http://schemas.microsoft.com/office/drawing/2014/main" id="{8804F8DC-C54B-6672-19A5-B5F8684A9CD9}"/>
              </a:ext>
            </a:extLst>
          </p:cNvPr>
          <p:cNvSpPr/>
          <p:nvPr/>
        </p:nvSpPr>
        <p:spPr>
          <a:xfrm>
            <a:off x="3736190"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2" name="Rectangle 281">
            <a:extLst>
              <a:ext uri="{FF2B5EF4-FFF2-40B4-BE49-F238E27FC236}">
                <a16:creationId xmlns:a16="http://schemas.microsoft.com/office/drawing/2014/main" id="{2F46CEBF-2474-9860-8CAF-00908B286CAE}"/>
              </a:ext>
            </a:extLst>
          </p:cNvPr>
          <p:cNvSpPr/>
          <p:nvPr/>
        </p:nvSpPr>
        <p:spPr>
          <a:xfrm>
            <a:off x="314073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3" name="Rectangle 282">
            <a:extLst>
              <a:ext uri="{FF2B5EF4-FFF2-40B4-BE49-F238E27FC236}">
                <a16:creationId xmlns:a16="http://schemas.microsoft.com/office/drawing/2014/main" id="{7930CF66-E4D4-41D0-5A99-F6346B844B95}"/>
              </a:ext>
            </a:extLst>
          </p:cNvPr>
          <p:cNvSpPr/>
          <p:nvPr/>
        </p:nvSpPr>
        <p:spPr>
          <a:xfrm>
            <a:off x="373683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4" name="Rectangle 283">
            <a:extLst>
              <a:ext uri="{FF2B5EF4-FFF2-40B4-BE49-F238E27FC236}">
                <a16:creationId xmlns:a16="http://schemas.microsoft.com/office/drawing/2014/main" id="{B203B105-ECA4-E7AE-E7A8-370C15979C42}"/>
              </a:ext>
            </a:extLst>
          </p:cNvPr>
          <p:cNvSpPr/>
          <p:nvPr/>
        </p:nvSpPr>
        <p:spPr>
          <a:xfrm>
            <a:off x="314073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5" name="Rectangle 284">
            <a:extLst>
              <a:ext uri="{FF2B5EF4-FFF2-40B4-BE49-F238E27FC236}">
                <a16:creationId xmlns:a16="http://schemas.microsoft.com/office/drawing/2014/main" id="{A072AF5D-E441-5A92-2FFE-49F0CD2954E9}"/>
              </a:ext>
            </a:extLst>
          </p:cNvPr>
          <p:cNvSpPr/>
          <p:nvPr/>
        </p:nvSpPr>
        <p:spPr>
          <a:xfrm>
            <a:off x="373683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6" name="Rectangle 285">
            <a:extLst>
              <a:ext uri="{FF2B5EF4-FFF2-40B4-BE49-F238E27FC236}">
                <a16:creationId xmlns:a16="http://schemas.microsoft.com/office/drawing/2014/main" id="{70EDFD46-CA26-2524-CFBB-C294379B143F}"/>
              </a:ext>
            </a:extLst>
          </p:cNvPr>
          <p:cNvSpPr/>
          <p:nvPr/>
        </p:nvSpPr>
        <p:spPr>
          <a:xfrm>
            <a:off x="314073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7" name="Rectangle 286">
            <a:extLst>
              <a:ext uri="{FF2B5EF4-FFF2-40B4-BE49-F238E27FC236}">
                <a16:creationId xmlns:a16="http://schemas.microsoft.com/office/drawing/2014/main" id="{F162186C-299A-172E-841B-91F6121F0277}"/>
              </a:ext>
            </a:extLst>
          </p:cNvPr>
          <p:cNvSpPr/>
          <p:nvPr/>
        </p:nvSpPr>
        <p:spPr>
          <a:xfrm>
            <a:off x="373683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8" name="Rectangle 287">
            <a:extLst>
              <a:ext uri="{FF2B5EF4-FFF2-40B4-BE49-F238E27FC236}">
                <a16:creationId xmlns:a16="http://schemas.microsoft.com/office/drawing/2014/main" id="{F61E6F39-FC6A-2A6B-DEB2-AC066DABF6BD}"/>
              </a:ext>
            </a:extLst>
          </p:cNvPr>
          <p:cNvSpPr/>
          <p:nvPr/>
        </p:nvSpPr>
        <p:spPr>
          <a:xfrm>
            <a:off x="4327137"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9" name="Rectangle 288">
            <a:extLst>
              <a:ext uri="{FF2B5EF4-FFF2-40B4-BE49-F238E27FC236}">
                <a16:creationId xmlns:a16="http://schemas.microsoft.com/office/drawing/2014/main" id="{D46EBE37-BE39-754A-F028-2991430E1666}"/>
              </a:ext>
            </a:extLst>
          </p:cNvPr>
          <p:cNvSpPr/>
          <p:nvPr/>
        </p:nvSpPr>
        <p:spPr>
          <a:xfrm>
            <a:off x="492327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0" name="Rectangle 289">
            <a:extLst>
              <a:ext uri="{FF2B5EF4-FFF2-40B4-BE49-F238E27FC236}">
                <a16:creationId xmlns:a16="http://schemas.microsoft.com/office/drawing/2014/main" id="{7492A7F5-FAFA-90D9-7B75-D39A922D75DE}"/>
              </a:ext>
            </a:extLst>
          </p:cNvPr>
          <p:cNvSpPr/>
          <p:nvPr/>
        </p:nvSpPr>
        <p:spPr>
          <a:xfrm>
            <a:off x="432717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1" name="Rectangle 290">
            <a:extLst>
              <a:ext uri="{FF2B5EF4-FFF2-40B4-BE49-F238E27FC236}">
                <a16:creationId xmlns:a16="http://schemas.microsoft.com/office/drawing/2014/main" id="{2A960F6F-C836-7E78-B0DA-6DBC83860526}"/>
              </a:ext>
            </a:extLst>
          </p:cNvPr>
          <p:cNvSpPr/>
          <p:nvPr/>
        </p:nvSpPr>
        <p:spPr>
          <a:xfrm>
            <a:off x="492327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2" name="Rectangle 291">
            <a:extLst>
              <a:ext uri="{FF2B5EF4-FFF2-40B4-BE49-F238E27FC236}">
                <a16:creationId xmlns:a16="http://schemas.microsoft.com/office/drawing/2014/main" id="{F45E7D16-8120-D8C7-80D3-CFC32086A2C8}"/>
              </a:ext>
            </a:extLst>
          </p:cNvPr>
          <p:cNvSpPr/>
          <p:nvPr/>
        </p:nvSpPr>
        <p:spPr>
          <a:xfrm>
            <a:off x="432717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3" name="Rectangle 292">
            <a:extLst>
              <a:ext uri="{FF2B5EF4-FFF2-40B4-BE49-F238E27FC236}">
                <a16:creationId xmlns:a16="http://schemas.microsoft.com/office/drawing/2014/main" id="{BD8B89EA-63CC-A5D5-0329-6A9BCA61C2B3}"/>
              </a:ext>
            </a:extLst>
          </p:cNvPr>
          <p:cNvSpPr/>
          <p:nvPr/>
        </p:nvSpPr>
        <p:spPr>
          <a:xfrm>
            <a:off x="492327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4" name="Rectangle 293">
            <a:extLst>
              <a:ext uri="{FF2B5EF4-FFF2-40B4-BE49-F238E27FC236}">
                <a16:creationId xmlns:a16="http://schemas.microsoft.com/office/drawing/2014/main" id="{16000110-DD4C-4217-429E-B040FD8713C1}"/>
              </a:ext>
            </a:extLst>
          </p:cNvPr>
          <p:cNvSpPr/>
          <p:nvPr/>
        </p:nvSpPr>
        <p:spPr>
          <a:xfrm>
            <a:off x="432717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5" name="Rectangle 294">
            <a:extLst>
              <a:ext uri="{FF2B5EF4-FFF2-40B4-BE49-F238E27FC236}">
                <a16:creationId xmlns:a16="http://schemas.microsoft.com/office/drawing/2014/main" id="{C42B1E03-6067-C3CE-9CAC-650CF100DFC8}"/>
              </a:ext>
            </a:extLst>
          </p:cNvPr>
          <p:cNvSpPr/>
          <p:nvPr/>
        </p:nvSpPr>
        <p:spPr>
          <a:xfrm>
            <a:off x="492327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6" name="Rectangle 295">
            <a:extLst>
              <a:ext uri="{FF2B5EF4-FFF2-40B4-BE49-F238E27FC236}">
                <a16:creationId xmlns:a16="http://schemas.microsoft.com/office/drawing/2014/main" id="{B91B1AEF-6C6A-270C-5692-257104124E12}"/>
              </a:ext>
            </a:extLst>
          </p:cNvPr>
          <p:cNvSpPr/>
          <p:nvPr/>
        </p:nvSpPr>
        <p:spPr>
          <a:xfrm>
            <a:off x="551362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7" name="Rectangle 296">
            <a:extLst>
              <a:ext uri="{FF2B5EF4-FFF2-40B4-BE49-F238E27FC236}">
                <a16:creationId xmlns:a16="http://schemas.microsoft.com/office/drawing/2014/main" id="{66FDE542-F05B-9842-94F7-F2B1B334F8EC}"/>
              </a:ext>
            </a:extLst>
          </p:cNvPr>
          <p:cNvSpPr/>
          <p:nvPr/>
        </p:nvSpPr>
        <p:spPr>
          <a:xfrm>
            <a:off x="610972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8" name="Rectangle 297">
            <a:extLst>
              <a:ext uri="{FF2B5EF4-FFF2-40B4-BE49-F238E27FC236}">
                <a16:creationId xmlns:a16="http://schemas.microsoft.com/office/drawing/2014/main" id="{590EF877-7C2A-D898-3975-1E460B30424D}"/>
              </a:ext>
            </a:extLst>
          </p:cNvPr>
          <p:cNvSpPr/>
          <p:nvPr/>
        </p:nvSpPr>
        <p:spPr>
          <a:xfrm>
            <a:off x="551362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9" name="Rectangle 298">
            <a:extLst>
              <a:ext uri="{FF2B5EF4-FFF2-40B4-BE49-F238E27FC236}">
                <a16:creationId xmlns:a16="http://schemas.microsoft.com/office/drawing/2014/main" id="{F0012E8B-1EC4-420C-B5C2-9719163FBAB0}"/>
              </a:ext>
            </a:extLst>
          </p:cNvPr>
          <p:cNvSpPr/>
          <p:nvPr/>
        </p:nvSpPr>
        <p:spPr>
          <a:xfrm>
            <a:off x="610972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0" name="Rectangle 299">
            <a:extLst>
              <a:ext uri="{FF2B5EF4-FFF2-40B4-BE49-F238E27FC236}">
                <a16:creationId xmlns:a16="http://schemas.microsoft.com/office/drawing/2014/main" id="{A5EB4F44-9092-8A85-A658-F820CD2DC731}"/>
              </a:ext>
            </a:extLst>
          </p:cNvPr>
          <p:cNvSpPr/>
          <p:nvPr/>
        </p:nvSpPr>
        <p:spPr>
          <a:xfrm>
            <a:off x="551362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1" name="Rectangle 300">
            <a:extLst>
              <a:ext uri="{FF2B5EF4-FFF2-40B4-BE49-F238E27FC236}">
                <a16:creationId xmlns:a16="http://schemas.microsoft.com/office/drawing/2014/main" id="{FD47FF7E-D228-83F9-4DEB-41597C924751}"/>
              </a:ext>
            </a:extLst>
          </p:cNvPr>
          <p:cNvSpPr/>
          <p:nvPr/>
        </p:nvSpPr>
        <p:spPr>
          <a:xfrm>
            <a:off x="610972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2" name="Rectangle 301">
            <a:extLst>
              <a:ext uri="{FF2B5EF4-FFF2-40B4-BE49-F238E27FC236}">
                <a16:creationId xmlns:a16="http://schemas.microsoft.com/office/drawing/2014/main" id="{0769E6B7-B6B9-D082-EC08-E5437D326B9F}"/>
              </a:ext>
            </a:extLst>
          </p:cNvPr>
          <p:cNvSpPr/>
          <p:nvPr/>
        </p:nvSpPr>
        <p:spPr>
          <a:xfrm>
            <a:off x="551362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3" name="Rectangle 302">
            <a:extLst>
              <a:ext uri="{FF2B5EF4-FFF2-40B4-BE49-F238E27FC236}">
                <a16:creationId xmlns:a16="http://schemas.microsoft.com/office/drawing/2014/main" id="{F12A04AD-3143-D97D-DD97-B5440079F4D7}"/>
              </a:ext>
            </a:extLst>
          </p:cNvPr>
          <p:cNvSpPr/>
          <p:nvPr/>
        </p:nvSpPr>
        <p:spPr>
          <a:xfrm>
            <a:off x="610972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4" name="Rectangle 303">
            <a:extLst>
              <a:ext uri="{FF2B5EF4-FFF2-40B4-BE49-F238E27FC236}">
                <a16:creationId xmlns:a16="http://schemas.microsoft.com/office/drawing/2014/main" id="{CAAEF956-13E4-4F34-A3C2-035053C8BD49}"/>
              </a:ext>
            </a:extLst>
          </p:cNvPr>
          <p:cNvSpPr/>
          <p:nvPr/>
        </p:nvSpPr>
        <p:spPr>
          <a:xfrm>
            <a:off x="6700066"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5" name="Rectangle 304">
            <a:extLst>
              <a:ext uri="{FF2B5EF4-FFF2-40B4-BE49-F238E27FC236}">
                <a16:creationId xmlns:a16="http://schemas.microsoft.com/office/drawing/2014/main" id="{327B72A3-198C-32C9-8B04-E5B12C17CD2D}"/>
              </a:ext>
            </a:extLst>
          </p:cNvPr>
          <p:cNvSpPr/>
          <p:nvPr/>
        </p:nvSpPr>
        <p:spPr>
          <a:xfrm>
            <a:off x="729616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6" name="Rectangle 305">
            <a:extLst>
              <a:ext uri="{FF2B5EF4-FFF2-40B4-BE49-F238E27FC236}">
                <a16:creationId xmlns:a16="http://schemas.microsoft.com/office/drawing/2014/main" id="{67185D69-42FB-FCC3-A640-BD738F02EDAB}"/>
              </a:ext>
            </a:extLst>
          </p:cNvPr>
          <p:cNvSpPr/>
          <p:nvPr/>
        </p:nvSpPr>
        <p:spPr>
          <a:xfrm>
            <a:off x="670006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7" name="Rectangle 306">
            <a:extLst>
              <a:ext uri="{FF2B5EF4-FFF2-40B4-BE49-F238E27FC236}">
                <a16:creationId xmlns:a16="http://schemas.microsoft.com/office/drawing/2014/main" id="{762ECD90-88A9-51B8-7052-E896DED21E76}"/>
              </a:ext>
            </a:extLst>
          </p:cNvPr>
          <p:cNvSpPr/>
          <p:nvPr/>
        </p:nvSpPr>
        <p:spPr>
          <a:xfrm>
            <a:off x="729616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8" name="Rectangle 307">
            <a:extLst>
              <a:ext uri="{FF2B5EF4-FFF2-40B4-BE49-F238E27FC236}">
                <a16:creationId xmlns:a16="http://schemas.microsoft.com/office/drawing/2014/main" id="{924034CC-35CA-55B1-3AC9-76380C689415}"/>
              </a:ext>
            </a:extLst>
          </p:cNvPr>
          <p:cNvSpPr/>
          <p:nvPr/>
        </p:nvSpPr>
        <p:spPr>
          <a:xfrm>
            <a:off x="670006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9" name="Rectangle 308">
            <a:extLst>
              <a:ext uri="{FF2B5EF4-FFF2-40B4-BE49-F238E27FC236}">
                <a16:creationId xmlns:a16="http://schemas.microsoft.com/office/drawing/2014/main" id="{F812BEF8-4760-3381-0467-ECA190574AD2}"/>
              </a:ext>
            </a:extLst>
          </p:cNvPr>
          <p:cNvSpPr/>
          <p:nvPr/>
        </p:nvSpPr>
        <p:spPr>
          <a:xfrm>
            <a:off x="729616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0" name="Rectangle 309">
            <a:extLst>
              <a:ext uri="{FF2B5EF4-FFF2-40B4-BE49-F238E27FC236}">
                <a16:creationId xmlns:a16="http://schemas.microsoft.com/office/drawing/2014/main" id="{3446272D-83C4-EE40-C998-0B8DABA4BB02}"/>
              </a:ext>
            </a:extLst>
          </p:cNvPr>
          <p:cNvSpPr/>
          <p:nvPr/>
        </p:nvSpPr>
        <p:spPr>
          <a:xfrm>
            <a:off x="670006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1" name="Rectangle 310">
            <a:extLst>
              <a:ext uri="{FF2B5EF4-FFF2-40B4-BE49-F238E27FC236}">
                <a16:creationId xmlns:a16="http://schemas.microsoft.com/office/drawing/2014/main" id="{9F17DCCC-1E3E-AF3E-A968-766CF5B57F87}"/>
              </a:ext>
            </a:extLst>
          </p:cNvPr>
          <p:cNvSpPr/>
          <p:nvPr/>
        </p:nvSpPr>
        <p:spPr>
          <a:xfrm>
            <a:off x="729616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2" name="Rectangle 311">
            <a:extLst>
              <a:ext uri="{FF2B5EF4-FFF2-40B4-BE49-F238E27FC236}">
                <a16:creationId xmlns:a16="http://schemas.microsoft.com/office/drawing/2014/main" id="{E2227E15-706E-4D38-3375-8BE94D7351BE}"/>
              </a:ext>
            </a:extLst>
          </p:cNvPr>
          <p:cNvSpPr/>
          <p:nvPr/>
        </p:nvSpPr>
        <p:spPr>
          <a:xfrm>
            <a:off x="788651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3" name="Rectangle 312">
            <a:extLst>
              <a:ext uri="{FF2B5EF4-FFF2-40B4-BE49-F238E27FC236}">
                <a16:creationId xmlns:a16="http://schemas.microsoft.com/office/drawing/2014/main" id="{B9C1F19A-F641-727C-BC3F-92BEAF67E54F}"/>
              </a:ext>
            </a:extLst>
          </p:cNvPr>
          <p:cNvSpPr/>
          <p:nvPr/>
        </p:nvSpPr>
        <p:spPr>
          <a:xfrm>
            <a:off x="848261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4" name="Rectangle 313">
            <a:extLst>
              <a:ext uri="{FF2B5EF4-FFF2-40B4-BE49-F238E27FC236}">
                <a16:creationId xmlns:a16="http://schemas.microsoft.com/office/drawing/2014/main" id="{D7A5F48C-B067-F22C-5209-D52B747422D1}"/>
              </a:ext>
            </a:extLst>
          </p:cNvPr>
          <p:cNvSpPr/>
          <p:nvPr/>
        </p:nvSpPr>
        <p:spPr>
          <a:xfrm>
            <a:off x="788651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5" name="Rectangle 314">
            <a:extLst>
              <a:ext uri="{FF2B5EF4-FFF2-40B4-BE49-F238E27FC236}">
                <a16:creationId xmlns:a16="http://schemas.microsoft.com/office/drawing/2014/main" id="{A511096D-211A-34EF-5752-72C4F240EA52}"/>
              </a:ext>
            </a:extLst>
          </p:cNvPr>
          <p:cNvSpPr/>
          <p:nvPr/>
        </p:nvSpPr>
        <p:spPr>
          <a:xfrm>
            <a:off x="848261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6" name="Rectangle 315">
            <a:extLst>
              <a:ext uri="{FF2B5EF4-FFF2-40B4-BE49-F238E27FC236}">
                <a16:creationId xmlns:a16="http://schemas.microsoft.com/office/drawing/2014/main" id="{0DF29C95-4EA8-2A8F-289B-1AE602270F27}"/>
              </a:ext>
            </a:extLst>
          </p:cNvPr>
          <p:cNvSpPr/>
          <p:nvPr/>
        </p:nvSpPr>
        <p:spPr>
          <a:xfrm>
            <a:off x="788651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7" name="Rectangle 316">
            <a:extLst>
              <a:ext uri="{FF2B5EF4-FFF2-40B4-BE49-F238E27FC236}">
                <a16:creationId xmlns:a16="http://schemas.microsoft.com/office/drawing/2014/main" id="{7469E1C6-076E-1C24-497B-2B03EF8A250C}"/>
              </a:ext>
            </a:extLst>
          </p:cNvPr>
          <p:cNvSpPr/>
          <p:nvPr/>
        </p:nvSpPr>
        <p:spPr>
          <a:xfrm>
            <a:off x="848261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8" name="Rectangle 317">
            <a:extLst>
              <a:ext uri="{FF2B5EF4-FFF2-40B4-BE49-F238E27FC236}">
                <a16:creationId xmlns:a16="http://schemas.microsoft.com/office/drawing/2014/main" id="{49FFFEE2-E06A-4D76-BC24-F08FA667ED17}"/>
              </a:ext>
            </a:extLst>
          </p:cNvPr>
          <p:cNvSpPr/>
          <p:nvPr/>
        </p:nvSpPr>
        <p:spPr>
          <a:xfrm>
            <a:off x="788651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9" name="Rectangle 318">
            <a:extLst>
              <a:ext uri="{FF2B5EF4-FFF2-40B4-BE49-F238E27FC236}">
                <a16:creationId xmlns:a16="http://schemas.microsoft.com/office/drawing/2014/main" id="{6AC3FB77-C38C-11C7-1E64-1B102F0F877A}"/>
              </a:ext>
            </a:extLst>
          </p:cNvPr>
          <p:cNvSpPr/>
          <p:nvPr/>
        </p:nvSpPr>
        <p:spPr>
          <a:xfrm>
            <a:off x="848261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0" name="Rectangle 319">
            <a:extLst>
              <a:ext uri="{FF2B5EF4-FFF2-40B4-BE49-F238E27FC236}">
                <a16:creationId xmlns:a16="http://schemas.microsoft.com/office/drawing/2014/main" id="{ED3F033C-7BCF-113E-B62A-041466669D98}"/>
              </a:ext>
            </a:extLst>
          </p:cNvPr>
          <p:cNvSpPr/>
          <p:nvPr/>
        </p:nvSpPr>
        <p:spPr>
          <a:xfrm>
            <a:off x="9072956"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1" name="Rectangle 320">
            <a:extLst>
              <a:ext uri="{FF2B5EF4-FFF2-40B4-BE49-F238E27FC236}">
                <a16:creationId xmlns:a16="http://schemas.microsoft.com/office/drawing/2014/main" id="{93A0B03D-0BC7-5BC1-B896-DC1EA8165659}"/>
              </a:ext>
            </a:extLst>
          </p:cNvPr>
          <p:cNvSpPr/>
          <p:nvPr/>
        </p:nvSpPr>
        <p:spPr>
          <a:xfrm>
            <a:off x="9669058"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2" name="Rectangle 321">
            <a:extLst>
              <a:ext uri="{FF2B5EF4-FFF2-40B4-BE49-F238E27FC236}">
                <a16:creationId xmlns:a16="http://schemas.microsoft.com/office/drawing/2014/main" id="{9191DBC7-58B7-D216-FF83-056849DAA86D}"/>
              </a:ext>
            </a:extLst>
          </p:cNvPr>
          <p:cNvSpPr/>
          <p:nvPr/>
        </p:nvSpPr>
        <p:spPr>
          <a:xfrm>
            <a:off x="907295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3" name="Rectangle 322">
            <a:extLst>
              <a:ext uri="{FF2B5EF4-FFF2-40B4-BE49-F238E27FC236}">
                <a16:creationId xmlns:a16="http://schemas.microsoft.com/office/drawing/2014/main" id="{32AD386F-ADF7-00E8-3A77-DD72C332184B}"/>
              </a:ext>
            </a:extLst>
          </p:cNvPr>
          <p:cNvSpPr/>
          <p:nvPr/>
        </p:nvSpPr>
        <p:spPr>
          <a:xfrm>
            <a:off x="9669058" y="356094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4" name="Rectangle 323">
            <a:extLst>
              <a:ext uri="{FF2B5EF4-FFF2-40B4-BE49-F238E27FC236}">
                <a16:creationId xmlns:a16="http://schemas.microsoft.com/office/drawing/2014/main" id="{EEBF80B5-DD7B-271A-CCD9-EC67C66DE7DC}"/>
              </a:ext>
            </a:extLst>
          </p:cNvPr>
          <p:cNvSpPr/>
          <p:nvPr/>
        </p:nvSpPr>
        <p:spPr>
          <a:xfrm>
            <a:off x="907295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5" name="Rectangle 324">
            <a:extLst>
              <a:ext uri="{FF2B5EF4-FFF2-40B4-BE49-F238E27FC236}">
                <a16:creationId xmlns:a16="http://schemas.microsoft.com/office/drawing/2014/main" id="{707BB674-E650-D5A9-CD6D-30D5A9900EF6}"/>
              </a:ext>
            </a:extLst>
          </p:cNvPr>
          <p:cNvSpPr/>
          <p:nvPr/>
        </p:nvSpPr>
        <p:spPr>
          <a:xfrm>
            <a:off x="966905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6" name="Rectangle 325">
            <a:extLst>
              <a:ext uri="{FF2B5EF4-FFF2-40B4-BE49-F238E27FC236}">
                <a16:creationId xmlns:a16="http://schemas.microsoft.com/office/drawing/2014/main" id="{7F342460-CEDF-531F-62A8-03FD08216CE2}"/>
              </a:ext>
            </a:extLst>
          </p:cNvPr>
          <p:cNvSpPr/>
          <p:nvPr/>
        </p:nvSpPr>
        <p:spPr>
          <a:xfrm>
            <a:off x="907295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7" name="Rectangle 326">
            <a:extLst>
              <a:ext uri="{FF2B5EF4-FFF2-40B4-BE49-F238E27FC236}">
                <a16:creationId xmlns:a16="http://schemas.microsoft.com/office/drawing/2014/main" id="{C6BA5781-944D-BD27-C413-0D9D894BE0F8}"/>
              </a:ext>
            </a:extLst>
          </p:cNvPr>
          <p:cNvSpPr/>
          <p:nvPr/>
        </p:nvSpPr>
        <p:spPr>
          <a:xfrm>
            <a:off x="966905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8" name="Rectangle 327">
            <a:extLst>
              <a:ext uri="{FF2B5EF4-FFF2-40B4-BE49-F238E27FC236}">
                <a16:creationId xmlns:a16="http://schemas.microsoft.com/office/drawing/2014/main" id="{4D5E2318-535B-83FD-A36E-5B0D8D95F4CA}"/>
              </a:ext>
            </a:extLst>
          </p:cNvPr>
          <p:cNvSpPr/>
          <p:nvPr/>
        </p:nvSpPr>
        <p:spPr>
          <a:xfrm>
            <a:off x="10259401"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9" name="Rectangle 328">
            <a:extLst>
              <a:ext uri="{FF2B5EF4-FFF2-40B4-BE49-F238E27FC236}">
                <a16:creationId xmlns:a16="http://schemas.microsoft.com/office/drawing/2014/main" id="{F153FF9B-F86B-311E-D610-951348415D59}"/>
              </a:ext>
            </a:extLst>
          </p:cNvPr>
          <p:cNvSpPr/>
          <p:nvPr/>
        </p:nvSpPr>
        <p:spPr>
          <a:xfrm>
            <a:off x="10855503" y="2961445"/>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0" name="Rectangle 329">
            <a:extLst>
              <a:ext uri="{FF2B5EF4-FFF2-40B4-BE49-F238E27FC236}">
                <a16:creationId xmlns:a16="http://schemas.microsoft.com/office/drawing/2014/main" id="{001FA30B-F6D4-45C1-468D-B95D79070B72}"/>
              </a:ext>
            </a:extLst>
          </p:cNvPr>
          <p:cNvSpPr/>
          <p:nvPr/>
        </p:nvSpPr>
        <p:spPr>
          <a:xfrm>
            <a:off x="10259401" y="356094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1" name="Rectangle 330">
            <a:extLst>
              <a:ext uri="{FF2B5EF4-FFF2-40B4-BE49-F238E27FC236}">
                <a16:creationId xmlns:a16="http://schemas.microsoft.com/office/drawing/2014/main" id="{178DB117-E436-B709-7812-54A8FD0B96F0}"/>
              </a:ext>
            </a:extLst>
          </p:cNvPr>
          <p:cNvSpPr/>
          <p:nvPr/>
        </p:nvSpPr>
        <p:spPr>
          <a:xfrm>
            <a:off x="10855503" y="3560940"/>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2" name="Rectangle 331">
            <a:extLst>
              <a:ext uri="{FF2B5EF4-FFF2-40B4-BE49-F238E27FC236}">
                <a16:creationId xmlns:a16="http://schemas.microsoft.com/office/drawing/2014/main" id="{689EF4AD-8E7E-FB9B-9325-D15DE77938B5}"/>
              </a:ext>
            </a:extLst>
          </p:cNvPr>
          <p:cNvSpPr/>
          <p:nvPr/>
        </p:nvSpPr>
        <p:spPr>
          <a:xfrm>
            <a:off x="10259401" y="416043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3" name="Rectangle 332">
            <a:extLst>
              <a:ext uri="{FF2B5EF4-FFF2-40B4-BE49-F238E27FC236}">
                <a16:creationId xmlns:a16="http://schemas.microsoft.com/office/drawing/2014/main" id="{750346AA-828B-D21A-1D4B-ACC569C7155E}"/>
              </a:ext>
            </a:extLst>
          </p:cNvPr>
          <p:cNvSpPr/>
          <p:nvPr/>
        </p:nvSpPr>
        <p:spPr>
          <a:xfrm>
            <a:off x="10855503" y="4160435"/>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4" name="Rectangle 333">
            <a:extLst>
              <a:ext uri="{FF2B5EF4-FFF2-40B4-BE49-F238E27FC236}">
                <a16:creationId xmlns:a16="http://schemas.microsoft.com/office/drawing/2014/main" id="{5E9DAED4-B4C5-9015-4A7C-6877A98911C1}"/>
              </a:ext>
            </a:extLst>
          </p:cNvPr>
          <p:cNvSpPr/>
          <p:nvPr/>
        </p:nvSpPr>
        <p:spPr>
          <a:xfrm>
            <a:off x="1025940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5" name="Rectangle 334">
            <a:extLst>
              <a:ext uri="{FF2B5EF4-FFF2-40B4-BE49-F238E27FC236}">
                <a16:creationId xmlns:a16="http://schemas.microsoft.com/office/drawing/2014/main" id="{E6C1D517-B6C4-D271-EF71-74C2835206D6}"/>
              </a:ext>
            </a:extLst>
          </p:cNvPr>
          <p:cNvSpPr/>
          <p:nvPr/>
        </p:nvSpPr>
        <p:spPr>
          <a:xfrm>
            <a:off x="10855503" y="4759930"/>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6" name="Rectangle 335">
            <a:extLst>
              <a:ext uri="{FF2B5EF4-FFF2-40B4-BE49-F238E27FC236}">
                <a16:creationId xmlns:a16="http://schemas.microsoft.com/office/drawing/2014/main" id="{EE2AC1D0-0969-1BFF-2DE1-3A0FF79933C0}"/>
              </a:ext>
            </a:extLst>
          </p:cNvPr>
          <p:cNvSpPr/>
          <p:nvPr/>
        </p:nvSpPr>
        <p:spPr>
          <a:xfrm>
            <a:off x="7886511" y="2376483"/>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7" name="Rectangle 336">
            <a:extLst>
              <a:ext uri="{FF2B5EF4-FFF2-40B4-BE49-F238E27FC236}">
                <a16:creationId xmlns:a16="http://schemas.microsoft.com/office/drawing/2014/main" id="{63722FE5-1C68-8EEC-C96E-29417A8D2B72}"/>
              </a:ext>
            </a:extLst>
          </p:cNvPr>
          <p:cNvSpPr/>
          <p:nvPr/>
        </p:nvSpPr>
        <p:spPr>
          <a:xfrm>
            <a:off x="8482613"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8" name="Rectangle 337">
            <a:extLst>
              <a:ext uri="{FF2B5EF4-FFF2-40B4-BE49-F238E27FC236}">
                <a16:creationId xmlns:a16="http://schemas.microsoft.com/office/drawing/2014/main" id="{062003A8-74B5-8E1B-15E8-AFA4C5B63538}"/>
              </a:ext>
            </a:extLst>
          </p:cNvPr>
          <p:cNvSpPr/>
          <p:nvPr/>
        </p:nvSpPr>
        <p:spPr>
          <a:xfrm>
            <a:off x="9072956"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9" name="Rectangle 338">
            <a:extLst>
              <a:ext uri="{FF2B5EF4-FFF2-40B4-BE49-F238E27FC236}">
                <a16:creationId xmlns:a16="http://schemas.microsoft.com/office/drawing/2014/main" id="{28C58A3E-6C8F-3C07-E82B-70C9CC56197A}"/>
              </a:ext>
            </a:extLst>
          </p:cNvPr>
          <p:cNvSpPr/>
          <p:nvPr/>
        </p:nvSpPr>
        <p:spPr>
          <a:xfrm>
            <a:off x="9669058"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0" name="Rectangle 339">
            <a:extLst>
              <a:ext uri="{FF2B5EF4-FFF2-40B4-BE49-F238E27FC236}">
                <a16:creationId xmlns:a16="http://schemas.microsoft.com/office/drawing/2014/main" id="{6ADD48B9-7848-CCE1-28DA-F0C0BF4AAD66}"/>
              </a:ext>
            </a:extLst>
          </p:cNvPr>
          <p:cNvSpPr/>
          <p:nvPr/>
        </p:nvSpPr>
        <p:spPr>
          <a:xfrm>
            <a:off x="10259401"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1" name="Rectangle 340">
            <a:extLst>
              <a:ext uri="{FF2B5EF4-FFF2-40B4-BE49-F238E27FC236}">
                <a16:creationId xmlns:a16="http://schemas.microsoft.com/office/drawing/2014/main" id="{E5971261-1640-3D77-C210-44424FBC06A2}"/>
              </a:ext>
            </a:extLst>
          </p:cNvPr>
          <p:cNvSpPr/>
          <p:nvPr/>
        </p:nvSpPr>
        <p:spPr>
          <a:xfrm>
            <a:off x="10855503" y="2376483"/>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cxnSp>
        <p:nvCxnSpPr>
          <p:cNvPr id="345" name="Straight Connector 344">
            <a:extLst>
              <a:ext uri="{FF2B5EF4-FFF2-40B4-BE49-F238E27FC236}">
                <a16:creationId xmlns:a16="http://schemas.microsoft.com/office/drawing/2014/main" id="{B99E03F2-590D-4476-1E0A-2098E35FC53E}"/>
              </a:ext>
            </a:extLst>
          </p:cNvPr>
          <p:cNvCxnSpPr>
            <a:cxnSpLocks/>
          </p:cNvCxnSpPr>
          <p:nvPr/>
        </p:nvCxnSpPr>
        <p:spPr>
          <a:xfrm>
            <a:off x="5934722" y="2814336"/>
            <a:ext cx="449321" cy="0"/>
          </a:xfrm>
          <a:prstGeom prst="line">
            <a:avLst/>
          </a:prstGeom>
        </p:spPr>
        <p:style>
          <a:lnRef idx="2">
            <a:schemeClr val="dk1"/>
          </a:lnRef>
          <a:fillRef idx="0">
            <a:schemeClr val="dk1"/>
          </a:fillRef>
          <a:effectRef idx="1">
            <a:schemeClr val="dk1"/>
          </a:effectRef>
          <a:fontRef idx="minor">
            <a:schemeClr val="tx1"/>
          </a:fontRef>
        </p:style>
      </p:cxnSp>
      <p:cxnSp>
        <p:nvCxnSpPr>
          <p:cNvPr id="346" name="Straight Arrow Connector 345">
            <a:extLst>
              <a:ext uri="{FF2B5EF4-FFF2-40B4-BE49-F238E27FC236}">
                <a16:creationId xmlns:a16="http://schemas.microsoft.com/office/drawing/2014/main" id="{52A3C8B7-1D7D-E3F3-E1E7-FA536E867D25}"/>
              </a:ext>
            </a:extLst>
          </p:cNvPr>
          <p:cNvCxnSpPr>
            <a:cxnSpLocks/>
          </p:cNvCxnSpPr>
          <p:nvPr/>
        </p:nvCxnSpPr>
        <p:spPr>
          <a:xfrm>
            <a:off x="6379789" y="2813115"/>
            <a:ext cx="0" cy="1470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7" name="Rectangle 346">
            <a:extLst>
              <a:ext uri="{FF2B5EF4-FFF2-40B4-BE49-F238E27FC236}">
                <a16:creationId xmlns:a16="http://schemas.microsoft.com/office/drawing/2014/main" id="{776CD49E-BB8E-22B1-C8D8-6FB6B9018E01}"/>
              </a:ext>
            </a:extLst>
          </p:cNvPr>
          <p:cNvSpPr/>
          <p:nvPr/>
        </p:nvSpPr>
        <p:spPr>
          <a:xfrm>
            <a:off x="255398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8" name="Rectangle 347">
            <a:extLst>
              <a:ext uri="{FF2B5EF4-FFF2-40B4-BE49-F238E27FC236}">
                <a16:creationId xmlns:a16="http://schemas.microsoft.com/office/drawing/2014/main" id="{C0663AD7-8D3D-3261-FE82-B4D2C8181790}"/>
              </a:ext>
            </a:extLst>
          </p:cNvPr>
          <p:cNvSpPr/>
          <p:nvPr/>
        </p:nvSpPr>
        <p:spPr>
          <a:xfrm>
            <a:off x="255398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9" name="Rectangle 348">
            <a:extLst>
              <a:ext uri="{FF2B5EF4-FFF2-40B4-BE49-F238E27FC236}">
                <a16:creationId xmlns:a16="http://schemas.microsoft.com/office/drawing/2014/main" id="{FB9FBFF9-5A7D-134B-4299-26AF5F7AEE7B}"/>
              </a:ext>
            </a:extLst>
          </p:cNvPr>
          <p:cNvSpPr/>
          <p:nvPr/>
        </p:nvSpPr>
        <p:spPr>
          <a:xfrm>
            <a:off x="314432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0" name="Rectangle 349">
            <a:extLst>
              <a:ext uri="{FF2B5EF4-FFF2-40B4-BE49-F238E27FC236}">
                <a16:creationId xmlns:a16="http://schemas.microsoft.com/office/drawing/2014/main" id="{C8DD3655-41C9-BBAC-7451-C9A2C81CA9C8}"/>
              </a:ext>
            </a:extLst>
          </p:cNvPr>
          <p:cNvSpPr/>
          <p:nvPr/>
        </p:nvSpPr>
        <p:spPr>
          <a:xfrm>
            <a:off x="374043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1" name="Rectangle 350">
            <a:extLst>
              <a:ext uri="{FF2B5EF4-FFF2-40B4-BE49-F238E27FC236}">
                <a16:creationId xmlns:a16="http://schemas.microsoft.com/office/drawing/2014/main" id="{F4BD0A21-9321-80E1-310F-925231C0EBFE}"/>
              </a:ext>
            </a:extLst>
          </p:cNvPr>
          <p:cNvSpPr/>
          <p:nvPr/>
        </p:nvSpPr>
        <p:spPr>
          <a:xfrm>
            <a:off x="314432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2" name="Rectangle 351">
            <a:extLst>
              <a:ext uri="{FF2B5EF4-FFF2-40B4-BE49-F238E27FC236}">
                <a16:creationId xmlns:a16="http://schemas.microsoft.com/office/drawing/2014/main" id="{8F7F8D09-1E7D-E4CD-B0F1-4256AFBE7834}"/>
              </a:ext>
            </a:extLst>
          </p:cNvPr>
          <p:cNvSpPr/>
          <p:nvPr/>
        </p:nvSpPr>
        <p:spPr>
          <a:xfrm>
            <a:off x="374043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3" name="Rectangle 352">
            <a:extLst>
              <a:ext uri="{FF2B5EF4-FFF2-40B4-BE49-F238E27FC236}">
                <a16:creationId xmlns:a16="http://schemas.microsoft.com/office/drawing/2014/main" id="{6FD9E4BD-F4BC-047A-4BEB-003699E8535C}"/>
              </a:ext>
            </a:extLst>
          </p:cNvPr>
          <p:cNvSpPr/>
          <p:nvPr/>
        </p:nvSpPr>
        <p:spPr>
          <a:xfrm>
            <a:off x="433077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4" name="Rectangle 353">
            <a:extLst>
              <a:ext uri="{FF2B5EF4-FFF2-40B4-BE49-F238E27FC236}">
                <a16:creationId xmlns:a16="http://schemas.microsoft.com/office/drawing/2014/main" id="{6A79BFBC-4C07-4A42-483C-F780BF5388C7}"/>
              </a:ext>
            </a:extLst>
          </p:cNvPr>
          <p:cNvSpPr/>
          <p:nvPr/>
        </p:nvSpPr>
        <p:spPr>
          <a:xfrm>
            <a:off x="492687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5" name="Rectangle 354">
            <a:extLst>
              <a:ext uri="{FF2B5EF4-FFF2-40B4-BE49-F238E27FC236}">
                <a16:creationId xmlns:a16="http://schemas.microsoft.com/office/drawing/2014/main" id="{EB5AB83B-7F30-DB33-A115-74162EB4BA05}"/>
              </a:ext>
            </a:extLst>
          </p:cNvPr>
          <p:cNvSpPr/>
          <p:nvPr/>
        </p:nvSpPr>
        <p:spPr>
          <a:xfrm>
            <a:off x="433077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6" name="Rectangle 355">
            <a:extLst>
              <a:ext uri="{FF2B5EF4-FFF2-40B4-BE49-F238E27FC236}">
                <a16:creationId xmlns:a16="http://schemas.microsoft.com/office/drawing/2014/main" id="{CFC6BCD2-F1B4-FC69-AA57-9FCC4D9FB1EA}"/>
              </a:ext>
            </a:extLst>
          </p:cNvPr>
          <p:cNvSpPr/>
          <p:nvPr/>
        </p:nvSpPr>
        <p:spPr>
          <a:xfrm>
            <a:off x="492687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7" name="Rectangle 356">
            <a:extLst>
              <a:ext uri="{FF2B5EF4-FFF2-40B4-BE49-F238E27FC236}">
                <a16:creationId xmlns:a16="http://schemas.microsoft.com/office/drawing/2014/main" id="{6CD56F5F-CF94-D209-C5AC-B19E849D00B1}"/>
              </a:ext>
            </a:extLst>
          </p:cNvPr>
          <p:cNvSpPr/>
          <p:nvPr/>
        </p:nvSpPr>
        <p:spPr>
          <a:xfrm>
            <a:off x="551721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8" name="Rectangle 357">
            <a:extLst>
              <a:ext uri="{FF2B5EF4-FFF2-40B4-BE49-F238E27FC236}">
                <a16:creationId xmlns:a16="http://schemas.microsoft.com/office/drawing/2014/main" id="{5154F012-5DE0-B983-A1B4-3A88A3C8967E}"/>
              </a:ext>
            </a:extLst>
          </p:cNvPr>
          <p:cNvSpPr/>
          <p:nvPr/>
        </p:nvSpPr>
        <p:spPr>
          <a:xfrm>
            <a:off x="611332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9" name="Rectangle 358">
            <a:extLst>
              <a:ext uri="{FF2B5EF4-FFF2-40B4-BE49-F238E27FC236}">
                <a16:creationId xmlns:a16="http://schemas.microsoft.com/office/drawing/2014/main" id="{AC5DE690-55ED-5638-0147-847D25D362FE}"/>
              </a:ext>
            </a:extLst>
          </p:cNvPr>
          <p:cNvSpPr/>
          <p:nvPr/>
        </p:nvSpPr>
        <p:spPr>
          <a:xfrm>
            <a:off x="551721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0" name="Rectangle 359">
            <a:extLst>
              <a:ext uri="{FF2B5EF4-FFF2-40B4-BE49-F238E27FC236}">
                <a16:creationId xmlns:a16="http://schemas.microsoft.com/office/drawing/2014/main" id="{81775F71-E246-9D7C-0CAC-775186E18D8E}"/>
              </a:ext>
            </a:extLst>
          </p:cNvPr>
          <p:cNvSpPr/>
          <p:nvPr/>
        </p:nvSpPr>
        <p:spPr>
          <a:xfrm>
            <a:off x="611332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1" name="Rectangle 360">
            <a:extLst>
              <a:ext uri="{FF2B5EF4-FFF2-40B4-BE49-F238E27FC236}">
                <a16:creationId xmlns:a16="http://schemas.microsoft.com/office/drawing/2014/main" id="{D27B79DB-16B1-D7C4-7338-A6D8A63EDF18}"/>
              </a:ext>
            </a:extLst>
          </p:cNvPr>
          <p:cNvSpPr/>
          <p:nvPr/>
        </p:nvSpPr>
        <p:spPr>
          <a:xfrm>
            <a:off x="670366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2" name="Rectangle 361">
            <a:extLst>
              <a:ext uri="{FF2B5EF4-FFF2-40B4-BE49-F238E27FC236}">
                <a16:creationId xmlns:a16="http://schemas.microsoft.com/office/drawing/2014/main" id="{91A14A8D-AC74-9628-49B6-29A4236B6DA2}"/>
              </a:ext>
            </a:extLst>
          </p:cNvPr>
          <p:cNvSpPr/>
          <p:nvPr/>
        </p:nvSpPr>
        <p:spPr>
          <a:xfrm>
            <a:off x="729976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3" name="Rectangle 362">
            <a:extLst>
              <a:ext uri="{FF2B5EF4-FFF2-40B4-BE49-F238E27FC236}">
                <a16:creationId xmlns:a16="http://schemas.microsoft.com/office/drawing/2014/main" id="{D69C3EE8-9E67-BC59-0C3B-E4457885D682}"/>
              </a:ext>
            </a:extLst>
          </p:cNvPr>
          <p:cNvSpPr/>
          <p:nvPr/>
        </p:nvSpPr>
        <p:spPr>
          <a:xfrm>
            <a:off x="670366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4" name="Rectangle 363">
            <a:extLst>
              <a:ext uri="{FF2B5EF4-FFF2-40B4-BE49-F238E27FC236}">
                <a16:creationId xmlns:a16="http://schemas.microsoft.com/office/drawing/2014/main" id="{DDA628CC-96CA-76EE-8AEF-4F74ADEC3FB8}"/>
              </a:ext>
            </a:extLst>
          </p:cNvPr>
          <p:cNvSpPr/>
          <p:nvPr/>
        </p:nvSpPr>
        <p:spPr>
          <a:xfrm>
            <a:off x="729976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5" name="Rectangle 364">
            <a:extLst>
              <a:ext uri="{FF2B5EF4-FFF2-40B4-BE49-F238E27FC236}">
                <a16:creationId xmlns:a16="http://schemas.microsoft.com/office/drawing/2014/main" id="{050C68DA-5027-FDA6-21C2-34A381D84DDE}"/>
              </a:ext>
            </a:extLst>
          </p:cNvPr>
          <p:cNvSpPr/>
          <p:nvPr/>
        </p:nvSpPr>
        <p:spPr>
          <a:xfrm>
            <a:off x="789010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6" name="Rectangle 365">
            <a:extLst>
              <a:ext uri="{FF2B5EF4-FFF2-40B4-BE49-F238E27FC236}">
                <a16:creationId xmlns:a16="http://schemas.microsoft.com/office/drawing/2014/main" id="{2A497100-A8A1-0EE5-E6EA-85BD2DF73CBF}"/>
              </a:ext>
            </a:extLst>
          </p:cNvPr>
          <p:cNvSpPr/>
          <p:nvPr/>
        </p:nvSpPr>
        <p:spPr>
          <a:xfrm>
            <a:off x="848621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7" name="Rectangle 366">
            <a:extLst>
              <a:ext uri="{FF2B5EF4-FFF2-40B4-BE49-F238E27FC236}">
                <a16:creationId xmlns:a16="http://schemas.microsoft.com/office/drawing/2014/main" id="{C6ECD966-7FAE-79BD-7A1D-F97B5F6AE9C7}"/>
              </a:ext>
            </a:extLst>
          </p:cNvPr>
          <p:cNvSpPr/>
          <p:nvPr/>
        </p:nvSpPr>
        <p:spPr>
          <a:xfrm>
            <a:off x="789010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8" name="Rectangle 367">
            <a:extLst>
              <a:ext uri="{FF2B5EF4-FFF2-40B4-BE49-F238E27FC236}">
                <a16:creationId xmlns:a16="http://schemas.microsoft.com/office/drawing/2014/main" id="{F5E76284-CBDB-F62D-245A-9A2BB6A92908}"/>
              </a:ext>
            </a:extLst>
          </p:cNvPr>
          <p:cNvSpPr/>
          <p:nvPr/>
        </p:nvSpPr>
        <p:spPr>
          <a:xfrm>
            <a:off x="848621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9" name="Rectangle 368">
            <a:extLst>
              <a:ext uri="{FF2B5EF4-FFF2-40B4-BE49-F238E27FC236}">
                <a16:creationId xmlns:a16="http://schemas.microsoft.com/office/drawing/2014/main" id="{CC421C62-F935-2805-4429-6B1CEA183DAD}"/>
              </a:ext>
            </a:extLst>
          </p:cNvPr>
          <p:cNvSpPr/>
          <p:nvPr/>
        </p:nvSpPr>
        <p:spPr>
          <a:xfrm>
            <a:off x="907655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0" name="Rectangle 369">
            <a:extLst>
              <a:ext uri="{FF2B5EF4-FFF2-40B4-BE49-F238E27FC236}">
                <a16:creationId xmlns:a16="http://schemas.microsoft.com/office/drawing/2014/main" id="{14C0397A-16A8-ED0E-A950-1353814F543A}"/>
              </a:ext>
            </a:extLst>
          </p:cNvPr>
          <p:cNvSpPr/>
          <p:nvPr/>
        </p:nvSpPr>
        <p:spPr>
          <a:xfrm>
            <a:off x="967265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1" name="Rectangle 370">
            <a:extLst>
              <a:ext uri="{FF2B5EF4-FFF2-40B4-BE49-F238E27FC236}">
                <a16:creationId xmlns:a16="http://schemas.microsoft.com/office/drawing/2014/main" id="{F291A1F8-6E61-8395-7770-082885D78E5D}"/>
              </a:ext>
            </a:extLst>
          </p:cNvPr>
          <p:cNvSpPr/>
          <p:nvPr/>
        </p:nvSpPr>
        <p:spPr>
          <a:xfrm>
            <a:off x="907655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2" name="Rectangle 371">
            <a:extLst>
              <a:ext uri="{FF2B5EF4-FFF2-40B4-BE49-F238E27FC236}">
                <a16:creationId xmlns:a16="http://schemas.microsoft.com/office/drawing/2014/main" id="{F5A596AA-1790-1925-AC84-4C8145B7B5B6}"/>
              </a:ext>
            </a:extLst>
          </p:cNvPr>
          <p:cNvSpPr/>
          <p:nvPr/>
        </p:nvSpPr>
        <p:spPr>
          <a:xfrm>
            <a:off x="967265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3" name="Rectangle 372">
            <a:extLst>
              <a:ext uri="{FF2B5EF4-FFF2-40B4-BE49-F238E27FC236}">
                <a16:creationId xmlns:a16="http://schemas.microsoft.com/office/drawing/2014/main" id="{08E2DCDD-D6D6-ADE0-B74B-B41288FB4780}"/>
              </a:ext>
            </a:extLst>
          </p:cNvPr>
          <p:cNvSpPr/>
          <p:nvPr/>
        </p:nvSpPr>
        <p:spPr>
          <a:xfrm>
            <a:off x="1026299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4" name="Rectangle 373">
            <a:extLst>
              <a:ext uri="{FF2B5EF4-FFF2-40B4-BE49-F238E27FC236}">
                <a16:creationId xmlns:a16="http://schemas.microsoft.com/office/drawing/2014/main" id="{9BA61A3D-C7F1-CA41-3540-1C2F8B450704}"/>
              </a:ext>
            </a:extLst>
          </p:cNvPr>
          <p:cNvSpPr/>
          <p:nvPr/>
        </p:nvSpPr>
        <p:spPr>
          <a:xfrm>
            <a:off x="1085910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5" name="Rectangle 374">
            <a:extLst>
              <a:ext uri="{FF2B5EF4-FFF2-40B4-BE49-F238E27FC236}">
                <a16:creationId xmlns:a16="http://schemas.microsoft.com/office/drawing/2014/main" id="{308CA75F-3F5B-9C09-302F-F32527DCD3A3}"/>
              </a:ext>
            </a:extLst>
          </p:cNvPr>
          <p:cNvSpPr/>
          <p:nvPr/>
        </p:nvSpPr>
        <p:spPr>
          <a:xfrm>
            <a:off x="1026299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6" name="Rectangle 375">
            <a:extLst>
              <a:ext uri="{FF2B5EF4-FFF2-40B4-BE49-F238E27FC236}">
                <a16:creationId xmlns:a16="http://schemas.microsoft.com/office/drawing/2014/main" id="{01D9ED54-E931-22AD-5961-756FF7E3FAC5}"/>
              </a:ext>
            </a:extLst>
          </p:cNvPr>
          <p:cNvSpPr/>
          <p:nvPr/>
        </p:nvSpPr>
        <p:spPr>
          <a:xfrm>
            <a:off x="1085910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8" name="TextBox 377">
            <a:extLst>
              <a:ext uri="{FF2B5EF4-FFF2-40B4-BE49-F238E27FC236}">
                <a16:creationId xmlns:a16="http://schemas.microsoft.com/office/drawing/2014/main" id="{7F102B45-77D9-D6E6-0A12-D5CB9CFDD159}"/>
              </a:ext>
            </a:extLst>
          </p:cNvPr>
          <p:cNvSpPr txBox="1"/>
          <p:nvPr/>
        </p:nvSpPr>
        <p:spPr>
          <a:xfrm>
            <a:off x="390648" y="1324287"/>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1</a:t>
            </a:r>
          </a:p>
        </p:txBody>
      </p:sp>
      <p:sp>
        <p:nvSpPr>
          <p:cNvPr id="379" name="TextBox 378">
            <a:extLst>
              <a:ext uri="{FF2B5EF4-FFF2-40B4-BE49-F238E27FC236}">
                <a16:creationId xmlns:a16="http://schemas.microsoft.com/office/drawing/2014/main" id="{6553C34F-3F4E-E99D-B691-F74D170B0B43}"/>
              </a:ext>
            </a:extLst>
          </p:cNvPr>
          <p:cNvSpPr txBox="1"/>
          <p:nvPr/>
        </p:nvSpPr>
        <p:spPr>
          <a:xfrm>
            <a:off x="385078" y="1921376"/>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2</a:t>
            </a:r>
          </a:p>
        </p:txBody>
      </p:sp>
      <p:sp>
        <p:nvSpPr>
          <p:cNvPr id="380" name="TextBox 379">
            <a:extLst>
              <a:ext uri="{FF2B5EF4-FFF2-40B4-BE49-F238E27FC236}">
                <a16:creationId xmlns:a16="http://schemas.microsoft.com/office/drawing/2014/main" id="{6485A3B5-DF8A-D0F5-AB84-6233395E5C93}"/>
              </a:ext>
            </a:extLst>
          </p:cNvPr>
          <p:cNvSpPr txBox="1"/>
          <p:nvPr/>
        </p:nvSpPr>
        <p:spPr>
          <a:xfrm>
            <a:off x="379508" y="2518465"/>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3</a:t>
            </a:r>
          </a:p>
        </p:txBody>
      </p:sp>
      <p:sp>
        <p:nvSpPr>
          <p:cNvPr id="381" name="TextBox 380">
            <a:extLst>
              <a:ext uri="{FF2B5EF4-FFF2-40B4-BE49-F238E27FC236}">
                <a16:creationId xmlns:a16="http://schemas.microsoft.com/office/drawing/2014/main" id="{1F1B99E7-F526-8B0F-7EA3-BF2F65D2458D}"/>
              </a:ext>
            </a:extLst>
          </p:cNvPr>
          <p:cNvSpPr txBox="1"/>
          <p:nvPr/>
        </p:nvSpPr>
        <p:spPr>
          <a:xfrm>
            <a:off x="373938" y="3115554"/>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4</a:t>
            </a:r>
          </a:p>
        </p:txBody>
      </p:sp>
      <p:sp>
        <p:nvSpPr>
          <p:cNvPr id="382" name="TextBox 381">
            <a:extLst>
              <a:ext uri="{FF2B5EF4-FFF2-40B4-BE49-F238E27FC236}">
                <a16:creationId xmlns:a16="http://schemas.microsoft.com/office/drawing/2014/main" id="{EF05249E-82C2-1FB0-6C3D-6F5B40E0CA06}"/>
              </a:ext>
            </a:extLst>
          </p:cNvPr>
          <p:cNvSpPr txBox="1"/>
          <p:nvPr/>
        </p:nvSpPr>
        <p:spPr>
          <a:xfrm>
            <a:off x="368368" y="3712643"/>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5</a:t>
            </a:r>
          </a:p>
        </p:txBody>
      </p:sp>
      <p:sp>
        <p:nvSpPr>
          <p:cNvPr id="383" name="TextBox 382">
            <a:extLst>
              <a:ext uri="{FF2B5EF4-FFF2-40B4-BE49-F238E27FC236}">
                <a16:creationId xmlns:a16="http://schemas.microsoft.com/office/drawing/2014/main" id="{EE6D09EE-43CE-71FB-9D1A-277D0999BC29}"/>
              </a:ext>
            </a:extLst>
          </p:cNvPr>
          <p:cNvSpPr txBox="1"/>
          <p:nvPr/>
        </p:nvSpPr>
        <p:spPr>
          <a:xfrm>
            <a:off x="362798" y="4309732"/>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6</a:t>
            </a:r>
          </a:p>
        </p:txBody>
      </p:sp>
      <p:sp>
        <p:nvSpPr>
          <p:cNvPr id="384" name="TextBox 383">
            <a:extLst>
              <a:ext uri="{FF2B5EF4-FFF2-40B4-BE49-F238E27FC236}">
                <a16:creationId xmlns:a16="http://schemas.microsoft.com/office/drawing/2014/main" id="{56B6D6D4-BC79-2DD0-DB51-4B04B375341A}"/>
              </a:ext>
            </a:extLst>
          </p:cNvPr>
          <p:cNvSpPr txBox="1"/>
          <p:nvPr/>
        </p:nvSpPr>
        <p:spPr>
          <a:xfrm>
            <a:off x="357228" y="4906821"/>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7</a:t>
            </a:r>
          </a:p>
        </p:txBody>
      </p:sp>
      <p:sp>
        <p:nvSpPr>
          <p:cNvPr id="388" name="TextBox 387">
            <a:extLst>
              <a:ext uri="{FF2B5EF4-FFF2-40B4-BE49-F238E27FC236}">
                <a16:creationId xmlns:a16="http://schemas.microsoft.com/office/drawing/2014/main" id="{4D0C1A97-481D-707D-7463-77D6C1E5847C}"/>
              </a:ext>
            </a:extLst>
          </p:cNvPr>
          <p:cNvSpPr txBox="1"/>
          <p:nvPr/>
        </p:nvSpPr>
        <p:spPr>
          <a:xfrm rot="16200000">
            <a:off x="2033799" y="5740291"/>
            <a:ext cx="697391" cy="276999"/>
          </a:xfrm>
          <a:prstGeom prst="rect">
            <a:avLst/>
          </a:prstGeom>
          <a:noFill/>
        </p:spPr>
        <p:txBody>
          <a:bodyPr wrap="square" rtlCol="0">
            <a:spAutoFit/>
          </a:bodyPr>
          <a:lstStyle/>
          <a:p>
            <a:pPr algn="ctr"/>
            <a:r>
              <a:rPr lang="en-US" sz="600" dirty="0">
                <a:solidFill>
                  <a:prstClr val="black"/>
                </a:solidFill>
                <a:latin typeface="Work Sans" pitchFamily="2" charset="0"/>
              </a:rPr>
              <a:t>Lanthanides</a:t>
            </a:r>
          </a:p>
          <a:p>
            <a:pPr algn="ctr"/>
            <a:r>
              <a:rPr lang="en-US" sz="600" dirty="0">
                <a:solidFill>
                  <a:prstClr val="black"/>
                </a:solidFill>
                <a:latin typeface="Work Sans" pitchFamily="2" charset="0"/>
              </a:rPr>
              <a:t>(**)</a:t>
            </a:r>
          </a:p>
        </p:txBody>
      </p:sp>
      <p:grpSp>
        <p:nvGrpSpPr>
          <p:cNvPr id="395" name="Group 394">
            <a:extLst>
              <a:ext uri="{FF2B5EF4-FFF2-40B4-BE49-F238E27FC236}">
                <a16:creationId xmlns:a16="http://schemas.microsoft.com/office/drawing/2014/main" id="{6A0E6D1F-B24A-0B98-9933-57A7A056CAEF}"/>
              </a:ext>
            </a:extLst>
          </p:cNvPr>
          <p:cNvGrpSpPr/>
          <p:nvPr/>
        </p:nvGrpSpPr>
        <p:grpSpPr>
          <a:xfrm>
            <a:off x="767233" y="1126078"/>
            <a:ext cx="548944" cy="618412"/>
            <a:chOff x="767233" y="1126078"/>
            <a:chExt cx="548944" cy="618412"/>
          </a:xfrm>
        </p:grpSpPr>
        <p:sp>
          <p:nvSpPr>
            <p:cNvPr id="389" name="TextBox 388">
              <a:extLst>
                <a:ext uri="{FF2B5EF4-FFF2-40B4-BE49-F238E27FC236}">
                  <a16:creationId xmlns:a16="http://schemas.microsoft.com/office/drawing/2014/main" id="{14BC860E-E767-6C7D-F86C-4F4B6783A3C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a:t>
              </a:r>
            </a:p>
          </p:txBody>
        </p:sp>
        <p:sp>
          <p:nvSpPr>
            <p:cNvPr id="391" name="TextBox 390">
              <a:extLst>
                <a:ext uri="{FF2B5EF4-FFF2-40B4-BE49-F238E27FC236}">
                  <a16:creationId xmlns:a16="http://schemas.microsoft.com/office/drawing/2014/main" id="{2DF7832F-1AA4-F0D0-F7E6-9661F2C20E04}"/>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a:t>
              </a:r>
            </a:p>
          </p:txBody>
        </p:sp>
        <p:sp>
          <p:nvSpPr>
            <p:cNvPr id="392" name="TextBox 391">
              <a:extLst>
                <a:ext uri="{FF2B5EF4-FFF2-40B4-BE49-F238E27FC236}">
                  <a16:creationId xmlns:a16="http://schemas.microsoft.com/office/drawing/2014/main" id="{549FDA54-037B-755C-EFC3-70487037F6F6}"/>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Hydrogen</a:t>
              </a:r>
            </a:p>
          </p:txBody>
        </p:sp>
        <p:sp>
          <p:nvSpPr>
            <p:cNvPr id="393" name="TextBox 392">
              <a:extLst>
                <a:ext uri="{FF2B5EF4-FFF2-40B4-BE49-F238E27FC236}">
                  <a16:creationId xmlns:a16="http://schemas.microsoft.com/office/drawing/2014/main" id="{DB9BF1B8-1E2B-1CC2-F27D-D372C875831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a:t>
              </a:r>
            </a:p>
          </p:txBody>
        </p:sp>
      </p:grpSp>
      <p:grpSp>
        <p:nvGrpSpPr>
          <p:cNvPr id="396" name="Group 395">
            <a:extLst>
              <a:ext uri="{FF2B5EF4-FFF2-40B4-BE49-F238E27FC236}">
                <a16:creationId xmlns:a16="http://schemas.microsoft.com/office/drawing/2014/main" id="{BBB4254B-579E-F2C0-D526-8B5C0F0EC517}"/>
              </a:ext>
            </a:extLst>
          </p:cNvPr>
          <p:cNvGrpSpPr/>
          <p:nvPr/>
        </p:nvGrpSpPr>
        <p:grpSpPr>
          <a:xfrm>
            <a:off x="761330" y="1727702"/>
            <a:ext cx="548944" cy="618412"/>
            <a:chOff x="767233" y="1126078"/>
            <a:chExt cx="548944" cy="618412"/>
          </a:xfrm>
        </p:grpSpPr>
        <p:sp>
          <p:nvSpPr>
            <p:cNvPr id="397" name="TextBox 396">
              <a:extLst>
                <a:ext uri="{FF2B5EF4-FFF2-40B4-BE49-F238E27FC236}">
                  <a16:creationId xmlns:a16="http://schemas.microsoft.com/office/drawing/2014/main" id="{07D90DDF-AA73-9379-C8C1-1BAD507D801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Li</a:t>
              </a:r>
            </a:p>
          </p:txBody>
        </p:sp>
        <p:sp>
          <p:nvSpPr>
            <p:cNvPr id="398" name="TextBox 397">
              <a:extLst>
                <a:ext uri="{FF2B5EF4-FFF2-40B4-BE49-F238E27FC236}">
                  <a16:creationId xmlns:a16="http://schemas.microsoft.com/office/drawing/2014/main" id="{2851E7A6-8E7E-E64E-D7D5-A7FED979828F}"/>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a:t>
              </a:r>
            </a:p>
          </p:txBody>
        </p:sp>
        <p:sp>
          <p:nvSpPr>
            <p:cNvPr id="399" name="TextBox 398">
              <a:extLst>
                <a:ext uri="{FF2B5EF4-FFF2-40B4-BE49-F238E27FC236}">
                  <a16:creationId xmlns:a16="http://schemas.microsoft.com/office/drawing/2014/main" id="{8A9AB0F0-348D-2017-EA46-A3ABE08A2914}"/>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Lithium</a:t>
              </a:r>
            </a:p>
          </p:txBody>
        </p:sp>
        <p:sp>
          <p:nvSpPr>
            <p:cNvPr id="400" name="TextBox 399">
              <a:extLst>
                <a:ext uri="{FF2B5EF4-FFF2-40B4-BE49-F238E27FC236}">
                  <a16:creationId xmlns:a16="http://schemas.microsoft.com/office/drawing/2014/main" id="{D5980481-673E-02DC-56AC-FFA92FB56A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grpSp>
      <p:grpSp>
        <p:nvGrpSpPr>
          <p:cNvPr id="401" name="Group 400">
            <a:extLst>
              <a:ext uri="{FF2B5EF4-FFF2-40B4-BE49-F238E27FC236}">
                <a16:creationId xmlns:a16="http://schemas.microsoft.com/office/drawing/2014/main" id="{45F51950-E6B8-41CC-E6D7-0B1E55F64202}"/>
              </a:ext>
            </a:extLst>
          </p:cNvPr>
          <p:cNvGrpSpPr/>
          <p:nvPr/>
        </p:nvGrpSpPr>
        <p:grpSpPr>
          <a:xfrm>
            <a:off x="1363898" y="1722444"/>
            <a:ext cx="548944" cy="618412"/>
            <a:chOff x="767233" y="1126078"/>
            <a:chExt cx="548944" cy="618412"/>
          </a:xfrm>
        </p:grpSpPr>
        <p:sp>
          <p:nvSpPr>
            <p:cNvPr id="402" name="TextBox 401">
              <a:extLst>
                <a:ext uri="{FF2B5EF4-FFF2-40B4-BE49-F238E27FC236}">
                  <a16:creationId xmlns:a16="http://schemas.microsoft.com/office/drawing/2014/main" id="{99E8A7EF-01CF-CC53-7BA4-356164B0B42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Be</a:t>
              </a:r>
            </a:p>
          </p:txBody>
        </p:sp>
        <p:sp>
          <p:nvSpPr>
            <p:cNvPr id="403" name="TextBox 402">
              <a:extLst>
                <a:ext uri="{FF2B5EF4-FFF2-40B4-BE49-F238E27FC236}">
                  <a16:creationId xmlns:a16="http://schemas.microsoft.com/office/drawing/2014/main" id="{1F87BF7E-E5B7-9736-50E2-9FD621186766}"/>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a:t>
              </a:r>
            </a:p>
          </p:txBody>
        </p:sp>
        <p:sp>
          <p:nvSpPr>
            <p:cNvPr id="404" name="TextBox 403">
              <a:extLst>
                <a:ext uri="{FF2B5EF4-FFF2-40B4-BE49-F238E27FC236}">
                  <a16:creationId xmlns:a16="http://schemas.microsoft.com/office/drawing/2014/main" id="{35713091-89A8-25E7-3582-C4E96FFC4D70}"/>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Beryllium</a:t>
              </a:r>
            </a:p>
          </p:txBody>
        </p:sp>
        <p:sp>
          <p:nvSpPr>
            <p:cNvPr id="405" name="TextBox 404">
              <a:extLst>
                <a:ext uri="{FF2B5EF4-FFF2-40B4-BE49-F238E27FC236}">
                  <a16:creationId xmlns:a16="http://schemas.microsoft.com/office/drawing/2014/main" id="{4E4A9EE7-807B-0F0C-4CB3-C4FB9C0E63B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a:t>
              </a:r>
            </a:p>
          </p:txBody>
        </p:sp>
      </p:grpSp>
      <p:grpSp>
        <p:nvGrpSpPr>
          <p:cNvPr id="406" name="Group 405">
            <a:extLst>
              <a:ext uri="{FF2B5EF4-FFF2-40B4-BE49-F238E27FC236}">
                <a16:creationId xmlns:a16="http://schemas.microsoft.com/office/drawing/2014/main" id="{7944F24E-0199-A905-0F0D-C460587C70B7}"/>
              </a:ext>
            </a:extLst>
          </p:cNvPr>
          <p:cNvGrpSpPr/>
          <p:nvPr/>
        </p:nvGrpSpPr>
        <p:grpSpPr>
          <a:xfrm>
            <a:off x="766090" y="2327648"/>
            <a:ext cx="548944" cy="618412"/>
            <a:chOff x="767233" y="1126078"/>
            <a:chExt cx="548944" cy="618412"/>
          </a:xfrm>
        </p:grpSpPr>
        <p:sp>
          <p:nvSpPr>
            <p:cNvPr id="407" name="TextBox 406">
              <a:extLst>
                <a:ext uri="{FF2B5EF4-FFF2-40B4-BE49-F238E27FC236}">
                  <a16:creationId xmlns:a16="http://schemas.microsoft.com/office/drawing/2014/main" id="{9CA28359-46C7-6D7C-316D-ACCCDDF0F13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a:t>
              </a:r>
            </a:p>
          </p:txBody>
        </p:sp>
        <p:sp>
          <p:nvSpPr>
            <p:cNvPr id="408" name="TextBox 407">
              <a:extLst>
                <a:ext uri="{FF2B5EF4-FFF2-40B4-BE49-F238E27FC236}">
                  <a16:creationId xmlns:a16="http://schemas.microsoft.com/office/drawing/2014/main" id="{31BCFFF1-F82D-7216-5521-F377CF496144}"/>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sp>
          <p:nvSpPr>
            <p:cNvPr id="409" name="TextBox 408">
              <a:extLst>
                <a:ext uri="{FF2B5EF4-FFF2-40B4-BE49-F238E27FC236}">
                  <a16:creationId xmlns:a16="http://schemas.microsoft.com/office/drawing/2014/main" id="{467B1766-1895-6D2F-89AB-BECD6E2A04BF}"/>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Sodium</a:t>
              </a:r>
            </a:p>
          </p:txBody>
        </p:sp>
        <p:sp>
          <p:nvSpPr>
            <p:cNvPr id="410" name="TextBox 409">
              <a:extLst>
                <a:ext uri="{FF2B5EF4-FFF2-40B4-BE49-F238E27FC236}">
                  <a16:creationId xmlns:a16="http://schemas.microsoft.com/office/drawing/2014/main" id="{4366D5B8-85EC-E6A7-EDCE-BDA24B1A5A6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grpSp>
      <p:grpSp>
        <p:nvGrpSpPr>
          <p:cNvPr id="412" name="Group 411">
            <a:extLst>
              <a:ext uri="{FF2B5EF4-FFF2-40B4-BE49-F238E27FC236}">
                <a16:creationId xmlns:a16="http://schemas.microsoft.com/office/drawing/2014/main" id="{EAD10E89-4D3F-7ED5-8CA3-314C1E7001E2}"/>
              </a:ext>
            </a:extLst>
          </p:cNvPr>
          <p:cNvGrpSpPr/>
          <p:nvPr/>
        </p:nvGrpSpPr>
        <p:grpSpPr>
          <a:xfrm>
            <a:off x="1329216" y="2321441"/>
            <a:ext cx="612937" cy="618412"/>
            <a:chOff x="735084" y="1126078"/>
            <a:chExt cx="612937" cy="618412"/>
          </a:xfrm>
        </p:grpSpPr>
        <p:sp>
          <p:nvSpPr>
            <p:cNvPr id="413" name="TextBox 412">
              <a:extLst>
                <a:ext uri="{FF2B5EF4-FFF2-40B4-BE49-F238E27FC236}">
                  <a16:creationId xmlns:a16="http://schemas.microsoft.com/office/drawing/2014/main" id="{192B8723-8E9A-3E4C-A8F0-5A314B4FD3B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Mg</a:t>
              </a:r>
            </a:p>
          </p:txBody>
        </p:sp>
        <p:sp>
          <p:nvSpPr>
            <p:cNvPr id="414" name="TextBox 413">
              <a:extLst>
                <a:ext uri="{FF2B5EF4-FFF2-40B4-BE49-F238E27FC236}">
                  <a16:creationId xmlns:a16="http://schemas.microsoft.com/office/drawing/2014/main" id="{50F1FD56-E7F4-0F34-F118-2C0261ED8405}"/>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sp>
          <p:nvSpPr>
            <p:cNvPr id="415" name="TextBox 414">
              <a:extLst>
                <a:ext uri="{FF2B5EF4-FFF2-40B4-BE49-F238E27FC236}">
                  <a16:creationId xmlns:a16="http://schemas.microsoft.com/office/drawing/2014/main" id="{321772F7-3573-6BA6-7660-4301D2716432}"/>
                </a:ext>
              </a:extLst>
            </p:cNvPr>
            <p:cNvSpPr txBox="1"/>
            <p:nvPr/>
          </p:nvSpPr>
          <p:spPr>
            <a:xfrm>
              <a:off x="735084" y="1420652"/>
              <a:ext cx="612937" cy="184666"/>
            </a:xfrm>
            <a:prstGeom prst="rect">
              <a:avLst/>
            </a:prstGeom>
            <a:noFill/>
          </p:spPr>
          <p:txBody>
            <a:bodyPr wrap="square" rtlCol="0">
              <a:spAutoFit/>
            </a:bodyPr>
            <a:lstStyle/>
            <a:p>
              <a:pPr algn="ctr"/>
              <a:r>
                <a:rPr lang="en-US" sz="600" dirty="0">
                  <a:solidFill>
                    <a:prstClr val="black"/>
                  </a:solidFill>
                  <a:latin typeface="Work Sans" pitchFamily="2" charset="0"/>
                </a:rPr>
                <a:t>Magnesium</a:t>
              </a:r>
            </a:p>
          </p:txBody>
        </p:sp>
        <p:sp>
          <p:nvSpPr>
            <p:cNvPr id="416" name="TextBox 415">
              <a:extLst>
                <a:ext uri="{FF2B5EF4-FFF2-40B4-BE49-F238E27FC236}">
                  <a16:creationId xmlns:a16="http://schemas.microsoft.com/office/drawing/2014/main" id="{8A90EA1C-D135-6A50-2565-BDFB258AEFD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grpSp>
      <p:grpSp>
        <p:nvGrpSpPr>
          <p:cNvPr id="418" name="Group 417">
            <a:extLst>
              <a:ext uri="{FF2B5EF4-FFF2-40B4-BE49-F238E27FC236}">
                <a16:creationId xmlns:a16="http://schemas.microsoft.com/office/drawing/2014/main" id="{645B1DA0-DB2A-1277-2BA1-538581044CFC}"/>
              </a:ext>
            </a:extLst>
          </p:cNvPr>
          <p:cNvGrpSpPr/>
          <p:nvPr/>
        </p:nvGrpSpPr>
        <p:grpSpPr>
          <a:xfrm>
            <a:off x="743601" y="2931732"/>
            <a:ext cx="595607" cy="618983"/>
            <a:chOff x="744244" y="1125507"/>
            <a:chExt cx="595607" cy="618983"/>
          </a:xfrm>
        </p:grpSpPr>
        <p:sp>
          <p:nvSpPr>
            <p:cNvPr id="419" name="TextBox 418">
              <a:extLst>
                <a:ext uri="{FF2B5EF4-FFF2-40B4-BE49-F238E27FC236}">
                  <a16:creationId xmlns:a16="http://schemas.microsoft.com/office/drawing/2014/main" id="{E8022BBF-4C1C-70FA-AEF6-28014BD3A036}"/>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a:t>
              </a:r>
            </a:p>
          </p:txBody>
        </p:sp>
        <p:sp>
          <p:nvSpPr>
            <p:cNvPr id="420" name="TextBox 419">
              <a:extLst>
                <a:ext uri="{FF2B5EF4-FFF2-40B4-BE49-F238E27FC236}">
                  <a16:creationId xmlns:a16="http://schemas.microsoft.com/office/drawing/2014/main" id="{7843A1D1-C878-BF35-CDD2-0AFEEB409AB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sp>
          <p:nvSpPr>
            <p:cNvPr id="421" name="TextBox 420">
              <a:extLst>
                <a:ext uri="{FF2B5EF4-FFF2-40B4-BE49-F238E27FC236}">
                  <a16:creationId xmlns:a16="http://schemas.microsoft.com/office/drawing/2014/main" id="{7890C1CA-0466-1A77-E8D3-914B9976FF2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Potassium</a:t>
              </a:r>
            </a:p>
          </p:txBody>
        </p:sp>
        <p:sp>
          <p:nvSpPr>
            <p:cNvPr id="422" name="TextBox 421">
              <a:extLst>
                <a:ext uri="{FF2B5EF4-FFF2-40B4-BE49-F238E27FC236}">
                  <a16:creationId xmlns:a16="http://schemas.microsoft.com/office/drawing/2014/main" id="{C31C9DE5-7D4A-81EC-5E3D-90652BBE31D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grpSp>
      <p:grpSp>
        <p:nvGrpSpPr>
          <p:cNvPr id="423" name="Group 422">
            <a:extLst>
              <a:ext uri="{FF2B5EF4-FFF2-40B4-BE49-F238E27FC236}">
                <a16:creationId xmlns:a16="http://schemas.microsoft.com/office/drawing/2014/main" id="{74F54B1E-572F-4416-C716-CF590419A67A}"/>
              </a:ext>
            </a:extLst>
          </p:cNvPr>
          <p:cNvGrpSpPr/>
          <p:nvPr/>
        </p:nvGrpSpPr>
        <p:grpSpPr>
          <a:xfrm>
            <a:off x="1334821" y="2931684"/>
            <a:ext cx="595607" cy="618946"/>
            <a:chOff x="741876" y="1125544"/>
            <a:chExt cx="595607" cy="618946"/>
          </a:xfrm>
        </p:grpSpPr>
        <p:sp>
          <p:nvSpPr>
            <p:cNvPr id="424" name="TextBox 423">
              <a:extLst>
                <a:ext uri="{FF2B5EF4-FFF2-40B4-BE49-F238E27FC236}">
                  <a16:creationId xmlns:a16="http://schemas.microsoft.com/office/drawing/2014/main" id="{C0206BA3-96F8-664F-E3D6-C1305794ACF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a:t>
              </a:r>
            </a:p>
          </p:txBody>
        </p:sp>
        <p:sp>
          <p:nvSpPr>
            <p:cNvPr id="425" name="TextBox 424">
              <a:extLst>
                <a:ext uri="{FF2B5EF4-FFF2-40B4-BE49-F238E27FC236}">
                  <a16:creationId xmlns:a16="http://schemas.microsoft.com/office/drawing/2014/main" id="{501708A5-F9B1-C15D-97EE-227B80D42AFF}"/>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sp>
          <p:nvSpPr>
            <p:cNvPr id="426" name="TextBox 425">
              <a:extLst>
                <a:ext uri="{FF2B5EF4-FFF2-40B4-BE49-F238E27FC236}">
                  <a16:creationId xmlns:a16="http://schemas.microsoft.com/office/drawing/2014/main" id="{2BA46783-C162-D2AF-8DEB-52A3C5A89996}"/>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Calcium</a:t>
              </a:r>
            </a:p>
          </p:txBody>
        </p:sp>
        <p:sp>
          <p:nvSpPr>
            <p:cNvPr id="427" name="TextBox 426">
              <a:extLst>
                <a:ext uri="{FF2B5EF4-FFF2-40B4-BE49-F238E27FC236}">
                  <a16:creationId xmlns:a16="http://schemas.microsoft.com/office/drawing/2014/main" id="{D255C348-26C2-5EA6-9379-5A2BE96B9C0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434" name="Group 433">
            <a:extLst>
              <a:ext uri="{FF2B5EF4-FFF2-40B4-BE49-F238E27FC236}">
                <a16:creationId xmlns:a16="http://schemas.microsoft.com/office/drawing/2014/main" id="{806915AB-D5B1-0794-53EF-F496B894C8AB}"/>
              </a:ext>
            </a:extLst>
          </p:cNvPr>
          <p:cNvGrpSpPr/>
          <p:nvPr/>
        </p:nvGrpSpPr>
        <p:grpSpPr>
          <a:xfrm>
            <a:off x="1923703" y="2930388"/>
            <a:ext cx="595607" cy="618983"/>
            <a:chOff x="744244" y="1125507"/>
            <a:chExt cx="595607" cy="618983"/>
          </a:xfrm>
        </p:grpSpPr>
        <p:sp>
          <p:nvSpPr>
            <p:cNvPr id="435" name="TextBox 434">
              <a:extLst>
                <a:ext uri="{FF2B5EF4-FFF2-40B4-BE49-F238E27FC236}">
                  <a16:creationId xmlns:a16="http://schemas.microsoft.com/office/drawing/2014/main" id="{78D43F94-72B8-6D04-01D3-36CC0007ECF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Sc</a:t>
              </a:r>
            </a:p>
          </p:txBody>
        </p:sp>
        <p:sp>
          <p:nvSpPr>
            <p:cNvPr id="436" name="TextBox 435">
              <a:extLst>
                <a:ext uri="{FF2B5EF4-FFF2-40B4-BE49-F238E27FC236}">
                  <a16:creationId xmlns:a16="http://schemas.microsoft.com/office/drawing/2014/main" id="{DF42EED5-4167-8E1A-6095-3EC79BB3AFC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a:t>
              </a:r>
            </a:p>
          </p:txBody>
        </p:sp>
        <p:sp>
          <p:nvSpPr>
            <p:cNvPr id="437" name="TextBox 436">
              <a:extLst>
                <a:ext uri="{FF2B5EF4-FFF2-40B4-BE49-F238E27FC236}">
                  <a16:creationId xmlns:a16="http://schemas.microsoft.com/office/drawing/2014/main" id="{4E776866-810B-06AE-CDFE-FBABC08173A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Scandium</a:t>
              </a:r>
            </a:p>
          </p:txBody>
        </p:sp>
        <p:sp>
          <p:nvSpPr>
            <p:cNvPr id="438" name="TextBox 437">
              <a:extLst>
                <a:ext uri="{FF2B5EF4-FFF2-40B4-BE49-F238E27FC236}">
                  <a16:creationId xmlns:a16="http://schemas.microsoft.com/office/drawing/2014/main" id="{3550E32B-4845-8FBE-541B-6D46CD04B9A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grpSp>
      <p:grpSp>
        <p:nvGrpSpPr>
          <p:cNvPr id="479" name="Group 478">
            <a:extLst>
              <a:ext uri="{FF2B5EF4-FFF2-40B4-BE49-F238E27FC236}">
                <a16:creationId xmlns:a16="http://schemas.microsoft.com/office/drawing/2014/main" id="{A759E29D-88C9-FFDC-E67C-C1E58A7B67CD}"/>
              </a:ext>
            </a:extLst>
          </p:cNvPr>
          <p:cNvGrpSpPr/>
          <p:nvPr/>
        </p:nvGrpSpPr>
        <p:grpSpPr>
          <a:xfrm>
            <a:off x="2532411" y="2925123"/>
            <a:ext cx="595607" cy="618983"/>
            <a:chOff x="744244" y="1125507"/>
            <a:chExt cx="595607" cy="618983"/>
          </a:xfrm>
        </p:grpSpPr>
        <p:sp>
          <p:nvSpPr>
            <p:cNvPr id="480" name="TextBox 479">
              <a:extLst>
                <a:ext uri="{FF2B5EF4-FFF2-40B4-BE49-F238E27FC236}">
                  <a16:creationId xmlns:a16="http://schemas.microsoft.com/office/drawing/2014/main" id="{11C3651A-2FE1-FF01-A04D-527C926E0176}"/>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Ti</a:t>
              </a:r>
              <a:endParaRPr lang="en-US" sz="1000" b="1" dirty="0">
                <a:solidFill>
                  <a:prstClr val="black"/>
                </a:solidFill>
                <a:latin typeface="Work Sans" pitchFamily="2" charset="0"/>
              </a:endParaRPr>
            </a:p>
          </p:txBody>
        </p:sp>
        <p:sp>
          <p:nvSpPr>
            <p:cNvPr id="481" name="TextBox 480">
              <a:extLst>
                <a:ext uri="{FF2B5EF4-FFF2-40B4-BE49-F238E27FC236}">
                  <a16:creationId xmlns:a16="http://schemas.microsoft.com/office/drawing/2014/main" id="{E599F027-BD63-26DB-DFC2-3DA1E94AF6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a:t>
              </a:r>
            </a:p>
          </p:txBody>
        </p:sp>
        <p:sp>
          <p:nvSpPr>
            <p:cNvPr id="482" name="TextBox 481">
              <a:extLst>
                <a:ext uri="{FF2B5EF4-FFF2-40B4-BE49-F238E27FC236}">
                  <a16:creationId xmlns:a16="http://schemas.microsoft.com/office/drawing/2014/main" id="{1E4FE682-5A27-5B23-289F-7EFC2A993E2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Titanium</a:t>
              </a:r>
            </a:p>
          </p:txBody>
        </p:sp>
        <p:sp>
          <p:nvSpPr>
            <p:cNvPr id="483" name="TextBox 482">
              <a:extLst>
                <a:ext uri="{FF2B5EF4-FFF2-40B4-BE49-F238E27FC236}">
                  <a16:creationId xmlns:a16="http://schemas.microsoft.com/office/drawing/2014/main" id="{2CA310B1-6B6C-6B1C-F72B-3634EEFEEF9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484" name="Group 483">
            <a:extLst>
              <a:ext uri="{FF2B5EF4-FFF2-40B4-BE49-F238E27FC236}">
                <a16:creationId xmlns:a16="http://schemas.microsoft.com/office/drawing/2014/main" id="{47E1D876-88CD-3D08-3609-40CF99EBEECA}"/>
              </a:ext>
            </a:extLst>
          </p:cNvPr>
          <p:cNvGrpSpPr/>
          <p:nvPr/>
        </p:nvGrpSpPr>
        <p:grpSpPr>
          <a:xfrm>
            <a:off x="3120126" y="2926937"/>
            <a:ext cx="595607" cy="618983"/>
            <a:chOff x="744244" y="1125507"/>
            <a:chExt cx="595607" cy="618983"/>
          </a:xfrm>
        </p:grpSpPr>
        <p:sp>
          <p:nvSpPr>
            <p:cNvPr id="485" name="TextBox 484">
              <a:extLst>
                <a:ext uri="{FF2B5EF4-FFF2-40B4-BE49-F238E27FC236}">
                  <a16:creationId xmlns:a16="http://schemas.microsoft.com/office/drawing/2014/main" id="{3AE70689-0A8A-F00A-358D-3A1DCA93663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V</a:t>
              </a:r>
            </a:p>
          </p:txBody>
        </p:sp>
        <p:sp>
          <p:nvSpPr>
            <p:cNvPr id="486" name="TextBox 485">
              <a:extLst>
                <a:ext uri="{FF2B5EF4-FFF2-40B4-BE49-F238E27FC236}">
                  <a16:creationId xmlns:a16="http://schemas.microsoft.com/office/drawing/2014/main" id="{4D800F06-2E48-B9F5-983E-A06068D5888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sp>
          <p:nvSpPr>
            <p:cNvPr id="487" name="TextBox 486">
              <a:extLst>
                <a:ext uri="{FF2B5EF4-FFF2-40B4-BE49-F238E27FC236}">
                  <a16:creationId xmlns:a16="http://schemas.microsoft.com/office/drawing/2014/main" id="{77DDF034-AC93-9E6D-96F6-B972ADDD354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Vanadium</a:t>
              </a:r>
            </a:p>
          </p:txBody>
        </p:sp>
        <p:sp>
          <p:nvSpPr>
            <p:cNvPr id="488" name="TextBox 487">
              <a:extLst>
                <a:ext uri="{FF2B5EF4-FFF2-40B4-BE49-F238E27FC236}">
                  <a16:creationId xmlns:a16="http://schemas.microsoft.com/office/drawing/2014/main" id="{D1A1C024-0992-9174-C99D-FC5EFFD1C8F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489" name="Group 488">
            <a:extLst>
              <a:ext uri="{FF2B5EF4-FFF2-40B4-BE49-F238E27FC236}">
                <a16:creationId xmlns:a16="http://schemas.microsoft.com/office/drawing/2014/main" id="{8966792D-DE70-663E-8E2C-4A7586614FA8}"/>
              </a:ext>
            </a:extLst>
          </p:cNvPr>
          <p:cNvGrpSpPr/>
          <p:nvPr/>
        </p:nvGrpSpPr>
        <p:grpSpPr>
          <a:xfrm>
            <a:off x="3707763" y="2926273"/>
            <a:ext cx="595607" cy="618983"/>
            <a:chOff x="744244" y="1125507"/>
            <a:chExt cx="595607" cy="618983"/>
          </a:xfrm>
        </p:grpSpPr>
        <p:sp>
          <p:nvSpPr>
            <p:cNvPr id="490" name="TextBox 489">
              <a:extLst>
                <a:ext uri="{FF2B5EF4-FFF2-40B4-BE49-F238E27FC236}">
                  <a16:creationId xmlns:a16="http://schemas.microsoft.com/office/drawing/2014/main" id="{A54AE27E-AB12-995A-0A96-E27C628DDF0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Cr</a:t>
              </a:r>
            </a:p>
          </p:txBody>
        </p:sp>
        <p:sp>
          <p:nvSpPr>
            <p:cNvPr id="491" name="TextBox 490">
              <a:extLst>
                <a:ext uri="{FF2B5EF4-FFF2-40B4-BE49-F238E27FC236}">
                  <a16:creationId xmlns:a16="http://schemas.microsoft.com/office/drawing/2014/main" id="{DE4B9745-43A8-D936-30EF-B5FE0B80694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sp>
          <p:nvSpPr>
            <p:cNvPr id="492" name="TextBox 491">
              <a:extLst>
                <a:ext uri="{FF2B5EF4-FFF2-40B4-BE49-F238E27FC236}">
                  <a16:creationId xmlns:a16="http://schemas.microsoft.com/office/drawing/2014/main" id="{E0103DE3-25BC-6DAD-8A62-F0722E822E8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Chromium</a:t>
              </a:r>
            </a:p>
          </p:txBody>
        </p:sp>
        <p:sp>
          <p:nvSpPr>
            <p:cNvPr id="493" name="TextBox 492">
              <a:extLst>
                <a:ext uri="{FF2B5EF4-FFF2-40B4-BE49-F238E27FC236}">
                  <a16:creationId xmlns:a16="http://schemas.microsoft.com/office/drawing/2014/main" id="{6BD6BA77-B934-3FF8-0A95-596BF1369D4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494" name="Group 493">
            <a:extLst>
              <a:ext uri="{FF2B5EF4-FFF2-40B4-BE49-F238E27FC236}">
                <a16:creationId xmlns:a16="http://schemas.microsoft.com/office/drawing/2014/main" id="{C47F5C72-E837-86BC-9743-1EACD867CE44}"/>
              </a:ext>
            </a:extLst>
          </p:cNvPr>
          <p:cNvGrpSpPr/>
          <p:nvPr/>
        </p:nvGrpSpPr>
        <p:grpSpPr>
          <a:xfrm>
            <a:off x="4287634" y="2931684"/>
            <a:ext cx="627724" cy="618983"/>
            <a:chOff x="724064" y="1125507"/>
            <a:chExt cx="627724" cy="618983"/>
          </a:xfrm>
        </p:grpSpPr>
        <p:sp>
          <p:nvSpPr>
            <p:cNvPr id="495" name="TextBox 494">
              <a:extLst>
                <a:ext uri="{FF2B5EF4-FFF2-40B4-BE49-F238E27FC236}">
                  <a16:creationId xmlns:a16="http://schemas.microsoft.com/office/drawing/2014/main" id="{4D726B43-B245-E0A2-9D26-D9B246704AA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Mn</a:t>
              </a:r>
            </a:p>
          </p:txBody>
        </p:sp>
        <p:sp>
          <p:nvSpPr>
            <p:cNvPr id="496" name="TextBox 495">
              <a:extLst>
                <a:ext uri="{FF2B5EF4-FFF2-40B4-BE49-F238E27FC236}">
                  <a16:creationId xmlns:a16="http://schemas.microsoft.com/office/drawing/2014/main" id="{0587886D-33E3-9C73-3EAF-2E51573E1F1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a:t>
              </a:r>
            </a:p>
          </p:txBody>
        </p:sp>
        <p:sp>
          <p:nvSpPr>
            <p:cNvPr id="497" name="TextBox 496">
              <a:extLst>
                <a:ext uri="{FF2B5EF4-FFF2-40B4-BE49-F238E27FC236}">
                  <a16:creationId xmlns:a16="http://schemas.microsoft.com/office/drawing/2014/main" id="{84F883A5-DCB0-D070-7749-635A0258B988}"/>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Manganese</a:t>
              </a:r>
            </a:p>
          </p:txBody>
        </p:sp>
        <p:sp>
          <p:nvSpPr>
            <p:cNvPr id="498" name="TextBox 497">
              <a:extLst>
                <a:ext uri="{FF2B5EF4-FFF2-40B4-BE49-F238E27FC236}">
                  <a16:creationId xmlns:a16="http://schemas.microsoft.com/office/drawing/2014/main" id="{B0A3165E-E518-A76A-DA70-791782E6F9C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499" name="Group 498">
            <a:extLst>
              <a:ext uri="{FF2B5EF4-FFF2-40B4-BE49-F238E27FC236}">
                <a16:creationId xmlns:a16="http://schemas.microsoft.com/office/drawing/2014/main" id="{8D479AFE-F2DA-F923-131D-AE87E34B23E3}"/>
              </a:ext>
            </a:extLst>
          </p:cNvPr>
          <p:cNvGrpSpPr/>
          <p:nvPr/>
        </p:nvGrpSpPr>
        <p:grpSpPr>
          <a:xfrm>
            <a:off x="4899296" y="2925123"/>
            <a:ext cx="595607" cy="618983"/>
            <a:chOff x="744244" y="1125507"/>
            <a:chExt cx="595607" cy="618983"/>
          </a:xfrm>
        </p:grpSpPr>
        <p:sp>
          <p:nvSpPr>
            <p:cNvPr id="500" name="TextBox 499">
              <a:extLst>
                <a:ext uri="{FF2B5EF4-FFF2-40B4-BE49-F238E27FC236}">
                  <a16:creationId xmlns:a16="http://schemas.microsoft.com/office/drawing/2014/main" id="{A97CF950-8290-F1C0-7853-C1DA593F1C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Fe</a:t>
              </a:r>
            </a:p>
          </p:txBody>
        </p:sp>
        <p:sp>
          <p:nvSpPr>
            <p:cNvPr id="501" name="TextBox 500">
              <a:extLst>
                <a:ext uri="{FF2B5EF4-FFF2-40B4-BE49-F238E27FC236}">
                  <a16:creationId xmlns:a16="http://schemas.microsoft.com/office/drawing/2014/main" id="{32341E40-D058-63F3-8E0E-B35BD34A25F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a:t>
              </a:r>
            </a:p>
          </p:txBody>
        </p:sp>
        <p:sp>
          <p:nvSpPr>
            <p:cNvPr id="502" name="TextBox 501">
              <a:extLst>
                <a:ext uri="{FF2B5EF4-FFF2-40B4-BE49-F238E27FC236}">
                  <a16:creationId xmlns:a16="http://schemas.microsoft.com/office/drawing/2014/main" id="{604B9C6C-7E95-11A0-715D-384B9C0E060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Iron</a:t>
              </a:r>
            </a:p>
          </p:txBody>
        </p:sp>
        <p:sp>
          <p:nvSpPr>
            <p:cNvPr id="503" name="TextBox 502">
              <a:extLst>
                <a:ext uri="{FF2B5EF4-FFF2-40B4-BE49-F238E27FC236}">
                  <a16:creationId xmlns:a16="http://schemas.microsoft.com/office/drawing/2014/main" id="{9F8C63D6-9BB8-0295-466C-B3DDC0142C1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56</a:t>
              </a:r>
            </a:p>
          </p:txBody>
        </p:sp>
      </p:grpSp>
      <p:grpSp>
        <p:nvGrpSpPr>
          <p:cNvPr id="504" name="Group 503">
            <a:extLst>
              <a:ext uri="{FF2B5EF4-FFF2-40B4-BE49-F238E27FC236}">
                <a16:creationId xmlns:a16="http://schemas.microsoft.com/office/drawing/2014/main" id="{BCBD2B80-9D75-6EF0-1412-2B58766D8105}"/>
              </a:ext>
            </a:extLst>
          </p:cNvPr>
          <p:cNvGrpSpPr/>
          <p:nvPr/>
        </p:nvGrpSpPr>
        <p:grpSpPr>
          <a:xfrm>
            <a:off x="5486599" y="2925123"/>
            <a:ext cx="595607" cy="618983"/>
            <a:chOff x="744244" y="1125507"/>
            <a:chExt cx="595607" cy="618983"/>
          </a:xfrm>
        </p:grpSpPr>
        <p:sp>
          <p:nvSpPr>
            <p:cNvPr id="505" name="TextBox 504">
              <a:extLst>
                <a:ext uri="{FF2B5EF4-FFF2-40B4-BE49-F238E27FC236}">
                  <a16:creationId xmlns:a16="http://schemas.microsoft.com/office/drawing/2014/main" id="{712F5956-33DE-6469-9BDD-E92515B5A0F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Co</a:t>
              </a:r>
            </a:p>
          </p:txBody>
        </p:sp>
        <p:sp>
          <p:nvSpPr>
            <p:cNvPr id="506" name="TextBox 505">
              <a:extLst>
                <a:ext uri="{FF2B5EF4-FFF2-40B4-BE49-F238E27FC236}">
                  <a16:creationId xmlns:a16="http://schemas.microsoft.com/office/drawing/2014/main" id="{B2164545-503A-D918-A6EF-6A73962EB3B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a:t>
              </a:r>
            </a:p>
          </p:txBody>
        </p:sp>
        <p:sp>
          <p:nvSpPr>
            <p:cNvPr id="507" name="TextBox 506">
              <a:extLst>
                <a:ext uri="{FF2B5EF4-FFF2-40B4-BE49-F238E27FC236}">
                  <a16:creationId xmlns:a16="http://schemas.microsoft.com/office/drawing/2014/main" id="{BD31FD62-B161-A127-8E4E-0F65BF9290B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Cobalt</a:t>
              </a:r>
            </a:p>
          </p:txBody>
        </p:sp>
        <p:sp>
          <p:nvSpPr>
            <p:cNvPr id="508" name="TextBox 507">
              <a:extLst>
                <a:ext uri="{FF2B5EF4-FFF2-40B4-BE49-F238E27FC236}">
                  <a16:creationId xmlns:a16="http://schemas.microsoft.com/office/drawing/2014/main" id="{05AF76EF-B562-761E-96B8-2CE49061DCB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grpSp>
      <p:grpSp>
        <p:nvGrpSpPr>
          <p:cNvPr id="509" name="Group 508">
            <a:extLst>
              <a:ext uri="{FF2B5EF4-FFF2-40B4-BE49-F238E27FC236}">
                <a16:creationId xmlns:a16="http://schemas.microsoft.com/office/drawing/2014/main" id="{579BDDC1-5167-A178-4E95-6F556BDD3BD9}"/>
              </a:ext>
            </a:extLst>
          </p:cNvPr>
          <p:cNvGrpSpPr/>
          <p:nvPr/>
        </p:nvGrpSpPr>
        <p:grpSpPr>
          <a:xfrm>
            <a:off x="6080979" y="2925123"/>
            <a:ext cx="595607" cy="618983"/>
            <a:chOff x="744244" y="1125507"/>
            <a:chExt cx="595607" cy="618983"/>
          </a:xfrm>
        </p:grpSpPr>
        <p:sp>
          <p:nvSpPr>
            <p:cNvPr id="510" name="TextBox 509">
              <a:extLst>
                <a:ext uri="{FF2B5EF4-FFF2-40B4-BE49-F238E27FC236}">
                  <a16:creationId xmlns:a16="http://schemas.microsoft.com/office/drawing/2014/main" id="{FC8906E2-17A2-FCEE-BC7E-2E13B617861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Ni</a:t>
              </a:r>
            </a:p>
          </p:txBody>
        </p:sp>
        <p:sp>
          <p:nvSpPr>
            <p:cNvPr id="511" name="TextBox 510">
              <a:extLst>
                <a:ext uri="{FF2B5EF4-FFF2-40B4-BE49-F238E27FC236}">
                  <a16:creationId xmlns:a16="http://schemas.microsoft.com/office/drawing/2014/main" id="{3FD86577-EA7D-692D-7DF0-F52A5EB3375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a:t>
              </a:r>
            </a:p>
          </p:txBody>
        </p:sp>
        <p:sp>
          <p:nvSpPr>
            <p:cNvPr id="512" name="TextBox 511">
              <a:extLst>
                <a:ext uri="{FF2B5EF4-FFF2-40B4-BE49-F238E27FC236}">
                  <a16:creationId xmlns:a16="http://schemas.microsoft.com/office/drawing/2014/main" id="{3D6EBB52-3C62-6AA2-7279-56ADF554F4F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Nickel</a:t>
              </a:r>
            </a:p>
          </p:txBody>
        </p:sp>
        <p:sp>
          <p:nvSpPr>
            <p:cNvPr id="513" name="TextBox 512">
              <a:extLst>
                <a:ext uri="{FF2B5EF4-FFF2-40B4-BE49-F238E27FC236}">
                  <a16:creationId xmlns:a16="http://schemas.microsoft.com/office/drawing/2014/main" id="{912B0D70-B74A-3CCC-750F-D565EA105E3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grpSp>
      <p:grpSp>
        <p:nvGrpSpPr>
          <p:cNvPr id="514" name="Group 513">
            <a:extLst>
              <a:ext uri="{FF2B5EF4-FFF2-40B4-BE49-F238E27FC236}">
                <a16:creationId xmlns:a16="http://schemas.microsoft.com/office/drawing/2014/main" id="{7A859E73-8F54-8E0F-B5C4-3F15117FE612}"/>
              </a:ext>
            </a:extLst>
          </p:cNvPr>
          <p:cNvGrpSpPr/>
          <p:nvPr/>
        </p:nvGrpSpPr>
        <p:grpSpPr>
          <a:xfrm>
            <a:off x="6678714" y="2925123"/>
            <a:ext cx="595607" cy="618983"/>
            <a:chOff x="744244" y="1125507"/>
            <a:chExt cx="595607" cy="618983"/>
          </a:xfrm>
        </p:grpSpPr>
        <p:sp>
          <p:nvSpPr>
            <p:cNvPr id="515" name="TextBox 514">
              <a:extLst>
                <a:ext uri="{FF2B5EF4-FFF2-40B4-BE49-F238E27FC236}">
                  <a16:creationId xmlns:a16="http://schemas.microsoft.com/office/drawing/2014/main" id="{4D5F1E3A-EEA1-C645-3312-DD0681414C4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Cu</a:t>
              </a:r>
            </a:p>
          </p:txBody>
        </p:sp>
        <p:sp>
          <p:nvSpPr>
            <p:cNvPr id="516" name="TextBox 515">
              <a:extLst>
                <a:ext uri="{FF2B5EF4-FFF2-40B4-BE49-F238E27FC236}">
                  <a16:creationId xmlns:a16="http://schemas.microsoft.com/office/drawing/2014/main" id="{14FFCEE2-0B6B-0BFA-45EA-0547E55A61B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a:t>
              </a:r>
            </a:p>
          </p:txBody>
        </p:sp>
        <p:sp>
          <p:nvSpPr>
            <p:cNvPr id="517" name="TextBox 516">
              <a:extLst>
                <a:ext uri="{FF2B5EF4-FFF2-40B4-BE49-F238E27FC236}">
                  <a16:creationId xmlns:a16="http://schemas.microsoft.com/office/drawing/2014/main" id="{A539FF89-F561-6301-A8B7-2B77E5C33DC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Copper</a:t>
              </a:r>
            </a:p>
          </p:txBody>
        </p:sp>
        <p:sp>
          <p:nvSpPr>
            <p:cNvPr id="518" name="TextBox 517">
              <a:extLst>
                <a:ext uri="{FF2B5EF4-FFF2-40B4-BE49-F238E27FC236}">
                  <a16:creationId xmlns:a16="http://schemas.microsoft.com/office/drawing/2014/main" id="{96DE0FDE-5E62-F26D-E981-8C7778DC7FC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64</a:t>
              </a:r>
            </a:p>
          </p:txBody>
        </p:sp>
      </p:grpSp>
      <p:grpSp>
        <p:nvGrpSpPr>
          <p:cNvPr id="519" name="Group 518">
            <a:extLst>
              <a:ext uri="{FF2B5EF4-FFF2-40B4-BE49-F238E27FC236}">
                <a16:creationId xmlns:a16="http://schemas.microsoft.com/office/drawing/2014/main" id="{2C502B37-BA30-616C-9376-F7B6EDB1F4AA}"/>
              </a:ext>
            </a:extLst>
          </p:cNvPr>
          <p:cNvGrpSpPr/>
          <p:nvPr/>
        </p:nvGrpSpPr>
        <p:grpSpPr>
          <a:xfrm>
            <a:off x="7266358" y="2928385"/>
            <a:ext cx="595607" cy="618983"/>
            <a:chOff x="744244" y="1125507"/>
            <a:chExt cx="595607" cy="618983"/>
          </a:xfrm>
        </p:grpSpPr>
        <p:sp>
          <p:nvSpPr>
            <p:cNvPr id="520" name="TextBox 519">
              <a:extLst>
                <a:ext uri="{FF2B5EF4-FFF2-40B4-BE49-F238E27FC236}">
                  <a16:creationId xmlns:a16="http://schemas.microsoft.com/office/drawing/2014/main" id="{81C1B333-3FB6-0841-61E8-AC66EB894B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Zn</a:t>
              </a:r>
            </a:p>
          </p:txBody>
        </p:sp>
        <p:sp>
          <p:nvSpPr>
            <p:cNvPr id="521" name="TextBox 520">
              <a:extLst>
                <a:ext uri="{FF2B5EF4-FFF2-40B4-BE49-F238E27FC236}">
                  <a16:creationId xmlns:a16="http://schemas.microsoft.com/office/drawing/2014/main" id="{9D7CA397-E22A-3857-39AD-535D6080759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30</a:t>
              </a:r>
            </a:p>
          </p:txBody>
        </p:sp>
        <p:sp>
          <p:nvSpPr>
            <p:cNvPr id="522" name="TextBox 521">
              <a:extLst>
                <a:ext uri="{FF2B5EF4-FFF2-40B4-BE49-F238E27FC236}">
                  <a16:creationId xmlns:a16="http://schemas.microsoft.com/office/drawing/2014/main" id="{AF31580F-C094-3F5E-47AA-4853734F83D2}"/>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Zinc</a:t>
              </a:r>
            </a:p>
          </p:txBody>
        </p:sp>
        <p:sp>
          <p:nvSpPr>
            <p:cNvPr id="523" name="TextBox 522">
              <a:extLst>
                <a:ext uri="{FF2B5EF4-FFF2-40B4-BE49-F238E27FC236}">
                  <a16:creationId xmlns:a16="http://schemas.microsoft.com/office/drawing/2014/main" id="{984A2A7B-CA56-144C-DDA2-0B27BF55E2A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65</a:t>
              </a:r>
            </a:p>
          </p:txBody>
        </p:sp>
      </p:grpSp>
      <p:grpSp>
        <p:nvGrpSpPr>
          <p:cNvPr id="530" name="Group 529">
            <a:extLst>
              <a:ext uri="{FF2B5EF4-FFF2-40B4-BE49-F238E27FC236}">
                <a16:creationId xmlns:a16="http://schemas.microsoft.com/office/drawing/2014/main" id="{444EBDB9-CD6F-898C-8083-9978DDAA5F33}"/>
              </a:ext>
            </a:extLst>
          </p:cNvPr>
          <p:cNvGrpSpPr/>
          <p:nvPr/>
        </p:nvGrpSpPr>
        <p:grpSpPr>
          <a:xfrm>
            <a:off x="7859834" y="2931684"/>
            <a:ext cx="595607" cy="618983"/>
            <a:chOff x="744244" y="1125507"/>
            <a:chExt cx="595607" cy="618983"/>
          </a:xfrm>
        </p:grpSpPr>
        <p:sp>
          <p:nvSpPr>
            <p:cNvPr id="531" name="TextBox 530">
              <a:extLst>
                <a:ext uri="{FF2B5EF4-FFF2-40B4-BE49-F238E27FC236}">
                  <a16:creationId xmlns:a16="http://schemas.microsoft.com/office/drawing/2014/main" id="{6C8C887F-B265-2E99-81BB-FC5C2451D250}"/>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Ga</a:t>
              </a:r>
            </a:p>
          </p:txBody>
        </p:sp>
        <p:sp>
          <p:nvSpPr>
            <p:cNvPr id="532" name="TextBox 531">
              <a:extLst>
                <a:ext uri="{FF2B5EF4-FFF2-40B4-BE49-F238E27FC236}">
                  <a16:creationId xmlns:a16="http://schemas.microsoft.com/office/drawing/2014/main" id="{0F93CEFE-B5DB-8932-1505-5BC9C100870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31</a:t>
              </a:r>
            </a:p>
          </p:txBody>
        </p:sp>
        <p:sp>
          <p:nvSpPr>
            <p:cNvPr id="533" name="TextBox 532">
              <a:extLst>
                <a:ext uri="{FF2B5EF4-FFF2-40B4-BE49-F238E27FC236}">
                  <a16:creationId xmlns:a16="http://schemas.microsoft.com/office/drawing/2014/main" id="{71A73A7C-BA0A-B477-A6CE-FAA03CFC7A8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Gallium</a:t>
              </a:r>
            </a:p>
          </p:txBody>
        </p:sp>
        <p:sp>
          <p:nvSpPr>
            <p:cNvPr id="534" name="TextBox 533">
              <a:extLst>
                <a:ext uri="{FF2B5EF4-FFF2-40B4-BE49-F238E27FC236}">
                  <a16:creationId xmlns:a16="http://schemas.microsoft.com/office/drawing/2014/main" id="{067FB6A9-57CE-72A7-988D-E4CDA52768C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70</a:t>
              </a:r>
            </a:p>
          </p:txBody>
        </p:sp>
      </p:grpSp>
      <p:grpSp>
        <p:nvGrpSpPr>
          <p:cNvPr id="535" name="Group 534">
            <a:extLst>
              <a:ext uri="{FF2B5EF4-FFF2-40B4-BE49-F238E27FC236}">
                <a16:creationId xmlns:a16="http://schemas.microsoft.com/office/drawing/2014/main" id="{C7353BC4-116F-72BA-AFC9-2AE2303D6AAE}"/>
              </a:ext>
            </a:extLst>
          </p:cNvPr>
          <p:cNvGrpSpPr/>
          <p:nvPr/>
        </p:nvGrpSpPr>
        <p:grpSpPr>
          <a:xfrm>
            <a:off x="8439840" y="2931684"/>
            <a:ext cx="628703" cy="618983"/>
            <a:chOff x="727201" y="1125507"/>
            <a:chExt cx="628703" cy="618983"/>
          </a:xfrm>
        </p:grpSpPr>
        <p:sp>
          <p:nvSpPr>
            <p:cNvPr id="536" name="TextBox 535">
              <a:extLst>
                <a:ext uri="{FF2B5EF4-FFF2-40B4-BE49-F238E27FC236}">
                  <a16:creationId xmlns:a16="http://schemas.microsoft.com/office/drawing/2014/main" id="{2E88C5F9-F12B-C6A5-297A-354B46F4C5A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Ge</a:t>
              </a:r>
            </a:p>
          </p:txBody>
        </p:sp>
        <p:sp>
          <p:nvSpPr>
            <p:cNvPr id="537" name="TextBox 536">
              <a:extLst>
                <a:ext uri="{FF2B5EF4-FFF2-40B4-BE49-F238E27FC236}">
                  <a16:creationId xmlns:a16="http://schemas.microsoft.com/office/drawing/2014/main" id="{7025E009-5944-8633-3EF7-D13381AE302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32</a:t>
              </a:r>
            </a:p>
          </p:txBody>
        </p:sp>
        <p:sp>
          <p:nvSpPr>
            <p:cNvPr id="538" name="TextBox 537">
              <a:extLst>
                <a:ext uri="{FF2B5EF4-FFF2-40B4-BE49-F238E27FC236}">
                  <a16:creationId xmlns:a16="http://schemas.microsoft.com/office/drawing/2014/main" id="{6715AAB2-C744-180C-324D-44E051333CBE}"/>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Germanium</a:t>
              </a:r>
            </a:p>
          </p:txBody>
        </p:sp>
        <p:sp>
          <p:nvSpPr>
            <p:cNvPr id="539" name="TextBox 538">
              <a:extLst>
                <a:ext uri="{FF2B5EF4-FFF2-40B4-BE49-F238E27FC236}">
                  <a16:creationId xmlns:a16="http://schemas.microsoft.com/office/drawing/2014/main" id="{62A6F79F-E775-CB96-BFBC-21527A4844F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73</a:t>
              </a:r>
            </a:p>
          </p:txBody>
        </p:sp>
      </p:grpSp>
      <p:grpSp>
        <p:nvGrpSpPr>
          <p:cNvPr id="540" name="Group 539">
            <a:extLst>
              <a:ext uri="{FF2B5EF4-FFF2-40B4-BE49-F238E27FC236}">
                <a16:creationId xmlns:a16="http://schemas.microsoft.com/office/drawing/2014/main" id="{6CD1E143-B314-A9AC-59F6-05DA6B8C456B}"/>
              </a:ext>
            </a:extLst>
          </p:cNvPr>
          <p:cNvGrpSpPr/>
          <p:nvPr/>
        </p:nvGrpSpPr>
        <p:grpSpPr>
          <a:xfrm>
            <a:off x="9049265" y="2931647"/>
            <a:ext cx="595607" cy="618983"/>
            <a:chOff x="744244" y="1125507"/>
            <a:chExt cx="595607" cy="618983"/>
          </a:xfrm>
        </p:grpSpPr>
        <p:sp>
          <p:nvSpPr>
            <p:cNvPr id="541" name="TextBox 540">
              <a:extLst>
                <a:ext uri="{FF2B5EF4-FFF2-40B4-BE49-F238E27FC236}">
                  <a16:creationId xmlns:a16="http://schemas.microsoft.com/office/drawing/2014/main" id="{8FC714C3-4673-BEFC-ADC9-A1C7D869C51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As</a:t>
              </a:r>
            </a:p>
          </p:txBody>
        </p:sp>
        <p:sp>
          <p:nvSpPr>
            <p:cNvPr id="542" name="TextBox 541">
              <a:extLst>
                <a:ext uri="{FF2B5EF4-FFF2-40B4-BE49-F238E27FC236}">
                  <a16:creationId xmlns:a16="http://schemas.microsoft.com/office/drawing/2014/main" id="{61F7FC6A-9F74-54D9-F0A0-39FE76372AF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33</a:t>
              </a:r>
            </a:p>
          </p:txBody>
        </p:sp>
        <p:sp>
          <p:nvSpPr>
            <p:cNvPr id="543" name="TextBox 542">
              <a:extLst>
                <a:ext uri="{FF2B5EF4-FFF2-40B4-BE49-F238E27FC236}">
                  <a16:creationId xmlns:a16="http://schemas.microsoft.com/office/drawing/2014/main" id="{AF240280-D4EE-BAE5-3A65-02EDD0992D5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Arsenic</a:t>
              </a:r>
            </a:p>
          </p:txBody>
        </p:sp>
        <p:sp>
          <p:nvSpPr>
            <p:cNvPr id="544" name="TextBox 543">
              <a:extLst>
                <a:ext uri="{FF2B5EF4-FFF2-40B4-BE49-F238E27FC236}">
                  <a16:creationId xmlns:a16="http://schemas.microsoft.com/office/drawing/2014/main" id="{27932785-FF5F-6E44-F96C-7716AD0DC1C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75</a:t>
              </a:r>
            </a:p>
          </p:txBody>
        </p:sp>
      </p:grpSp>
      <p:grpSp>
        <p:nvGrpSpPr>
          <p:cNvPr id="545" name="Group 544">
            <a:extLst>
              <a:ext uri="{FF2B5EF4-FFF2-40B4-BE49-F238E27FC236}">
                <a16:creationId xmlns:a16="http://schemas.microsoft.com/office/drawing/2014/main" id="{504A0322-251A-C514-C03C-3A7D9AFB037B}"/>
              </a:ext>
            </a:extLst>
          </p:cNvPr>
          <p:cNvGrpSpPr/>
          <p:nvPr/>
        </p:nvGrpSpPr>
        <p:grpSpPr>
          <a:xfrm>
            <a:off x="9641612" y="2926935"/>
            <a:ext cx="595607" cy="618983"/>
            <a:chOff x="744244" y="1125507"/>
            <a:chExt cx="595607" cy="618983"/>
          </a:xfrm>
        </p:grpSpPr>
        <p:sp>
          <p:nvSpPr>
            <p:cNvPr id="546" name="TextBox 545">
              <a:extLst>
                <a:ext uri="{FF2B5EF4-FFF2-40B4-BE49-F238E27FC236}">
                  <a16:creationId xmlns:a16="http://schemas.microsoft.com/office/drawing/2014/main" id="{8F0BEDF4-9F25-DCDE-5863-758D3CE556FC}"/>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Se</a:t>
              </a:r>
            </a:p>
          </p:txBody>
        </p:sp>
        <p:sp>
          <p:nvSpPr>
            <p:cNvPr id="547" name="TextBox 546">
              <a:extLst>
                <a:ext uri="{FF2B5EF4-FFF2-40B4-BE49-F238E27FC236}">
                  <a16:creationId xmlns:a16="http://schemas.microsoft.com/office/drawing/2014/main" id="{CA088403-FD9B-C53B-89D4-8D56958A7F0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34</a:t>
              </a:r>
            </a:p>
          </p:txBody>
        </p:sp>
        <p:sp>
          <p:nvSpPr>
            <p:cNvPr id="548" name="TextBox 547">
              <a:extLst>
                <a:ext uri="{FF2B5EF4-FFF2-40B4-BE49-F238E27FC236}">
                  <a16:creationId xmlns:a16="http://schemas.microsoft.com/office/drawing/2014/main" id="{4E21F24C-7D66-C8E9-8AF6-FF98290FCCE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Selenium</a:t>
              </a:r>
            </a:p>
          </p:txBody>
        </p:sp>
        <p:sp>
          <p:nvSpPr>
            <p:cNvPr id="549" name="TextBox 548">
              <a:extLst>
                <a:ext uri="{FF2B5EF4-FFF2-40B4-BE49-F238E27FC236}">
                  <a16:creationId xmlns:a16="http://schemas.microsoft.com/office/drawing/2014/main" id="{AB936BE8-BC4D-201B-1997-B5B2B374BA5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79</a:t>
              </a:r>
            </a:p>
          </p:txBody>
        </p:sp>
      </p:grpSp>
      <p:grpSp>
        <p:nvGrpSpPr>
          <p:cNvPr id="550" name="Group 549">
            <a:extLst>
              <a:ext uri="{FF2B5EF4-FFF2-40B4-BE49-F238E27FC236}">
                <a16:creationId xmlns:a16="http://schemas.microsoft.com/office/drawing/2014/main" id="{1EF94CDD-72F0-95C8-B831-F3A890E87816}"/>
              </a:ext>
            </a:extLst>
          </p:cNvPr>
          <p:cNvGrpSpPr/>
          <p:nvPr/>
        </p:nvGrpSpPr>
        <p:grpSpPr>
          <a:xfrm>
            <a:off x="10235917" y="2927678"/>
            <a:ext cx="595607" cy="618983"/>
            <a:chOff x="744244" y="1125507"/>
            <a:chExt cx="595607" cy="618983"/>
          </a:xfrm>
        </p:grpSpPr>
        <p:sp>
          <p:nvSpPr>
            <p:cNvPr id="551" name="TextBox 550">
              <a:extLst>
                <a:ext uri="{FF2B5EF4-FFF2-40B4-BE49-F238E27FC236}">
                  <a16:creationId xmlns:a16="http://schemas.microsoft.com/office/drawing/2014/main" id="{F3152ABF-E510-B0E7-926A-823DC35FFF9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Br</a:t>
              </a:r>
            </a:p>
          </p:txBody>
        </p:sp>
        <p:sp>
          <p:nvSpPr>
            <p:cNvPr id="552" name="TextBox 551">
              <a:extLst>
                <a:ext uri="{FF2B5EF4-FFF2-40B4-BE49-F238E27FC236}">
                  <a16:creationId xmlns:a16="http://schemas.microsoft.com/office/drawing/2014/main" id="{4C789EB6-FA10-7EC1-AE5A-0936BFBCF1E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35</a:t>
              </a:r>
            </a:p>
          </p:txBody>
        </p:sp>
        <p:sp>
          <p:nvSpPr>
            <p:cNvPr id="553" name="TextBox 552">
              <a:extLst>
                <a:ext uri="{FF2B5EF4-FFF2-40B4-BE49-F238E27FC236}">
                  <a16:creationId xmlns:a16="http://schemas.microsoft.com/office/drawing/2014/main" id="{F621451B-CB7F-333F-7A08-AA6210EE60F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Bromine</a:t>
              </a:r>
            </a:p>
          </p:txBody>
        </p:sp>
        <p:sp>
          <p:nvSpPr>
            <p:cNvPr id="554" name="TextBox 553">
              <a:extLst>
                <a:ext uri="{FF2B5EF4-FFF2-40B4-BE49-F238E27FC236}">
                  <a16:creationId xmlns:a16="http://schemas.microsoft.com/office/drawing/2014/main" id="{463A9BA7-27DC-F0A5-2AD4-C86B1D60FE1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80</a:t>
              </a:r>
            </a:p>
          </p:txBody>
        </p:sp>
      </p:grpSp>
      <p:grpSp>
        <p:nvGrpSpPr>
          <p:cNvPr id="555" name="Group 554">
            <a:extLst>
              <a:ext uri="{FF2B5EF4-FFF2-40B4-BE49-F238E27FC236}">
                <a16:creationId xmlns:a16="http://schemas.microsoft.com/office/drawing/2014/main" id="{734178A7-4E76-5DC8-737D-D665FFB37896}"/>
              </a:ext>
            </a:extLst>
          </p:cNvPr>
          <p:cNvGrpSpPr/>
          <p:nvPr/>
        </p:nvGrpSpPr>
        <p:grpSpPr>
          <a:xfrm>
            <a:off x="10838592" y="2925123"/>
            <a:ext cx="595607" cy="618983"/>
            <a:chOff x="744244" y="1125507"/>
            <a:chExt cx="595607" cy="618983"/>
          </a:xfrm>
        </p:grpSpPr>
        <p:sp>
          <p:nvSpPr>
            <p:cNvPr id="556" name="TextBox 555">
              <a:extLst>
                <a:ext uri="{FF2B5EF4-FFF2-40B4-BE49-F238E27FC236}">
                  <a16:creationId xmlns:a16="http://schemas.microsoft.com/office/drawing/2014/main" id="{498721F0-8B88-D808-24BB-94B41D0CE70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Kr</a:t>
              </a:r>
            </a:p>
          </p:txBody>
        </p:sp>
        <p:sp>
          <p:nvSpPr>
            <p:cNvPr id="557" name="TextBox 556">
              <a:extLst>
                <a:ext uri="{FF2B5EF4-FFF2-40B4-BE49-F238E27FC236}">
                  <a16:creationId xmlns:a16="http://schemas.microsoft.com/office/drawing/2014/main" id="{C26D114C-3C53-CE06-C9ED-F762B92818B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36</a:t>
              </a:r>
            </a:p>
          </p:txBody>
        </p:sp>
        <p:sp>
          <p:nvSpPr>
            <p:cNvPr id="558" name="TextBox 557">
              <a:extLst>
                <a:ext uri="{FF2B5EF4-FFF2-40B4-BE49-F238E27FC236}">
                  <a16:creationId xmlns:a16="http://schemas.microsoft.com/office/drawing/2014/main" id="{584CAA78-D0DD-03E9-EB22-19AB47DBD05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Krypton</a:t>
              </a:r>
            </a:p>
          </p:txBody>
        </p:sp>
        <p:sp>
          <p:nvSpPr>
            <p:cNvPr id="559" name="TextBox 558">
              <a:extLst>
                <a:ext uri="{FF2B5EF4-FFF2-40B4-BE49-F238E27FC236}">
                  <a16:creationId xmlns:a16="http://schemas.microsoft.com/office/drawing/2014/main" id="{9DC822B8-FFE7-1E1B-BBDB-38A63AF7E9F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84</a:t>
              </a:r>
            </a:p>
          </p:txBody>
        </p:sp>
      </p:grpSp>
      <p:grpSp>
        <p:nvGrpSpPr>
          <p:cNvPr id="560" name="Group 559">
            <a:extLst>
              <a:ext uri="{FF2B5EF4-FFF2-40B4-BE49-F238E27FC236}">
                <a16:creationId xmlns:a16="http://schemas.microsoft.com/office/drawing/2014/main" id="{82FAE38C-31F8-705A-70E5-53402F10E4AF}"/>
              </a:ext>
            </a:extLst>
          </p:cNvPr>
          <p:cNvGrpSpPr/>
          <p:nvPr/>
        </p:nvGrpSpPr>
        <p:grpSpPr>
          <a:xfrm>
            <a:off x="10838592" y="2341312"/>
            <a:ext cx="595607" cy="618983"/>
            <a:chOff x="744244" y="1125507"/>
            <a:chExt cx="595607" cy="618983"/>
          </a:xfrm>
        </p:grpSpPr>
        <p:sp>
          <p:nvSpPr>
            <p:cNvPr id="561" name="TextBox 560">
              <a:extLst>
                <a:ext uri="{FF2B5EF4-FFF2-40B4-BE49-F238E27FC236}">
                  <a16:creationId xmlns:a16="http://schemas.microsoft.com/office/drawing/2014/main" id="{6DDCCC5E-2A3C-9D4B-F89E-E4A83CFDCBB6}"/>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Ar</a:t>
              </a:r>
              <a:endParaRPr lang="en-US" sz="1000" b="1" dirty="0">
                <a:solidFill>
                  <a:prstClr val="black"/>
                </a:solidFill>
                <a:latin typeface="Work Sans" pitchFamily="2" charset="0"/>
              </a:endParaRPr>
            </a:p>
          </p:txBody>
        </p:sp>
        <p:sp>
          <p:nvSpPr>
            <p:cNvPr id="562" name="TextBox 561">
              <a:extLst>
                <a:ext uri="{FF2B5EF4-FFF2-40B4-BE49-F238E27FC236}">
                  <a16:creationId xmlns:a16="http://schemas.microsoft.com/office/drawing/2014/main" id="{63552987-5F03-88F3-90B0-9E20693B291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a:t>
              </a:r>
            </a:p>
          </p:txBody>
        </p:sp>
        <p:sp>
          <p:nvSpPr>
            <p:cNvPr id="563" name="TextBox 562">
              <a:extLst>
                <a:ext uri="{FF2B5EF4-FFF2-40B4-BE49-F238E27FC236}">
                  <a16:creationId xmlns:a16="http://schemas.microsoft.com/office/drawing/2014/main" id="{6CF71E94-949A-8DF3-F3A0-114D1A4D881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Argon</a:t>
              </a:r>
            </a:p>
          </p:txBody>
        </p:sp>
        <p:sp>
          <p:nvSpPr>
            <p:cNvPr id="564" name="TextBox 563">
              <a:extLst>
                <a:ext uri="{FF2B5EF4-FFF2-40B4-BE49-F238E27FC236}">
                  <a16:creationId xmlns:a16="http://schemas.microsoft.com/office/drawing/2014/main" id="{D6BBFEE6-FF89-9A74-6FBE-7DCB3D69822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565" name="Group 564">
            <a:extLst>
              <a:ext uri="{FF2B5EF4-FFF2-40B4-BE49-F238E27FC236}">
                <a16:creationId xmlns:a16="http://schemas.microsoft.com/office/drawing/2014/main" id="{ADFC9D97-9F2F-DA4F-76BF-80940286A470}"/>
              </a:ext>
            </a:extLst>
          </p:cNvPr>
          <p:cNvGrpSpPr/>
          <p:nvPr/>
        </p:nvGrpSpPr>
        <p:grpSpPr>
          <a:xfrm>
            <a:off x="10838592" y="1749921"/>
            <a:ext cx="595607" cy="618983"/>
            <a:chOff x="744244" y="1125507"/>
            <a:chExt cx="595607" cy="618983"/>
          </a:xfrm>
        </p:grpSpPr>
        <p:sp>
          <p:nvSpPr>
            <p:cNvPr id="566" name="TextBox 565">
              <a:extLst>
                <a:ext uri="{FF2B5EF4-FFF2-40B4-BE49-F238E27FC236}">
                  <a16:creationId xmlns:a16="http://schemas.microsoft.com/office/drawing/2014/main" id="{943A4A1F-7765-C60C-3E9A-5F540B5606F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Ne</a:t>
              </a:r>
            </a:p>
          </p:txBody>
        </p:sp>
        <p:sp>
          <p:nvSpPr>
            <p:cNvPr id="567" name="TextBox 566">
              <a:extLst>
                <a:ext uri="{FF2B5EF4-FFF2-40B4-BE49-F238E27FC236}">
                  <a16:creationId xmlns:a16="http://schemas.microsoft.com/office/drawing/2014/main" id="{C73D9C79-1038-3DDA-09C4-AEEE6CE2A11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a:t>
              </a:r>
            </a:p>
          </p:txBody>
        </p:sp>
        <p:sp>
          <p:nvSpPr>
            <p:cNvPr id="568" name="TextBox 567">
              <a:extLst>
                <a:ext uri="{FF2B5EF4-FFF2-40B4-BE49-F238E27FC236}">
                  <a16:creationId xmlns:a16="http://schemas.microsoft.com/office/drawing/2014/main" id="{28FBDA2B-87B3-A878-61BF-846727E11C5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Neon</a:t>
              </a:r>
            </a:p>
          </p:txBody>
        </p:sp>
        <p:sp>
          <p:nvSpPr>
            <p:cNvPr id="569" name="TextBox 568">
              <a:extLst>
                <a:ext uri="{FF2B5EF4-FFF2-40B4-BE49-F238E27FC236}">
                  <a16:creationId xmlns:a16="http://schemas.microsoft.com/office/drawing/2014/main" id="{A5CB06BA-1A40-6CD0-198F-EB933C51104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grpSp>
      <p:grpSp>
        <p:nvGrpSpPr>
          <p:cNvPr id="570" name="Group 569">
            <a:extLst>
              <a:ext uri="{FF2B5EF4-FFF2-40B4-BE49-F238E27FC236}">
                <a16:creationId xmlns:a16="http://schemas.microsoft.com/office/drawing/2014/main" id="{29F7BAAF-846B-B0EF-D066-FAA2DB762503}"/>
              </a:ext>
            </a:extLst>
          </p:cNvPr>
          <p:cNvGrpSpPr/>
          <p:nvPr/>
        </p:nvGrpSpPr>
        <p:grpSpPr>
          <a:xfrm>
            <a:off x="10838591" y="1157184"/>
            <a:ext cx="595607" cy="618983"/>
            <a:chOff x="744244" y="1125507"/>
            <a:chExt cx="595607" cy="618983"/>
          </a:xfrm>
        </p:grpSpPr>
        <p:sp>
          <p:nvSpPr>
            <p:cNvPr id="571" name="TextBox 570">
              <a:extLst>
                <a:ext uri="{FF2B5EF4-FFF2-40B4-BE49-F238E27FC236}">
                  <a16:creationId xmlns:a16="http://schemas.microsoft.com/office/drawing/2014/main" id="{69F5E45E-AA6C-81AB-5219-C57667AB9BD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He</a:t>
              </a:r>
            </a:p>
          </p:txBody>
        </p:sp>
        <p:sp>
          <p:nvSpPr>
            <p:cNvPr id="572" name="TextBox 571">
              <a:extLst>
                <a:ext uri="{FF2B5EF4-FFF2-40B4-BE49-F238E27FC236}">
                  <a16:creationId xmlns:a16="http://schemas.microsoft.com/office/drawing/2014/main" id="{6EA307ED-8DE4-D38B-0AF9-0E8EE197B9A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a:t>
              </a:r>
            </a:p>
          </p:txBody>
        </p:sp>
        <p:sp>
          <p:nvSpPr>
            <p:cNvPr id="573" name="TextBox 572">
              <a:extLst>
                <a:ext uri="{FF2B5EF4-FFF2-40B4-BE49-F238E27FC236}">
                  <a16:creationId xmlns:a16="http://schemas.microsoft.com/office/drawing/2014/main" id="{296E968A-876C-86C8-2609-483CE3882BF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Helium</a:t>
              </a:r>
            </a:p>
          </p:txBody>
        </p:sp>
        <p:sp>
          <p:nvSpPr>
            <p:cNvPr id="574" name="TextBox 573">
              <a:extLst>
                <a:ext uri="{FF2B5EF4-FFF2-40B4-BE49-F238E27FC236}">
                  <a16:creationId xmlns:a16="http://schemas.microsoft.com/office/drawing/2014/main" id="{51DC9ED0-ED23-B3C3-6E21-6FF51989940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a:t>
              </a:r>
            </a:p>
          </p:txBody>
        </p:sp>
      </p:grpSp>
      <p:grpSp>
        <p:nvGrpSpPr>
          <p:cNvPr id="575" name="Group 574">
            <a:extLst>
              <a:ext uri="{FF2B5EF4-FFF2-40B4-BE49-F238E27FC236}">
                <a16:creationId xmlns:a16="http://schemas.microsoft.com/office/drawing/2014/main" id="{7A303066-0C7A-2C6F-8685-0DA5AAE8EC2C}"/>
              </a:ext>
            </a:extLst>
          </p:cNvPr>
          <p:cNvGrpSpPr/>
          <p:nvPr/>
        </p:nvGrpSpPr>
        <p:grpSpPr>
          <a:xfrm>
            <a:off x="10250384" y="1747659"/>
            <a:ext cx="595607" cy="618983"/>
            <a:chOff x="744244" y="1125507"/>
            <a:chExt cx="595607" cy="618983"/>
          </a:xfrm>
        </p:grpSpPr>
        <p:sp>
          <p:nvSpPr>
            <p:cNvPr id="576" name="TextBox 575">
              <a:extLst>
                <a:ext uri="{FF2B5EF4-FFF2-40B4-BE49-F238E27FC236}">
                  <a16:creationId xmlns:a16="http://schemas.microsoft.com/office/drawing/2014/main" id="{64A3DECA-AF92-B1E7-2AD0-70521B2D2F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a:t>
              </a:r>
            </a:p>
          </p:txBody>
        </p:sp>
        <p:sp>
          <p:nvSpPr>
            <p:cNvPr id="577" name="TextBox 576">
              <a:extLst>
                <a:ext uri="{FF2B5EF4-FFF2-40B4-BE49-F238E27FC236}">
                  <a16:creationId xmlns:a16="http://schemas.microsoft.com/office/drawing/2014/main" id="{CDF47270-90AF-E4B2-62FD-8FA497D9E72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a:t>
              </a:r>
            </a:p>
          </p:txBody>
        </p:sp>
        <p:sp>
          <p:nvSpPr>
            <p:cNvPr id="578" name="TextBox 577">
              <a:extLst>
                <a:ext uri="{FF2B5EF4-FFF2-40B4-BE49-F238E27FC236}">
                  <a16:creationId xmlns:a16="http://schemas.microsoft.com/office/drawing/2014/main" id="{C019959F-1717-934E-779D-D8763BFEBF2C}"/>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Flourine</a:t>
              </a:r>
              <a:endParaRPr lang="en-US" sz="600" dirty="0">
                <a:solidFill>
                  <a:prstClr val="black"/>
                </a:solidFill>
                <a:latin typeface="Work Sans" pitchFamily="2" charset="0"/>
              </a:endParaRPr>
            </a:p>
          </p:txBody>
        </p:sp>
        <p:sp>
          <p:nvSpPr>
            <p:cNvPr id="579" name="TextBox 578">
              <a:extLst>
                <a:ext uri="{FF2B5EF4-FFF2-40B4-BE49-F238E27FC236}">
                  <a16:creationId xmlns:a16="http://schemas.microsoft.com/office/drawing/2014/main" id="{BC0BC786-0C2C-B280-93C6-71E80783CEC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grpSp>
      <p:grpSp>
        <p:nvGrpSpPr>
          <p:cNvPr id="580" name="Group 579">
            <a:extLst>
              <a:ext uri="{FF2B5EF4-FFF2-40B4-BE49-F238E27FC236}">
                <a16:creationId xmlns:a16="http://schemas.microsoft.com/office/drawing/2014/main" id="{98CF6E3F-9B75-55A4-B1F3-2055AE0E3181}"/>
              </a:ext>
            </a:extLst>
          </p:cNvPr>
          <p:cNvGrpSpPr/>
          <p:nvPr/>
        </p:nvGrpSpPr>
        <p:grpSpPr>
          <a:xfrm>
            <a:off x="9651647" y="1747433"/>
            <a:ext cx="595607" cy="618983"/>
            <a:chOff x="744244" y="1125507"/>
            <a:chExt cx="595607" cy="618983"/>
          </a:xfrm>
        </p:grpSpPr>
        <p:sp>
          <p:nvSpPr>
            <p:cNvPr id="581" name="TextBox 580">
              <a:extLst>
                <a:ext uri="{FF2B5EF4-FFF2-40B4-BE49-F238E27FC236}">
                  <a16:creationId xmlns:a16="http://schemas.microsoft.com/office/drawing/2014/main" id="{D635749A-CCEA-D582-26CE-E7151BE5F13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O</a:t>
              </a:r>
            </a:p>
          </p:txBody>
        </p:sp>
        <p:sp>
          <p:nvSpPr>
            <p:cNvPr id="582" name="TextBox 581">
              <a:extLst>
                <a:ext uri="{FF2B5EF4-FFF2-40B4-BE49-F238E27FC236}">
                  <a16:creationId xmlns:a16="http://schemas.microsoft.com/office/drawing/2014/main" id="{63D3F654-28B3-B0EF-147A-BCD7F7F8C5C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a:t>
              </a:r>
            </a:p>
          </p:txBody>
        </p:sp>
        <p:sp>
          <p:nvSpPr>
            <p:cNvPr id="583" name="TextBox 582">
              <a:extLst>
                <a:ext uri="{FF2B5EF4-FFF2-40B4-BE49-F238E27FC236}">
                  <a16:creationId xmlns:a16="http://schemas.microsoft.com/office/drawing/2014/main" id="{8FDF74E5-2E9A-10B4-F634-46F3CFBC972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Oxygen</a:t>
              </a:r>
            </a:p>
          </p:txBody>
        </p:sp>
        <p:sp>
          <p:nvSpPr>
            <p:cNvPr id="584" name="TextBox 583">
              <a:extLst>
                <a:ext uri="{FF2B5EF4-FFF2-40B4-BE49-F238E27FC236}">
                  <a16:creationId xmlns:a16="http://schemas.microsoft.com/office/drawing/2014/main" id="{65FA7463-2257-BE1B-0139-A1F6A8D9D77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grpSp>
      <p:grpSp>
        <p:nvGrpSpPr>
          <p:cNvPr id="590" name="Group 589">
            <a:extLst>
              <a:ext uri="{FF2B5EF4-FFF2-40B4-BE49-F238E27FC236}">
                <a16:creationId xmlns:a16="http://schemas.microsoft.com/office/drawing/2014/main" id="{BE0CA70A-197A-7CF9-15E8-36539B3F4F8F}"/>
              </a:ext>
            </a:extLst>
          </p:cNvPr>
          <p:cNvGrpSpPr/>
          <p:nvPr/>
        </p:nvGrpSpPr>
        <p:grpSpPr>
          <a:xfrm>
            <a:off x="9048623" y="1740418"/>
            <a:ext cx="595607" cy="618983"/>
            <a:chOff x="744244" y="1125507"/>
            <a:chExt cx="595607" cy="618983"/>
          </a:xfrm>
        </p:grpSpPr>
        <p:sp>
          <p:nvSpPr>
            <p:cNvPr id="591" name="TextBox 590">
              <a:extLst>
                <a:ext uri="{FF2B5EF4-FFF2-40B4-BE49-F238E27FC236}">
                  <a16:creationId xmlns:a16="http://schemas.microsoft.com/office/drawing/2014/main" id="{45BC6E2B-0F3E-11AB-9F20-092B5E082B65}"/>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t>
              </a:r>
            </a:p>
          </p:txBody>
        </p:sp>
        <p:sp>
          <p:nvSpPr>
            <p:cNvPr id="592" name="TextBox 591">
              <a:extLst>
                <a:ext uri="{FF2B5EF4-FFF2-40B4-BE49-F238E27FC236}">
                  <a16:creationId xmlns:a16="http://schemas.microsoft.com/office/drawing/2014/main" id="{56BBBA41-66B0-8622-F4ED-D206B20C405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sp>
          <p:nvSpPr>
            <p:cNvPr id="593" name="TextBox 592">
              <a:extLst>
                <a:ext uri="{FF2B5EF4-FFF2-40B4-BE49-F238E27FC236}">
                  <a16:creationId xmlns:a16="http://schemas.microsoft.com/office/drawing/2014/main" id="{D6A83E30-5AA4-C97E-3023-A08BE82FCE3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Nitrogen</a:t>
              </a:r>
            </a:p>
          </p:txBody>
        </p:sp>
        <p:sp>
          <p:nvSpPr>
            <p:cNvPr id="594" name="TextBox 593">
              <a:extLst>
                <a:ext uri="{FF2B5EF4-FFF2-40B4-BE49-F238E27FC236}">
                  <a16:creationId xmlns:a16="http://schemas.microsoft.com/office/drawing/2014/main" id="{540B3B61-8A9A-C490-E592-90C03B78ACD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grpSp>
      <p:grpSp>
        <p:nvGrpSpPr>
          <p:cNvPr id="600" name="Group 599">
            <a:extLst>
              <a:ext uri="{FF2B5EF4-FFF2-40B4-BE49-F238E27FC236}">
                <a16:creationId xmlns:a16="http://schemas.microsoft.com/office/drawing/2014/main" id="{77EE41F7-590B-79DF-B2B9-2A75B677ED4B}"/>
              </a:ext>
            </a:extLst>
          </p:cNvPr>
          <p:cNvGrpSpPr/>
          <p:nvPr/>
        </p:nvGrpSpPr>
        <p:grpSpPr>
          <a:xfrm>
            <a:off x="8462410" y="1725900"/>
            <a:ext cx="595607" cy="618983"/>
            <a:chOff x="744244" y="1125507"/>
            <a:chExt cx="595607" cy="618983"/>
          </a:xfrm>
        </p:grpSpPr>
        <p:sp>
          <p:nvSpPr>
            <p:cNvPr id="601" name="TextBox 600">
              <a:extLst>
                <a:ext uri="{FF2B5EF4-FFF2-40B4-BE49-F238E27FC236}">
                  <a16:creationId xmlns:a16="http://schemas.microsoft.com/office/drawing/2014/main" id="{BA4B67A9-17FB-7033-1522-425FB849232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t>
              </a:r>
            </a:p>
          </p:txBody>
        </p:sp>
        <p:sp>
          <p:nvSpPr>
            <p:cNvPr id="602" name="TextBox 601">
              <a:extLst>
                <a:ext uri="{FF2B5EF4-FFF2-40B4-BE49-F238E27FC236}">
                  <a16:creationId xmlns:a16="http://schemas.microsoft.com/office/drawing/2014/main" id="{5BBDD42A-FAEC-4A9B-67D0-1473C67D95D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a:t>
              </a:r>
            </a:p>
          </p:txBody>
        </p:sp>
        <p:sp>
          <p:nvSpPr>
            <p:cNvPr id="603" name="TextBox 602">
              <a:extLst>
                <a:ext uri="{FF2B5EF4-FFF2-40B4-BE49-F238E27FC236}">
                  <a16:creationId xmlns:a16="http://schemas.microsoft.com/office/drawing/2014/main" id="{A74D0911-FD91-B19C-0812-165F0FD1AD9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Carbon</a:t>
              </a:r>
            </a:p>
          </p:txBody>
        </p:sp>
        <p:sp>
          <p:nvSpPr>
            <p:cNvPr id="604" name="TextBox 603">
              <a:extLst>
                <a:ext uri="{FF2B5EF4-FFF2-40B4-BE49-F238E27FC236}">
                  <a16:creationId xmlns:a16="http://schemas.microsoft.com/office/drawing/2014/main" id="{0B5C761B-69EC-2E66-0994-20030303CBB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grpSp>
      <p:grpSp>
        <p:nvGrpSpPr>
          <p:cNvPr id="605" name="Group 604">
            <a:extLst>
              <a:ext uri="{FF2B5EF4-FFF2-40B4-BE49-F238E27FC236}">
                <a16:creationId xmlns:a16="http://schemas.microsoft.com/office/drawing/2014/main" id="{7B42A12A-BCEA-B8E4-CD8E-7CB44ED12106}"/>
              </a:ext>
            </a:extLst>
          </p:cNvPr>
          <p:cNvGrpSpPr/>
          <p:nvPr/>
        </p:nvGrpSpPr>
        <p:grpSpPr>
          <a:xfrm>
            <a:off x="7855346" y="1736148"/>
            <a:ext cx="595607" cy="618983"/>
            <a:chOff x="744244" y="1125507"/>
            <a:chExt cx="595607" cy="618983"/>
          </a:xfrm>
        </p:grpSpPr>
        <p:sp>
          <p:nvSpPr>
            <p:cNvPr id="606" name="TextBox 605">
              <a:extLst>
                <a:ext uri="{FF2B5EF4-FFF2-40B4-BE49-F238E27FC236}">
                  <a16:creationId xmlns:a16="http://schemas.microsoft.com/office/drawing/2014/main" id="{4F0B3888-D0A7-4AC4-119C-DE0CC84F03BC}"/>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t>
              </a:r>
            </a:p>
          </p:txBody>
        </p:sp>
        <p:sp>
          <p:nvSpPr>
            <p:cNvPr id="607" name="TextBox 606">
              <a:extLst>
                <a:ext uri="{FF2B5EF4-FFF2-40B4-BE49-F238E27FC236}">
                  <a16:creationId xmlns:a16="http://schemas.microsoft.com/office/drawing/2014/main" id="{2A82AAAF-2C81-2667-0F5B-E32E6F78047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a:t>
              </a:r>
            </a:p>
          </p:txBody>
        </p:sp>
        <p:sp>
          <p:nvSpPr>
            <p:cNvPr id="608" name="TextBox 607">
              <a:extLst>
                <a:ext uri="{FF2B5EF4-FFF2-40B4-BE49-F238E27FC236}">
                  <a16:creationId xmlns:a16="http://schemas.microsoft.com/office/drawing/2014/main" id="{9575224E-CFAD-4281-6B3F-3CCCD651CC8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Boron</a:t>
              </a:r>
            </a:p>
          </p:txBody>
        </p:sp>
        <p:sp>
          <p:nvSpPr>
            <p:cNvPr id="609" name="TextBox 608">
              <a:extLst>
                <a:ext uri="{FF2B5EF4-FFF2-40B4-BE49-F238E27FC236}">
                  <a16:creationId xmlns:a16="http://schemas.microsoft.com/office/drawing/2014/main" id="{E9469177-D5A6-1075-527B-15124177AA6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grpSp>
      <p:grpSp>
        <p:nvGrpSpPr>
          <p:cNvPr id="640" name="Group 639">
            <a:extLst>
              <a:ext uri="{FF2B5EF4-FFF2-40B4-BE49-F238E27FC236}">
                <a16:creationId xmlns:a16="http://schemas.microsoft.com/office/drawing/2014/main" id="{4839225B-D583-2082-DC13-DBB3E5E199C2}"/>
              </a:ext>
            </a:extLst>
          </p:cNvPr>
          <p:cNvGrpSpPr/>
          <p:nvPr/>
        </p:nvGrpSpPr>
        <p:grpSpPr>
          <a:xfrm>
            <a:off x="9650896" y="1747233"/>
            <a:ext cx="595607" cy="618983"/>
            <a:chOff x="744244" y="1125507"/>
            <a:chExt cx="595607" cy="618983"/>
          </a:xfrm>
        </p:grpSpPr>
        <p:sp>
          <p:nvSpPr>
            <p:cNvPr id="641" name="TextBox 640">
              <a:extLst>
                <a:ext uri="{FF2B5EF4-FFF2-40B4-BE49-F238E27FC236}">
                  <a16:creationId xmlns:a16="http://schemas.microsoft.com/office/drawing/2014/main" id="{0D519527-9F86-5812-5548-ECE1BC310DB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O</a:t>
              </a:r>
            </a:p>
          </p:txBody>
        </p:sp>
        <p:sp>
          <p:nvSpPr>
            <p:cNvPr id="642" name="TextBox 641">
              <a:extLst>
                <a:ext uri="{FF2B5EF4-FFF2-40B4-BE49-F238E27FC236}">
                  <a16:creationId xmlns:a16="http://schemas.microsoft.com/office/drawing/2014/main" id="{EE09766F-483B-C927-9FED-34FD03A492B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a:t>
              </a:r>
            </a:p>
          </p:txBody>
        </p:sp>
        <p:sp>
          <p:nvSpPr>
            <p:cNvPr id="643" name="TextBox 642">
              <a:extLst>
                <a:ext uri="{FF2B5EF4-FFF2-40B4-BE49-F238E27FC236}">
                  <a16:creationId xmlns:a16="http://schemas.microsoft.com/office/drawing/2014/main" id="{CFB6DAF2-6D59-7260-7ECD-39538819096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Oxygen</a:t>
              </a:r>
            </a:p>
          </p:txBody>
        </p:sp>
        <p:sp>
          <p:nvSpPr>
            <p:cNvPr id="644" name="TextBox 643">
              <a:extLst>
                <a:ext uri="{FF2B5EF4-FFF2-40B4-BE49-F238E27FC236}">
                  <a16:creationId xmlns:a16="http://schemas.microsoft.com/office/drawing/2014/main" id="{EDB4CC60-3B41-A759-D305-F6916B8847B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grpSp>
      <p:grpSp>
        <p:nvGrpSpPr>
          <p:cNvPr id="645" name="Group 644">
            <a:extLst>
              <a:ext uri="{FF2B5EF4-FFF2-40B4-BE49-F238E27FC236}">
                <a16:creationId xmlns:a16="http://schemas.microsoft.com/office/drawing/2014/main" id="{0C6EDB09-9F61-A8B5-0133-836E454BDC0D}"/>
              </a:ext>
            </a:extLst>
          </p:cNvPr>
          <p:cNvGrpSpPr/>
          <p:nvPr/>
        </p:nvGrpSpPr>
        <p:grpSpPr>
          <a:xfrm>
            <a:off x="9047872" y="1740218"/>
            <a:ext cx="595607" cy="618983"/>
            <a:chOff x="744244" y="1125507"/>
            <a:chExt cx="595607" cy="618983"/>
          </a:xfrm>
        </p:grpSpPr>
        <p:sp>
          <p:nvSpPr>
            <p:cNvPr id="646" name="TextBox 645">
              <a:extLst>
                <a:ext uri="{FF2B5EF4-FFF2-40B4-BE49-F238E27FC236}">
                  <a16:creationId xmlns:a16="http://schemas.microsoft.com/office/drawing/2014/main" id="{59C05019-B478-04DF-7594-A285C7F08E6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t>
              </a:r>
            </a:p>
          </p:txBody>
        </p:sp>
        <p:sp>
          <p:nvSpPr>
            <p:cNvPr id="647" name="TextBox 646">
              <a:extLst>
                <a:ext uri="{FF2B5EF4-FFF2-40B4-BE49-F238E27FC236}">
                  <a16:creationId xmlns:a16="http://schemas.microsoft.com/office/drawing/2014/main" id="{F7893DBD-7E7E-8D5B-A652-13CA1A8493F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sp>
          <p:nvSpPr>
            <p:cNvPr id="648" name="TextBox 647">
              <a:extLst>
                <a:ext uri="{FF2B5EF4-FFF2-40B4-BE49-F238E27FC236}">
                  <a16:creationId xmlns:a16="http://schemas.microsoft.com/office/drawing/2014/main" id="{BFA8352B-6776-7CCD-41F9-98F0597D5FC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Nitrogen</a:t>
              </a:r>
            </a:p>
          </p:txBody>
        </p:sp>
        <p:sp>
          <p:nvSpPr>
            <p:cNvPr id="649" name="TextBox 648">
              <a:extLst>
                <a:ext uri="{FF2B5EF4-FFF2-40B4-BE49-F238E27FC236}">
                  <a16:creationId xmlns:a16="http://schemas.microsoft.com/office/drawing/2014/main" id="{BAF066DC-2429-2C3F-2D56-E30BD63E6F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grpSp>
      <p:grpSp>
        <p:nvGrpSpPr>
          <p:cNvPr id="650" name="Group 649">
            <a:extLst>
              <a:ext uri="{FF2B5EF4-FFF2-40B4-BE49-F238E27FC236}">
                <a16:creationId xmlns:a16="http://schemas.microsoft.com/office/drawing/2014/main" id="{6835115D-AFB6-790B-7D89-18CEDDE35404}"/>
              </a:ext>
            </a:extLst>
          </p:cNvPr>
          <p:cNvGrpSpPr/>
          <p:nvPr/>
        </p:nvGrpSpPr>
        <p:grpSpPr>
          <a:xfrm>
            <a:off x="8461659" y="1725700"/>
            <a:ext cx="595607" cy="618983"/>
            <a:chOff x="744244" y="1125507"/>
            <a:chExt cx="595607" cy="618983"/>
          </a:xfrm>
        </p:grpSpPr>
        <p:sp>
          <p:nvSpPr>
            <p:cNvPr id="651" name="TextBox 650">
              <a:extLst>
                <a:ext uri="{FF2B5EF4-FFF2-40B4-BE49-F238E27FC236}">
                  <a16:creationId xmlns:a16="http://schemas.microsoft.com/office/drawing/2014/main" id="{E5FD2A3E-C8FA-5F86-2374-9253CAF07BE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t>
              </a:r>
            </a:p>
          </p:txBody>
        </p:sp>
        <p:sp>
          <p:nvSpPr>
            <p:cNvPr id="652" name="TextBox 651">
              <a:extLst>
                <a:ext uri="{FF2B5EF4-FFF2-40B4-BE49-F238E27FC236}">
                  <a16:creationId xmlns:a16="http://schemas.microsoft.com/office/drawing/2014/main" id="{3C785373-5E99-6228-CCC8-0C131A50FFD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a:t>
              </a:r>
            </a:p>
          </p:txBody>
        </p:sp>
        <p:sp>
          <p:nvSpPr>
            <p:cNvPr id="653" name="TextBox 652">
              <a:extLst>
                <a:ext uri="{FF2B5EF4-FFF2-40B4-BE49-F238E27FC236}">
                  <a16:creationId xmlns:a16="http://schemas.microsoft.com/office/drawing/2014/main" id="{2C825CCE-5757-FD3B-D8D2-A084C826E2B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Carbon</a:t>
              </a:r>
            </a:p>
          </p:txBody>
        </p:sp>
        <p:sp>
          <p:nvSpPr>
            <p:cNvPr id="654" name="TextBox 653">
              <a:extLst>
                <a:ext uri="{FF2B5EF4-FFF2-40B4-BE49-F238E27FC236}">
                  <a16:creationId xmlns:a16="http://schemas.microsoft.com/office/drawing/2014/main" id="{071848C5-1BFD-16ED-4839-56B63CED462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grpSp>
      <p:grpSp>
        <p:nvGrpSpPr>
          <p:cNvPr id="655" name="Group 654">
            <a:extLst>
              <a:ext uri="{FF2B5EF4-FFF2-40B4-BE49-F238E27FC236}">
                <a16:creationId xmlns:a16="http://schemas.microsoft.com/office/drawing/2014/main" id="{66A81317-111C-2906-4031-5BF2901C6A4E}"/>
              </a:ext>
            </a:extLst>
          </p:cNvPr>
          <p:cNvGrpSpPr/>
          <p:nvPr/>
        </p:nvGrpSpPr>
        <p:grpSpPr>
          <a:xfrm>
            <a:off x="7854595" y="1735948"/>
            <a:ext cx="595607" cy="618983"/>
            <a:chOff x="744244" y="1125507"/>
            <a:chExt cx="595607" cy="618983"/>
          </a:xfrm>
        </p:grpSpPr>
        <p:sp>
          <p:nvSpPr>
            <p:cNvPr id="656" name="TextBox 655">
              <a:extLst>
                <a:ext uri="{FF2B5EF4-FFF2-40B4-BE49-F238E27FC236}">
                  <a16:creationId xmlns:a16="http://schemas.microsoft.com/office/drawing/2014/main" id="{506BA275-7E40-65CC-F9F4-32A69854D61C}"/>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t>
              </a:r>
            </a:p>
          </p:txBody>
        </p:sp>
        <p:sp>
          <p:nvSpPr>
            <p:cNvPr id="657" name="TextBox 656">
              <a:extLst>
                <a:ext uri="{FF2B5EF4-FFF2-40B4-BE49-F238E27FC236}">
                  <a16:creationId xmlns:a16="http://schemas.microsoft.com/office/drawing/2014/main" id="{5BF6C262-5376-10EB-D046-8FECB1BBA17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a:t>
              </a:r>
            </a:p>
          </p:txBody>
        </p:sp>
        <p:sp>
          <p:nvSpPr>
            <p:cNvPr id="658" name="TextBox 657">
              <a:extLst>
                <a:ext uri="{FF2B5EF4-FFF2-40B4-BE49-F238E27FC236}">
                  <a16:creationId xmlns:a16="http://schemas.microsoft.com/office/drawing/2014/main" id="{984702B1-BD81-F2CE-CA43-195AFF3DBD6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Boron</a:t>
              </a:r>
            </a:p>
          </p:txBody>
        </p:sp>
        <p:sp>
          <p:nvSpPr>
            <p:cNvPr id="659" name="TextBox 658">
              <a:extLst>
                <a:ext uri="{FF2B5EF4-FFF2-40B4-BE49-F238E27FC236}">
                  <a16:creationId xmlns:a16="http://schemas.microsoft.com/office/drawing/2014/main" id="{D6761DD7-E8F2-5FA8-7013-9CD14A36F7E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grpSp>
      <p:grpSp>
        <p:nvGrpSpPr>
          <p:cNvPr id="660" name="Group 659">
            <a:extLst>
              <a:ext uri="{FF2B5EF4-FFF2-40B4-BE49-F238E27FC236}">
                <a16:creationId xmlns:a16="http://schemas.microsoft.com/office/drawing/2014/main" id="{F4592596-B369-FBD5-9CE5-F9AC718AAAA3}"/>
              </a:ext>
            </a:extLst>
          </p:cNvPr>
          <p:cNvGrpSpPr/>
          <p:nvPr/>
        </p:nvGrpSpPr>
        <p:grpSpPr>
          <a:xfrm>
            <a:off x="10241996" y="2341834"/>
            <a:ext cx="595607" cy="618983"/>
            <a:chOff x="744244" y="1125507"/>
            <a:chExt cx="595607" cy="618983"/>
          </a:xfrm>
        </p:grpSpPr>
        <p:sp>
          <p:nvSpPr>
            <p:cNvPr id="661" name="TextBox 660">
              <a:extLst>
                <a:ext uri="{FF2B5EF4-FFF2-40B4-BE49-F238E27FC236}">
                  <a16:creationId xmlns:a16="http://schemas.microsoft.com/office/drawing/2014/main" id="{4FBF26DB-EC26-27DB-774F-A0E72B675FF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Cl</a:t>
              </a:r>
            </a:p>
          </p:txBody>
        </p:sp>
        <p:sp>
          <p:nvSpPr>
            <p:cNvPr id="662" name="TextBox 661">
              <a:extLst>
                <a:ext uri="{FF2B5EF4-FFF2-40B4-BE49-F238E27FC236}">
                  <a16:creationId xmlns:a16="http://schemas.microsoft.com/office/drawing/2014/main" id="{65FA748A-99C1-737D-B1F5-DA6B7D64F0A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a:t>
              </a:r>
            </a:p>
          </p:txBody>
        </p:sp>
        <p:sp>
          <p:nvSpPr>
            <p:cNvPr id="663" name="TextBox 662">
              <a:extLst>
                <a:ext uri="{FF2B5EF4-FFF2-40B4-BE49-F238E27FC236}">
                  <a16:creationId xmlns:a16="http://schemas.microsoft.com/office/drawing/2014/main" id="{8FFC930B-536B-D6BD-7D41-C0DC113AAEC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Chlorine</a:t>
              </a:r>
            </a:p>
          </p:txBody>
        </p:sp>
        <p:sp>
          <p:nvSpPr>
            <p:cNvPr id="664" name="TextBox 663">
              <a:extLst>
                <a:ext uri="{FF2B5EF4-FFF2-40B4-BE49-F238E27FC236}">
                  <a16:creationId xmlns:a16="http://schemas.microsoft.com/office/drawing/2014/main" id="{3DAA5A22-87F2-0123-91AB-B5C20492925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35,5</a:t>
              </a:r>
            </a:p>
          </p:txBody>
        </p:sp>
      </p:grpSp>
      <p:grpSp>
        <p:nvGrpSpPr>
          <p:cNvPr id="665" name="Group 664">
            <a:extLst>
              <a:ext uri="{FF2B5EF4-FFF2-40B4-BE49-F238E27FC236}">
                <a16:creationId xmlns:a16="http://schemas.microsoft.com/office/drawing/2014/main" id="{665F1034-BAB9-D209-C9EF-F8C4165ED5BD}"/>
              </a:ext>
            </a:extLst>
          </p:cNvPr>
          <p:cNvGrpSpPr/>
          <p:nvPr/>
        </p:nvGrpSpPr>
        <p:grpSpPr>
          <a:xfrm>
            <a:off x="9642508" y="2341408"/>
            <a:ext cx="595607" cy="618983"/>
            <a:chOff x="744244" y="1125507"/>
            <a:chExt cx="595607" cy="618983"/>
          </a:xfrm>
        </p:grpSpPr>
        <p:sp>
          <p:nvSpPr>
            <p:cNvPr id="666" name="TextBox 665">
              <a:extLst>
                <a:ext uri="{FF2B5EF4-FFF2-40B4-BE49-F238E27FC236}">
                  <a16:creationId xmlns:a16="http://schemas.microsoft.com/office/drawing/2014/main" id="{0E47DDFF-6D82-BA9B-A834-78375FAFFDA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a:t>
              </a:r>
            </a:p>
          </p:txBody>
        </p:sp>
        <p:sp>
          <p:nvSpPr>
            <p:cNvPr id="667" name="TextBox 666">
              <a:extLst>
                <a:ext uri="{FF2B5EF4-FFF2-40B4-BE49-F238E27FC236}">
                  <a16:creationId xmlns:a16="http://schemas.microsoft.com/office/drawing/2014/main" id="{BF61586E-9618-35FA-BD06-4492289FE74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sp>
          <p:nvSpPr>
            <p:cNvPr id="668" name="TextBox 667">
              <a:extLst>
                <a:ext uri="{FF2B5EF4-FFF2-40B4-BE49-F238E27FC236}">
                  <a16:creationId xmlns:a16="http://schemas.microsoft.com/office/drawing/2014/main" id="{D791373E-2652-688B-A231-857EAD21EE1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Sulfur</a:t>
              </a:r>
            </a:p>
          </p:txBody>
        </p:sp>
        <p:sp>
          <p:nvSpPr>
            <p:cNvPr id="669" name="TextBox 668">
              <a:extLst>
                <a:ext uri="{FF2B5EF4-FFF2-40B4-BE49-F238E27FC236}">
                  <a16:creationId xmlns:a16="http://schemas.microsoft.com/office/drawing/2014/main" id="{7FE6F2FA-C116-6160-09E4-450C4E845D7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32</a:t>
              </a:r>
            </a:p>
          </p:txBody>
        </p:sp>
      </p:grpSp>
      <p:grpSp>
        <p:nvGrpSpPr>
          <p:cNvPr id="670" name="Group 669">
            <a:extLst>
              <a:ext uri="{FF2B5EF4-FFF2-40B4-BE49-F238E27FC236}">
                <a16:creationId xmlns:a16="http://schemas.microsoft.com/office/drawing/2014/main" id="{BE1F823A-4524-08F6-8B72-5D67FF229139}"/>
              </a:ext>
            </a:extLst>
          </p:cNvPr>
          <p:cNvGrpSpPr/>
          <p:nvPr/>
        </p:nvGrpSpPr>
        <p:grpSpPr>
          <a:xfrm>
            <a:off x="9028403" y="2334393"/>
            <a:ext cx="628702" cy="618983"/>
            <a:chOff x="733163" y="1125507"/>
            <a:chExt cx="628702" cy="618983"/>
          </a:xfrm>
        </p:grpSpPr>
        <p:sp>
          <p:nvSpPr>
            <p:cNvPr id="671" name="TextBox 670">
              <a:extLst>
                <a:ext uri="{FF2B5EF4-FFF2-40B4-BE49-F238E27FC236}">
                  <a16:creationId xmlns:a16="http://schemas.microsoft.com/office/drawing/2014/main" id="{02A8F6AF-175B-AA93-9E76-AEA99ACB04C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a:t>
              </a:r>
            </a:p>
          </p:txBody>
        </p:sp>
        <p:sp>
          <p:nvSpPr>
            <p:cNvPr id="672" name="TextBox 671">
              <a:extLst>
                <a:ext uri="{FF2B5EF4-FFF2-40B4-BE49-F238E27FC236}">
                  <a16:creationId xmlns:a16="http://schemas.microsoft.com/office/drawing/2014/main" id="{7D204984-0967-1A5F-66DF-259380EF44C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a:t>
              </a:r>
            </a:p>
          </p:txBody>
        </p:sp>
        <p:sp>
          <p:nvSpPr>
            <p:cNvPr id="673" name="TextBox 672">
              <a:extLst>
                <a:ext uri="{FF2B5EF4-FFF2-40B4-BE49-F238E27FC236}">
                  <a16:creationId xmlns:a16="http://schemas.microsoft.com/office/drawing/2014/main" id="{286BAE5E-6474-1CD3-7F36-10A2A35B691F}"/>
                </a:ext>
              </a:extLst>
            </p:cNvPr>
            <p:cNvSpPr txBox="1"/>
            <p:nvPr/>
          </p:nvSpPr>
          <p:spPr>
            <a:xfrm>
              <a:off x="733163" y="1425898"/>
              <a:ext cx="628702" cy="184666"/>
            </a:xfrm>
            <a:prstGeom prst="rect">
              <a:avLst/>
            </a:prstGeom>
            <a:noFill/>
          </p:spPr>
          <p:txBody>
            <a:bodyPr wrap="square" rtlCol="0">
              <a:spAutoFit/>
            </a:bodyPr>
            <a:lstStyle/>
            <a:p>
              <a:pPr algn="ctr"/>
              <a:r>
                <a:rPr lang="en-US" sz="600" dirty="0">
                  <a:solidFill>
                    <a:prstClr val="black"/>
                  </a:solidFill>
                  <a:latin typeface="Work Sans" pitchFamily="2" charset="0"/>
                </a:rPr>
                <a:t>Phosphorus</a:t>
              </a:r>
            </a:p>
          </p:txBody>
        </p:sp>
        <p:sp>
          <p:nvSpPr>
            <p:cNvPr id="674" name="TextBox 673">
              <a:extLst>
                <a:ext uri="{FF2B5EF4-FFF2-40B4-BE49-F238E27FC236}">
                  <a16:creationId xmlns:a16="http://schemas.microsoft.com/office/drawing/2014/main" id="{D2FA57E6-E472-A80A-0966-ED6FF4C0482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31</a:t>
              </a:r>
            </a:p>
          </p:txBody>
        </p:sp>
      </p:grpSp>
      <p:grpSp>
        <p:nvGrpSpPr>
          <p:cNvPr id="675" name="Group 674">
            <a:extLst>
              <a:ext uri="{FF2B5EF4-FFF2-40B4-BE49-F238E27FC236}">
                <a16:creationId xmlns:a16="http://schemas.microsoft.com/office/drawing/2014/main" id="{DD81ED14-9939-6F80-E089-6B67C2FECBB9}"/>
              </a:ext>
            </a:extLst>
          </p:cNvPr>
          <p:cNvGrpSpPr/>
          <p:nvPr/>
        </p:nvGrpSpPr>
        <p:grpSpPr>
          <a:xfrm>
            <a:off x="8453271" y="2319875"/>
            <a:ext cx="595607" cy="618983"/>
            <a:chOff x="744244" y="1125507"/>
            <a:chExt cx="595607" cy="618983"/>
          </a:xfrm>
        </p:grpSpPr>
        <p:sp>
          <p:nvSpPr>
            <p:cNvPr id="676" name="TextBox 675">
              <a:extLst>
                <a:ext uri="{FF2B5EF4-FFF2-40B4-BE49-F238E27FC236}">
                  <a16:creationId xmlns:a16="http://schemas.microsoft.com/office/drawing/2014/main" id="{DF554C8A-63F8-47D3-552C-58FBAECB9FD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Si</a:t>
              </a:r>
            </a:p>
          </p:txBody>
        </p:sp>
        <p:sp>
          <p:nvSpPr>
            <p:cNvPr id="677" name="TextBox 676">
              <a:extLst>
                <a:ext uri="{FF2B5EF4-FFF2-40B4-BE49-F238E27FC236}">
                  <a16:creationId xmlns:a16="http://schemas.microsoft.com/office/drawing/2014/main" id="{47FD5E1D-6E83-293B-FD58-7A8B10C2E38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sp>
          <p:nvSpPr>
            <p:cNvPr id="678" name="TextBox 677">
              <a:extLst>
                <a:ext uri="{FF2B5EF4-FFF2-40B4-BE49-F238E27FC236}">
                  <a16:creationId xmlns:a16="http://schemas.microsoft.com/office/drawing/2014/main" id="{489D7549-5A84-A87F-6436-A46D67F8233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Silicon</a:t>
              </a:r>
            </a:p>
          </p:txBody>
        </p:sp>
        <p:sp>
          <p:nvSpPr>
            <p:cNvPr id="679" name="TextBox 678">
              <a:extLst>
                <a:ext uri="{FF2B5EF4-FFF2-40B4-BE49-F238E27FC236}">
                  <a16:creationId xmlns:a16="http://schemas.microsoft.com/office/drawing/2014/main" id="{B3DB7ED1-FF78-3686-2827-ACDD16B4998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a:t>
              </a:r>
            </a:p>
          </p:txBody>
        </p:sp>
      </p:grpSp>
      <p:grpSp>
        <p:nvGrpSpPr>
          <p:cNvPr id="680" name="Group 679">
            <a:extLst>
              <a:ext uri="{FF2B5EF4-FFF2-40B4-BE49-F238E27FC236}">
                <a16:creationId xmlns:a16="http://schemas.microsoft.com/office/drawing/2014/main" id="{255EDBA8-51B9-44F8-8EFA-1F5D6B83B932}"/>
              </a:ext>
            </a:extLst>
          </p:cNvPr>
          <p:cNvGrpSpPr/>
          <p:nvPr/>
        </p:nvGrpSpPr>
        <p:grpSpPr>
          <a:xfrm>
            <a:off x="7862684" y="2341204"/>
            <a:ext cx="595607" cy="618983"/>
            <a:chOff x="744244" y="1125507"/>
            <a:chExt cx="595607" cy="618983"/>
          </a:xfrm>
        </p:grpSpPr>
        <p:sp>
          <p:nvSpPr>
            <p:cNvPr id="681" name="TextBox 680">
              <a:extLst>
                <a:ext uri="{FF2B5EF4-FFF2-40B4-BE49-F238E27FC236}">
                  <a16:creationId xmlns:a16="http://schemas.microsoft.com/office/drawing/2014/main" id="{7D19B798-2349-14A9-1A99-9E807D6FF14B}"/>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Al</a:t>
              </a:r>
            </a:p>
          </p:txBody>
        </p:sp>
        <p:sp>
          <p:nvSpPr>
            <p:cNvPr id="682" name="TextBox 681">
              <a:extLst>
                <a:ext uri="{FF2B5EF4-FFF2-40B4-BE49-F238E27FC236}">
                  <a16:creationId xmlns:a16="http://schemas.microsoft.com/office/drawing/2014/main" id="{408A2BF9-CDAE-7142-4B3D-ADED1DEF28C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a:t>
              </a:r>
            </a:p>
          </p:txBody>
        </p:sp>
        <p:sp>
          <p:nvSpPr>
            <p:cNvPr id="683" name="TextBox 682">
              <a:extLst>
                <a:ext uri="{FF2B5EF4-FFF2-40B4-BE49-F238E27FC236}">
                  <a16:creationId xmlns:a16="http://schemas.microsoft.com/office/drawing/2014/main" id="{DA3B4E26-A4F1-A170-0616-DEA943FF5A3E}"/>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Aluminium</a:t>
              </a:r>
              <a:endParaRPr lang="en-US" sz="600" dirty="0">
                <a:solidFill>
                  <a:prstClr val="black"/>
                </a:solidFill>
                <a:latin typeface="Work Sans" pitchFamily="2" charset="0"/>
              </a:endParaRPr>
            </a:p>
          </p:txBody>
        </p:sp>
        <p:sp>
          <p:nvSpPr>
            <p:cNvPr id="684" name="TextBox 683">
              <a:extLst>
                <a:ext uri="{FF2B5EF4-FFF2-40B4-BE49-F238E27FC236}">
                  <a16:creationId xmlns:a16="http://schemas.microsoft.com/office/drawing/2014/main" id="{E8FFC132-2415-E449-9B23-884BC375979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a:t>
              </a:r>
            </a:p>
          </p:txBody>
        </p:sp>
      </p:grpSp>
      <p:grpSp>
        <p:nvGrpSpPr>
          <p:cNvPr id="685" name="Group 684">
            <a:extLst>
              <a:ext uri="{FF2B5EF4-FFF2-40B4-BE49-F238E27FC236}">
                <a16:creationId xmlns:a16="http://schemas.microsoft.com/office/drawing/2014/main" id="{91E7BA52-B9B5-CD53-5749-1A8AD0A69C48}"/>
              </a:ext>
            </a:extLst>
          </p:cNvPr>
          <p:cNvGrpSpPr/>
          <p:nvPr/>
        </p:nvGrpSpPr>
        <p:grpSpPr>
          <a:xfrm>
            <a:off x="745369" y="2931520"/>
            <a:ext cx="595607" cy="618983"/>
            <a:chOff x="744244" y="1125507"/>
            <a:chExt cx="595607" cy="618983"/>
          </a:xfrm>
        </p:grpSpPr>
        <p:sp>
          <p:nvSpPr>
            <p:cNvPr id="686" name="TextBox 685">
              <a:extLst>
                <a:ext uri="{FF2B5EF4-FFF2-40B4-BE49-F238E27FC236}">
                  <a16:creationId xmlns:a16="http://schemas.microsoft.com/office/drawing/2014/main" id="{0E7CFE88-FB9E-620C-AD03-78F9F632161A}"/>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a:t>
              </a:r>
            </a:p>
          </p:txBody>
        </p:sp>
        <p:sp>
          <p:nvSpPr>
            <p:cNvPr id="687" name="TextBox 686">
              <a:extLst>
                <a:ext uri="{FF2B5EF4-FFF2-40B4-BE49-F238E27FC236}">
                  <a16:creationId xmlns:a16="http://schemas.microsoft.com/office/drawing/2014/main" id="{A8E70513-8FF3-43CC-9C8A-BC0E245BFFF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sp>
          <p:nvSpPr>
            <p:cNvPr id="688" name="TextBox 687">
              <a:extLst>
                <a:ext uri="{FF2B5EF4-FFF2-40B4-BE49-F238E27FC236}">
                  <a16:creationId xmlns:a16="http://schemas.microsoft.com/office/drawing/2014/main" id="{8C4CE44F-CE6E-7A25-4331-07BC89118D7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Potassium</a:t>
              </a:r>
            </a:p>
          </p:txBody>
        </p:sp>
        <p:sp>
          <p:nvSpPr>
            <p:cNvPr id="689" name="TextBox 688">
              <a:extLst>
                <a:ext uri="{FF2B5EF4-FFF2-40B4-BE49-F238E27FC236}">
                  <a16:creationId xmlns:a16="http://schemas.microsoft.com/office/drawing/2014/main" id="{7855DE3B-1DF9-71C6-6E73-41EEB885AD6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grpSp>
      <p:grpSp>
        <p:nvGrpSpPr>
          <p:cNvPr id="690" name="Group 689">
            <a:extLst>
              <a:ext uri="{FF2B5EF4-FFF2-40B4-BE49-F238E27FC236}">
                <a16:creationId xmlns:a16="http://schemas.microsoft.com/office/drawing/2014/main" id="{091330E5-726D-CE00-D0BE-88909A3B557A}"/>
              </a:ext>
            </a:extLst>
          </p:cNvPr>
          <p:cNvGrpSpPr/>
          <p:nvPr/>
        </p:nvGrpSpPr>
        <p:grpSpPr>
          <a:xfrm>
            <a:off x="1336589" y="2931472"/>
            <a:ext cx="595607" cy="618946"/>
            <a:chOff x="741876" y="1125544"/>
            <a:chExt cx="595607" cy="618946"/>
          </a:xfrm>
        </p:grpSpPr>
        <p:sp>
          <p:nvSpPr>
            <p:cNvPr id="691" name="TextBox 690">
              <a:extLst>
                <a:ext uri="{FF2B5EF4-FFF2-40B4-BE49-F238E27FC236}">
                  <a16:creationId xmlns:a16="http://schemas.microsoft.com/office/drawing/2014/main" id="{D88F04BE-F4B3-5B62-00F4-54C95E18F16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a:t>
              </a:r>
            </a:p>
          </p:txBody>
        </p:sp>
        <p:sp>
          <p:nvSpPr>
            <p:cNvPr id="692" name="TextBox 691">
              <a:extLst>
                <a:ext uri="{FF2B5EF4-FFF2-40B4-BE49-F238E27FC236}">
                  <a16:creationId xmlns:a16="http://schemas.microsoft.com/office/drawing/2014/main" id="{6F4CF734-64B6-726F-D21D-89BA8A8526CD}"/>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sp>
          <p:nvSpPr>
            <p:cNvPr id="693" name="TextBox 692">
              <a:extLst>
                <a:ext uri="{FF2B5EF4-FFF2-40B4-BE49-F238E27FC236}">
                  <a16:creationId xmlns:a16="http://schemas.microsoft.com/office/drawing/2014/main" id="{E15205ED-CA3A-E1DB-D6BD-B92A88330689}"/>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Calcium</a:t>
              </a:r>
            </a:p>
          </p:txBody>
        </p:sp>
        <p:sp>
          <p:nvSpPr>
            <p:cNvPr id="694" name="TextBox 693">
              <a:extLst>
                <a:ext uri="{FF2B5EF4-FFF2-40B4-BE49-F238E27FC236}">
                  <a16:creationId xmlns:a16="http://schemas.microsoft.com/office/drawing/2014/main" id="{6FFAAD95-A927-BA8A-D4B4-E98E37D510F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695" name="Group 694">
            <a:extLst>
              <a:ext uri="{FF2B5EF4-FFF2-40B4-BE49-F238E27FC236}">
                <a16:creationId xmlns:a16="http://schemas.microsoft.com/office/drawing/2014/main" id="{CB1967F6-DE31-8CC9-3A24-47D9EEB0A3F5}"/>
              </a:ext>
            </a:extLst>
          </p:cNvPr>
          <p:cNvGrpSpPr/>
          <p:nvPr/>
        </p:nvGrpSpPr>
        <p:grpSpPr>
          <a:xfrm>
            <a:off x="1925471" y="2930176"/>
            <a:ext cx="595607" cy="618983"/>
            <a:chOff x="744244" y="1125507"/>
            <a:chExt cx="595607" cy="618983"/>
          </a:xfrm>
        </p:grpSpPr>
        <p:sp>
          <p:nvSpPr>
            <p:cNvPr id="696" name="TextBox 695">
              <a:extLst>
                <a:ext uri="{FF2B5EF4-FFF2-40B4-BE49-F238E27FC236}">
                  <a16:creationId xmlns:a16="http://schemas.microsoft.com/office/drawing/2014/main" id="{555F0496-5B27-8E59-8004-9677CF840AD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Sc</a:t>
              </a:r>
            </a:p>
          </p:txBody>
        </p:sp>
        <p:sp>
          <p:nvSpPr>
            <p:cNvPr id="697" name="TextBox 696">
              <a:extLst>
                <a:ext uri="{FF2B5EF4-FFF2-40B4-BE49-F238E27FC236}">
                  <a16:creationId xmlns:a16="http://schemas.microsoft.com/office/drawing/2014/main" id="{DE0BE269-9705-D584-4A0B-F1F349912D5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a:t>
              </a:r>
            </a:p>
          </p:txBody>
        </p:sp>
        <p:sp>
          <p:nvSpPr>
            <p:cNvPr id="698" name="TextBox 697">
              <a:extLst>
                <a:ext uri="{FF2B5EF4-FFF2-40B4-BE49-F238E27FC236}">
                  <a16:creationId xmlns:a16="http://schemas.microsoft.com/office/drawing/2014/main" id="{8041D03D-26A9-D514-C435-5BDEDDB1A6E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Scandium</a:t>
              </a:r>
            </a:p>
          </p:txBody>
        </p:sp>
        <p:sp>
          <p:nvSpPr>
            <p:cNvPr id="699" name="TextBox 698">
              <a:extLst>
                <a:ext uri="{FF2B5EF4-FFF2-40B4-BE49-F238E27FC236}">
                  <a16:creationId xmlns:a16="http://schemas.microsoft.com/office/drawing/2014/main" id="{7C4CC413-D77B-35AD-339E-3F0955AA718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grpSp>
      <p:grpSp>
        <p:nvGrpSpPr>
          <p:cNvPr id="700" name="Group 699">
            <a:extLst>
              <a:ext uri="{FF2B5EF4-FFF2-40B4-BE49-F238E27FC236}">
                <a16:creationId xmlns:a16="http://schemas.microsoft.com/office/drawing/2014/main" id="{B9A3D3E9-C84E-B923-C5AB-F1192E30A5DF}"/>
              </a:ext>
            </a:extLst>
          </p:cNvPr>
          <p:cNvGrpSpPr/>
          <p:nvPr/>
        </p:nvGrpSpPr>
        <p:grpSpPr>
          <a:xfrm>
            <a:off x="2534179" y="2924911"/>
            <a:ext cx="595607" cy="618983"/>
            <a:chOff x="744244" y="1125507"/>
            <a:chExt cx="595607" cy="618983"/>
          </a:xfrm>
        </p:grpSpPr>
        <p:sp>
          <p:nvSpPr>
            <p:cNvPr id="701" name="TextBox 700">
              <a:extLst>
                <a:ext uri="{FF2B5EF4-FFF2-40B4-BE49-F238E27FC236}">
                  <a16:creationId xmlns:a16="http://schemas.microsoft.com/office/drawing/2014/main" id="{B5B551A6-4233-E6B4-21A7-5A6DBA392A99}"/>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Ti</a:t>
              </a:r>
              <a:endParaRPr lang="en-US" sz="1000" b="1" dirty="0">
                <a:solidFill>
                  <a:prstClr val="black"/>
                </a:solidFill>
                <a:latin typeface="Work Sans" pitchFamily="2" charset="0"/>
              </a:endParaRPr>
            </a:p>
          </p:txBody>
        </p:sp>
        <p:sp>
          <p:nvSpPr>
            <p:cNvPr id="702" name="TextBox 701">
              <a:extLst>
                <a:ext uri="{FF2B5EF4-FFF2-40B4-BE49-F238E27FC236}">
                  <a16:creationId xmlns:a16="http://schemas.microsoft.com/office/drawing/2014/main" id="{2F31561D-5182-F739-65DB-BF7EDFF8D4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a:t>
              </a:r>
            </a:p>
          </p:txBody>
        </p:sp>
        <p:sp>
          <p:nvSpPr>
            <p:cNvPr id="703" name="TextBox 702">
              <a:extLst>
                <a:ext uri="{FF2B5EF4-FFF2-40B4-BE49-F238E27FC236}">
                  <a16:creationId xmlns:a16="http://schemas.microsoft.com/office/drawing/2014/main" id="{FA09C416-7405-F103-20ED-81C47ECE266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Titanium</a:t>
              </a:r>
            </a:p>
          </p:txBody>
        </p:sp>
        <p:sp>
          <p:nvSpPr>
            <p:cNvPr id="704" name="TextBox 703">
              <a:extLst>
                <a:ext uri="{FF2B5EF4-FFF2-40B4-BE49-F238E27FC236}">
                  <a16:creationId xmlns:a16="http://schemas.microsoft.com/office/drawing/2014/main" id="{E85609AE-2180-2E5C-8384-82DF8E9E3CC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705" name="Group 704">
            <a:extLst>
              <a:ext uri="{FF2B5EF4-FFF2-40B4-BE49-F238E27FC236}">
                <a16:creationId xmlns:a16="http://schemas.microsoft.com/office/drawing/2014/main" id="{C3B383D2-6F1E-C025-6FF2-87BAA58F660F}"/>
              </a:ext>
            </a:extLst>
          </p:cNvPr>
          <p:cNvGrpSpPr/>
          <p:nvPr/>
        </p:nvGrpSpPr>
        <p:grpSpPr>
          <a:xfrm>
            <a:off x="3121894" y="2926725"/>
            <a:ext cx="595607" cy="618983"/>
            <a:chOff x="744244" y="1125507"/>
            <a:chExt cx="595607" cy="618983"/>
          </a:xfrm>
        </p:grpSpPr>
        <p:sp>
          <p:nvSpPr>
            <p:cNvPr id="706" name="TextBox 705">
              <a:extLst>
                <a:ext uri="{FF2B5EF4-FFF2-40B4-BE49-F238E27FC236}">
                  <a16:creationId xmlns:a16="http://schemas.microsoft.com/office/drawing/2014/main" id="{E0CA7E53-A2AF-B930-63AF-2F1B06FBF65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V</a:t>
              </a:r>
            </a:p>
          </p:txBody>
        </p:sp>
        <p:sp>
          <p:nvSpPr>
            <p:cNvPr id="707" name="TextBox 706">
              <a:extLst>
                <a:ext uri="{FF2B5EF4-FFF2-40B4-BE49-F238E27FC236}">
                  <a16:creationId xmlns:a16="http://schemas.microsoft.com/office/drawing/2014/main" id="{924976CB-5964-C722-3C6A-10C3205D370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sp>
          <p:nvSpPr>
            <p:cNvPr id="708" name="TextBox 707">
              <a:extLst>
                <a:ext uri="{FF2B5EF4-FFF2-40B4-BE49-F238E27FC236}">
                  <a16:creationId xmlns:a16="http://schemas.microsoft.com/office/drawing/2014/main" id="{4F6A576E-AD36-90A6-66D0-70D2F2338BD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Vanadium</a:t>
              </a:r>
            </a:p>
          </p:txBody>
        </p:sp>
        <p:sp>
          <p:nvSpPr>
            <p:cNvPr id="709" name="TextBox 708">
              <a:extLst>
                <a:ext uri="{FF2B5EF4-FFF2-40B4-BE49-F238E27FC236}">
                  <a16:creationId xmlns:a16="http://schemas.microsoft.com/office/drawing/2014/main" id="{2541D2C0-63A0-D482-E6BA-119106C87BF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710" name="Group 709">
            <a:extLst>
              <a:ext uri="{FF2B5EF4-FFF2-40B4-BE49-F238E27FC236}">
                <a16:creationId xmlns:a16="http://schemas.microsoft.com/office/drawing/2014/main" id="{BCDA4F8B-DF51-48C5-BBAC-F5BFF6B80795}"/>
              </a:ext>
            </a:extLst>
          </p:cNvPr>
          <p:cNvGrpSpPr/>
          <p:nvPr/>
        </p:nvGrpSpPr>
        <p:grpSpPr>
          <a:xfrm>
            <a:off x="3709531" y="2926061"/>
            <a:ext cx="595607" cy="618983"/>
            <a:chOff x="744244" y="1125507"/>
            <a:chExt cx="595607" cy="618983"/>
          </a:xfrm>
        </p:grpSpPr>
        <p:sp>
          <p:nvSpPr>
            <p:cNvPr id="711" name="TextBox 710">
              <a:extLst>
                <a:ext uri="{FF2B5EF4-FFF2-40B4-BE49-F238E27FC236}">
                  <a16:creationId xmlns:a16="http://schemas.microsoft.com/office/drawing/2014/main" id="{7674DC9B-AA82-2A8E-8404-2129BF8621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Cr</a:t>
              </a:r>
            </a:p>
          </p:txBody>
        </p:sp>
        <p:sp>
          <p:nvSpPr>
            <p:cNvPr id="712" name="TextBox 711">
              <a:extLst>
                <a:ext uri="{FF2B5EF4-FFF2-40B4-BE49-F238E27FC236}">
                  <a16:creationId xmlns:a16="http://schemas.microsoft.com/office/drawing/2014/main" id="{5083C50B-8937-696C-7958-24333D21ADC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sp>
          <p:nvSpPr>
            <p:cNvPr id="713" name="TextBox 712">
              <a:extLst>
                <a:ext uri="{FF2B5EF4-FFF2-40B4-BE49-F238E27FC236}">
                  <a16:creationId xmlns:a16="http://schemas.microsoft.com/office/drawing/2014/main" id="{0C969022-E932-5D9E-0516-E4AF1A7D6B72}"/>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Chromium</a:t>
              </a:r>
            </a:p>
          </p:txBody>
        </p:sp>
        <p:sp>
          <p:nvSpPr>
            <p:cNvPr id="714" name="TextBox 713">
              <a:extLst>
                <a:ext uri="{FF2B5EF4-FFF2-40B4-BE49-F238E27FC236}">
                  <a16:creationId xmlns:a16="http://schemas.microsoft.com/office/drawing/2014/main" id="{A5B81286-8F4E-DF6F-774E-F02F6AE47FA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715" name="Group 714">
            <a:extLst>
              <a:ext uri="{FF2B5EF4-FFF2-40B4-BE49-F238E27FC236}">
                <a16:creationId xmlns:a16="http://schemas.microsoft.com/office/drawing/2014/main" id="{60ACD11F-E994-2CC2-A9AE-35AB730960FB}"/>
              </a:ext>
            </a:extLst>
          </p:cNvPr>
          <p:cNvGrpSpPr/>
          <p:nvPr/>
        </p:nvGrpSpPr>
        <p:grpSpPr>
          <a:xfrm>
            <a:off x="4289402" y="2931472"/>
            <a:ext cx="627724" cy="618983"/>
            <a:chOff x="724064" y="1125507"/>
            <a:chExt cx="627724" cy="618983"/>
          </a:xfrm>
        </p:grpSpPr>
        <p:sp>
          <p:nvSpPr>
            <p:cNvPr id="716" name="TextBox 715">
              <a:extLst>
                <a:ext uri="{FF2B5EF4-FFF2-40B4-BE49-F238E27FC236}">
                  <a16:creationId xmlns:a16="http://schemas.microsoft.com/office/drawing/2014/main" id="{00AC87E1-7AC9-72EC-0AB3-095EF4323257}"/>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Mn</a:t>
              </a:r>
            </a:p>
          </p:txBody>
        </p:sp>
        <p:sp>
          <p:nvSpPr>
            <p:cNvPr id="717" name="TextBox 716">
              <a:extLst>
                <a:ext uri="{FF2B5EF4-FFF2-40B4-BE49-F238E27FC236}">
                  <a16:creationId xmlns:a16="http://schemas.microsoft.com/office/drawing/2014/main" id="{24DE9E10-4498-C0BA-7837-82DDF288CD7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a:t>
              </a:r>
            </a:p>
          </p:txBody>
        </p:sp>
        <p:sp>
          <p:nvSpPr>
            <p:cNvPr id="718" name="TextBox 717">
              <a:extLst>
                <a:ext uri="{FF2B5EF4-FFF2-40B4-BE49-F238E27FC236}">
                  <a16:creationId xmlns:a16="http://schemas.microsoft.com/office/drawing/2014/main" id="{B5AB9387-6F46-1558-BE13-3ED1F71E62B4}"/>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Manganese</a:t>
              </a:r>
            </a:p>
          </p:txBody>
        </p:sp>
        <p:sp>
          <p:nvSpPr>
            <p:cNvPr id="719" name="TextBox 718">
              <a:extLst>
                <a:ext uri="{FF2B5EF4-FFF2-40B4-BE49-F238E27FC236}">
                  <a16:creationId xmlns:a16="http://schemas.microsoft.com/office/drawing/2014/main" id="{037EA1D8-9CE9-F463-C561-9F5AF42C3A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720" name="Group 719">
            <a:extLst>
              <a:ext uri="{FF2B5EF4-FFF2-40B4-BE49-F238E27FC236}">
                <a16:creationId xmlns:a16="http://schemas.microsoft.com/office/drawing/2014/main" id="{9FB099E8-47D3-1767-79DC-77EB006F83D5}"/>
              </a:ext>
            </a:extLst>
          </p:cNvPr>
          <p:cNvGrpSpPr/>
          <p:nvPr/>
        </p:nvGrpSpPr>
        <p:grpSpPr>
          <a:xfrm>
            <a:off x="4897528" y="3517516"/>
            <a:ext cx="595607" cy="618983"/>
            <a:chOff x="744244" y="1125507"/>
            <a:chExt cx="595607" cy="618983"/>
          </a:xfrm>
        </p:grpSpPr>
        <p:sp>
          <p:nvSpPr>
            <p:cNvPr id="721" name="TextBox 720">
              <a:extLst>
                <a:ext uri="{FF2B5EF4-FFF2-40B4-BE49-F238E27FC236}">
                  <a16:creationId xmlns:a16="http://schemas.microsoft.com/office/drawing/2014/main" id="{4C979E82-A7AC-EB2B-1E2C-C27E2913428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Ru</a:t>
              </a:r>
            </a:p>
          </p:txBody>
        </p:sp>
        <p:sp>
          <p:nvSpPr>
            <p:cNvPr id="722" name="TextBox 721">
              <a:extLst>
                <a:ext uri="{FF2B5EF4-FFF2-40B4-BE49-F238E27FC236}">
                  <a16:creationId xmlns:a16="http://schemas.microsoft.com/office/drawing/2014/main" id="{31EB72AE-976F-B258-884D-31CA00AA79F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44</a:t>
              </a:r>
            </a:p>
          </p:txBody>
        </p:sp>
        <p:sp>
          <p:nvSpPr>
            <p:cNvPr id="723" name="TextBox 722">
              <a:extLst>
                <a:ext uri="{FF2B5EF4-FFF2-40B4-BE49-F238E27FC236}">
                  <a16:creationId xmlns:a16="http://schemas.microsoft.com/office/drawing/2014/main" id="{B1AE7B90-870A-8289-7B8F-E9A368D7862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Ruthenium</a:t>
              </a:r>
            </a:p>
          </p:txBody>
        </p:sp>
        <p:sp>
          <p:nvSpPr>
            <p:cNvPr id="724" name="TextBox 723">
              <a:extLst>
                <a:ext uri="{FF2B5EF4-FFF2-40B4-BE49-F238E27FC236}">
                  <a16:creationId xmlns:a16="http://schemas.microsoft.com/office/drawing/2014/main" id="{00285DF3-8BED-089F-87CE-47817B5AE39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101</a:t>
              </a:r>
            </a:p>
          </p:txBody>
        </p:sp>
      </p:grpSp>
      <p:grpSp>
        <p:nvGrpSpPr>
          <p:cNvPr id="725" name="Group 724">
            <a:extLst>
              <a:ext uri="{FF2B5EF4-FFF2-40B4-BE49-F238E27FC236}">
                <a16:creationId xmlns:a16="http://schemas.microsoft.com/office/drawing/2014/main" id="{E9BA2B99-B4BF-74CB-32E1-07C6913F865F}"/>
              </a:ext>
            </a:extLst>
          </p:cNvPr>
          <p:cNvGrpSpPr/>
          <p:nvPr/>
        </p:nvGrpSpPr>
        <p:grpSpPr>
          <a:xfrm>
            <a:off x="5484831" y="3517516"/>
            <a:ext cx="595607" cy="618983"/>
            <a:chOff x="744244" y="1125507"/>
            <a:chExt cx="595607" cy="618983"/>
          </a:xfrm>
        </p:grpSpPr>
        <p:sp>
          <p:nvSpPr>
            <p:cNvPr id="726" name="TextBox 725">
              <a:extLst>
                <a:ext uri="{FF2B5EF4-FFF2-40B4-BE49-F238E27FC236}">
                  <a16:creationId xmlns:a16="http://schemas.microsoft.com/office/drawing/2014/main" id="{926178A6-1DA1-DEE4-10A9-8829ADB92AD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Rh</a:t>
              </a:r>
            </a:p>
          </p:txBody>
        </p:sp>
        <p:sp>
          <p:nvSpPr>
            <p:cNvPr id="727" name="TextBox 726">
              <a:extLst>
                <a:ext uri="{FF2B5EF4-FFF2-40B4-BE49-F238E27FC236}">
                  <a16:creationId xmlns:a16="http://schemas.microsoft.com/office/drawing/2014/main" id="{28C8DB09-DA86-0E70-4248-2F602D9A01F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sp>
          <p:nvSpPr>
            <p:cNvPr id="728" name="TextBox 727">
              <a:extLst>
                <a:ext uri="{FF2B5EF4-FFF2-40B4-BE49-F238E27FC236}">
                  <a16:creationId xmlns:a16="http://schemas.microsoft.com/office/drawing/2014/main" id="{3BD1B835-FA3B-FD26-4DF8-90070414213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Rhodium</a:t>
              </a:r>
            </a:p>
          </p:txBody>
        </p:sp>
        <p:sp>
          <p:nvSpPr>
            <p:cNvPr id="729" name="TextBox 728">
              <a:extLst>
                <a:ext uri="{FF2B5EF4-FFF2-40B4-BE49-F238E27FC236}">
                  <a16:creationId xmlns:a16="http://schemas.microsoft.com/office/drawing/2014/main" id="{8DB2DF89-3C10-00E0-D208-396A09EABB7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103</a:t>
              </a:r>
            </a:p>
          </p:txBody>
        </p:sp>
      </p:grpSp>
      <p:grpSp>
        <p:nvGrpSpPr>
          <p:cNvPr id="730" name="Group 729">
            <a:extLst>
              <a:ext uri="{FF2B5EF4-FFF2-40B4-BE49-F238E27FC236}">
                <a16:creationId xmlns:a16="http://schemas.microsoft.com/office/drawing/2014/main" id="{A986F0B4-25CD-3240-F5B7-B0FF81F6145B}"/>
              </a:ext>
            </a:extLst>
          </p:cNvPr>
          <p:cNvGrpSpPr/>
          <p:nvPr/>
        </p:nvGrpSpPr>
        <p:grpSpPr>
          <a:xfrm>
            <a:off x="6079211" y="3517516"/>
            <a:ext cx="595607" cy="618983"/>
            <a:chOff x="744244" y="1125507"/>
            <a:chExt cx="595607" cy="618983"/>
          </a:xfrm>
        </p:grpSpPr>
        <p:sp>
          <p:nvSpPr>
            <p:cNvPr id="731" name="TextBox 730">
              <a:extLst>
                <a:ext uri="{FF2B5EF4-FFF2-40B4-BE49-F238E27FC236}">
                  <a16:creationId xmlns:a16="http://schemas.microsoft.com/office/drawing/2014/main" id="{91D49A7F-A415-8E80-92CA-87C3DF4C018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Pd</a:t>
              </a:r>
            </a:p>
          </p:txBody>
        </p:sp>
        <p:sp>
          <p:nvSpPr>
            <p:cNvPr id="732" name="TextBox 731">
              <a:extLst>
                <a:ext uri="{FF2B5EF4-FFF2-40B4-BE49-F238E27FC236}">
                  <a16:creationId xmlns:a16="http://schemas.microsoft.com/office/drawing/2014/main" id="{17467EB2-4663-0CAB-772D-4212BE6DD08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46</a:t>
              </a:r>
            </a:p>
          </p:txBody>
        </p:sp>
        <p:sp>
          <p:nvSpPr>
            <p:cNvPr id="733" name="TextBox 732">
              <a:extLst>
                <a:ext uri="{FF2B5EF4-FFF2-40B4-BE49-F238E27FC236}">
                  <a16:creationId xmlns:a16="http://schemas.microsoft.com/office/drawing/2014/main" id="{E96F38A8-2AF2-5525-B435-D60C11714C0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Palladium</a:t>
              </a:r>
            </a:p>
          </p:txBody>
        </p:sp>
        <p:sp>
          <p:nvSpPr>
            <p:cNvPr id="734" name="TextBox 733">
              <a:extLst>
                <a:ext uri="{FF2B5EF4-FFF2-40B4-BE49-F238E27FC236}">
                  <a16:creationId xmlns:a16="http://schemas.microsoft.com/office/drawing/2014/main" id="{8016FCE6-0B83-820D-AFF3-558C8018918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106</a:t>
              </a:r>
            </a:p>
          </p:txBody>
        </p:sp>
      </p:grpSp>
      <p:grpSp>
        <p:nvGrpSpPr>
          <p:cNvPr id="735" name="Group 734">
            <a:extLst>
              <a:ext uri="{FF2B5EF4-FFF2-40B4-BE49-F238E27FC236}">
                <a16:creationId xmlns:a16="http://schemas.microsoft.com/office/drawing/2014/main" id="{0F84B6DC-B300-3E15-AA25-3399443D38D3}"/>
              </a:ext>
            </a:extLst>
          </p:cNvPr>
          <p:cNvGrpSpPr/>
          <p:nvPr/>
        </p:nvGrpSpPr>
        <p:grpSpPr>
          <a:xfrm>
            <a:off x="6676946" y="3517516"/>
            <a:ext cx="595607" cy="618983"/>
            <a:chOff x="744244" y="1125507"/>
            <a:chExt cx="595607" cy="618983"/>
          </a:xfrm>
        </p:grpSpPr>
        <p:sp>
          <p:nvSpPr>
            <p:cNvPr id="736" name="TextBox 735">
              <a:extLst>
                <a:ext uri="{FF2B5EF4-FFF2-40B4-BE49-F238E27FC236}">
                  <a16:creationId xmlns:a16="http://schemas.microsoft.com/office/drawing/2014/main" id="{7E3FFBF4-A200-4F37-BA19-F9BE646E3A7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Ag</a:t>
              </a:r>
            </a:p>
          </p:txBody>
        </p:sp>
        <p:sp>
          <p:nvSpPr>
            <p:cNvPr id="737" name="TextBox 736">
              <a:extLst>
                <a:ext uri="{FF2B5EF4-FFF2-40B4-BE49-F238E27FC236}">
                  <a16:creationId xmlns:a16="http://schemas.microsoft.com/office/drawing/2014/main" id="{D5BD9905-77B1-155E-9734-B1476E0B73B9}"/>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47</a:t>
              </a:r>
            </a:p>
          </p:txBody>
        </p:sp>
        <p:sp>
          <p:nvSpPr>
            <p:cNvPr id="738" name="TextBox 737">
              <a:extLst>
                <a:ext uri="{FF2B5EF4-FFF2-40B4-BE49-F238E27FC236}">
                  <a16:creationId xmlns:a16="http://schemas.microsoft.com/office/drawing/2014/main" id="{CE6C09F2-4FFE-B02C-E0C2-3F7025E064C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Silver</a:t>
              </a:r>
            </a:p>
          </p:txBody>
        </p:sp>
        <p:sp>
          <p:nvSpPr>
            <p:cNvPr id="739" name="TextBox 738">
              <a:extLst>
                <a:ext uri="{FF2B5EF4-FFF2-40B4-BE49-F238E27FC236}">
                  <a16:creationId xmlns:a16="http://schemas.microsoft.com/office/drawing/2014/main" id="{6D17B803-D9F6-BD37-1A95-3ECFD5855F7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108</a:t>
              </a:r>
            </a:p>
          </p:txBody>
        </p:sp>
      </p:grpSp>
      <p:grpSp>
        <p:nvGrpSpPr>
          <p:cNvPr id="740" name="Group 739">
            <a:extLst>
              <a:ext uri="{FF2B5EF4-FFF2-40B4-BE49-F238E27FC236}">
                <a16:creationId xmlns:a16="http://schemas.microsoft.com/office/drawing/2014/main" id="{6EF85A2D-EAB3-0C4B-FA60-D90CB00CD116}"/>
              </a:ext>
            </a:extLst>
          </p:cNvPr>
          <p:cNvGrpSpPr/>
          <p:nvPr/>
        </p:nvGrpSpPr>
        <p:grpSpPr>
          <a:xfrm>
            <a:off x="7264590" y="3520778"/>
            <a:ext cx="595607" cy="618983"/>
            <a:chOff x="744244" y="1125507"/>
            <a:chExt cx="595607" cy="618983"/>
          </a:xfrm>
        </p:grpSpPr>
        <p:sp>
          <p:nvSpPr>
            <p:cNvPr id="741" name="TextBox 740">
              <a:extLst>
                <a:ext uri="{FF2B5EF4-FFF2-40B4-BE49-F238E27FC236}">
                  <a16:creationId xmlns:a16="http://schemas.microsoft.com/office/drawing/2014/main" id="{F22BB398-21A7-5F54-A581-04B1F50B2D1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Cd</a:t>
              </a:r>
            </a:p>
          </p:txBody>
        </p:sp>
        <p:sp>
          <p:nvSpPr>
            <p:cNvPr id="742" name="TextBox 741">
              <a:extLst>
                <a:ext uri="{FF2B5EF4-FFF2-40B4-BE49-F238E27FC236}">
                  <a16:creationId xmlns:a16="http://schemas.microsoft.com/office/drawing/2014/main" id="{C15A4955-6E72-1F76-85C0-041A6D41FED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sp>
          <p:nvSpPr>
            <p:cNvPr id="743" name="TextBox 742">
              <a:extLst>
                <a:ext uri="{FF2B5EF4-FFF2-40B4-BE49-F238E27FC236}">
                  <a16:creationId xmlns:a16="http://schemas.microsoft.com/office/drawing/2014/main" id="{8367A60C-F816-1CDA-AE10-C73108552AF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Cadmium</a:t>
              </a:r>
            </a:p>
          </p:txBody>
        </p:sp>
        <p:sp>
          <p:nvSpPr>
            <p:cNvPr id="744" name="TextBox 743">
              <a:extLst>
                <a:ext uri="{FF2B5EF4-FFF2-40B4-BE49-F238E27FC236}">
                  <a16:creationId xmlns:a16="http://schemas.microsoft.com/office/drawing/2014/main" id="{465D74A3-ED78-D22B-2EDD-A9EF0AB845A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112</a:t>
              </a:r>
            </a:p>
          </p:txBody>
        </p:sp>
      </p:grpSp>
      <p:grpSp>
        <p:nvGrpSpPr>
          <p:cNvPr id="745" name="Group 744">
            <a:extLst>
              <a:ext uri="{FF2B5EF4-FFF2-40B4-BE49-F238E27FC236}">
                <a16:creationId xmlns:a16="http://schemas.microsoft.com/office/drawing/2014/main" id="{A7969A07-1963-59F6-FF9B-BB3712BD80DF}"/>
              </a:ext>
            </a:extLst>
          </p:cNvPr>
          <p:cNvGrpSpPr/>
          <p:nvPr/>
        </p:nvGrpSpPr>
        <p:grpSpPr>
          <a:xfrm>
            <a:off x="7858066" y="3524077"/>
            <a:ext cx="595607" cy="618983"/>
            <a:chOff x="744244" y="1125507"/>
            <a:chExt cx="595607" cy="618983"/>
          </a:xfrm>
        </p:grpSpPr>
        <p:sp>
          <p:nvSpPr>
            <p:cNvPr id="746" name="TextBox 745">
              <a:extLst>
                <a:ext uri="{FF2B5EF4-FFF2-40B4-BE49-F238E27FC236}">
                  <a16:creationId xmlns:a16="http://schemas.microsoft.com/office/drawing/2014/main" id="{7394A7F8-1D7B-1086-AB1E-200CC03BD6A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In</a:t>
              </a:r>
            </a:p>
          </p:txBody>
        </p:sp>
        <p:sp>
          <p:nvSpPr>
            <p:cNvPr id="747" name="TextBox 746">
              <a:extLst>
                <a:ext uri="{FF2B5EF4-FFF2-40B4-BE49-F238E27FC236}">
                  <a16:creationId xmlns:a16="http://schemas.microsoft.com/office/drawing/2014/main" id="{6A162D75-49D8-42E0-4EB8-98ED5B1EA21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49</a:t>
              </a:r>
            </a:p>
          </p:txBody>
        </p:sp>
        <p:sp>
          <p:nvSpPr>
            <p:cNvPr id="748" name="TextBox 747">
              <a:extLst>
                <a:ext uri="{FF2B5EF4-FFF2-40B4-BE49-F238E27FC236}">
                  <a16:creationId xmlns:a16="http://schemas.microsoft.com/office/drawing/2014/main" id="{21728113-7F80-064D-A386-66B861D432C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Indium</a:t>
              </a:r>
            </a:p>
          </p:txBody>
        </p:sp>
        <p:sp>
          <p:nvSpPr>
            <p:cNvPr id="749" name="TextBox 748">
              <a:extLst>
                <a:ext uri="{FF2B5EF4-FFF2-40B4-BE49-F238E27FC236}">
                  <a16:creationId xmlns:a16="http://schemas.microsoft.com/office/drawing/2014/main" id="{3DCC5C27-A7F2-C6A3-C7B0-B96CCF2E351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115</a:t>
              </a:r>
            </a:p>
          </p:txBody>
        </p:sp>
      </p:grpSp>
      <p:grpSp>
        <p:nvGrpSpPr>
          <p:cNvPr id="750" name="Group 749">
            <a:extLst>
              <a:ext uri="{FF2B5EF4-FFF2-40B4-BE49-F238E27FC236}">
                <a16:creationId xmlns:a16="http://schemas.microsoft.com/office/drawing/2014/main" id="{1A0FEA2A-A9D7-8889-F1F5-57DA2586BF88}"/>
              </a:ext>
            </a:extLst>
          </p:cNvPr>
          <p:cNvGrpSpPr/>
          <p:nvPr/>
        </p:nvGrpSpPr>
        <p:grpSpPr>
          <a:xfrm>
            <a:off x="8438072" y="3524077"/>
            <a:ext cx="628703" cy="618983"/>
            <a:chOff x="727201" y="1125507"/>
            <a:chExt cx="628703" cy="618983"/>
          </a:xfrm>
        </p:grpSpPr>
        <p:sp>
          <p:nvSpPr>
            <p:cNvPr id="751" name="TextBox 750">
              <a:extLst>
                <a:ext uri="{FF2B5EF4-FFF2-40B4-BE49-F238E27FC236}">
                  <a16:creationId xmlns:a16="http://schemas.microsoft.com/office/drawing/2014/main" id="{AB3B5E2A-6249-92D9-CC87-3CF9EA5F248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Sn</a:t>
              </a:r>
            </a:p>
          </p:txBody>
        </p:sp>
        <p:sp>
          <p:nvSpPr>
            <p:cNvPr id="752" name="TextBox 751">
              <a:extLst>
                <a:ext uri="{FF2B5EF4-FFF2-40B4-BE49-F238E27FC236}">
                  <a16:creationId xmlns:a16="http://schemas.microsoft.com/office/drawing/2014/main" id="{2EE59F53-4978-EC62-E670-6F2B9F1053E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50</a:t>
              </a:r>
            </a:p>
          </p:txBody>
        </p:sp>
        <p:sp>
          <p:nvSpPr>
            <p:cNvPr id="753" name="TextBox 752">
              <a:extLst>
                <a:ext uri="{FF2B5EF4-FFF2-40B4-BE49-F238E27FC236}">
                  <a16:creationId xmlns:a16="http://schemas.microsoft.com/office/drawing/2014/main" id="{90B32AD4-2905-E2C1-C8E6-EBBF741E1246}"/>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Tin</a:t>
              </a:r>
            </a:p>
          </p:txBody>
        </p:sp>
        <p:sp>
          <p:nvSpPr>
            <p:cNvPr id="754" name="TextBox 753">
              <a:extLst>
                <a:ext uri="{FF2B5EF4-FFF2-40B4-BE49-F238E27FC236}">
                  <a16:creationId xmlns:a16="http://schemas.microsoft.com/office/drawing/2014/main" id="{374C6E82-F4B6-AF5C-F51D-7F65629C6CF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119</a:t>
              </a:r>
            </a:p>
          </p:txBody>
        </p:sp>
      </p:grpSp>
      <p:grpSp>
        <p:nvGrpSpPr>
          <p:cNvPr id="755" name="Group 754">
            <a:extLst>
              <a:ext uri="{FF2B5EF4-FFF2-40B4-BE49-F238E27FC236}">
                <a16:creationId xmlns:a16="http://schemas.microsoft.com/office/drawing/2014/main" id="{D97823D7-4C08-1534-0BA9-D9BF202382E1}"/>
              </a:ext>
            </a:extLst>
          </p:cNvPr>
          <p:cNvGrpSpPr/>
          <p:nvPr/>
        </p:nvGrpSpPr>
        <p:grpSpPr>
          <a:xfrm>
            <a:off x="9047497" y="3524040"/>
            <a:ext cx="595607" cy="618983"/>
            <a:chOff x="744244" y="1125507"/>
            <a:chExt cx="595607" cy="618983"/>
          </a:xfrm>
        </p:grpSpPr>
        <p:sp>
          <p:nvSpPr>
            <p:cNvPr id="756" name="TextBox 755">
              <a:extLst>
                <a:ext uri="{FF2B5EF4-FFF2-40B4-BE49-F238E27FC236}">
                  <a16:creationId xmlns:a16="http://schemas.microsoft.com/office/drawing/2014/main" id="{2F347B61-5197-D224-6DB3-C90E699FAF5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Sb</a:t>
              </a:r>
            </a:p>
          </p:txBody>
        </p:sp>
        <p:sp>
          <p:nvSpPr>
            <p:cNvPr id="757" name="TextBox 756">
              <a:extLst>
                <a:ext uri="{FF2B5EF4-FFF2-40B4-BE49-F238E27FC236}">
                  <a16:creationId xmlns:a16="http://schemas.microsoft.com/office/drawing/2014/main" id="{7C7E7035-E7BE-96D6-ED7E-DB8EB56F902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51</a:t>
              </a:r>
            </a:p>
          </p:txBody>
        </p:sp>
        <p:sp>
          <p:nvSpPr>
            <p:cNvPr id="758" name="TextBox 757">
              <a:extLst>
                <a:ext uri="{FF2B5EF4-FFF2-40B4-BE49-F238E27FC236}">
                  <a16:creationId xmlns:a16="http://schemas.microsoft.com/office/drawing/2014/main" id="{E15FFFF7-F559-AE77-2FB1-ED3CEE788C2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Antimony</a:t>
              </a:r>
            </a:p>
          </p:txBody>
        </p:sp>
        <p:sp>
          <p:nvSpPr>
            <p:cNvPr id="759" name="TextBox 758">
              <a:extLst>
                <a:ext uri="{FF2B5EF4-FFF2-40B4-BE49-F238E27FC236}">
                  <a16:creationId xmlns:a16="http://schemas.microsoft.com/office/drawing/2014/main" id="{DB3F483E-F9B1-4A70-DCA3-61326AFA706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122</a:t>
              </a:r>
            </a:p>
          </p:txBody>
        </p:sp>
      </p:grpSp>
      <p:grpSp>
        <p:nvGrpSpPr>
          <p:cNvPr id="760" name="Group 759">
            <a:extLst>
              <a:ext uri="{FF2B5EF4-FFF2-40B4-BE49-F238E27FC236}">
                <a16:creationId xmlns:a16="http://schemas.microsoft.com/office/drawing/2014/main" id="{94902B7F-0C90-DD1F-ABAF-777C8CBBAFAE}"/>
              </a:ext>
            </a:extLst>
          </p:cNvPr>
          <p:cNvGrpSpPr/>
          <p:nvPr/>
        </p:nvGrpSpPr>
        <p:grpSpPr>
          <a:xfrm>
            <a:off x="9639844" y="3519328"/>
            <a:ext cx="595607" cy="618983"/>
            <a:chOff x="744244" y="1125507"/>
            <a:chExt cx="595607" cy="618983"/>
          </a:xfrm>
        </p:grpSpPr>
        <p:sp>
          <p:nvSpPr>
            <p:cNvPr id="761" name="TextBox 760">
              <a:extLst>
                <a:ext uri="{FF2B5EF4-FFF2-40B4-BE49-F238E27FC236}">
                  <a16:creationId xmlns:a16="http://schemas.microsoft.com/office/drawing/2014/main" id="{37D292B3-ACE4-C861-B63E-52D08EEC9532}"/>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Te</a:t>
              </a:r>
              <a:endParaRPr lang="en-US" sz="1000" b="1" dirty="0">
                <a:solidFill>
                  <a:prstClr val="black"/>
                </a:solidFill>
                <a:latin typeface="Work Sans" pitchFamily="2" charset="0"/>
              </a:endParaRPr>
            </a:p>
          </p:txBody>
        </p:sp>
        <p:sp>
          <p:nvSpPr>
            <p:cNvPr id="762" name="TextBox 761">
              <a:extLst>
                <a:ext uri="{FF2B5EF4-FFF2-40B4-BE49-F238E27FC236}">
                  <a16:creationId xmlns:a16="http://schemas.microsoft.com/office/drawing/2014/main" id="{88FCA577-FD6F-DCEA-E78F-7FB8927C1C9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sp>
          <p:nvSpPr>
            <p:cNvPr id="763" name="TextBox 762">
              <a:extLst>
                <a:ext uri="{FF2B5EF4-FFF2-40B4-BE49-F238E27FC236}">
                  <a16:creationId xmlns:a16="http://schemas.microsoft.com/office/drawing/2014/main" id="{BEFC00F7-2666-CAFA-EDDD-90A4BC6DD9F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Tellurium</a:t>
              </a:r>
            </a:p>
          </p:txBody>
        </p:sp>
        <p:sp>
          <p:nvSpPr>
            <p:cNvPr id="764" name="TextBox 763">
              <a:extLst>
                <a:ext uri="{FF2B5EF4-FFF2-40B4-BE49-F238E27FC236}">
                  <a16:creationId xmlns:a16="http://schemas.microsoft.com/office/drawing/2014/main" id="{F8325C10-290F-5B83-85B1-B2AE816F91C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128</a:t>
              </a:r>
            </a:p>
          </p:txBody>
        </p:sp>
      </p:grpSp>
      <p:grpSp>
        <p:nvGrpSpPr>
          <p:cNvPr id="765" name="Group 764">
            <a:extLst>
              <a:ext uri="{FF2B5EF4-FFF2-40B4-BE49-F238E27FC236}">
                <a16:creationId xmlns:a16="http://schemas.microsoft.com/office/drawing/2014/main" id="{7A284F23-CB4A-0237-0AC5-6B9B97E98AFD}"/>
              </a:ext>
            </a:extLst>
          </p:cNvPr>
          <p:cNvGrpSpPr/>
          <p:nvPr/>
        </p:nvGrpSpPr>
        <p:grpSpPr>
          <a:xfrm>
            <a:off x="10234149" y="3520071"/>
            <a:ext cx="595607" cy="618983"/>
            <a:chOff x="744244" y="1125507"/>
            <a:chExt cx="595607" cy="618983"/>
          </a:xfrm>
        </p:grpSpPr>
        <p:sp>
          <p:nvSpPr>
            <p:cNvPr id="766" name="TextBox 765">
              <a:extLst>
                <a:ext uri="{FF2B5EF4-FFF2-40B4-BE49-F238E27FC236}">
                  <a16:creationId xmlns:a16="http://schemas.microsoft.com/office/drawing/2014/main" id="{C6D0F26D-C0E1-F4BF-5E65-6A7D37E09A5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I</a:t>
              </a:r>
            </a:p>
          </p:txBody>
        </p:sp>
        <p:sp>
          <p:nvSpPr>
            <p:cNvPr id="767" name="TextBox 766">
              <a:extLst>
                <a:ext uri="{FF2B5EF4-FFF2-40B4-BE49-F238E27FC236}">
                  <a16:creationId xmlns:a16="http://schemas.microsoft.com/office/drawing/2014/main" id="{5F2D04AF-D38D-3773-D2E6-306E4482234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53</a:t>
              </a:r>
            </a:p>
          </p:txBody>
        </p:sp>
        <p:sp>
          <p:nvSpPr>
            <p:cNvPr id="768" name="TextBox 767">
              <a:extLst>
                <a:ext uri="{FF2B5EF4-FFF2-40B4-BE49-F238E27FC236}">
                  <a16:creationId xmlns:a16="http://schemas.microsoft.com/office/drawing/2014/main" id="{92650667-1EAA-5AC1-F13C-D39E170C6A4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Iodine</a:t>
              </a:r>
            </a:p>
          </p:txBody>
        </p:sp>
        <p:sp>
          <p:nvSpPr>
            <p:cNvPr id="769" name="TextBox 768">
              <a:extLst>
                <a:ext uri="{FF2B5EF4-FFF2-40B4-BE49-F238E27FC236}">
                  <a16:creationId xmlns:a16="http://schemas.microsoft.com/office/drawing/2014/main" id="{A33D7CA7-D755-D531-7298-2BFCFD2A9B0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127</a:t>
              </a:r>
            </a:p>
          </p:txBody>
        </p:sp>
      </p:grpSp>
      <p:grpSp>
        <p:nvGrpSpPr>
          <p:cNvPr id="770" name="Group 769">
            <a:extLst>
              <a:ext uri="{FF2B5EF4-FFF2-40B4-BE49-F238E27FC236}">
                <a16:creationId xmlns:a16="http://schemas.microsoft.com/office/drawing/2014/main" id="{1BEC1DA6-EC70-AE49-23B7-5AE2AA6B973E}"/>
              </a:ext>
            </a:extLst>
          </p:cNvPr>
          <p:cNvGrpSpPr/>
          <p:nvPr/>
        </p:nvGrpSpPr>
        <p:grpSpPr>
          <a:xfrm>
            <a:off x="10836824" y="3517516"/>
            <a:ext cx="595607" cy="618983"/>
            <a:chOff x="744244" y="1125507"/>
            <a:chExt cx="595607" cy="618983"/>
          </a:xfrm>
        </p:grpSpPr>
        <p:sp>
          <p:nvSpPr>
            <p:cNvPr id="771" name="TextBox 770">
              <a:extLst>
                <a:ext uri="{FF2B5EF4-FFF2-40B4-BE49-F238E27FC236}">
                  <a16:creationId xmlns:a16="http://schemas.microsoft.com/office/drawing/2014/main" id="{63204F4E-E7BB-BC7F-C7D3-35AEB969876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Xe</a:t>
              </a:r>
            </a:p>
          </p:txBody>
        </p:sp>
        <p:sp>
          <p:nvSpPr>
            <p:cNvPr id="772" name="TextBox 771">
              <a:extLst>
                <a:ext uri="{FF2B5EF4-FFF2-40B4-BE49-F238E27FC236}">
                  <a16:creationId xmlns:a16="http://schemas.microsoft.com/office/drawing/2014/main" id="{02ACBA1C-49F7-2084-D1B5-EB6D1348FD9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54</a:t>
              </a:r>
            </a:p>
          </p:txBody>
        </p:sp>
        <p:sp>
          <p:nvSpPr>
            <p:cNvPr id="773" name="TextBox 772">
              <a:extLst>
                <a:ext uri="{FF2B5EF4-FFF2-40B4-BE49-F238E27FC236}">
                  <a16:creationId xmlns:a16="http://schemas.microsoft.com/office/drawing/2014/main" id="{F85875D8-5DEA-5204-28A7-6AE84B1F7BE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Xenon</a:t>
              </a:r>
            </a:p>
          </p:txBody>
        </p:sp>
        <p:sp>
          <p:nvSpPr>
            <p:cNvPr id="774" name="TextBox 773">
              <a:extLst>
                <a:ext uri="{FF2B5EF4-FFF2-40B4-BE49-F238E27FC236}">
                  <a16:creationId xmlns:a16="http://schemas.microsoft.com/office/drawing/2014/main" id="{70437FD8-9FEC-08D9-1B24-F306725C099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131</a:t>
              </a:r>
            </a:p>
          </p:txBody>
        </p:sp>
      </p:grpSp>
      <p:grpSp>
        <p:nvGrpSpPr>
          <p:cNvPr id="775" name="Group 774">
            <a:extLst>
              <a:ext uri="{FF2B5EF4-FFF2-40B4-BE49-F238E27FC236}">
                <a16:creationId xmlns:a16="http://schemas.microsoft.com/office/drawing/2014/main" id="{F6210C2C-BD4B-B6BF-97CF-C8F49F0744C7}"/>
              </a:ext>
            </a:extLst>
          </p:cNvPr>
          <p:cNvGrpSpPr/>
          <p:nvPr/>
        </p:nvGrpSpPr>
        <p:grpSpPr>
          <a:xfrm>
            <a:off x="743601" y="3523913"/>
            <a:ext cx="595607" cy="618983"/>
            <a:chOff x="744244" y="1125507"/>
            <a:chExt cx="595607" cy="618983"/>
          </a:xfrm>
        </p:grpSpPr>
        <p:sp>
          <p:nvSpPr>
            <p:cNvPr id="776" name="TextBox 775">
              <a:extLst>
                <a:ext uri="{FF2B5EF4-FFF2-40B4-BE49-F238E27FC236}">
                  <a16:creationId xmlns:a16="http://schemas.microsoft.com/office/drawing/2014/main" id="{5DD2B3E3-B4B3-F856-8C88-CDA9F906DDE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Rb</a:t>
              </a:r>
            </a:p>
          </p:txBody>
        </p:sp>
        <p:sp>
          <p:nvSpPr>
            <p:cNvPr id="777" name="TextBox 776">
              <a:extLst>
                <a:ext uri="{FF2B5EF4-FFF2-40B4-BE49-F238E27FC236}">
                  <a16:creationId xmlns:a16="http://schemas.microsoft.com/office/drawing/2014/main" id="{E04DF156-ED87-A9F6-4633-52FA98F3287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37</a:t>
              </a:r>
            </a:p>
          </p:txBody>
        </p:sp>
        <p:sp>
          <p:nvSpPr>
            <p:cNvPr id="778" name="TextBox 777">
              <a:extLst>
                <a:ext uri="{FF2B5EF4-FFF2-40B4-BE49-F238E27FC236}">
                  <a16:creationId xmlns:a16="http://schemas.microsoft.com/office/drawing/2014/main" id="{99CAE333-7158-CC95-D8F3-7FF8EB8D3E1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Rubidium</a:t>
              </a:r>
            </a:p>
          </p:txBody>
        </p:sp>
        <p:sp>
          <p:nvSpPr>
            <p:cNvPr id="779" name="TextBox 778">
              <a:extLst>
                <a:ext uri="{FF2B5EF4-FFF2-40B4-BE49-F238E27FC236}">
                  <a16:creationId xmlns:a16="http://schemas.microsoft.com/office/drawing/2014/main" id="{80AE13F5-B144-0BA7-DFC4-7768EE69674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85</a:t>
              </a:r>
            </a:p>
          </p:txBody>
        </p:sp>
      </p:grpSp>
      <p:grpSp>
        <p:nvGrpSpPr>
          <p:cNvPr id="780" name="Group 779">
            <a:extLst>
              <a:ext uri="{FF2B5EF4-FFF2-40B4-BE49-F238E27FC236}">
                <a16:creationId xmlns:a16="http://schemas.microsoft.com/office/drawing/2014/main" id="{F2E3847E-BB8C-CE00-E8EB-12BC40929B92}"/>
              </a:ext>
            </a:extLst>
          </p:cNvPr>
          <p:cNvGrpSpPr/>
          <p:nvPr/>
        </p:nvGrpSpPr>
        <p:grpSpPr>
          <a:xfrm>
            <a:off x="1334821" y="3523865"/>
            <a:ext cx="595607" cy="618946"/>
            <a:chOff x="741876" y="1125544"/>
            <a:chExt cx="595607" cy="618946"/>
          </a:xfrm>
        </p:grpSpPr>
        <p:sp>
          <p:nvSpPr>
            <p:cNvPr id="781" name="TextBox 780">
              <a:extLst>
                <a:ext uri="{FF2B5EF4-FFF2-40B4-BE49-F238E27FC236}">
                  <a16:creationId xmlns:a16="http://schemas.microsoft.com/office/drawing/2014/main" id="{22ABB0C8-E324-B835-A77D-95E0488DD6F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Sr</a:t>
              </a:r>
            </a:p>
          </p:txBody>
        </p:sp>
        <p:sp>
          <p:nvSpPr>
            <p:cNvPr id="782" name="TextBox 781">
              <a:extLst>
                <a:ext uri="{FF2B5EF4-FFF2-40B4-BE49-F238E27FC236}">
                  <a16:creationId xmlns:a16="http://schemas.microsoft.com/office/drawing/2014/main" id="{97D4931F-7AB8-4135-5E2E-72F6D09AFE53}"/>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38</a:t>
              </a:r>
            </a:p>
          </p:txBody>
        </p:sp>
        <p:sp>
          <p:nvSpPr>
            <p:cNvPr id="783" name="TextBox 782">
              <a:extLst>
                <a:ext uri="{FF2B5EF4-FFF2-40B4-BE49-F238E27FC236}">
                  <a16:creationId xmlns:a16="http://schemas.microsoft.com/office/drawing/2014/main" id="{BB30FD34-0731-19D2-C6C3-3616D8B72F68}"/>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Strontium</a:t>
              </a:r>
            </a:p>
          </p:txBody>
        </p:sp>
        <p:sp>
          <p:nvSpPr>
            <p:cNvPr id="784" name="TextBox 783">
              <a:extLst>
                <a:ext uri="{FF2B5EF4-FFF2-40B4-BE49-F238E27FC236}">
                  <a16:creationId xmlns:a16="http://schemas.microsoft.com/office/drawing/2014/main" id="{F6D671E9-4B91-4E1B-A5BB-502244557CB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88</a:t>
              </a:r>
            </a:p>
          </p:txBody>
        </p:sp>
      </p:grpSp>
      <p:grpSp>
        <p:nvGrpSpPr>
          <p:cNvPr id="785" name="Group 784">
            <a:extLst>
              <a:ext uri="{FF2B5EF4-FFF2-40B4-BE49-F238E27FC236}">
                <a16:creationId xmlns:a16="http://schemas.microsoft.com/office/drawing/2014/main" id="{BB3C0712-8A2A-01D0-21E5-6CB2F44906DF}"/>
              </a:ext>
            </a:extLst>
          </p:cNvPr>
          <p:cNvGrpSpPr/>
          <p:nvPr/>
        </p:nvGrpSpPr>
        <p:grpSpPr>
          <a:xfrm>
            <a:off x="1923703" y="3522569"/>
            <a:ext cx="595607" cy="618983"/>
            <a:chOff x="744244" y="1125507"/>
            <a:chExt cx="595607" cy="618983"/>
          </a:xfrm>
        </p:grpSpPr>
        <p:sp>
          <p:nvSpPr>
            <p:cNvPr id="786" name="TextBox 785">
              <a:extLst>
                <a:ext uri="{FF2B5EF4-FFF2-40B4-BE49-F238E27FC236}">
                  <a16:creationId xmlns:a16="http://schemas.microsoft.com/office/drawing/2014/main" id="{3F56C11A-0397-FF0B-8FEA-570CB4608894}"/>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Y</a:t>
              </a:r>
            </a:p>
          </p:txBody>
        </p:sp>
        <p:sp>
          <p:nvSpPr>
            <p:cNvPr id="787" name="TextBox 786">
              <a:extLst>
                <a:ext uri="{FF2B5EF4-FFF2-40B4-BE49-F238E27FC236}">
                  <a16:creationId xmlns:a16="http://schemas.microsoft.com/office/drawing/2014/main" id="{1396675F-2A78-C761-DBF8-D67EB5427A0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sp>
          <p:nvSpPr>
            <p:cNvPr id="788" name="TextBox 787">
              <a:extLst>
                <a:ext uri="{FF2B5EF4-FFF2-40B4-BE49-F238E27FC236}">
                  <a16:creationId xmlns:a16="http://schemas.microsoft.com/office/drawing/2014/main" id="{35BC83B3-B5BB-8566-ABD7-71EB3D53BF3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Yttrium</a:t>
              </a:r>
            </a:p>
          </p:txBody>
        </p:sp>
        <p:sp>
          <p:nvSpPr>
            <p:cNvPr id="789" name="TextBox 788">
              <a:extLst>
                <a:ext uri="{FF2B5EF4-FFF2-40B4-BE49-F238E27FC236}">
                  <a16:creationId xmlns:a16="http://schemas.microsoft.com/office/drawing/2014/main" id="{60516B8E-5CC6-96EC-5ECE-04AA194ABC3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a:t>
              </a:r>
            </a:p>
          </p:txBody>
        </p:sp>
      </p:grpSp>
      <p:grpSp>
        <p:nvGrpSpPr>
          <p:cNvPr id="790" name="Group 789">
            <a:extLst>
              <a:ext uri="{FF2B5EF4-FFF2-40B4-BE49-F238E27FC236}">
                <a16:creationId xmlns:a16="http://schemas.microsoft.com/office/drawing/2014/main" id="{98961F88-169F-4668-6484-72CF0A9FC112}"/>
              </a:ext>
            </a:extLst>
          </p:cNvPr>
          <p:cNvGrpSpPr/>
          <p:nvPr/>
        </p:nvGrpSpPr>
        <p:grpSpPr>
          <a:xfrm>
            <a:off x="2532411" y="3517304"/>
            <a:ext cx="595607" cy="618983"/>
            <a:chOff x="744244" y="1125507"/>
            <a:chExt cx="595607" cy="618983"/>
          </a:xfrm>
        </p:grpSpPr>
        <p:sp>
          <p:nvSpPr>
            <p:cNvPr id="791" name="TextBox 790">
              <a:extLst>
                <a:ext uri="{FF2B5EF4-FFF2-40B4-BE49-F238E27FC236}">
                  <a16:creationId xmlns:a16="http://schemas.microsoft.com/office/drawing/2014/main" id="{5A20A212-C991-BB2D-01BE-B6F0373A6B4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Zr</a:t>
              </a:r>
            </a:p>
          </p:txBody>
        </p:sp>
        <p:sp>
          <p:nvSpPr>
            <p:cNvPr id="792" name="TextBox 791">
              <a:extLst>
                <a:ext uri="{FF2B5EF4-FFF2-40B4-BE49-F238E27FC236}">
                  <a16:creationId xmlns:a16="http://schemas.microsoft.com/office/drawing/2014/main" id="{B0C21032-1C19-F92F-EBA6-91A49879B0F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sp>
          <p:nvSpPr>
            <p:cNvPr id="793" name="TextBox 792">
              <a:extLst>
                <a:ext uri="{FF2B5EF4-FFF2-40B4-BE49-F238E27FC236}">
                  <a16:creationId xmlns:a16="http://schemas.microsoft.com/office/drawing/2014/main" id="{AFE7BBFD-2585-EEF2-78E9-B035D81EC2B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Zirconium</a:t>
              </a:r>
            </a:p>
          </p:txBody>
        </p:sp>
        <p:sp>
          <p:nvSpPr>
            <p:cNvPr id="794" name="TextBox 793">
              <a:extLst>
                <a:ext uri="{FF2B5EF4-FFF2-40B4-BE49-F238E27FC236}">
                  <a16:creationId xmlns:a16="http://schemas.microsoft.com/office/drawing/2014/main" id="{C7246B6E-053A-CFCF-2DA5-6FF3F6AC3A3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91</a:t>
              </a:r>
            </a:p>
          </p:txBody>
        </p:sp>
      </p:grpSp>
      <p:grpSp>
        <p:nvGrpSpPr>
          <p:cNvPr id="795" name="Group 794">
            <a:extLst>
              <a:ext uri="{FF2B5EF4-FFF2-40B4-BE49-F238E27FC236}">
                <a16:creationId xmlns:a16="http://schemas.microsoft.com/office/drawing/2014/main" id="{020924A5-9D0F-7480-CE82-692A15DB1F67}"/>
              </a:ext>
            </a:extLst>
          </p:cNvPr>
          <p:cNvGrpSpPr/>
          <p:nvPr/>
        </p:nvGrpSpPr>
        <p:grpSpPr>
          <a:xfrm>
            <a:off x="3120126" y="3519118"/>
            <a:ext cx="595607" cy="618983"/>
            <a:chOff x="744244" y="1125507"/>
            <a:chExt cx="595607" cy="618983"/>
          </a:xfrm>
        </p:grpSpPr>
        <p:sp>
          <p:nvSpPr>
            <p:cNvPr id="796" name="TextBox 795">
              <a:extLst>
                <a:ext uri="{FF2B5EF4-FFF2-40B4-BE49-F238E27FC236}">
                  <a16:creationId xmlns:a16="http://schemas.microsoft.com/office/drawing/2014/main" id="{84FA8CE4-1223-D97E-003B-AE1F4A38160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Nb</a:t>
              </a:r>
            </a:p>
          </p:txBody>
        </p:sp>
        <p:sp>
          <p:nvSpPr>
            <p:cNvPr id="797" name="TextBox 796">
              <a:extLst>
                <a:ext uri="{FF2B5EF4-FFF2-40B4-BE49-F238E27FC236}">
                  <a16:creationId xmlns:a16="http://schemas.microsoft.com/office/drawing/2014/main" id="{B4D40514-B6CB-DD0A-6634-82A6C47FC13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41</a:t>
              </a:r>
            </a:p>
          </p:txBody>
        </p:sp>
        <p:sp>
          <p:nvSpPr>
            <p:cNvPr id="798" name="TextBox 797">
              <a:extLst>
                <a:ext uri="{FF2B5EF4-FFF2-40B4-BE49-F238E27FC236}">
                  <a16:creationId xmlns:a16="http://schemas.microsoft.com/office/drawing/2014/main" id="{2E110B66-7ECB-809E-6FA7-0146FFD5DA4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Niobium</a:t>
              </a:r>
            </a:p>
          </p:txBody>
        </p:sp>
        <p:sp>
          <p:nvSpPr>
            <p:cNvPr id="799" name="TextBox 798">
              <a:extLst>
                <a:ext uri="{FF2B5EF4-FFF2-40B4-BE49-F238E27FC236}">
                  <a16:creationId xmlns:a16="http://schemas.microsoft.com/office/drawing/2014/main" id="{15EF3AC3-E49D-C703-7241-D38F981A76F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93</a:t>
              </a:r>
            </a:p>
          </p:txBody>
        </p:sp>
      </p:grpSp>
      <p:grpSp>
        <p:nvGrpSpPr>
          <p:cNvPr id="800" name="Group 799">
            <a:extLst>
              <a:ext uri="{FF2B5EF4-FFF2-40B4-BE49-F238E27FC236}">
                <a16:creationId xmlns:a16="http://schemas.microsoft.com/office/drawing/2014/main" id="{0112169B-233A-5C12-B9BF-0B317F10A023}"/>
              </a:ext>
            </a:extLst>
          </p:cNvPr>
          <p:cNvGrpSpPr/>
          <p:nvPr/>
        </p:nvGrpSpPr>
        <p:grpSpPr>
          <a:xfrm>
            <a:off x="3648734" y="3518454"/>
            <a:ext cx="694904" cy="618983"/>
            <a:chOff x="685215" y="1125507"/>
            <a:chExt cx="694904" cy="618983"/>
          </a:xfrm>
        </p:grpSpPr>
        <p:sp>
          <p:nvSpPr>
            <p:cNvPr id="801" name="TextBox 800">
              <a:extLst>
                <a:ext uri="{FF2B5EF4-FFF2-40B4-BE49-F238E27FC236}">
                  <a16:creationId xmlns:a16="http://schemas.microsoft.com/office/drawing/2014/main" id="{62D4518D-A066-A94E-720B-D9416BE89F5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Mo</a:t>
              </a:r>
            </a:p>
          </p:txBody>
        </p:sp>
        <p:sp>
          <p:nvSpPr>
            <p:cNvPr id="802" name="TextBox 801">
              <a:extLst>
                <a:ext uri="{FF2B5EF4-FFF2-40B4-BE49-F238E27FC236}">
                  <a16:creationId xmlns:a16="http://schemas.microsoft.com/office/drawing/2014/main" id="{C29AB3A3-F69C-32FF-7C35-5452D1A0E20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42</a:t>
              </a:r>
            </a:p>
          </p:txBody>
        </p:sp>
        <p:sp>
          <p:nvSpPr>
            <p:cNvPr id="803" name="TextBox 802">
              <a:extLst>
                <a:ext uri="{FF2B5EF4-FFF2-40B4-BE49-F238E27FC236}">
                  <a16:creationId xmlns:a16="http://schemas.microsoft.com/office/drawing/2014/main" id="{C40C37F6-01E1-EF3D-1561-D1B13868AE13}"/>
                </a:ext>
              </a:extLst>
            </p:cNvPr>
            <p:cNvSpPr txBox="1"/>
            <p:nvPr/>
          </p:nvSpPr>
          <p:spPr>
            <a:xfrm>
              <a:off x="685215" y="1424636"/>
              <a:ext cx="694904" cy="184666"/>
            </a:xfrm>
            <a:prstGeom prst="rect">
              <a:avLst/>
            </a:prstGeom>
            <a:noFill/>
          </p:spPr>
          <p:txBody>
            <a:bodyPr wrap="square" rtlCol="0">
              <a:spAutoFit/>
            </a:bodyPr>
            <a:lstStyle/>
            <a:p>
              <a:pPr algn="ctr"/>
              <a:r>
                <a:rPr lang="en-US" sz="600" dirty="0">
                  <a:solidFill>
                    <a:prstClr val="black"/>
                  </a:solidFill>
                  <a:latin typeface="Work Sans" pitchFamily="2" charset="0"/>
                </a:rPr>
                <a:t>Molybdenum</a:t>
              </a:r>
            </a:p>
          </p:txBody>
        </p:sp>
        <p:sp>
          <p:nvSpPr>
            <p:cNvPr id="804" name="TextBox 803">
              <a:extLst>
                <a:ext uri="{FF2B5EF4-FFF2-40B4-BE49-F238E27FC236}">
                  <a16:creationId xmlns:a16="http://schemas.microsoft.com/office/drawing/2014/main" id="{363692FA-0E8C-F819-F29D-9D425DB5607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96</a:t>
              </a:r>
            </a:p>
          </p:txBody>
        </p:sp>
      </p:grpSp>
      <p:grpSp>
        <p:nvGrpSpPr>
          <p:cNvPr id="805" name="Group 804">
            <a:extLst>
              <a:ext uri="{FF2B5EF4-FFF2-40B4-BE49-F238E27FC236}">
                <a16:creationId xmlns:a16="http://schemas.microsoft.com/office/drawing/2014/main" id="{E009C258-FE00-85BD-771B-CF0465BEC173}"/>
              </a:ext>
            </a:extLst>
          </p:cNvPr>
          <p:cNvGrpSpPr/>
          <p:nvPr/>
        </p:nvGrpSpPr>
        <p:grpSpPr>
          <a:xfrm>
            <a:off x="4246872" y="3523865"/>
            <a:ext cx="711933" cy="618983"/>
            <a:chOff x="683302" y="1125507"/>
            <a:chExt cx="711933" cy="618983"/>
          </a:xfrm>
        </p:grpSpPr>
        <p:sp>
          <p:nvSpPr>
            <p:cNvPr id="806" name="TextBox 805">
              <a:extLst>
                <a:ext uri="{FF2B5EF4-FFF2-40B4-BE49-F238E27FC236}">
                  <a16:creationId xmlns:a16="http://schemas.microsoft.com/office/drawing/2014/main" id="{6D9A52D3-B3E8-94A2-17FD-C734435610B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Tc</a:t>
              </a:r>
            </a:p>
          </p:txBody>
        </p:sp>
        <p:sp>
          <p:nvSpPr>
            <p:cNvPr id="807" name="TextBox 806">
              <a:extLst>
                <a:ext uri="{FF2B5EF4-FFF2-40B4-BE49-F238E27FC236}">
                  <a16:creationId xmlns:a16="http://schemas.microsoft.com/office/drawing/2014/main" id="{0A2FA275-5070-9537-74DB-AAFD97063C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43</a:t>
              </a:r>
            </a:p>
          </p:txBody>
        </p:sp>
        <p:sp>
          <p:nvSpPr>
            <p:cNvPr id="808" name="TextBox 807">
              <a:extLst>
                <a:ext uri="{FF2B5EF4-FFF2-40B4-BE49-F238E27FC236}">
                  <a16:creationId xmlns:a16="http://schemas.microsoft.com/office/drawing/2014/main" id="{AF37A070-0B9B-AE4F-19EE-31AF70936ECF}"/>
                </a:ext>
              </a:extLst>
            </p:cNvPr>
            <p:cNvSpPr txBox="1"/>
            <p:nvPr/>
          </p:nvSpPr>
          <p:spPr>
            <a:xfrm>
              <a:off x="683302" y="1416919"/>
              <a:ext cx="711933" cy="184666"/>
            </a:xfrm>
            <a:prstGeom prst="rect">
              <a:avLst/>
            </a:prstGeom>
            <a:noFill/>
          </p:spPr>
          <p:txBody>
            <a:bodyPr wrap="square" rtlCol="0">
              <a:spAutoFit/>
            </a:bodyPr>
            <a:lstStyle/>
            <a:p>
              <a:pPr algn="ctr"/>
              <a:r>
                <a:rPr lang="en-US" sz="600" dirty="0">
                  <a:solidFill>
                    <a:prstClr val="black"/>
                  </a:solidFill>
                  <a:latin typeface="Work Sans" pitchFamily="2" charset="0"/>
                </a:rPr>
                <a:t>Technetium</a:t>
              </a:r>
            </a:p>
          </p:txBody>
        </p:sp>
        <p:sp>
          <p:nvSpPr>
            <p:cNvPr id="809" name="TextBox 808">
              <a:extLst>
                <a:ext uri="{FF2B5EF4-FFF2-40B4-BE49-F238E27FC236}">
                  <a16:creationId xmlns:a16="http://schemas.microsoft.com/office/drawing/2014/main" id="{4974A94D-3DF2-30AF-7365-509647D6712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99</a:t>
              </a:r>
            </a:p>
          </p:txBody>
        </p:sp>
      </p:grpSp>
      <p:grpSp>
        <p:nvGrpSpPr>
          <p:cNvPr id="810" name="Group 809">
            <a:extLst>
              <a:ext uri="{FF2B5EF4-FFF2-40B4-BE49-F238E27FC236}">
                <a16:creationId xmlns:a16="http://schemas.microsoft.com/office/drawing/2014/main" id="{0C15CE83-D8A0-50A3-0DEC-B8CB9A0CEECD}"/>
              </a:ext>
            </a:extLst>
          </p:cNvPr>
          <p:cNvGrpSpPr/>
          <p:nvPr/>
        </p:nvGrpSpPr>
        <p:grpSpPr>
          <a:xfrm>
            <a:off x="4895833" y="4119496"/>
            <a:ext cx="595607" cy="618983"/>
            <a:chOff x="744244" y="1125507"/>
            <a:chExt cx="595607" cy="618983"/>
          </a:xfrm>
        </p:grpSpPr>
        <p:sp>
          <p:nvSpPr>
            <p:cNvPr id="811" name="TextBox 810">
              <a:extLst>
                <a:ext uri="{FF2B5EF4-FFF2-40B4-BE49-F238E27FC236}">
                  <a16:creationId xmlns:a16="http://schemas.microsoft.com/office/drawing/2014/main" id="{893ECEC5-347B-DD08-B253-39629DD8E351}"/>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Os</a:t>
              </a:r>
              <a:endParaRPr lang="en-US" sz="1000" b="1" dirty="0">
                <a:solidFill>
                  <a:prstClr val="black"/>
                </a:solidFill>
                <a:latin typeface="Work Sans" pitchFamily="2" charset="0"/>
              </a:endParaRPr>
            </a:p>
          </p:txBody>
        </p:sp>
        <p:sp>
          <p:nvSpPr>
            <p:cNvPr id="812" name="TextBox 811">
              <a:extLst>
                <a:ext uri="{FF2B5EF4-FFF2-40B4-BE49-F238E27FC236}">
                  <a16:creationId xmlns:a16="http://schemas.microsoft.com/office/drawing/2014/main" id="{9BA77E03-527E-5938-D9BE-13C3CA81AFE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76</a:t>
              </a:r>
            </a:p>
          </p:txBody>
        </p:sp>
        <p:sp>
          <p:nvSpPr>
            <p:cNvPr id="813" name="TextBox 812">
              <a:extLst>
                <a:ext uri="{FF2B5EF4-FFF2-40B4-BE49-F238E27FC236}">
                  <a16:creationId xmlns:a16="http://schemas.microsoft.com/office/drawing/2014/main" id="{E970CA6F-D901-8B9D-AD68-121D50656B2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Osmium</a:t>
              </a:r>
            </a:p>
          </p:txBody>
        </p:sp>
        <p:sp>
          <p:nvSpPr>
            <p:cNvPr id="814" name="TextBox 813">
              <a:extLst>
                <a:ext uri="{FF2B5EF4-FFF2-40B4-BE49-F238E27FC236}">
                  <a16:creationId xmlns:a16="http://schemas.microsoft.com/office/drawing/2014/main" id="{E127C2D1-D5CB-495D-1120-54D142B04FD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190</a:t>
              </a:r>
            </a:p>
          </p:txBody>
        </p:sp>
      </p:grpSp>
      <p:grpSp>
        <p:nvGrpSpPr>
          <p:cNvPr id="815" name="Group 814">
            <a:extLst>
              <a:ext uri="{FF2B5EF4-FFF2-40B4-BE49-F238E27FC236}">
                <a16:creationId xmlns:a16="http://schemas.microsoft.com/office/drawing/2014/main" id="{E7F27092-D591-F110-66E2-421AA411B95C}"/>
              </a:ext>
            </a:extLst>
          </p:cNvPr>
          <p:cNvGrpSpPr/>
          <p:nvPr/>
        </p:nvGrpSpPr>
        <p:grpSpPr>
          <a:xfrm>
            <a:off x="5483136" y="4119496"/>
            <a:ext cx="595607" cy="618983"/>
            <a:chOff x="744244" y="1125507"/>
            <a:chExt cx="595607" cy="618983"/>
          </a:xfrm>
        </p:grpSpPr>
        <p:sp>
          <p:nvSpPr>
            <p:cNvPr id="816" name="TextBox 815">
              <a:extLst>
                <a:ext uri="{FF2B5EF4-FFF2-40B4-BE49-F238E27FC236}">
                  <a16:creationId xmlns:a16="http://schemas.microsoft.com/office/drawing/2014/main" id="{A574AE3C-365E-6BFC-9AE7-CEAB8C9667EC}"/>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Ir</a:t>
              </a:r>
              <a:endParaRPr lang="en-US" sz="1000" b="1" dirty="0">
                <a:solidFill>
                  <a:prstClr val="black"/>
                </a:solidFill>
                <a:latin typeface="Work Sans" pitchFamily="2" charset="0"/>
              </a:endParaRPr>
            </a:p>
          </p:txBody>
        </p:sp>
        <p:sp>
          <p:nvSpPr>
            <p:cNvPr id="817" name="TextBox 816">
              <a:extLst>
                <a:ext uri="{FF2B5EF4-FFF2-40B4-BE49-F238E27FC236}">
                  <a16:creationId xmlns:a16="http://schemas.microsoft.com/office/drawing/2014/main" id="{CA26474E-791B-DF7E-4861-5A953CE5560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77</a:t>
              </a:r>
            </a:p>
          </p:txBody>
        </p:sp>
        <p:sp>
          <p:nvSpPr>
            <p:cNvPr id="818" name="TextBox 817">
              <a:extLst>
                <a:ext uri="{FF2B5EF4-FFF2-40B4-BE49-F238E27FC236}">
                  <a16:creationId xmlns:a16="http://schemas.microsoft.com/office/drawing/2014/main" id="{326D2CB6-8964-38F7-345C-992B790E42F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Iridium</a:t>
              </a:r>
            </a:p>
          </p:txBody>
        </p:sp>
        <p:sp>
          <p:nvSpPr>
            <p:cNvPr id="819" name="TextBox 818">
              <a:extLst>
                <a:ext uri="{FF2B5EF4-FFF2-40B4-BE49-F238E27FC236}">
                  <a16:creationId xmlns:a16="http://schemas.microsoft.com/office/drawing/2014/main" id="{F8DB44C2-CB94-0CBD-8C9D-A0B46D0054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192</a:t>
              </a:r>
            </a:p>
          </p:txBody>
        </p:sp>
      </p:grpSp>
      <p:grpSp>
        <p:nvGrpSpPr>
          <p:cNvPr id="820" name="Group 819">
            <a:extLst>
              <a:ext uri="{FF2B5EF4-FFF2-40B4-BE49-F238E27FC236}">
                <a16:creationId xmlns:a16="http://schemas.microsoft.com/office/drawing/2014/main" id="{E23DEF40-A013-AF73-0819-1B258EF9C493}"/>
              </a:ext>
            </a:extLst>
          </p:cNvPr>
          <p:cNvGrpSpPr/>
          <p:nvPr/>
        </p:nvGrpSpPr>
        <p:grpSpPr>
          <a:xfrm>
            <a:off x="6077516" y="4119496"/>
            <a:ext cx="595607" cy="618983"/>
            <a:chOff x="744244" y="1125507"/>
            <a:chExt cx="595607" cy="618983"/>
          </a:xfrm>
        </p:grpSpPr>
        <p:sp>
          <p:nvSpPr>
            <p:cNvPr id="821" name="TextBox 820">
              <a:extLst>
                <a:ext uri="{FF2B5EF4-FFF2-40B4-BE49-F238E27FC236}">
                  <a16:creationId xmlns:a16="http://schemas.microsoft.com/office/drawing/2014/main" id="{A4B56592-7D05-31EB-BA92-78ADE8A8B3C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Pt</a:t>
              </a:r>
            </a:p>
          </p:txBody>
        </p:sp>
        <p:sp>
          <p:nvSpPr>
            <p:cNvPr id="822" name="TextBox 821">
              <a:extLst>
                <a:ext uri="{FF2B5EF4-FFF2-40B4-BE49-F238E27FC236}">
                  <a16:creationId xmlns:a16="http://schemas.microsoft.com/office/drawing/2014/main" id="{74C3F712-3BAB-1ED1-E602-908B8FE2876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78</a:t>
              </a:r>
            </a:p>
          </p:txBody>
        </p:sp>
        <p:sp>
          <p:nvSpPr>
            <p:cNvPr id="823" name="TextBox 822">
              <a:extLst>
                <a:ext uri="{FF2B5EF4-FFF2-40B4-BE49-F238E27FC236}">
                  <a16:creationId xmlns:a16="http://schemas.microsoft.com/office/drawing/2014/main" id="{8C16E470-0FA2-4D0D-5795-C2FC3D169EF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Platinum</a:t>
              </a:r>
            </a:p>
          </p:txBody>
        </p:sp>
        <p:sp>
          <p:nvSpPr>
            <p:cNvPr id="824" name="TextBox 823">
              <a:extLst>
                <a:ext uri="{FF2B5EF4-FFF2-40B4-BE49-F238E27FC236}">
                  <a16:creationId xmlns:a16="http://schemas.microsoft.com/office/drawing/2014/main" id="{C7A2E77A-0A97-D486-2B91-7A260AD6681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195</a:t>
              </a:r>
            </a:p>
          </p:txBody>
        </p:sp>
      </p:grpSp>
      <p:grpSp>
        <p:nvGrpSpPr>
          <p:cNvPr id="825" name="Group 824">
            <a:extLst>
              <a:ext uri="{FF2B5EF4-FFF2-40B4-BE49-F238E27FC236}">
                <a16:creationId xmlns:a16="http://schemas.microsoft.com/office/drawing/2014/main" id="{15C9707C-0C53-9720-9949-7A3F7F61E73D}"/>
              </a:ext>
            </a:extLst>
          </p:cNvPr>
          <p:cNvGrpSpPr/>
          <p:nvPr/>
        </p:nvGrpSpPr>
        <p:grpSpPr>
          <a:xfrm>
            <a:off x="6675251" y="4119496"/>
            <a:ext cx="595607" cy="618983"/>
            <a:chOff x="744244" y="1125507"/>
            <a:chExt cx="595607" cy="618983"/>
          </a:xfrm>
        </p:grpSpPr>
        <p:sp>
          <p:nvSpPr>
            <p:cNvPr id="826" name="TextBox 825">
              <a:extLst>
                <a:ext uri="{FF2B5EF4-FFF2-40B4-BE49-F238E27FC236}">
                  <a16:creationId xmlns:a16="http://schemas.microsoft.com/office/drawing/2014/main" id="{E9CE9AB1-BB84-EF1A-AD45-58EFF820CD2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Au</a:t>
              </a:r>
            </a:p>
          </p:txBody>
        </p:sp>
        <p:sp>
          <p:nvSpPr>
            <p:cNvPr id="827" name="TextBox 826">
              <a:extLst>
                <a:ext uri="{FF2B5EF4-FFF2-40B4-BE49-F238E27FC236}">
                  <a16:creationId xmlns:a16="http://schemas.microsoft.com/office/drawing/2014/main" id="{A2E9ADC4-DDA7-9017-4052-E6900060BA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79</a:t>
              </a:r>
            </a:p>
          </p:txBody>
        </p:sp>
        <p:sp>
          <p:nvSpPr>
            <p:cNvPr id="828" name="TextBox 827">
              <a:extLst>
                <a:ext uri="{FF2B5EF4-FFF2-40B4-BE49-F238E27FC236}">
                  <a16:creationId xmlns:a16="http://schemas.microsoft.com/office/drawing/2014/main" id="{A41A77DE-E7C7-B22C-E0A9-F78E97E0666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Gold</a:t>
              </a:r>
            </a:p>
          </p:txBody>
        </p:sp>
        <p:sp>
          <p:nvSpPr>
            <p:cNvPr id="829" name="TextBox 828">
              <a:extLst>
                <a:ext uri="{FF2B5EF4-FFF2-40B4-BE49-F238E27FC236}">
                  <a16:creationId xmlns:a16="http://schemas.microsoft.com/office/drawing/2014/main" id="{869D84D4-2AFC-43EA-EDDE-879A78CC976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197</a:t>
              </a:r>
            </a:p>
          </p:txBody>
        </p:sp>
      </p:grpSp>
      <p:grpSp>
        <p:nvGrpSpPr>
          <p:cNvPr id="830" name="Group 829">
            <a:extLst>
              <a:ext uri="{FF2B5EF4-FFF2-40B4-BE49-F238E27FC236}">
                <a16:creationId xmlns:a16="http://schemas.microsoft.com/office/drawing/2014/main" id="{A572C0C9-D434-FE6E-F576-7D9AE1596520}"/>
              </a:ext>
            </a:extLst>
          </p:cNvPr>
          <p:cNvGrpSpPr/>
          <p:nvPr/>
        </p:nvGrpSpPr>
        <p:grpSpPr>
          <a:xfrm>
            <a:off x="7262895" y="4122758"/>
            <a:ext cx="595607" cy="618983"/>
            <a:chOff x="744244" y="1125507"/>
            <a:chExt cx="595607" cy="618983"/>
          </a:xfrm>
        </p:grpSpPr>
        <p:sp>
          <p:nvSpPr>
            <p:cNvPr id="831" name="TextBox 830">
              <a:extLst>
                <a:ext uri="{FF2B5EF4-FFF2-40B4-BE49-F238E27FC236}">
                  <a16:creationId xmlns:a16="http://schemas.microsoft.com/office/drawing/2014/main" id="{C29467ED-C1D3-4F5D-478A-56B20D25065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Hg</a:t>
              </a:r>
            </a:p>
          </p:txBody>
        </p:sp>
        <p:sp>
          <p:nvSpPr>
            <p:cNvPr id="832" name="TextBox 831">
              <a:extLst>
                <a:ext uri="{FF2B5EF4-FFF2-40B4-BE49-F238E27FC236}">
                  <a16:creationId xmlns:a16="http://schemas.microsoft.com/office/drawing/2014/main" id="{6801ADB5-084B-DB5A-C6C2-00A8BB57AC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80</a:t>
              </a:r>
            </a:p>
          </p:txBody>
        </p:sp>
        <p:sp>
          <p:nvSpPr>
            <p:cNvPr id="833" name="TextBox 832">
              <a:extLst>
                <a:ext uri="{FF2B5EF4-FFF2-40B4-BE49-F238E27FC236}">
                  <a16:creationId xmlns:a16="http://schemas.microsoft.com/office/drawing/2014/main" id="{D97C4113-8455-5237-B594-6A9140A8A6C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Mercury</a:t>
              </a:r>
            </a:p>
          </p:txBody>
        </p:sp>
        <p:sp>
          <p:nvSpPr>
            <p:cNvPr id="834" name="TextBox 833">
              <a:extLst>
                <a:ext uri="{FF2B5EF4-FFF2-40B4-BE49-F238E27FC236}">
                  <a16:creationId xmlns:a16="http://schemas.microsoft.com/office/drawing/2014/main" id="{7C7F289A-DBC4-F85F-6B2B-124FB8786F0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201</a:t>
              </a:r>
            </a:p>
          </p:txBody>
        </p:sp>
      </p:grpSp>
      <p:grpSp>
        <p:nvGrpSpPr>
          <p:cNvPr id="835" name="Group 834">
            <a:extLst>
              <a:ext uri="{FF2B5EF4-FFF2-40B4-BE49-F238E27FC236}">
                <a16:creationId xmlns:a16="http://schemas.microsoft.com/office/drawing/2014/main" id="{378D4533-96C9-006D-685B-4E3B19708BAA}"/>
              </a:ext>
            </a:extLst>
          </p:cNvPr>
          <p:cNvGrpSpPr/>
          <p:nvPr/>
        </p:nvGrpSpPr>
        <p:grpSpPr>
          <a:xfrm>
            <a:off x="7856371" y="4126057"/>
            <a:ext cx="595607" cy="618983"/>
            <a:chOff x="744244" y="1125507"/>
            <a:chExt cx="595607" cy="618983"/>
          </a:xfrm>
        </p:grpSpPr>
        <p:sp>
          <p:nvSpPr>
            <p:cNvPr id="836" name="TextBox 835">
              <a:extLst>
                <a:ext uri="{FF2B5EF4-FFF2-40B4-BE49-F238E27FC236}">
                  <a16:creationId xmlns:a16="http://schemas.microsoft.com/office/drawing/2014/main" id="{A770B618-0BEB-ACB0-BDDC-FFADC1327C70}"/>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Tl</a:t>
              </a:r>
            </a:p>
          </p:txBody>
        </p:sp>
        <p:sp>
          <p:nvSpPr>
            <p:cNvPr id="837" name="TextBox 836">
              <a:extLst>
                <a:ext uri="{FF2B5EF4-FFF2-40B4-BE49-F238E27FC236}">
                  <a16:creationId xmlns:a16="http://schemas.microsoft.com/office/drawing/2014/main" id="{269AAFF8-16B4-5A20-0D2E-D5B0A624E09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81</a:t>
              </a:r>
            </a:p>
          </p:txBody>
        </p:sp>
        <p:sp>
          <p:nvSpPr>
            <p:cNvPr id="838" name="TextBox 837">
              <a:extLst>
                <a:ext uri="{FF2B5EF4-FFF2-40B4-BE49-F238E27FC236}">
                  <a16:creationId xmlns:a16="http://schemas.microsoft.com/office/drawing/2014/main" id="{1930C2BE-AA87-7AA5-9EB2-F20457F7760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Thallium</a:t>
              </a:r>
            </a:p>
          </p:txBody>
        </p:sp>
        <p:sp>
          <p:nvSpPr>
            <p:cNvPr id="839" name="TextBox 838">
              <a:extLst>
                <a:ext uri="{FF2B5EF4-FFF2-40B4-BE49-F238E27FC236}">
                  <a16:creationId xmlns:a16="http://schemas.microsoft.com/office/drawing/2014/main" id="{7604F6DB-0044-B08A-8965-86EC235686E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204</a:t>
              </a:r>
            </a:p>
          </p:txBody>
        </p:sp>
      </p:grpSp>
      <p:grpSp>
        <p:nvGrpSpPr>
          <p:cNvPr id="840" name="Group 839">
            <a:extLst>
              <a:ext uri="{FF2B5EF4-FFF2-40B4-BE49-F238E27FC236}">
                <a16:creationId xmlns:a16="http://schemas.microsoft.com/office/drawing/2014/main" id="{ACB978E8-0520-DB1F-8988-87D904B461A6}"/>
              </a:ext>
            </a:extLst>
          </p:cNvPr>
          <p:cNvGrpSpPr/>
          <p:nvPr/>
        </p:nvGrpSpPr>
        <p:grpSpPr>
          <a:xfrm>
            <a:off x="8436377" y="4126057"/>
            <a:ext cx="628703" cy="618983"/>
            <a:chOff x="727201" y="1125507"/>
            <a:chExt cx="628703" cy="618983"/>
          </a:xfrm>
        </p:grpSpPr>
        <p:sp>
          <p:nvSpPr>
            <p:cNvPr id="841" name="TextBox 840">
              <a:extLst>
                <a:ext uri="{FF2B5EF4-FFF2-40B4-BE49-F238E27FC236}">
                  <a16:creationId xmlns:a16="http://schemas.microsoft.com/office/drawing/2014/main" id="{5FA9396A-F42D-A18C-B798-08B472C03F7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Pb</a:t>
              </a:r>
            </a:p>
          </p:txBody>
        </p:sp>
        <p:sp>
          <p:nvSpPr>
            <p:cNvPr id="842" name="TextBox 841">
              <a:extLst>
                <a:ext uri="{FF2B5EF4-FFF2-40B4-BE49-F238E27FC236}">
                  <a16:creationId xmlns:a16="http://schemas.microsoft.com/office/drawing/2014/main" id="{274FDF6E-FF6A-3861-187E-549A3244AC0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82</a:t>
              </a:r>
            </a:p>
          </p:txBody>
        </p:sp>
        <p:sp>
          <p:nvSpPr>
            <p:cNvPr id="843" name="TextBox 842">
              <a:extLst>
                <a:ext uri="{FF2B5EF4-FFF2-40B4-BE49-F238E27FC236}">
                  <a16:creationId xmlns:a16="http://schemas.microsoft.com/office/drawing/2014/main" id="{CB77537D-8A96-3C50-EEA9-19AABF7F3154}"/>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Lead</a:t>
              </a:r>
            </a:p>
          </p:txBody>
        </p:sp>
        <p:sp>
          <p:nvSpPr>
            <p:cNvPr id="844" name="TextBox 843">
              <a:extLst>
                <a:ext uri="{FF2B5EF4-FFF2-40B4-BE49-F238E27FC236}">
                  <a16:creationId xmlns:a16="http://schemas.microsoft.com/office/drawing/2014/main" id="{52137409-2B0D-421F-8FFA-FB6ED10E498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207</a:t>
              </a:r>
            </a:p>
          </p:txBody>
        </p:sp>
      </p:grpSp>
      <p:grpSp>
        <p:nvGrpSpPr>
          <p:cNvPr id="845" name="Group 844">
            <a:extLst>
              <a:ext uri="{FF2B5EF4-FFF2-40B4-BE49-F238E27FC236}">
                <a16:creationId xmlns:a16="http://schemas.microsoft.com/office/drawing/2014/main" id="{547DAA5A-02FA-A203-0713-1252BDEC1BF8}"/>
              </a:ext>
            </a:extLst>
          </p:cNvPr>
          <p:cNvGrpSpPr/>
          <p:nvPr/>
        </p:nvGrpSpPr>
        <p:grpSpPr>
          <a:xfrm>
            <a:off x="9045802" y="4126020"/>
            <a:ext cx="595607" cy="618983"/>
            <a:chOff x="744244" y="1125507"/>
            <a:chExt cx="595607" cy="618983"/>
          </a:xfrm>
        </p:grpSpPr>
        <p:sp>
          <p:nvSpPr>
            <p:cNvPr id="846" name="TextBox 845">
              <a:extLst>
                <a:ext uri="{FF2B5EF4-FFF2-40B4-BE49-F238E27FC236}">
                  <a16:creationId xmlns:a16="http://schemas.microsoft.com/office/drawing/2014/main" id="{6BB129CB-F0DA-D6AA-4C2B-19069F0C168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Bi</a:t>
              </a:r>
            </a:p>
          </p:txBody>
        </p:sp>
        <p:sp>
          <p:nvSpPr>
            <p:cNvPr id="847" name="TextBox 846">
              <a:extLst>
                <a:ext uri="{FF2B5EF4-FFF2-40B4-BE49-F238E27FC236}">
                  <a16:creationId xmlns:a16="http://schemas.microsoft.com/office/drawing/2014/main" id="{E274B766-2243-07B1-2A17-C93483F5A30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83</a:t>
              </a:r>
            </a:p>
          </p:txBody>
        </p:sp>
        <p:sp>
          <p:nvSpPr>
            <p:cNvPr id="848" name="TextBox 847">
              <a:extLst>
                <a:ext uri="{FF2B5EF4-FFF2-40B4-BE49-F238E27FC236}">
                  <a16:creationId xmlns:a16="http://schemas.microsoft.com/office/drawing/2014/main" id="{F00275D9-F731-D73B-1E28-DEE5B270F64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Bismuth</a:t>
              </a:r>
            </a:p>
          </p:txBody>
        </p:sp>
        <p:sp>
          <p:nvSpPr>
            <p:cNvPr id="849" name="TextBox 848">
              <a:extLst>
                <a:ext uri="{FF2B5EF4-FFF2-40B4-BE49-F238E27FC236}">
                  <a16:creationId xmlns:a16="http://schemas.microsoft.com/office/drawing/2014/main" id="{1426997B-97D1-06C0-19F4-A6338835742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209</a:t>
              </a:r>
            </a:p>
          </p:txBody>
        </p:sp>
      </p:grpSp>
      <p:grpSp>
        <p:nvGrpSpPr>
          <p:cNvPr id="850" name="Group 849">
            <a:extLst>
              <a:ext uri="{FF2B5EF4-FFF2-40B4-BE49-F238E27FC236}">
                <a16:creationId xmlns:a16="http://schemas.microsoft.com/office/drawing/2014/main" id="{EA3411C5-9544-B341-EC37-FD66A108A525}"/>
              </a:ext>
            </a:extLst>
          </p:cNvPr>
          <p:cNvGrpSpPr/>
          <p:nvPr/>
        </p:nvGrpSpPr>
        <p:grpSpPr>
          <a:xfrm>
            <a:off x="9638149" y="4121308"/>
            <a:ext cx="595607" cy="618983"/>
            <a:chOff x="744244" y="1125507"/>
            <a:chExt cx="595607" cy="618983"/>
          </a:xfrm>
        </p:grpSpPr>
        <p:sp>
          <p:nvSpPr>
            <p:cNvPr id="851" name="TextBox 850">
              <a:extLst>
                <a:ext uri="{FF2B5EF4-FFF2-40B4-BE49-F238E27FC236}">
                  <a16:creationId xmlns:a16="http://schemas.microsoft.com/office/drawing/2014/main" id="{135C19A0-9EA4-C74C-BB39-3D8AF21C0AA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Po</a:t>
              </a:r>
            </a:p>
          </p:txBody>
        </p:sp>
        <p:sp>
          <p:nvSpPr>
            <p:cNvPr id="852" name="TextBox 851">
              <a:extLst>
                <a:ext uri="{FF2B5EF4-FFF2-40B4-BE49-F238E27FC236}">
                  <a16:creationId xmlns:a16="http://schemas.microsoft.com/office/drawing/2014/main" id="{C593B9BE-6203-BFF2-D2D4-60E2D2C6CAD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84</a:t>
              </a:r>
            </a:p>
          </p:txBody>
        </p:sp>
        <p:sp>
          <p:nvSpPr>
            <p:cNvPr id="853" name="TextBox 852">
              <a:extLst>
                <a:ext uri="{FF2B5EF4-FFF2-40B4-BE49-F238E27FC236}">
                  <a16:creationId xmlns:a16="http://schemas.microsoft.com/office/drawing/2014/main" id="{24935B43-3818-DD51-CE5A-8E31FC78053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Polonium</a:t>
              </a:r>
            </a:p>
          </p:txBody>
        </p:sp>
        <p:sp>
          <p:nvSpPr>
            <p:cNvPr id="854" name="TextBox 853">
              <a:extLst>
                <a:ext uri="{FF2B5EF4-FFF2-40B4-BE49-F238E27FC236}">
                  <a16:creationId xmlns:a16="http://schemas.microsoft.com/office/drawing/2014/main" id="{E5BFD612-4BF3-B747-C9E7-1D21B9BB2E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209</a:t>
              </a:r>
            </a:p>
          </p:txBody>
        </p:sp>
      </p:grpSp>
      <p:grpSp>
        <p:nvGrpSpPr>
          <p:cNvPr id="855" name="Group 854">
            <a:extLst>
              <a:ext uri="{FF2B5EF4-FFF2-40B4-BE49-F238E27FC236}">
                <a16:creationId xmlns:a16="http://schemas.microsoft.com/office/drawing/2014/main" id="{F97423B7-4413-4A68-A111-19AC22B9DF62}"/>
              </a:ext>
            </a:extLst>
          </p:cNvPr>
          <p:cNvGrpSpPr/>
          <p:nvPr/>
        </p:nvGrpSpPr>
        <p:grpSpPr>
          <a:xfrm>
            <a:off x="10232454" y="4122051"/>
            <a:ext cx="595607" cy="618983"/>
            <a:chOff x="744244" y="1125507"/>
            <a:chExt cx="595607" cy="618983"/>
          </a:xfrm>
        </p:grpSpPr>
        <p:sp>
          <p:nvSpPr>
            <p:cNvPr id="856" name="TextBox 855">
              <a:extLst>
                <a:ext uri="{FF2B5EF4-FFF2-40B4-BE49-F238E27FC236}">
                  <a16:creationId xmlns:a16="http://schemas.microsoft.com/office/drawing/2014/main" id="{67D97FDE-BF42-21E8-C642-CAA436DB9C6C}"/>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At</a:t>
              </a:r>
            </a:p>
          </p:txBody>
        </p:sp>
        <p:sp>
          <p:nvSpPr>
            <p:cNvPr id="857" name="TextBox 856">
              <a:extLst>
                <a:ext uri="{FF2B5EF4-FFF2-40B4-BE49-F238E27FC236}">
                  <a16:creationId xmlns:a16="http://schemas.microsoft.com/office/drawing/2014/main" id="{C8966DFA-02C0-3CE2-E0A8-1FB3709A130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85</a:t>
              </a:r>
            </a:p>
          </p:txBody>
        </p:sp>
        <p:sp>
          <p:nvSpPr>
            <p:cNvPr id="858" name="TextBox 857">
              <a:extLst>
                <a:ext uri="{FF2B5EF4-FFF2-40B4-BE49-F238E27FC236}">
                  <a16:creationId xmlns:a16="http://schemas.microsoft.com/office/drawing/2014/main" id="{32D89374-6234-5835-7669-0ECA6A91EE2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Astatine</a:t>
              </a:r>
            </a:p>
          </p:txBody>
        </p:sp>
        <p:sp>
          <p:nvSpPr>
            <p:cNvPr id="859" name="TextBox 858">
              <a:extLst>
                <a:ext uri="{FF2B5EF4-FFF2-40B4-BE49-F238E27FC236}">
                  <a16:creationId xmlns:a16="http://schemas.microsoft.com/office/drawing/2014/main" id="{4CAD7914-8885-1AD0-3F28-BCD6AA0D056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210</a:t>
              </a:r>
            </a:p>
          </p:txBody>
        </p:sp>
      </p:grpSp>
      <p:grpSp>
        <p:nvGrpSpPr>
          <p:cNvPr id="860" name="Group 859">
            <a:extLst>
              <a:ext uri="{FF2B5EF4-FFF2-40B4-BE49-F238E27FC236}">
                <a16:creationId xmlns:a16="http://schemas.microsoft.com/office/drawing/2014/main" id="{1047C317-87FE-9DC8-53FB-CA042678650B}"/>
              </a:ext>
            </a:extLst>
          </p:cNvPr>
          <p:cNvGrpSpPr/>
          <p:nvPr/>
        </p:nvGrpSpPr>
        <p:grpSpPr>
          <a:xfrm>
            <a:off x="10835129" y="4119496"/>
            <a:ext cx="595607" cy="618983"/>
            <a:chOff x="744244" y="1125507"/>
            <a:chExt cx="595607" cy="618983"/>
          </a:xfrm>
        </p:grpSpPr>
        <p:sp>
          <p:nvSpPr>
            <p:cNvPr id="861" name="TextBox 860">
              <a:extLst>
                <a:ext uri="{FF2B5EF4-FFF2-40B4-BE49-F238E27FC236}">
                  <a16:creationId xmlns:a16="http://schemas.microsoft.com/office/drawing/2014/main" id="{FAC22C4E-1629-208D-9DD3-8DE4B39071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Rn</a:t>
              </a:r>
            </a:p>
          </p:txBody>
        </p:sp>
        <p:sp>
          <p:nvSpPr>
            <p:cNvPr id="862" name="TextBox 861">
              <a:extLst>
                <a:ext uri="{FF2B5EF4-FFF2-40B4-BE49-F238E27FC236}">
                  <a16:creationId xmlns:a16="http://schemas.microsoft.com/office/drawing/2014/main" id="{FF812A33-DDBE-8B84-CEE6-1C70C2D9EAD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86</a:t>
              </a:r>
            </a:p>
          </p:txBody>
        </p:sp>
        <p:sp>
          <p:nvSpPr>
            <p:cNvPr id="863" name="TextBox 862">
              <a:extLst>
                <a:ext uri="{FF2B5EF4-FFF2-40B4-BE49-F238E27FC236}">
                  <a16:creationId xmlns:a16="http://schemas.microsoft.com/office/drawing/2014/main" id="{ED86F6E1-164E-6546-6CAB-4D0275D436D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Radon</a:t>
              </a:r>
            </a:p>
          </p:txBody>
        </p:sp>
        <p:sp>
          <p:nvSpPr>
            <p:cNvPr id="864" name="TextBox 863">
              <a:extLst>
                <a:ext uri="{FF2B5EF4-FFF2-40B4-BE49-F238E27FC236}">
                  <a16:creationId xmlns:a16="http://schemas.microsoft.com/office/drawing/2014/main" id="{ED78C66F-7A40-6E9E-2458-6BB5DE9F43E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222</a:t>
              </a:r>
            </a:p>
          </p:txBody>
        </p:sp>
      </p:grpSp>
      <p:grpSp>
        <p:nvGrpSpPr>
          <p:cNvPr id="865" name="Group 864">
            <a:extLst>
              <a:ext uri="{FF2B5EF4-FFF2-40B4-BE49-F238E27FC236}">
                <a16:creationId xmlns:a16="http://schemas.microsoft.com/office/drawing/2014/main" id="{A6D474FE-DBF0-F346-08A6-63BF212C05F8}"/>
              </a:ext>
            </a:extLst>
          </p:cNvPr>
          <p:cNvGrpSpPr/>
          <p:nvPr/>
        </p:nvGrpSpPr>
        <p:grpSpPr>
          <a:xfrm>
            <a:off x="741906" y="4125893"/>
            <a:ext cx="595607" cy="618983"/>
            <a:chOff x="744244" y="1125507"/>
            <a:chExt cx="595607" cy="618983"/>
          </a:xfrm>
        </p:grpSpPr>
        <p:sp>
          <p:nvSpPr>
            <p:cNvPr id="866" name="TextBox 865">
              <a:extLst>
                <a:ext uri="{FF2B5EF4-FFF2-40B4-BE49-F238E27FC236}">
                  <a16:creationId xmlns:a16="http://schemas.microsoft.com/office/drawing/2014/main" id="{AA9C536C-2D86-A98F-0AC4-36BBE5162C9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Cs</a:t>
              </a:r>
            </a:p>
          </p:txBody>
        </p:sp>
        <p:sp>
          <p:nvSpPr>
            <p:cNvPr id="867" name="TextBox 866">
              <a:extLst>
                <a:ext uri="{FF2B5EF4-FFF2-40B4-BE49-F238E27FC236}">
                  <a16:creationId xmlns:a16="http://schemas.microsoft.com/office/drawing/2014/main" id="{B1B71ACC-4877-4D54-7292-77338F6A77D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55</a:t>
              </a:r>
            </a:p>
          </p:txBody>
        </p:sp>
        <p:sp>
          <p:nvSpPr>
            <p:cNvPr id="868" name="TextBox 867">
              <a:extLst>
                <a:ext uri="{FF2B5EF4-FFF2-40B4-BE49-F238E27FC236}">
                  <a16:creationId xmlns:a16="http://schemas.microsoft.com/office/drawing/2014/main" id="{E0AD81CD-6E7F-5C80-0B97-49A567812A35}"/>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Caesium</a:t>
              </a:r>
              <a:endParaRPr lang="en-US" sz="600" dirty="0">
                <a:solidFill>
                  <a:prstClr val="black"/>
                </a:solidFill>
                <a:latin typeface="Work Sans" pitchFamily="2" charset="0"/>
              </a:endParaRPr>
            </a:p>
          </p:txBody>
        </p:sp>
        <p:sp>
          <p:nvSpPr>
            <p:cNvPr id="869" name="TextBox 868">
              <a:extLst>
                <a:ext uri="{FF2B5EF4-FFF2-40B4-BE49-F238E27FC236}">
                  <a16:creationId xmlns:a16="http://schemas.microsoft.com/office/drawing/2014/main" id="{F5BD0CCA-A772-6CEC-CA5B-0CAB75860E0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133</a:t>
              </a:r>
            </a:p>
          </p:txBody>
        </p:sp>
      </p:grpSp>
      <p:grpSp>
        <p:nvGrpSpPr>
          <p:cNvPr id="870" name="Group 869">
            <a:extLst>
              <a:ext uri="{FF2B5EF4-FFF2-40B4-BE49-F238E27FC236}">
                <a16:creationId xmlns:a16="http://schemas.microsoft.com/office/drawing/2014/main" id="{CB285458-8B10-F6C9-4240-183E40974B89}"/>
              </a:ext>
            </a:extLst>
          </p:cNvPr>
          <p:cNvGrpSpPr/>
          <p:nvPr/>
        </p:nvGrpSpPr>
        <p:grpSpPr>
          <a:xfrm>
            <a:off x="1333126" y="4125845"/>
            <a:ext cx="595607" cy="618946"/>
            <a:chOff x="741876" y="1125544"/>
            <a:chExt cx="595607" cy="618946"/>
          </a:xfrm>
        </p:grpSpPr>
        <p:sp>
          <p:nvSpPr>
            <p:cNvPr id="871" name="TextBox 870">
              <a:extLst>
                <a:ext uri="{FF2B5EF4-FFF2-40B4-BE49-F238E27FC236}">
                  <a16:creationId xmlns:a16="http://schemas.microsoft.com/office/drawing/2014/main" id="{7C52CC71-D85B-13D1-81CA-A7F8AB4298F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a:t>
              </a:r>
            </a:p>
          </p:txBody>
        </p:sp>
        <p:sp>
          <p:nvSpPr>
            <p:cNvPr id="872" name="TextBox 871">
              <a:extLst>
                <a:ext uri="{FF2B5EF4-FFF2-40B4-BE49-F238E27FC236}">
                  <a16:creationId xmlns:a16="http://schemas.microsoft.com/office/drawing/2014/main" id="{53BA0DBD-BA7A-0899-C697-E97A1A563D55}"/>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56</a:t>
              </a:r>
            </a:p>
          </p:txBody>
        </p:sp>
        <p:sp>
          <p:nvSpPr>
            <p:cNvPr id="873" name="TextBox 872">
              <a:extLst>
                <a:ext uri="{FF2B5EF4-FFF2-40B4-BE49-F238E27FC236}">
                  <a16:creationId xmlns:a16="http://schemas.microsoft.com/office/drawing/2014/main" id="{3FB69D3A-B086-3CF8-6E12-F8697E6D2D3A}"/>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Barium</a:t>
              </a:r>
            </a:p>
          </p:txBody>
        </p:sp>
        <p:sp>
          <p:nvSpPr>
            <p:cNvPr id="874" name="TextBox 873">
              <a:extLst>
                <a:ext uri="{FF2B5EF4-FFF2-40B4-BE49-F238E27FC236}">
                  <a16:creationId xmlns:a16="http://schemas.microsoft.com/office/drawing/2014/main" id="{5B984053-00DC-5C19-BF02-1220518596B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137</a:t>
              </a:r>
            </a:p>
          </p:txBody>
        </p:sp>
      </p:grpSp>
      <p:grpSp>
        <p:nvGrpSpPr>
          <p:cNvPr id="875" name="Group 874">
            <a:extLst>
              <a:ext uri="{FF2B5EF4-FFF2-40B4-BE49-F238E27FC236}">
                <a16:creationId xmlns:a16="http://schemas.microsoft.com/office/drawing/2014/main" id="{0EB9996C-6079-C4A1-6897-F3EB83397E72}"/>
              </a:ext>
            </a:extLst>
          </p:cNvPr>
          <p:cNvGrpSpPr/>
          <p:nvPr/>
        </p:nvGrpSpPr>
        <p:grpSpPr>
          <a:xfrm>
            <a:off x="1913523" y="4124549"/>
            <a:ext cx="595607" cy="618983"/>
            <a:chOff x="735759" y="1125507"/>
            <a:chExt cx="595607" cy="618983"/>
          </a:xfrm>
        </p:grpSpPr>
        <p:sp>
          <p:nvSpPr>
            <p:cNvPr id="877" name="TextBox 876">
              <a:extLst>
                <a:ext uri="{FF2B5EF4-FFF2-40B4-BE49-F238E27FC236}">
                  <a16:creationId xmlns:a16="http://schemas.microsoft.com/office/drawing/2014/main" id="{C41189EC-CE8B-6D5C-A4AB-64B77C6C7F8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57-71</a:t>
              </a:r>
            </a:p>
          </p:txBody>
        </p:sp>
        <p:sp>
          <p:nvSpPr>
            <p:cNvPr id="878" name="TextBox 877">
              <a:extLst>
                <a:ext uri="{FF2B5EF4-FFF2-40B4-BE49-F238E27FC236}">
                  <a16:creationId xmlns:a16="http://schemas.microsoft.com/office/drawing/2014/main" id="{01EC57AC-CF4C-1171-A8CC-1D661FAE3A83}"/>
                </a:ext>
              </a:extLst>
            </p:cNvPr>
            <p:cNvSpPr txBox="1"/>
            <p:nvPr/>
          </p:nvSpPr>
          <p:spPr>
            <a:xfrm>
              <a:off x="735759" y="1351431"/>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Lantanides</a:t>
              </a:r>
              <a:endParaRPr lang="en-US" sz="600" dirty="0">
                <a:solidFill>
                  <a:prstClr val="black"/>
                </a:solidFill>
                <a:latin typeface="Work Sans" pitchFamily="2" charset="0"/>
              </a:endParaRPr>
            </a:p>
          </p:txBody>
        </p:sp>
        <p:sp>
          <p:nvSpPr>
            <p:cNvPr id="879" name="TextBox 878">
              <a:extLst>
                <a:ext uri="{FF2B5EF4-FFF2-40B4-BE49-F238E27FC236}">
                  <a16:creationId xmlns:a16="http://schemas.microsoft.com/office/drawing/2014/main" id="{56E5BC8B-493F-3F67-0151-5C0B564943B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a:t>
              </a:r>
            </a:p>
          </p:txBody>
        </p:sp>
      </p:grpSp>
      <p:grpSp>
        <p:nvGrpSpPr>
          <p:cNvPr id="880" name="Group 879">
            <a:extLst>
              <a:ext uri="{FF2B5EF4-FFF2-40B4-BE49-F238E27FC236}">
                <a16:creationId xmlns:a16="http://schemas.microsoft.com/office/drawing/2014/main" id="{1B7B9309-7BCA-69FF-D418-272D9DA0ABC2}"/>
              </a:ext>
            </a:extLst>
          </p:cNvPr>
          <p:cNvGrpSpPr/>
          <p:nvPr/>
        </p:nvGrpSpPr>
        <p:grpSpPr>
          <a:xfrm>
            <a:off x="2530716" y="4119284"/>
            <a:ext cx="595607" cy="618983"/>
            <a:chOff x="744244" y="1125507"/>
            <a:chExt cx="595607" cy="618983"/>
          </a:xfrm>
        </p:grpSpPr>
        <p:sp>
          <p:nvSpPr>
            <p:cNvPr id="881" name="TextBox 880">
              <a:extLst>
                <a:ext uri="{FF2B5EF4-FFF2-40B4-BE49-F238E27FC236}">
                  <a16:creationId xmlns:a16="http://schemas.microsoft.com/office/drawing/2014/main" id="{B073D2BC-C781-FAC2-E237-54481086B5E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Hf</a:t>
              </a:r>
            </a:p>
          </p:txBody>
        </p:sp>
        <p:sp>
          <p:nvSpPr>
            <p:cNvPr id="882" name="TextBox 881">
              <a:extLst>
                <a:ext uri="{FF2B5EF4-FFF2-40B4-BE49-F238E27FC236}">
                  <a16:creationId xmlns:a16="http://schemas.microsoft.com/office/drawing/2014/main" id="{B67D783C-152B-7A40-D1CA-AF19A0A5EF3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72</a:t>
              </a:r>
            </a:p>
          </p:txBody>
        </p:sp>
        <p:sp>
          <p:nvSpPr>
            <p:cNvPr id="883" name="TextBox 882">
              <a:extLst>
                <a:ext uri="{FF2B5EF4-FFF2-40B4-BE49-F238E27FC236}">
                  <a16:creationId xmlns:a16="http://schemas.microsoft.com/office/drawing/2014/main" id="{5FCD02D9-CEB1-BA62-BE4E-DEDBB1C4CAD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Hafnium</a:t>
              </a:r>
            </a:p>
          </p:txBody>
        </p:sp>
        <p:sp>
          <p:nvSpPr>
            <p:cNvPr id="884" name="TextBox 883">
              <a:extLst>
                <a:ext uri="{FF2B5EF4-FFF2-40B4-BE49-F238E27FC236}">
                  <a16:creationId xmlns:a16="http://schemas.microsoft.com/office/drawing/2014/main" id="{A3FB70A4-961D-5573-F876-62661E6AC50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179</a:t>
              </a:r>
            </a:p>
          </p:txBody>
        </p:sp>
      </p:grpSp>
      <p:grpSp>
        <p:nvGrpSpPr>
          <p:cNvPr id="885" name="Group 884">
            <a:extLst>
              <a:ext uri="{FF2B5EF4-FFF2-40B4-BE49-F238E27FC236}">
                <a16:creationId xmlns:a16="http://schemas.microsoft.com/office/drawing/2014/main" id="{BA168ED7-D95C-0E2B-E73C-41E6B5C2E399}"/>
              </a:ext>
            </a:extLst>
          </p:cNvPr>
          <p:cNvGrpSpPr/>
          <p:nvPr/>
        </p:nvGrpSpPr>
        <p:grpSpPr>
          <a:xfrm>
            <a:off x="3118431" y="4121098"/>
            <a:ext cx="595607" cy="618983"/>
            <a:chOff x="744244" y="1125507"/>
            <a:chExt cx="595607" cy="618983"/>
          </a:xfrm>
        </p:grpSpPr>
        <p:sp>
          <p:nvSpPr>
            <p:cNvPr id="886" name="TextBox 885">
              <a:extLst>
                <a:ext uri="{FF2B5EF4-FFF2-40B4-BE49-F238E27FC236}">
                  <a16:creationId xmlns:a16="http://schemas.microsoft.com/office/drawing/2014/main" id="{E3C62586-09ED-1B1D-BDE2-6230905415D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Ta</a:t>
              </a:r>
            </a:p>
          </p:txBody>
        </p:sp>
        <p:sp>
          <p:nvSpPr>
            <p:cNvPr id="887" name="TextBox 886">
              <a:extLst>
                <a:ext uri="{FF2B5EF4-FFF2-40B4-BE49-F238E27FC236}">
                  <a16:creationId xmlns:a16="http://schemas.microsoft.com/office/drawing/2014/main" id="{52CF75F4-362C-F145-029F-F7C2E03FF71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73</a:t>
              </a:r>
            </a:p>
          </p:txBody>
        </p:sp>
        <p:sp>
          <p:nvSpPr>
            <p:cNvPr id="888" name="TextBox 887">
              <a:extLst>
                <a:ext uri="{FF2B5EF4-FFF2-40B4-BE49-F238E27FC236}">
                  <a16:creationId xmlns:a16="http://schemas.microsoft.com/office/drawing/2014/main" id="{E4C28312-9957-7E5C-62B1-193E036AC9E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Tantalum</a:t>
              </a:r>
            </a:p>
          </p:txBody>
        </p:sp>
        <p:sp>
          <p:nvSpPr>
            <p:cNvPr id="889" name="TextBox 888">
              <a:extLst>
                <a:ext uri="{FF2B5EF4-FFF2-40B4-BE49-F238E27FC236}">
                  <a16:creationId xmlns:a16="http://schemas.microsoft.com/office/drawing/2014/main" id="{9FBF94E7-9BB8-A5F8-F6AB-6435F31871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181</a:t>
              </a:r>
            </a:p>
          </p:txBody>
        </p:sp>
      </p:grpSp>
      <p:grpSp>
        <p:nvGrpSpPr>
          <p:cNvPr id="890" name="Group 889">
            <a:extLst>
              <a:ext uri="{FF2B5EF4-FFF2-40B4-BE49-F238E27FC236}">
                <a16:creationId xmlns:a16="http://schemas.microsoft.com/office/drawing/2014/main" id="{3FE25EAF-09CC-678F-A0DD-01A298B09FCC}"/>
              </a:ext>
            </a:extLst>
          </p:cNvPr>
          <p:cNvGrpSpPr/>
          <p:nvPr/>
        </p:nvGrpSpPr>
        <p:grpSpPr>
          <a:xfrm>
            <a:off x="3706068" y="4120434"/>
            <a:ext cx="595607" cy="618983"/>
            <a:chOff x="744244" y="1125507"/>
            <a:chExt cx="595607" cy="618983"/>
          </a:xfrm>
        </p:grpSpPr>
        <p:sp>
          <p:nvSpPr>
            <p:cNvPr id="891" name="TextBox 890">
              <a:extLst>
                <a:ext uri="{FF2B5EF4-FFF2-40B4-BE49-F238E27FC236}">
                  <a16:creationId xmlns:a16="http://schemas.microsoft.com/office/drawing/2014/main" id="{CB23D52B-4CC3-B6F7-B037-0DD7FA6239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W</a:t>
              </a:r>
            </a:p>
          </p:txBody>
        </p:sp>
        <p:sp>
          <p:nvSpPr>
            <p:cNvPr id="892" name="TextBox 891">
              <a:extLst>
                <a:ext uri="{FF2B5EF4-FFF2-40B4-BE49-F238E27FC236}">
                  <a16:creationId xmlns:a16="http://schemas.microsoft.com/office/drawing/2014/main" id="{EC2591AE-8C7E-B859-2894-DDB27794B15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74</a:t>
              </a:r>
            </a:p>
          </p:txBody>
        </p:sp>
        <p:sp>
          <p:nvSpPr>
            <p:cNvPr id="893" name="TextBox 892">
              <a:extLst>
                <a:ext uri="{FF2B5EF4-FFF2-40B4-BE49-F238E27FC236}">
                  <a16:creationId xmlns:a16="http://schemas.microsoft.com/office/drawing/2014/main" id="{16E86A78-7352-2319-80A4-8C80611F787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Tungsten</a:t>
              </a:r>
            </a:p>
          </p:txBody>
        </p:sp>
        <p:sp>
          <p:nvSpPr>
            <p:cNvPr id="894" name="TextBox 893">
              <a:extLst>
                <a:ext uri="{FF2B5EF4-FFF2-40B4-BE49-F238E27FC236}">
                  <a16:creationId xmlns:a16="http://schemas.microsoft.com/office/drawing/2014/main" id="{CBE31C01-F084-F582-4621-6299A79BE6F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184</a:t>
              </a:r>
            </a:p>
          </p:txBody>
        </p:sp>
      </p:grpSp>
      <p:grpSp>
        <p:nvGrpSpPr>
          <p:cNvPr id="895" name="Group 894">
            <a:extLst>
              <a:ext uri="{FF2B5EF4-FFF2-40B4-BE49-F238E27FC236}">
                <a16:creationId xmlns:a16="http://schemas.microsoft.com/office/drawing/2014/main" id="{002824FE-8CA8-722F-50A5-EC2ADE1DEFE3}"/>
              </a:ext>
            </a:extLst>
          </p:cNvPr>
          <p:cNvGrpSpPr/>
          <p:nvPr/>
        </p:nvGrpSpPr>
        <p:grpSpPr>
          <a:xfrm>
            <a:off x="4285939" y="4125845"/>
            <a:ext cx="627724" cy="618983"/>
            <a:chOff x="724064" y="1125507"/>
            <a:chExt cx="627724" cy="618983"/>
          </a:xfrm>
        </p:grpSpPr>
        <p:sp>
          <p:nvSpPr>
            <p:cNvPr id="896" name="TextBox 895">
              <a:extLst>
                <a:ext uri="{FF2B5EF4-FFF2-40B4-BE49-F238E27FC236}">
                  <a16:creationId xmlns:a16="http://schemas.microsoft.com/office/drawing/2014/main" id="{32321D66-9599-8851-6941-11F454E8818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Re</a:t>
              </a:r>
            </a:p>
          </p:txBody>
        </p:sp>
        <p:sp>
          <p:nvSpPr>
            <p:cNvPr id="897" name="TextBox 896">
              <a:extLst>
                <a:ext uri="{FF2B5EF4-FFF2-40B4-BE49-F238E27FC236}">
                  <a16:creationId xmlns:a16="http://schemas.microsoft.com/office/drawing/2014/main" id="{79BA0E02-C0D0-9A25-2F25-5EAA383EC56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75</a:t>
              </a:r>
            </a:p>
          </p:txBody>
        </p:sp>
        <p:sp>
          <p:nvSpPr>
            <p:cNvPr id="898" name="TextBox 897">
              <a:extLst>
                <a:ext uri="{FF2B5EF4-FFF2-40B4-BE49-F238E27FC236}">
                  <a16:creationId xmlns:a16="http://schemas.microsoft.com/office/drawing/2014/main" id="{B3A13275-3177-63E1-38F2-BF5C33225F07}"/>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Rhenium</a:t>
              </a:r>
            </a:p>
          </p:txBody>
        </p:sp>
        <p:sp>
          <p:nvSpPr>
            <p:cNvPr id="899" name="TextBox 898">
              <a:extLst>
                <a:ext uri="{FF2B5EF4-FFF2-40B4-BE49-F238E27FC236}">
                  <a16:creationId xmlns:a16="http://schemas.microsoft.com/office/drawing/2014/main" id="{365C2A16-CD20-8AA1-9582-4CB14A6A78D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186</a:t>
              </a:r>
            </a:p>
          </p:txBody>
        </p:sp>
      </p:grpSp>
      <p:grpSp>
        <p:nvGrpSpPr>
          <p:cNvPr id="900" name="Group 899">
            <a:extLst>
              <a:ext uri="{FF2B5EF4-FFF2-40B4-BE49-F238E27FC236}">
                <a16:creationId xmlns:a16="http://schemas.microsoft.com/office/drawing/2014/main" id="{78783F22-3752-3BD0-E9E6-2B3E3A1753BD}"/>
              </a:ext>
            </a:extLst>
          </p:cNvPr>
          <p:cNvGrpSpPr/>
          <p:nvPr/>
        </p:nvGrpSpPr>
        <p:grpSpPr>
          <a:xfrm>
            <a:off x="4894138" y="4723593"/>
            <a:ext cx="595607" cy="618983"/>
            <a:chOff x="744244" y="1125507"/>
            <a:chExt cx="595607" cy="618983"/>
          </a:xfrm>
        </p:grpSpPr>
        <p:sp>
          <p:nvSpPr>
            <p:cNvPr id="901" name="TextBox 900">
              <a:extLst>
                <a:ext uri="{FF2B5EF4-FFF2-40B4-BE49-F238E27FC236}">
                  <a16:creationId xmlns:a16="http://schemas.microsoft.com/office/drawing/2014/main" id="{32684CD4-72E3-318A-7F10-FB5223566EF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Hs</a:t>
              </a:r>
            </a:p>
          </p:txBody>
        </p:sp>
        <p:sp>
          <p:nvSpPr>
            <p:cNvPr id="902" name="TextBox 901">
              <a:extLst>
                <a:ext uri="{FF2B5EF4-FFF2-40B4-BE49-F238E27FC236}">
                  <a16:creationId xmlns:a16="http://schemas.microsoft.com/office/drawing/2014/main" id="{5A0E07B6-5047-4445-A790-66A52D14D73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108</a:t>
              </a:r>
            </a:p>
          </p:txBody>
        </p:sp>
        <p:sp>
          <p:nvSpPr>
            <p:cNvPr id="903" name="TextBox 902">
              <a:extLst>
                <a:ext uri="{FF2B5EF4-FFF2-40B4-BE49-F238E27FC236}">
                  <a16:creationId xmlns:a16="http://schemas.microsoft.com/office/drawing/2014/main" id="{523127E5-1148-DB97-B8F0-FBEF4586D99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Hassium</a:t>
              </a:r>
            </a:p>
          </p:txBody>
        </p:sp>
        <p:sp>
          <p:nvSpPr>
            <p:cNvPr id="904" name="TextBox 903">
              <a:extLst>
                <a:ext uri="{FF2B5EF4-FFF2-40B4-BE49-F238E27FC236}">
                  <a16:creationId xmlns:a16="http://schemas.microsoft.com/office/drawing/2014/main" id="{5323CF38-6E51-2A4C-C42F-4851D304866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270</a:t>
              </a:r>
            </a:p>
          </p:txBody>
        </p:sp>
      </p:grpSp>
      <p:grpSp>
        <p:nvGrpSpPr>
          <p:cNvPr id="905" name="Group 904">
            <a:extLst>
              <a:ext uri="{FF2B5EF4-FFF2-40B4-BE49-F238E27FC236}">
                <a16:creationId xmlns:a16="http://schemas.microsoft.com/office/drawing/2014/main" id="{A7251C6D-B50D-0E4D-7752-700FBF68C813}"/>
              </a:ext>
            </a:extLst>
          </p:cNvPr>
          <p:cNvGrpSpPr/>
          <p:nvPr/>
        </p:nvGrpSpPr>
        <p:grpSpPr>
          <a:xfrm>
            <a:off x="5446304" y="4723593"/>
            <a:ext cx="692427" cy="618983"/>
            <a:chOff x="709107" y="1125507"/>
            <a:chExt cx="692427" cy="618983"/>
          </a:xfrm>
        </p:grpSpPr>
        <p:sp>
          <p:nvSpPr>
            <p:cNvPr id="906" name="TextBox 905">
              <a:extLst>
                <a:ext uri="{FF2B5EF4-FFF2-40B4-BE49-F238E27FC236}">
                  <a16:creationId xmlns:a16="http://schemas.microsoft.com/office/drawing/2014/main" id="{D7B34551-D23C-5239-C5CD-92F7E5B416D5}"/>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Mt</a:t>
              </a:r>
            </a:p>
          </p:txBody>
        </p:sp>
        <p:sp>
          <p:nvSpPr>
            <p:cNvPr id="907" name="TextBox 906">
              <a:extLst>
                <a:ext uri="{FF2B5EF4-FFF2-40B4-BE49-F238E27FC236}">
                  <a16:creationId xmlns:a16="http://schemas.microsoft.com/office/drawing/2014/main" id="{E3BF569A-38E7-DC25-F248-AAEDADAAD99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109</a:t>
              </a:r>
            </a:p>
          </p:txBody>
        </p:sp>
        <p:sp>
          <p:nvSpPr>
            <p:cNvPr id="908" name="TextBox 907">
              <a:extLst>
                <a:ext uri="{FF2B5EF4-FFF2-40B4-BE49-F238E27FC236}">
                  <a16:creationId xmlns:a16="http://schemas.microsoft.com/office/drawing/2014/main" id="{5DC48332-FA89-FBBF-73D9-154D634670CC}"/>
                </a:ext>
              </a:extLst>
            </p:cNvPr>
            <p:cNvSpPr txBox="1"/>
            <p:nvPr/>
          </p:nvSpPr>
          <p:spPr>
            <a:xfrm>
              <a:off x="709107" y="1418938"/>
              <a:ext cx="692427" cy="184666"/>
            </a:xfrm>
            <a:prstGeom prst="rect">
              <a:avLst/>
            </a:prstGeom>
            <a:noFill/>
          </p:spPr>
          <p:txBody>
            <a:bodyPr wrap="square" rtlCol="0">
              <a:spAutoFit/>
            </a:bodyPr>
            <a:lstStyle/>
            <a:p>
              <a:pPr algn="ctr"/>
              <a:r>
                <a:rPr lang="en-US" sz="600" dirty="0">
                  <a:solidFill>
                    <a:prstClr val="black"/>
                  </a:solidFill>
                  <a:latin typeface="Work Sans" pitchFamily="2" charset="0"/>
                </a:rPr>
                <a:t>Meitnerium</a:t>
              </a:r>
            </a:p>
          </p:txBody>
        </p:sp>
        <p:sp>
          <p:nvSpPr>
            <p:cNvPr id="909" name="TextBox 908">
              <a:extLst>
                <a:ext uri="{FF2B5EF4-FFF2-40B4-BE49-F238E27FC236}">
                  <a16:creationId xmlns:a16="http://schemas.microsoft.com/office/drawing/2014/main" id="{CBED82D4-31E5-8184-F368-4D659BE80B5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276</a:t>
              </a:r>
            </a:p>
          </p:txBody>
        </p:sp>
      </p:grpSp>
      <p:grpSp>
        <p:nvGrpSpPr>
          <p:cNvPr id="910" name="Group 909">
            <a:extLst>
              <a:ext uri="{FF2B5EF4-FFF2-40B4-BE49-F238E27FC236}">
                <a16:creationId xmlns:a16="http://schemas.microsoft.com/office/drawing/2014/main" id="{E37BF9F8-2C70-4071-7ABC-4DB31437C1A8}"/>
              </a:ext>
            </a:extLst>
          </p:cNvPr>
          <p:cNvGrpSpPr/>
          <p:nvPr/>
        </p:nvGrpSpPr>
        <p:grpSpPr>
          <a:xfrm>
            <a:off x="5985968" y="4723593"/>
            <a:ext cx="803346" cy="618983"/>
            <a:chOff x="654391" y="1125507"/>
            <a:chExt cx="803346" cy="618983"/>
          </a:xfrm>
        </p:grpSpPr>
        <p:sp>
          <p:nvSpPr>
            <p:cNvPr id="911" name="TextBox 910">
              <a:extLst>
                <a:ext uri="{FF2B5EF4-FFF2-40B4-BE49-F238E27FC236}">
                  <a16:creationId xmlns:a16="http://schemas.microsoft.com/office/drawing/2014/main" id="{4FA9DA6A-5CD7-52EB-BF6F-BC22F564E39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Ds</a:t>
              </a:r>
            </a:p>
          </p:txBody>
        </p:sp>
        <p:sp>
          <p:nvSpPr>
            <p:cNvPr id="912" name="TextBox 911">
              <a:extLst>
                <a:ext uri="{FF2B5EF4-FFF2-40B4-BE49-F238E27FC236}">
                  <a16:creationId xmlns:a16="http://schemas.microsoft.com/office/drawing/2014/main" id="{E15FA31C-E209-3E93-7452-EDE67EEB924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110</a:t>
              </a:r>
            </a:p>
          </p:txBody>
        </p:sp>
        <p:sp>
          <p:nvSpPr>
            <p:cNvPr id="913" name="TextBox 912">
              <a:extLst>
                <a:ext uri="{FF2B5EF4-FFF2-40B4-BE49-F238E27FC236}">
                  <a16:creationId xmlns:a16="http://schemas.microsoft.com/office/drawing/2014/main" id="{770C77EA-6925-1B9D-9A56-BB793D273E3B}"/>
                </a:ext>
              </a:extLst>
            </p:cNvPr>
            <p:cNvSpPr txBox="1"/>
            <p:nvPr/>
          </p:nvSpPr>
          <p:spPr>
            <a:xfrm>
              <a:off x="654391" y="1415449"/>
              <a:ext cx="803346" cy="184666"/>
            </a:xfrm>
            <a:prstGeom prst="rect">
              <a:avLst/>
            </a:prstGeom>
            <a:noFill/>
          </p:spPr>
          <p:txBody>
            <a:bodyPr wrap="square" rtlCol="0">
              <a:spAutoFit/>
            </a:bodyPr>
            <a:lstStyle/>
            <a:p>
              <a:pPr algn="ctr"/>
              <a:r>
                <a:rPr lang="en-US" sz="600" dirty="0" err="1">
                  <a:solidFill>
                    <a:prstClr val="black"/>
                  </a:solidFill>
                  <a:latin typeface="Work Sans" pitchFamily="2" charset="0"/>
                </a:rPr>
                <a:t>Damstadtium</a:t>
              </a:r>
              <a:endParaRPr lang="en-US" sz="600" dirty="0">
                <a:solidFill>
                  <a:prstClr val="black"/>
                </a:solidFill>
                <a:latin typeface="Work Sans" pitchFamily="2" charset="0"/>
              </a:endParaRPr>
            </a:p>
          </p:txBody>
        </p:sp>
        <p:sp>
          <p:nvSpPr>
            <p:cNvPr id="914" name="TextBox 913">
              <a:extLst>
                <a:ext uri="{FF2B5EF4-FFF2-40B4-BE49-F238E27FC236}">
                  <a16:creationId xmlns:a16="http://schemas.microsoft.com/office/drawing/2014/main" id="{597D65B5-4608-9769-C089-A0BA17107EC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281</a:t>
              </a:r>
            </a:p>
          </p:txBody>
        </p:sp>
      </p:grpSp>
      <p:grpSp>
        <p:nvGrpSpPr>
          <p:cNvPr id="915" name="Group 914">
            <a:extLst>
              <a:ext uri="{FF2B5EF4-FFF2-40B4-BE49-F238E27FC236}">
                <a16:creationId xmlns:a16="http://schemas.microsoft.com/office/drawing/2014/main" id="{E0E02BA4-4D41-0279-720A-F1E6751133D5}"/>
              </a:ext>
            </a:extLst>
          </p:cNvPr>
          <p:cNvGrpSpPr/>
          <p:nvPr/>
        </p:nvGrpSpPr>
        <p:grpSpPr>
          <a:xfrm>
            <a:off x="6624714" y="4723593"/>
            <a:ext cx="695390" cy="618983"/>
            <a:chOff x="695402" y="1125507"/>
            <a:chExt cx="695390" cy="618983"/>
          </a:xfrm>
        </p:grpSpPr>
        <p:sp>
          <p:nvSpPr>
            <p:cNvPr id="916" name="TextBox 915">
              <a:extLst>
                <a:ext uri="{FF2B5EF4-FFF2-40B4-BE49-F238E27FC236}">
                  <a16:creationId xmlns:a16="http://schemas.microsoft.com/office/drawing/2014/main" id="{0270D930-30EB-446C-2351-38E11741D436}"/>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Rg</a:t>
              </a:r>
              <a:endParaRPr lang="en-US" sz="1000" b="1" dirty="0">
                <a:solidFill>
                  <a:prstClr val="black"/>
                </a:solidFill>
                <a:latin typeface="Work Sans" pitchFamily="2" charset="0"/>
              </a:endParaRPr>
            </a:p>
          </p:txBody>
        </p:sp>
        <p:sp>
          <p:nvSpPr>
            <p:cNvPr id="917" name="TextBox 916">
              <a:extLst>
                <a:ext uri="{FF2B5EF4-FFF2-40B4-BE49-F238E27FC236}">
                  <a16:creationId xmlns:a16="http://schemas.microsoft.com/office/drawing/2014/main" id="{E244CBBF-0E1B-0025-35FE-DBF587FDD33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111</a:t>
              </a:r>
            </a:p>
          </p:txBody>
        </p:sp>
        <p:sp>
          <p:nvSpPr>
            <p:cNvPr id="918" name="TextBox 917">
              <a:extLst>
                <a:ext uri="{FF2B5EF4-FFF2-40B4-BE49-F238E27FC236}">
                  <a16:creationId xmlns:a16="http://schemas.microsoft.com/office/drawing/2014/main" id="{1750F040-E412-5D33-5B16-D0DCCA4E2223}"/>
                </a:ext>
              </a:extLst>
            </p:cNvPr>
            <p:cNvSpPr txBox="1"/>
            <p:nvPr/>
          </p:nvSpPr>
          <p:spPr>
            <a:xfrm>
              <a:off x="695402" y="1424452"/>
              <a:ext cx="695390" cy="184666"/>
            </a:xfrm>
            <a:prstGeom prst="rect">
              <a:avLst/>
            </a:prstGeom>
            <a:noFill/>
          </p:spPr>
          <p:txBody>
            <a:bodyPr wrap="square" rtlCol="0">
              <a:spAutoFit/>
            </a:bodyPr>
            <a:lstStyle/>
            <a:p>
              <a:pPr algn="ctr"/>
              <a:r>
                <a:rPr lang="en-US" sz="600" dirty="0">
                  <a:solidFill>
                    <a:prstClr val="black"/>
                  </a:solidFill>
                  <a:latin typeface="Work Sans" pitchFamily="2" charset="0"/>
                </a:rPr>
                <a:t>Roentgenium</a:t>
              </a:r>
            </a:p>
          </p:txBody>
        </p:sp>
        <p:sp>
          <p:nvSpPr>
            <p:cNvPr id="919" name="TextBox 918">
              <a:extLst>
                <a:ext uri="{FF2B5EF4-FFF2-40B4-BE49-F238E27FC236}">
                  <a16:creationId xmlns:a16="http://schemas.microsoft.com/office/drawing/2014/main" id="{0AD5EA8A-C46F-4D85-3273-090D04E4C6E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280</a:t>
              </a:r>
            </a:p>
          </p:txBody>
        </p:sp>
      </p:grpSp>
      <p:grpSp>
        <p:nvGrpSpPr>
          <p:cNvPr id="920" name="Group 919">
            <a:extLst>
              <a:ext uri="{FF2B5EF4-FFF2-40B4-BE49-F238E27FC236}">
                <a16:creationId xmlns:a16="http://schemas.microsoft.com/office/drawing/2014/main" id="{69699435-C8CC-1F25-1F3A-41E77B8980CE}"/>
              </a:ext>
            </a:extLst>
          </p:cNvPr>
          <p:cNvGrpSpPr/>
          <p:nvPr/>
        </p:nvGrpSpPr>
        <p:grpSpPr>
          <a:xfrm>
            <a:off x="7261200" y="4726855"/>
            <a:ext cx="595607" cy="618983"/>
            <a:chOff x="744244" y="1125507"/>
            <a:chExt cx="595607" cy="618983"/>
          </a:xfrm>
        </p:grpSpPr>
        <p:sp>
          <p:nvSpPr>
            <p:cNvPr id="921" name="TextBox 920">
              <a:extLst>
                <a:ext uri="{FF2B5EF4-FFF2-40B4-BE49-F238E27FC236}">
                  <a16:creationId xmlns:a16="http://schemas.microsoft.com/office/drawing/2014/main" id="{21CB9061-80B9-542E-389F-D3F4C5A58A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Cn</a:t>
              </a:r>
            </a:p>
          </p:txBody>
        </p:sp>
        <p:sp>
          <p:nvSpPr>
            <p:cNvPr id="922" name="TextBox 921">
              <a:extLst>
                <a:ext uri="{FF2B5EF4-FFF2-40B4-BE49-F238E27FC236}">
                  <a16:creationId xmlns:a16="http://schemas.microsoft.com/office/drawing/2014/main" id="{34FBEF69-756F-4FFF-9A60-90E2B957986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112</a:t>
              </a:r>
            </a:p>
          </p:txBody>
        </p:sp>
        <p:sp>
          <p:nvSpPr>
            <p:cNvPr id="923" name="TextBox 922">
              <a:extLst>
                <a:ext uri="{FF2B5EF4-FFF2-40B4-BE49-F238E27FC236}">
                  <a16:creationId xmlns:a16="http://schemas.microsoft.com/office/drawing/2014/main" id="{B67A0D85-1074-5279-D882-CFABB9B3BCC1}"/>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Copernium</a:t>
              </a:r>
              <a:endParaRPr lang="en-US" sz="600" dirty="0">
                <a:solidFill>
                  <a:prstClr val="black"/>
                </a:solidFill>
                <a:latin typeface="Work Sans" pitchFamily="2" charset="0"/>
              </a:endParaRPr>
            </a:p>
          </p:txBody>
        </p:sp>
        <p:sp>
          <p:nvSpPr>
            <p:cNvPr id="924" name="TextBox 923">
              <a:extLst>
                <a:ext uri="{FF2B5EF4-FFF2-40B4-BE49-F238E27FC236}">
                  <a16:creationId xmlns:a16="http://schemas.microsoft.com/office/drawing/2014/main" id="{1FA39978-45C5-815E-2435-E08E1AB5B4F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385</a:t>
              </a:r>
            </a:p>
          </p:txBody>
        </p:sp>
      </p:grpSp>
      <p:grpSp>
        <p:nvGrpSpPr>
          <p:cNvPr id="925" name="Group 924">
            <a:extLst>
              <a:ext uri="{FF2B5EF4-FFF2-40B4-BE49-F238E27FC236}">
                <a16:creationId xmlns:a16="http://schemas.microsoft.com/office/drawing/2014/main" id="{B778889D-CB7E-A5F9-DB01-B708CBE5A2D5}"/>
              </a:ext>
            </a:extLst>
          </p:cNvPr>
          <p:cNvGrpSpPr/>
          <p:nvPr/>
        </p:nvGrpSpPr>
        <p:grpSpPr>
          <a:xfrm>
            <a:off x="7854676" y="4730154"/>
            <a:ext cx="595607" cy="618983"/>
            <a:chOff x="744244" y="1125507"/>
            <a:chExt cx="595607" cy="618983"/>
          </a:xfrm>
        </p:grpSpPr>
        <p:sp>
          <p:nvSpPr>
            <p:cNvPr id="926" name="TextBox 925">
              <a:extLst>
                <a:ext uri="{FF2B5EF4-FFF2-40B4-BE49-F238E27FC236}">
                  <a16:creationId xmlns:a16="http://schemas.microsoft.com/office/drawing/2014/main" id="{2B15182D-D527-4F66-F791-D6599B64810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Nh</a:t>
              </a:r>
            </a:p>
          </p:txBody>
        </p:sp>
        <p:sp>
          <p:nvSpPr>
            <p:cNvPr id="927" name="TextBox 926">
              <a:extLst>
                <a:ext uri="{FF2B5EF4-FFF2-40B4-BE49-F238E27FC236}">
                  <a16:creationId xmlns:a16="http://schemas.microsoft.com/office/drawing/2014/main" id="{65CE5516-BD55-9785-3B41-6FD8647E7A3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113</a:t>
              </a:r>
            </a:p>
          </p:txBody>
        </p:sp>
        <p:sp>
          <p:nvSpPr>
            <p:cNvPr id="928" name="TextBox 927">
              <a:extLst>
                <a:ext uri="{FF2B5EF4-FFF2-40B4-BE49-F238E27FC236}">
                  <a16:creationId xmlns:a16="http://schemas.microsoft.com/office/drawing/2014/main" id="{E7F368E1-1129-9322-3131-096A9CB6718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Nihonium</a:t>
              </a:r>
            </a:p>
          </p:txBody>
        </p:sp>
        <p:sp>
          <p:nvSpPr>
            <p:cNvPr id="929" name="TextBox 928">
              <a:extLst>
                <a:ext uri="{FF2B5EF4-FFF2-40B4-BE49-F238E27FC236}">
                  <a16:creationId xmlns:a16="http://schemas.microsoft.com/office/drawing/2014/main" id="{0DD5D7F3-64F4-940E-08D9-D82F354574A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286</a:t>
              </a:r>
            </a:p>
          </p:txBody>
        </p:sp>
      </p:grpSp>
      <p:grpSp>
        <p:nvGrpSpPr>
          <p:cNvPr id="930" name="Group 929">
            <a:extLst>
              <a:ext uri="{FF2B5EF4-FFF2-40B4-BE49-F238E27FC236}">
                <a16:creationId xmlns:a16="http://schemas.microsoft.com/office/drawing/2014/main" id="{47E1D6AE-E5B5-FDDF-F9A6-57CECE632AA1}"/>
              </a:ext>
            </a:extLst>
          </p:cNvPr>
          <p:cNvGrpSpPr/>
          <p:nvPr/>
        </p:nvGrpSpPr>
        <p:grpSpPr>
          <a:xfrm>
            <a:off x="8434682" y="4730154"/>
            <a:ext cx="628703" cy="618983"/>
            <a:chOff x="727201" y="1125507"/>
            <a:chExt cx="628703" cy="618983"/>
          </a:xfrm>
        </p:grpSpPr>
        <p:sp>
          <p:nvSpPr>
            <p:cNvPr id="931" name="TextBox 930">
              <a:extLst>
                <a:ext uri="{FF2B5EF4-FFF2-40B4-BE49-F238E27FC236}">
                  <a16:creationId xmlns:a16="http://schemas.microsoft.com/office/drawing/2014/main" id="{C5D8437B-E346-5BBC-E69E-B74524199F7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Fl</a:t>
              </a:r>
            </a:p>
          </p:txBody>
        </p:sp>
        <p:sp>
          <p:nvSpPr>
            <p:cNvPr id="932" name="TextBox 931">
              <a:extLst>
                <a:ext uri="{FF2B5EF4-FFF2-40B4-BE49-F238E27FC236}">
                  <a16:creationId xmlns:a16="http://schemas.microsoft.com/office/drawing/2014/main" id="{125FD9F8-72E7-EA0D-EF2A-4D61871C18E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114</a:t>
              </a:r>
            </a:p>
          </p:txBody>
        </p:sp>
        <p:sp>
          <p:nvSpPr>
            <p:cNvPr id="933" name="TextBox 932">
              <a:extLst>
                <a:ext uri="{FF2B5EF4-FFF2-40B4-BE49-F238E27FC236}">
                  <a16:creationId xmlns:a16="http://schemas.microsoft.com/office/drawing/2014/main" id="{BBD3AC07-9DB3-947A-5313-C63A7EA18FF1}"/>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Flerovium</a:t>
              </a:r>
            </a:p>
          </p:txBody>
        </p:sp>
        <p:sp>
          <p:nvSpPr>
            <p:cNvPr id="934" name="TextBox 933">
              <a:extLst>
                <a:ext uri="{FF2B5EF4-FFF2-40B4-BE49-F238E27FC236}">
                  <a16:creationId xmlns:a16="http://schemas.microsoft.com/office/drawing/2014/main" id="{D04D31A7-C2E0-A765-FC37-8D029DF0C95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289</a:t>
              </a:r>
            </a:p>
          </p:txBody>
        </p:sp>
      </p:grpSp>
      <p:grpSp>
        <p:nvGrpSpPr>
          <p:cNvPr id="935" name="Group 934">
            <a:extLst>
              <a:ext uri="{FF2B5EF4-FFF2-40B4-BE49-F238E27FC236}">
                <a16:creationId xmlns:a16="http://schemas.microsoft.com/office/drawing/2014/main" id="{F2B58616-FF87-7F76-CC92-CF1E79DBC2F4}"/>
              </a:ext>
            </a:extLst>
          </p:cNvPr>
          <p:cNvGrpSpPr/>
          <p:nvPr/>
        </p:nvGrpSpPr>
        <p:grpSpPr>
          <a:xfrm>
            <a:off x="8991183" y="4730117"/>
            <a:ext cx="680013" cy="618983"/>
            <a:chOff x="691320" y="1125507"/>
            <a:chExt cx="680013" cy="618983"/>
          </a:xfrm>
        </p:grpSpPr>
        <p:sp>
          <p:nvSpPr>
            <p:cNvPr id="936" name="TextBox 935">
              <a:extLst>
                <a:ext uri="{FF2B5EF4-FFF2-40B4-BE49-F238E27FC236}">
                  <a16:creationId xmlns:a16="http://schemas.microsoft.com/office/drawing/2014/main" id="{3BC0F379-2995-38E0-1311-E1B8B1CB746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Mc</a:t>
              </a:r>
            </a:p>
          </p:txBody>
        </p:sp>
        <p:sp>
          <p:nvSpPr>
            <p:cNvPr id="937" name="TextBox 936">
              <a:extLst>
                <a:ext uri="{FF2B5EF4-FFF2-40B4-BE49-F238E27FC236}">
                  <a16:creationId xmlns:a16="http://schemas.microsoft.com/office/drawing/2014/main" id="{12F29A17-0E43-5B6A-6006-77145DC4DAC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115</a:t>
              </a:r>
            </a:p>
          </p:txBody>
        </p:sp>
        <p:sp>
          <p:nvSpPr>
            <p:cNvPr id="938" name="TextBox 937">
              <a:extLst>
                <a:ext uri="{FF2B5EF4-FFF2-40B4-BE49-F238E27FC236}">
                  <a16:creationId xmlns:a16="http://schemas.microsoft.com/office/drawing/2014/main" id="{BD0C604B-DAF3-A1C4-10B2-ED9DE722A293}"/>
                </a:ext>
              </a:extLst>
            </p:cNvPr>
            <p:cNvSpPr txBox="1"/>
            <p:nvPr/>
          </p:nvSpPr>
          <p:spPr>
            <a:xfrm>
              <a:off x="691320" y="1423986"/>
              <a:ext cx="680013" cy="184666"/>
            </a:xfrm>
            <a:prstGeom prst="rect">
              <a:avLst/>
            </a:prstGeom>
            <a:noFill/>
          </p:spPr>
          <p:txBody>
            <a:bodyPr wrap="square" rtlCol="0">
              <a:spAutoFit/>
            </a:bodyPr>
            <a:lstStyle/>
            <a:p>
              <a:pPr algn="ctr"/>
              <a:r>
                <a:rPr lang="en-US" sz="600" dirty="0" err="1">
                  <a:solidFill>
                    <a:prstClr val="black"/>
                  </a:solidFill>
                  <a:latin typeface="Work Sans" pitchFamily="2" charset="0"/>
                </a:rPr>
                <a:t>Moscovium</a:t>
              </a:r>
              <a:endParaRPr lang="en-US" sz="600" dirty="0">
                <a:solidFill>
                  <a:prstClr val="black"/>
                </a:solidFill>
                <a:latin typeface="Work Sans" pitchFamily="2" charset="0"/>
              </a:endParaRPr>
            </a:p>
          </p:txBody>
        </p:sp>
        <p:sp>
          <p:nvSpPr>
            <p:cNvPr id="939" name="TextBox 938">
              <a:extLst>
                <a:ext uri="{FF2B5EF4-FFF2-40B4-BE49-F238E27FC236}">
                  <a16:creationId xmlns:a16="http://schemas.microsoft.com/office/drawing/2014/main" id="{9C960820-51FB-6391-9C95-8A96DAA7D64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289</a:t>
              </a:r>
            </a:p>
          </p:txBody>
        </p:sp>
      </p:grpSp>
      <p:grpSp>
        <p:nvGrpSpPr>
          <p:cNvPr id="940" name="Group 939">
            <a:extLst>
              <a:ext uri="{FF2B5EF4-FFF2-40B4-BE49-F238E27FC236}">
                <a16:creationId xmlns:a16="http://schemas.microsoft.com/office/drawing/2014/main" id="{81C79162-B940-A0B4-838C-F3C8E737381D}"/>
              </a:ext>
            </a:extLst>
          </p:cNvPr>
          <p:cNvGrpSpPr/>
          <p:nvPr/>
        </p:nvGrpSpPr>
        <p:grpSpPr>
          <a:xfrm>
            <a:off x="9597680" y="4725405"/>
            <a:ext cx="685262" cy="618983"/>
            <a:chOff x="705470" y="1125507"/>
            <a:chExt cx="685262" cy="618983"/>
          </a:xfrm>
        </p:grpSpPr>
        <p:sp>
          <p:nvSpPr>
            <p:cNvPr id="941" name="TextBox 940">
              <a:extLst>
                <a:ext uri="{FF2B5EF4-FFF2-40B4-BE49-F238E27FC236}">
                  <a16:creationId xmlns:a16="http://schemas.microsoft.com/office/drawing/2014/main" id="{459F7746-192C-63CB-AF41-D5E52001F505}"/>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Lv</a:t>
              </a:r>
              <a:endParaRPr lang="en-US" sz="1000" b="1" dirty="0">
                <a:solidFill>
                  <a:prstClr val="black"/>
                </a:solidFill>
                <a:latin typeface="Work Sans" pitchFamily="2" charset="0"/>
              </a:endParaRPr>
            </a:p>
          </p:txBody>
        </p:sp>
        <p:sp>
          <p:nvSpPr>
            <p:cNvPr id="942" name="TextBox 941">
              <a:extLst>
                <a:ext uri="{FF2B5EF4-FFF2-40B4-BE49-F238E27FC236}">
                  <a16:creationId xmlns:a16="http://schemas.microsoft.com/office/drawing/2014/main" id="{7CDEAEC7-EFCD-B104-D375-685421CD6C3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116</a:t>
              </a:r>
            </a:p>
          </p:txBody>
        </p:sp>
        <p:sp>
          <p:nvSpPr>
            <p:cNvPr id="943" name="TextBox 942">
              <a:extLst>
                <a:ext uri="{FF2B5EF4-FFF2-40B4-BE49-F238E27FC236}">
                  <a16:creationId xmlns:a16="http://schemas.microsoft.com/office/drawing/2014/main" id="{2DEA3BDA-A8A8-F619-F692-A7752B1759D9}"/>
                </a:ext>
              </a:extLst>
            </p:cNvPr>
            <p:cNvSpPr txBox="1"/>
            <p:nvPr/>
          </p:nvSpPr>
          <p:spPr>
            <a:xfrm>
              <a:off x="705470" y="1423482"/>
              <a:ext cx="685262" cy="184666"/>
            </a:xfrm>
            <a:prstGeom prst="rect">
              <a:avLst/>
            </a:prstGeom>
            <a:noFill/>
          </p:spPr>
          <p:txBody>
            <a:bodyPr wrap="square" rtlCol="0">
              <a:spAutoFit/>
            </a:bodyPr>
            <a:lstStyle/>
            <a:p>
              <a:pPr algn="ctr"/>
              <a:r>
                <a:rPr lang="en-US" sz="600" dirty="0">
                  <a:solidFill>
                    <a:prstClr val="black"/>
                  </a:solidFill>
                  <a:latin typeface="Work Sans" pitchFamily="2" charset="0"/>
                </a:rPr>
                <a:t>Livermorium</a:t>
              </a:r>
            </a:p>
          </p:txBody>
        </p:sp>
        <p:sp>
          <p:nvSpPr>
            <p:cNvPr id="944" name="TextBox 943">
              <a:extLst>
                <a:ext uri="{FF2B5EF4-FFF2-40B4-BE49-F238E27FC236}">
                  <a16:creationId xmlns:a16="http://schemas.microsoft.com/office/drawing/2014/main" id="{1CB54FB4-6146-FCF1-665B-D1196AAE307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293</a:t>
              </a:r>
            </a:p>
          </p:txBody>
        </p:sp>
      </p:grpSp>
      <p:grpSp>
        <p:nvGrpSpPr>
          <p:cNvPr id="945" name="Group 944">
            <a:extLst>
              <a:ext uri="{FF2B5EF4-FFF2-40B4-BE49-F238E27FC236}">
                <a16:creationId xmlns:a16="http://schemas.microsoft.com/office/drawing/2014/main" id="{800DBB53-153D-F704-1A57-9F73974D1FC9}"/>
              </a:ext>
            </a:extLst>
          </p:cNvPr>
          <p:cNvGrpSpPr/>
          <p:nvPr/>
        </p:nvGrpSpPr>
        <p:grpSpPr>
          <a:xfrm>
            <a:off x="10154140" y="4726148"/>
            <a:ext cx="747855" cy="618983"/>
            <a:chOff x="667625" y="1125507"/>
            <a:chExt cx="747855" cy="618983"/>
          </a:xfrm>
        </p:grpSpPr>
        <p:sp>
          <p:nvSpPr>
            <p:cNvPr id="946" name="TextBox 945">
              <a:extLst>
                <a:ext uri="{FF2B5EF4-FFF2-40B4-BE49-F238E27FC236}">
                  <a16:creationId xmlns:a16="http://schemas.microsoft.com/office/drawing/2014/main" id="{5AD61394-F413-6A5B-7E5D-4B926C0A657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Ts</a:t>
              </a:r>
            </a:p>
          </p:txBody>
        </p:sp>
        <p:sp>
          <p:nvSpPr>
            <p:cNvPr id="947" name="TextBox 946">
              <a:extLst>
                <a:ext uri="{FF2B5EF4-FFF2-40B4-BE49-F238E27FC236}">
                  <a16:creationId xmlns:a16="http://schemas.microsoft.com/office/drawing/2014/main" id="{836B3589-A838-CE77-F160-597CD239A779}"/>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117</a:t>
              </a:r>
            </a:p>
          </p:txBody>
        </p:sp>
        <p:sp>
          <p:nvSpPr>
            <p:cNvPr id="948" name="TextBox 947">
              <a:extLst>
                <a:ext uri="{FF2B5EF4-FFF2-40B4-BE49-F238E27FC236}">
                  <a16:creationId xmlns:a16="http://schemas.microsoft.com/office/drawing/2014/main" id="{AE912753-BEC8-D3DB-D19E-47D0F22457DF}"/>
                </a:ext>
              </a:extLst>
            </p:cNvPr>
            <p:cNvSpPr txBox="1"/>
            <p:nvPr/>
          </p:nvSpPr>
          <p:spPr>
            <a:xfrm>
              <a:off x="667625" y="1420430"/>
              <a:ext cx="747855" cy="184666"/>
            </a:xfrm>
            <a:prstGeom prst="rect">
              <a:avLst/>
            </a:prstGeom>
            <a:noFill/>
          </p:spPr>
          <p:txBody>
            <a:bodyPr wrap="square" rtlCol="0">
              <a:spAutoFit/>
            </a:bodyPr>
            <a:lstStyle/>
            <a:p>
              <a:pPr algn="ctr"/>
              <a:r>
                <a:rPr lang="en-US" sz="600" dirty="0">
                  <a:solidFill>
                    <a:prstClr val="black"/>
                  </a:solidFill>
                  <a:latin typeface="Work Sans" pitchFamily="2" charset="0"/>
                </a:rPr>
                <a:t>Tennessine</a:t>
              </a:r>
            </a:p>
          </p:txBody>
        </p:sp>
        <p:sp>
          <p:nvSpPr>
            <p:cNvPr id="949" name="TextBox 948">
              <a:extLst>
                <a:ext uri="{FF2B5EF4-FFF2-40B4-BE49-F238E27FC236}">
                  <a16:creationId xmlns:a16="http://schemas.microsoft.com/office/drawing/2014/main" id="{FB02CF35-49C4-31D4-9993-920DB22F205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293</a:t>
              </a:r>
            </a:p>
          </p:txBody>
        </p:sp>
      </p:grpSp>
      <p:grpSp>
        <p:nvGrpSpPr>
          <p:cNvPr id="950" name="Group 949">
            <a:extLst>
              <a:ext uri="{FF2B5EF4-FFF2-40B4-BE49-F238E27FC236}">
                <a16:creationId xmlns:a16="http://schemas.microsoft.com/office/drawing/2014/main" id="{267DBAE8-65CE-D3BA-919A-566732747DB5}"/>
              </a:ext>
            </a:extLst>
          </p:cNvPr>
          <p:cNvGrpSpPr/>
          <p:nvPr/>
        </p:nvGrpSpPr>
        <p:grpSpPr>
          <a:xfrm>
            <a:off x="10833434" y="4723593"/>
            <a:ext cx="595607" cy="618983"/>
            <a:chOff x="744244" y="1125507"/>
            <a:chExt cx="595607" cy="618983"/>
          </a:xfrm>
        </p:grpSpPr>
        <p:sp>
          <p:nvSpPr>
            <p:cNvPr id="951" name="TextBox 950">
              <a:extLst>
                <a:ext uri="{FF2B5EF4-FFF2-40B4-BE49-F238E27FC236}">
                  <a16:creationId xmlns:a16="http://schemas.microsoft.com/office/drawing/2014/main" id="{F69F557C-0B51-AD37-23C3-D005F90FDB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Og</a:t>
              </a:r>
              <a:endParaRPr lang="en-US" sz="1000" b="1" dirty="0">
                <a:solidFill>
                  <a:prstClr val="black"/>
                </a:solidFill>
                <a:latin typeface="Work Sans" pitchFamily="2" charset="0"/>
              </a:endParaRPr>
            </a:p>
          </p:txBody>
        </p:sp>
        <p:sp>
          <p:nvSpPr>
            <p:cNvPr id="952" name="TextBox 951">
              <a:extLst>
                <a:ext uri="{FF2B5EF4-FFF2-40B4-BE49-F238E27FC236}">
                  <a16:creationId xmlns:a16="http://schemas.microsoft.com/office/drawing/2014/main" id="{46916587-5405-2E9B-7D2B-3BCF2C443EF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118</a:t>
              </a:r>
            </a:p>
          </p:txBody>
        </p:sp>
        <p:sp>
          <p:nvSpPr>
            <p:cNvPr id="953" name="TextBox 952">
              <a:extLst>
                <a:ext uri="{FF2B5EF4-FFF2-40B4-BE49-F238E27FC236}">
                  <a16:creationId xmlns:a16="http://schemas.microsoft.com/office/drawing/2014/main" id="{3E0D9C75-D4BD-6013-4F2B-870472DFCB80}"/>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Oganesson</a:t>
              </a:r>
              <a:endParaRPr lang="en-US" sz="600" dirty="0">
                <a:solidFill>
                  <a:prstClr val="black"/>
                </a:solidFill>
                <a:latin typeface="Work Sans" pitchFamily="2" charset="0"/>
              </a:endParaRPr>
            </a:p>
          </p:txBody>
        </p:sp>
        <p:sp>
          <p:nvSpPr>
            <p:cNvPr id="954" name="TextBox 953">
              <a:extLst>
                <a:ext uri="{FF2B5EF4-FFF2-40B4-BE49-F238E27FC236}">
                  <a16:creationId xmlns:a16="http://schemas.microsoft.com/office/drawing/2014/main" id="{13AC5423-5FCF-7653-0E66-19B00D66BDB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295</a:t>
              </a:r>
            </a:p>
          </p:txBody>
        </p:sp>
      </p:grpSp>
      <p:grpSp>
        <p:nvGrpSpPr>
          <p:cNvPr id="955" name="Group 954">
            <a:extLst>
              <a:ext uri="{FF2B5EF4-FFF2-40B4-BE49-F238E27FC236}">
                <a16:creationId xmlns:a16="http://schemas.microsoft.com/office/drawing/2014/main" id="{054C76C0-20C4-8D36-C52D-42B56198536B}"/>
              </a:ext>
            </a:extLst>
          </p:cNvPr>
          <p:cNvGrpSpPr/>
          <p:nvPr/>
        </p:nvGrpSpPr>
        <p:grpSpPr>
          <a:xfrm>
            <a:off x="740211" y="4729990"/>
            <a:ext cx="595607" cy="618983"/>
            <a:chOff x="744244" y="1125507"/>
            <a:chExt cx="595607" cy="618983"/>
          </a:xfrm>
        </p:grpSpPr>
        <p:sp>
          <p:nvSpPr>
            <p:cNvPr id="956" name="TextBox 955">
              <a:extLst>
                <a:ext uri="{FF2B5EF4-FFF2-40B4-BE49-F238E27FC236}">
                  <a16:creationId xmlns:a16="http://schemas.microsoft.com/office/drawing/2014/main" id="{80250ED5-BA3F-67E4-53A1-205C8A044132}"/>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Fr</a:t>
              </a:r>
            </a:p>
          </p:txBody>
        </p:sp>
        <p:sp>
          <p:nvSpPr>
            <p:cNvPr id="957" name="TextBox 956">
              <a:extLst>
                <a:ext uri="{FF2B5EF4-FFF2-40B4-BE49-F238E27FC236}">
                  <a16:creationId xmlns:a16="http://schemas.microsoft.com/office/drawing/2014/main" id="{9BB236C4-188A-8632-F858-E7627D40266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87</a:t>
              </a:r>
            </a:p>
          </p:txBody>
        </p:sp>
        <p:sp>
          <p:nvSpPr>
            <p:cNvPr id="958" name="TextBox 957">
              <a:extLst>
                <a:ext uri="{FF2B5EF4-FFF2-40B4-BE49-F238E27FC236}">
                  <a16:creationId xmlns:a16="http://schemas.microsoft.com/office/drawing/2014/main" id="{1E5CC804-4CC1-D03E-2D2B-8522D5AEB7B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Francium</a:t>
              </a:r>
            </a:p>
          </p:txBody>
        </p:sp>
        <p:sp>
          <p:nvSpPr>
            <p:cNvPr id="959" name="TextBox 958">
              <a:extLst>
                <a:ext uri="{FF2B5EF4-FFF2-40B4-BE49-F238E27FC236}">
                  <a16:creationId xmlns:a16="http://schemas.microsoft.com/office/drawing/2014/main" id="{DCF90B96-0A58-5263-CC78-93618E4AC3E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223</a:t>
              </a:r>
            </a:p>
          </p:txBody>
        </p:sp>
      </p:grpSp>
      <p:grpSp>
        <p:nvGrpSpPr>
          <p:cNvPr id="960" name="Group 959">
            <a:extLst>
              <a:ext uri="{FF2B5EF4-FFF2-40B4-BE49-F238E27FC236}">
                <a16:creationId xmlns:a16="http://schemas.microsoft.com/office/drawing/2014/main" id="{DC06CBE4-FD85-6B0B-01DA-9A716E8522CF}"/>
              </a:ext>
            </a:extLst>
          </p:cNvPr>
          <p:cNvGrpSpPr/>
          <p:nvPr/>
        </p:nvGrpSpPr>
        <p:grpSpPr>
          <a:xfrm>
            <a:off x="1331431" y="4729942"/>
            <a:ext cx="595607" cy="618946"/>
            <a:chOff x="741876" y="1125544"/>
            <a:chExt cx="595607" cy="618946"/>
          </a:xfrm>
        </p:grpSpPr>
        <p:sp>
          <p:nvSpPr>
            <p:cNvPr id="961" name="TextBox 960">
              <a:extLst>
                <a:ext uri="{FF2B5EF4-FFF2-40B4-BE49-F238E27FC236}">
                  <a16:creationId xmlns:a16="http://schemas.microsoft.com/office/drawing/2014/main" id="{1AEA3A2D-225F-438D-F3C5-6845D33A3277}"/>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Ra</a:t>
              </a:r>
            </a:p>
          </p:txBody>
        </p:sp>
        <p:sp>
          <p:nvSpPr>
            <p:cNvPr id="962" name="TextBox 961">
              <a:extLst>
                <a:ext uri="{FF2B5EF4-FFF2-40B4-BE49-F238E27FC236}">
                  <a16:creationId xmlns:a16="http://schemas.microsoft.com/office/drawing/2014/main" id="{538AC9E2-E4F5-E5DC-E55B-E4789737E719}"/>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88</a:t>
              </a:r>
            </a:p>
          </p:txBody>
        </p:sp>
        <p:sp>
          <p:nvSpPr>
            <p:cNvPr id="963" name="TextBox 962">
              <a:extLst>
                <a:ext uri="{FF2B5EF4-FFF2-40B4-BE49-F238E27FC236}">
                  <a16:creationId xmlns:a16="http://schemas.microsoft.com/office/drawing/2014/main" id="{C12E2C05-80C7-2372-D285-516430C17E54}"/>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Radium</a:t>
              </a:r>
            </a:p>
          </p:txBody>
        </p:sp>
        <p:sp>
          <p:nvSpPr>
            <p:cNvPr id="964" name="TextBox 963">
              <a:extLst>
                <a:ext uri="{FF2B5EF4-FFF2-40B4-BE49-F238E27FC236}">
                  <a16:creationId xmlns:a16="http://schemas.microsoft.com/office/drawing/2014/main" id="{A7266981-8DCC-15AC-BF1B-57B7E8E6CF8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226</a:t>
              </a:r>
            </a:p>
          </p:txBody>
        </p:sp>
      </p:grpSp>
      <p:grpSp>
        <p:nvGrpSpPr>
          <p:cNvPr id="965" name="Group 964">
            <a:extLst>
              <a:ext uri="{FF2B5EF4-FFF2-40B4-BE49-F238E27FC236}">
                <a16:creationId xmlns:a16="http://schemas.microsoft.com/office/drawing/2014/main" id="{BA706C0E-33D3-BA8D-094C-5CE9613714EB}"/>
              </a:ext>
            </a:extLst>
          </p:cNvPr>
          <p:cNvGrpSpPr/>
          <p:nvPr/>
        </p:nvGrpSpPr>
        <p:grpSpPr>
          <a:xfrm>
            <a:off x="1919854" y="4728646"/>
            <a:ext cx="595607" cy="618983"/>
            <a:chOff x="743785" y="1125507"/>
            <a:chExt cx="595607" cy="618983"/>
          </a:xfrm>
        </p:grpSpPr>
        <p:sp>
          <p:nvSpPr>
            <p:cNvPr id="967" name="TextBox 966">
              <a:extLst>
                <a:ext uri="{FF2B5EF4-FFF2-40B4-BE49-F238E27FC236}">
                  <a16:creationId xmlns:a16="http://schemas.microsoft.com/office/drawing/2014/main" id="{9794D7E4-5306-13D3-A647-E13808DAC46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89-103</a:t>
              </a:r>
            </a:p>
          </p:txBody>
        </p:sp>
        <p:sp>
          <p:nvSpPr>
            <p:cNvPr id="968" name="TextBox 967">
              <a:extLst>
                <a:ext uri="{FF2B5EF4-FFF2-40B4-BE49-F238E27FC236}">
                  <a16:creationId xmlns:a16="http://schemas.microsoft.com/office/drawing/2014/main" id="{0DA9B1ED-88DB-109D-7010-5A48186E3912}"/>
                </a:ext>
              </a:extLst>
            </p:cNvPr>
            <p:cNvSpPr txBox="1"/>
            <p:nvPr/>
          </p:nvSpPr>
          <p:spPr>
            <a:xfrm>
              <a:off x="743785" y="1344271"/>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Actinides</a:t>
              </a:r>
            </a:p>
          </p:txBody>
        </p:sp>
        <p:sp>
          <p:nvSpPr>
            <p:cNvPr id="969" name="TextBox 968">
              <a:extLst>
                <a:ext uri="{FF2B5EF4-FFF2-40B4-BE49-F238E27FC236}">
                  <a16:creationId xmlns:a16="http://schemas.microsoft.com/office/drawing/2014/main" id="{9AD264FB-2692-F53B-4FBD-38EC936E7EB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a:t>
              </a:r>
            </a:p>
          </p:txBody>
        </p:sp>
      </p:grpSp>
      <p:grpSp>
        <p:nvGrpSpPr>
          <p:cNvPr id="970" name="Group 969">
            <a:extLst>
              <a:ext uri="{FF2B5EF4-FFF2-40B4-BE49-F238E27FC236}">
                <a16:creationId xmlns:a16="http://schemas.microsoft.com/office/drawing/2014/main" id="{8241576C-18FC-1A3F-23AC-EFDEBDD293F4}"/>
              </a:ext>
            </a:extLst>
          </p:cNvPr>
          <p:cNvGrpSpPr/>
          <p:nvPr/>
        </p:nvGrpSpPr>
        <p:grpSpPr>
          <a:xfrm>
            <a:off x="2439881" y="4723381"/>
            <a:ext cx="772979" cy="618983"/>
            <a:chOff x="655104" y="1125507"/>
            <a:chExt cx="772979" cy="618983"/>
          </a:xfrm>
        </p:grpSpPr>
        <p:sp>
          <p:nvSpPr>
            <p:cNvPr id="971" name="TextBox 970">
              <a:extLst>
                <a:ext uri="{FF2B5EF4-FFF2-40B4-BE49-F238E27FC236}">
                  <a16:creationId xmlns:a16="http://schemas.microsoft.com/office/drawing/2014/main" id="{4FE94510-F20B-3E3C-DA6C-D99B57C2CFA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Rf</a:t>
              </a:r>
            </a:p>
          </p:txBody>
        </p:sp>
        <p:sp>
          <p:nvSpPr>
            <p:cNvPr id="972" name="TextBox 971">
              <a:extLst>
                <a:ext uri="{FF2B5EF4-FFF2-40B4-BE49-F238E27FC236}">
                  <a16:creationId xmlns:a16="http://schemas.microsoft.com/office/drawing/2014/main" id="{CFC91E9A-0DDD-F31C-EE40-44808485AE0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104</a:t>
              </a:r>
            </a:p>
          </p:txBody>
        </p:sp>
        <p:sp>
          <p:nvSpPr>
            <p:cNvPr id="973" name="TextBox 972">
              <a:extLst>
                <a:ext uri="{FF2B5EF4-FFF2-40B4-BE49-F238E27FC236}">
                  <a16:creationId xmlns:a16="http://schemas.microsoft.com/office/drawing/2014/main" id="{60AC0C2A-1574-5492-82C0-27B5DD007D7B}"/>
                </a:ext>
              </a:extLst>
            </p:cNvPr>
            <p:cNvSpPr txBox="1"/>
            <p:nvPr/>
          </p:nvSpPr>
          <p:spPr>
            <a:xfrm>
              <a:off x="655104" y="1415801"/>
              <a:ext cx="772979" cy="184666"/>
            </a:xfrm>
            <a:prstGeom prst="rect">
              <a:avLst/>
            </a:prstGeom>
            <a:noFill/>
          </p:spPr>
          <p:txBody>
            <a:bodyPr wrap="square" rtlCol="0">
              <a:spAutoFit/>
            </a:bodyPr>
            <a:lstStyle/>
            <a:p>
              <a:pPr algn="ctr"/>
              <a:r>
                <a:rPr lang="en-US" sz="600" dirty="0">
                  <a:solidFill>
                    <a:prstClr val="black"/>
                  </a:solidFill>
                  <a:latin typeface="Work Sans" pitchFamily="2" charset="0"/>
                </a:rPr>
                <a:t>Rutherfordium</a:t>
              </a:r>
            </a:p>
          </p:txBody>
        </p:sp>
        <p:sp>
          <p:nvSpPr>
            <p:cNvPr id="974" name="TextBox 973">
              <a:extLst>
                <a:ext uri="{FF2B5EF4-FFF2-40B4-BE49-F238E27FC236}">
                  <a16:creationId xmlns:a16="http://schemas.microsoft.com/office/drawing/2014/main" id="{E404BF3F-2069-D9CB-BE57-2EB49FAA0FD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267</a:t>
              </a:r>
            </a:p>
          </p:txBody>
        </p:sp>
      </p:grpSp>
      <p:grpSp>
        <p:nvGrpSpPr>
          <p:cNvPr id="975" name="Group 974">
            <a:extLst>
              <a:ext uri="{FF2B5EF4-FFF2-40B4-BE49-F238E27FC236}">
                <a16:creationId xmlns:a16="http://schemas.microsoft.com/office/drawing/2014/main" id="{132C0A51-C5B6-E2C9-9120-6E75276A80C4}"/>
              </a:ext>
            </a:extLst>
          </p:cNvPr>
          <p:cNvGrpSpPr/>
          <p:nvPr/>
        </p:nvGrpSpPr>
        <p:grpSpPr>
          <a:xfrm>
            <a:off x="3116736" y="4725195"/>
            <a:ext cx="595607" cy="618983"/>
            <a:chOff x="744244" y="1125507"/>
            <a:chExt cx="595607" cy="618983"/>
          </a:xfrm>
        </p:grpSpPr>
        <p:sp>
          <p:nvSpPr>
            <p:cNvPr id="976" name="TextBox 975">
              <a:extLst>
                <a:ext uri="{FF2B5EF4-FFF2-40B4-BE49-F238E27FC236}">
                  <a16:creationId xmlns:a16="http://schemas.microsoft.com/office/drawing/2014/main" id="{20F5AA03-0965-465E-C98A-D26A49F584D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Db</a:t>
              </a:r>
            </a:p>
          </p:txBody>
        </p:sp>
        <p:sp>
          <p:nvSpPr>
            <p:cNvPr id="977" name="TextBox 976">
              <a:extLst>
                <a:ext uri="{FF2B5EF4-FFF2-40B4-BE49-F238E27FC236}">
                  <a16:creationId xmlns:a16="http://schemas.microsoft.com/office/drawing/2014/main" id="{BAE6EF69-3059-3697-3262-E1612F1E536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105</a:t>
              </a:r>
            </a:p>
          </p:txBody>
        </p:sp>
        <p:sp>
          <p:nvSpPr>
            <p:cNvPr id="978" name="TextBox 977">
              <a:extLst>
                <a:ext uri="{FF2B5EF4-FFF2-40B4-BE49-F238E27FC236}">
                  <a16:creationId xmlns:a16="http://schemas.microsoft.com/office/drawing/2014/main" id="{9D33FC78-6BE5-8C82-11CD-FAA63A771CF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Dubnium</a:t>
              </a:r>
            </a:p>
          </p:txBody>
        </p:sp>
        <p:sp>
          <p:nvSpPr>
            <p:cNvPr id="979" name="TextBox 978">
              <a:extLst>
                <a:ext uri="{FF2B5EF4-FFF2-40B4-BE49-F238E27FC236}">
                  <a16:creationId xmlns:a16="http://schemas.microsoft.com/office/drawing/2014/main" id="{CD3E063A-2CD2-E13F-5253-AE2EF64E233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268</a:t>
              </a:r>
            </a:p>
          </p:txBody>
        </p:sp>
      </p:grpSp>
      <p:grpSp>
        <p:nvGrpSpPr>
          <p:cNvPr id="980" name="Group 979">
            <a:extLst>
              <a:ext uri="{FF2B5EF4-FFF2-40B4-BE49-F238E27FC236}">
                <a16:creationId xmlns:a16="http://schemas.microsoft.com/office/drawing/2014/main" id="{388F0E88-226A-D2F5-7601-0A9135A9E299}"/>
              </a:ext>
            </a:extLst>
          </p:cNvPr>
          <p:cNvGrpSpPr/>
          <p:nvPr/>
        </p:nvGrpSpPr>
        <p:grpSpPr>
          <a:xfrm>
            <a:off x="3684649" y="4724531"/>
            <a:ext cx="653748" cy="618983"/>
            <a:chOff x="724520" y="1125507"/>
            <a:chExt cx="653748" cy="618983"/>
          </a:xfrm>
        </p:grpSpPr>
        <p:sp>
          <p:nvSpPr>
            <p:cNvPr id="981" name="TextBox 980">
              <a:extLst>
                <a:ext uri="{FF2B5EF4-FFF2-40B4-BE49-F238E27FC236}">
                  <a16:creationId xmlns:a16="http://schemas.microsoft.com/office/drawing/2014/main" id="{FBA20134-219B-0B8F-8602-494A34B969B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Sg</a:t>
              </a:r>
            </a:p>
          </p:txBody>
        </p:sp>
        <p:sp>
          <p:nvSpPr>
            <p:cNvPr id="982" name="TextBox 981">
              <a:extLst>
                <a:ext uri="{FF2B5EF4-FFF2-40B4-BE49-F238E27FC236}">
                  <a16:creationId xmlns:a16="http://schemas.microsoft.com/office/drawing/2014/main" id="{84EB46F9-4241-0858-2414-2E4033EC720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106</a:t>
              </a:r>
            </a:p>
          </p:txBody>
        </p:sp>
        <p:sp>
          <p:nvSpPr>
            <p:cNvPr id="983" name="TextBox 982">
              <a:extLst>
                <a:ext uri="{FF2B5EF4-FFF2-40B4-BE49-F238E27FC236}">
                  <a16:creationId xmlns:a16="http://schemas.microsoft.com/office/drawing/2014/main" id="{589877A0-9D53-9994-CBDC-312B11A26985}"/>
                </a:ext>
              </a:extLst>
            </p:cNvPr>
            <p:cNvSpPr txBox="1"/>
            <p:nvPr/>
          </p:nvSpPr>
          <p:spPr>
            <a:xfrm>
              <a:off x="724520" y="1423649"/>
              <a:ext cx="653748" cy="184666"/>
            </a:xfrm>
            <a:prstGeom prst="rect">
              <a:avLst/>
            </a:prstGeom>
            <a:noFill/>
          </p:spPr>
          <p:txBody>
            <a:bodyPr wrap="square" rtlCol="0">
              <a:spAutoFit/>
            </a:bodyPr>
            <a:lstStyle/>
            <a:p>
              <a:pPr algn="ctr"/>
              <a:r>
                <a:rPr lang="en-US" sz="600" dirty="0">
                  <a:solidFill>
                    <a:prstClr val="black"/>
                  </a:solidFill>
                  <a:latin typeface="Work Sans" pitchFamily="2" charset="0"/>
                </a:rPr>
                <a:t>Seaborgium</a:t>
              </a:r>
            </a:p>
          </p:txBody>
        </p:sp>
        <p:sp>
          <p:nvSpPr>
            <p:cNvPr id="984" name="TextBox 983">
              <a:extLst>
                <a:ext uri="{FF2B5EF4-FFF2-40B4-BE49-F238E27FC236}">
                  <a16:creationId xmlns:a16="http://schemas.microsoft.com/office/drawing/2014/main" id="{3C37F49D-8484-C809-2938-F9149385E961}"/>
                </a:ext>
              </a:extLst>
            </p:cNvPr>
            <p:cNvSpPr txBox="1"/>
            <p:nvPr/>
          </p:nvSpPr>
          <p:spPr>
            <a:xfrm>
              <a:off x="771466"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271</a:t>
              </a:r>
            </a:p>
          </p:txBody>
        </p:sp>
      </p:grpSp>
      <p:grpSp>
        <p:nvGrpSpPr>
          <p:cNvPr id="985" name="Group 984">
            <a:extLst>
              <a:ext uri="{FF2B5EF4-FFF2-40B4-BE49-F238E27FC236}">
                <a16:creationId xmlns:a16="http://schemas.microsoft.com/office/drawing/2014/main" id="{1EC90FB1-A534-FCB5-5B75-5347B2B63A1D}"/>
              </a:ext>
            </a:extLst>
          </p:cNvPr>
          <p:cNvGrpSpPr/>
          <p:nvPr/>
        </p:nvGrpSpPr>
        <p:grpSpPr>
          <a:xfrm>
            <a:off x="4284244" y="4729942"/>
            <a:ext cx="627724" cy="618983"/>
            <a:chOff x="724064" y="1125507"/>
            <a:chExt cx="627724" cy="618983"/>
          </a:xfrm>
        </p:grpSpPr>
        <p:sp>
          <p:nvSpPr>
            <p:cNvPr id="986" name="TextBox 985">
              <a:extLst>
                <a:ext uri="{FF2B5EF4-FFF2-40B4-BE49-F238E27FC236}">
                  <a16:creationId xmlns:a16="http://schemas.microsoft.com/office/drawing/2014/main" id="{5EE6ED41-8B05-C4AC-7580-629223251129}"/>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Bh</a:t>
              </a:r>
              <a:endParaRPr lang="en-US" sz="1000" b="1" dirty="0">
                <a:solidFill>
                  <a:prstClr val="black"/>
                </a:solidFill>
                <a:latin typeface="Work Sans" pitchFamily="2" charset="0"/>
              </a:endParaRPr>
            </a:p>
          </p:txBody>
        </p:sp>
        <p:sp>
          <p:nvSpPr>
            <p:cNvPr id="987" name="TextBox 986">
              <a:extLst>
                <a:ext uri="{FF2B5EF4-FFF2-40B4-BE49-F238E27FC236}">
                  <a16:creationId xmlns:a16="http://schemas.microsoft.com/office/drawing/2014/main" id="{E73B602C-9E9C-070C-9811-39DE85C2FD4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107</a:t>
              </a:r>
            </a:p>
          </p:txBody>
        </p:sp>
        <p:sp>
          <p:nvSpPr>
            <p:cNvPr id="988" name="TextBox 987">
              <a:extLst>
                <a:ext uri="{FF2B5EF4-FFF2-40B4-BE49-F238E27FC236}">
                  <a16:creationId xmlns:a16="http://schemas.microsoft.com/office/drawing/2014/main" id="{0D628B10-4D8E-517E-C636-C11DDC9A9EA6}"/>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Bohrium</a:t>
              </a:r>
            </a:p>
          </p:txBody>
        </p:sp>
        <p:sp>
          <p:nvSpPr>
            <p:cNvPr id="989" name="TextBox 988">
              <a:extLst>
                <a:ext uri="{FF2B5EF4-FFF2-40B4-BE49-F238E27FC236}">
                  <a16:creationId xmlns:a16="http://schemas.microsoft.com/office/drawing/2014/main" id="{8DB107AF-3EB3-2A31-8809-1EB11509142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272</a:t>
              </a:r>
            </a:p>
          </p:txBody>
        </p:sp>
      </p:grpSp>
      <p:grpSp>
        <p:nvGrpSpPr>
          <p:cNvPr id="990" name="Group 989">
            <a:extLst>
              <a:ext uri="{FF2B5EF4-FFF2-40B4-BE49-F238E27FC236}">
                <a16:creationId xmlns:a16="http://schemas.microsoft.com/office/drawing/2014/main" id="{58C3AA7E-3272-628C-D90E-188C2D841717}"/>
              </a:ext>
            </a:extLst>
          </p:cNvPr>
          <p:cNvGrpSpPr/>
          <p:nvPr/>
        </p:nvGrpSpPr>
        <p:grpSpPr>
          <a:xfrm>
            <a:off x="4868294" y="5544939"/>
            <a:ext cx="656774" cy="618983"/>
            <a:chOff x="712899" y="1125507"/>
            <a:chExt cx="656774" cy="618983"/>
          </a:xfrm>
        </p:grpSpPr>
        <p:sp>
          <p:nvSpPr>
            <p:cNvPr id="991" name="TextBox 990">
              <a:extLst>
                <a:ext uri="{FF2B5EF4-FFF2-40B4-BE49-F238E27FC236}">
                  <a16:creationId xmlns:a16="http://schemas.microsoft.com/office/drawing/2014/main" id="{79097051-04B4-A23C-AA3D-B2B26266AB2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Pm</a:t>
              </a:r>
            </a:p>
          </p:txBody>
        </p:sp>
        <p:sp>
          <p:nvSpPr>
            <p:cNvPr id="992" name="TextBox 991">
              <a:extLst>
                <a:ext uri="{FF2B5EF4-FFF2-40B4-BE49-F238E27FC236}">
                  <a16:creationId xmlns:a16="http://schemas.microsoft.com/office/drawing/2014/main" id="{2E0E6D93-85EB-C62D-D95E-A78AF90F35A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61</a:t>
              </a:r>
            </a:p>
          </p:txBody>
        </p:sp>
        <p:sp>
          <p:nvSpPr>
            <p:cNvPr id="993" name="TextBox 992">
              <a:extLst>
                <a:ext uri="{FF2B5EF4-FFF2-40B4-BE49-F238E27FC236}">
                  <a16:creationId xmlns:a16="http://schemas.microsoft.com/office/drawing/2014/main" id="{32B675B7-1874-61E3-7061-919D8F7F6230}"/>
                </a:ext>
              </a:extLst>
            </p:cNvPr>
            <p:cNvSpPr txBox="1"/>
            <p:nvPr/>
          </p:nvSpPr>
          <p:spPr>
            <a:xfrm>
              <a:off x="712899" y="1424113"/>
              <a:ext cx="656774" cy="184666"/>
            </a:xfrm>
            <a:prstGeom prst="rect">
              <a:avLst/>
            </a:prstGeom>
            <a:noFill/>
          </p:spPr>
          <p:txBody>
            <a:bodyPr wrap="square" rtlCol="0">
              <a:spAutoFit/>
            </a:bodyPr>
            <a:lstStyle/>
            <a:p>
              <a:pPr algn="ctr"/>
              <a:r>
                <a:rPr lang="en-US" sz="600" dirty="0">
                  <a:solidFill>
                    <a:prstClr val="black"/>
                  </a:solidFill>
                  <a:latin typeface="Work Sans" pitchFamily="2" charset="0"/>
                </a:rPr>
                <a:t>Promethium</a:t>
              </a:r>
            </a:p>
          </p:txBody>
        </p:sp>
        <p:sp>
          <p:nvSpPr>
            <p:cNvPr id="994" name="TextBox 993">
              <a:extLst>
                <a:ext uri="{FF2B5EF4-FFF2-40B4-BE49-F238E27FC236}">
                  <a16:creationId xmlns:a16="http://schemas.microsoft.com/office/drawing/2014/main" id="{A8F1D2D8-16F2-2886-0127-0E8DFD9B795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147</a:t>
              </a:r>
            </a:p>
          </p:txBody>
        </p:sp>
      </p:grpSp>
      <p:grpSp>
        <p:nvGrpSpPr>
          <p:cNvPr id="995" name="Group 994">
            <a:extLst>
              <a:ext uri="{FF2B5EF4-FFF2-40B4-BE49-F238E27FC236}">
                <a16:creationId xmlns:a16="http://schemas.microsoft.com/office/drawing/2014/main" id="{77EF8AA3-3EBA-8CB4-4DF4-856281914A9C}"/>
              </a:ext>
            </a:extLst>
          </p:cNvPr>
          <p:cNvGrpSpPr/>
          <p:nvPr/>
        </p:nvGrpSpPr>
        <p:grpSpPr>
          <a:xfrm>
            <a:off x="5486942" y="5544939"/>
            <a:ext cx="595607" cy="618983"/>
            <a:chOff x="744244" y="1125507"/>
            <a:chExt cx="595607" cy="618983"/>
          </a:xfrm>
        </p:grpSpPr>
        <p:sp>
          <p:nvSpPr>
            <p:cNvPr id="996" name="TextBox 995">
              <a:extLst>
                <a:ext uri="{FF2B5EF4-FFF2-40B4-BE49-F238E27FC236}">
                  <a16:creationId xmlns:a16="http://schemas.microsoft.com/office/drawing/2014/main" id="{C9EA1E03-D43F-B4C4-8AA8-4AFF1D4A45F7}"/>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Sm</a:t>
              </a:r>
              <a:endParaRPr lang="en-US" sz="1000" b="1" dirty="0">
                <a:solidFill>
                  <a:prstClr val="black"/>
                </a:solidFill>
                <a:latin typeface="Work Sans" pitchFamily="2" charset="0"/>
              </a:endParaRPr>
            </a:p>
          </p:txBody>
        </p:sp>
        <p:sp>
          <p:nvSpPr>
            <p:cNvPr id="997" name="TextBox 996">
              <a:extLst>
                <a:ext uri="{FF2B5EF4-FFF2-40B4-BE49-F238E27FC236}">
                  <a16:creationId xmlns:a16="http://schemas.microsoft.com/office/drawing/2014/main" id="{88B22D84-D6BC-C26E-B7D3-33018945CD1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62</a:t>
              </a:r>
            </a:p>
          </p:txBody>
        </p:sp>
        <p:sp>
          <p:nvSpPr>
            <p:cNvPr id="998" name="TextBox 997">
              <a:extLst>
                <a:ext uri="{FF2B5EF4-FFF2-40B4-BE49-F238E27FC236}">
                  <a16:creationId xmlns:a16="http://schemas.microsoft.com/office/drawing/2014/main" id="{24E253F3-6506-E810-A0A5-7BAFE45F54E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Samarium</a:t>
              </a:r>
            </a:p>
          </p:txBody>
        </p:sp>
        <p:sp>
          <p:nvSpPr>
            <p:cNvPr id="999" name="TextBox 998">
              <a:extLst>
                <a:ext uri="{FF2B5EF4-FFF2-40B4-BE49-F238E27FC236}">
                  <a16:creationId xmlns:a16="http://schemas.microsoft.com/office/drawing/2014/main" id="{A41DAE52-7720-C6A2-D4D5-5657E0788C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150</a:t>
              </a:r>
            </a:p>
          </p:txBody>
        </p:sp>
      </p:grpSp>
      <p:grpSp>
        <p:nvGrpSpPr>
          <p:cNvPr id="1000" name="Group 999">
            <a:extLst>
              <a:ext uri="{FF2B5EF4-FFF2-40B4-BE49-F238E27FC236}">
                <a16:creationId xmlns:a16="http://schemas.microsoft.com/office/drawing/2014/main" id="{98846937-650D-F0EB-DC41-A08E865583C4}"/>
              </a:ext>
            </a:extLst>
          </p:cNvPr>
          <p:cNvGrpSpPr/>
          <p:nvPr/>
        </p:nvGrpSpPr>
        <p:grpSpPr>
          <a:xfrm>
            <a:off x="6081322" y="5544939"/>
            <a:ext cx="595607" cy="618983"/>
            <a:chOff x="744244" y="1125507"/>
            <a:chExt cx="595607" cy="618983"/>
          </a:xfrm>
        </p:grpSpPr>
        <p:sp>
          <p:nvSpPr>
            <p:cNvPr id="1001" name="TextBox 1000">
              <a:extLst>
                <a:ext uri="{FF2B5EF4-FFF2-40B4-BE49-F238E27FC236}">
                  <a16:creationId xmlns:a16="http://schemas.microsoft.com/office/drawing/2014/main" id="{4303F7E1-35C1-6410-4668-54E6D839C8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Eu</a:t>
              </a:r>
            </a:p>
          </p:txBody>
        </p:sp>
        <p:sp>
          <p:nvSpPr>
            <p:cNvPr id="1002" name="TextBox 1001">
              <a:extLst>
                <a:ext uri="{FF2B5EF4-FFF2-40B4-BE49-F238E27FC236}">
                  <a16:creationId xmlns:a16="http://schemas.microsoft.com/office/drawing/2014/main" id="{754E2EE7-90C5-CB6B-A14B-7A183634021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63</a:t>
              </a:r>
            </a:p>
          </p:txBody>
        </p:sp>
        <p:sp>
          <p:nvSpPr>
            <p:cNvPr id="1003" name="TextBox 1002">
              <a:extLst>
                <a:ext uri="{FF2B5EF4-FFF2-40B4-BE49-F238E27FC236}">
                  <a16:creationId xmlns:a16="http://schemas.microsoft.com/office/drawing/2014/main" id="{CD2B5502-FE6D-A732-4D72-7CD2850EA54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Europium</a:t>
              </a:r>
            </a:p>
          </p:txBody>
        </p:sp>
        <p:sp>
          <p:nvSpPr>
            <p:cNvPr id="1004" name="TextBox 1003">
              <a:extLst>
                <a:ext uri="{FF2B5EF4-FFF2-40B4-BE49-F238E27FC236}">
                  <a16:creationId xmlns:a16="http://schemas.microsoft.com/office/drawing/2014/main" id="{66A701FC-154C-6DB7-77E7-05728DAB242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152</a:t>
              </a:r>
            </a:p>
          </p:txBody>
        </p:sp>
      </p:grpSp>
      <p:grpSp>
        <p:nvGrpSpPr>
          <p:cNvPr id="1005" name="Group 1004">
            <a:extLst>
              <a:ext uri="{FF2B5EF4-FFF2-40B4-BE49-F238E27FC236}">
                <a16:creationId xmlns:a16="http://schemas.microsoft.com/office/drawing/2014/main" id="{C58796C9-30CE-DADC-4DED-120265A61FC6}"/>
              </a:ext>
            </a:extLst>
          </p:cNvPr>
          <p:cNvGrpSpPr/>
          <p:nvPr/>
        </p:nvGrpSpPr>
        <p:grpSpPr>
          <a:xfrm>
            <a:off x="6594090" y="5544939"/>
            <a:ext cx="752983" cy="618983"/>
            <a:chOff x="659277" y="1125507"/>
            <a:chExt cx="752983" cy="618983"/>
          </a:xfrm>
        </p:grpSpPr>
        <p:sp>
          <p:nvSpPr>
            <p:cNvPr id="1006" name="TextBox 1005">
              <a:extLst>
                <a:ext uri="{FF2B5EF4-FFF2-40B4-BE49-F238E27FC236}">
                  <a16:creationId xmlns:a16="http://schemas.microsoft.com/office/drawing/2014/main" id="{0C0742CD-DFD4-589A-B908-0E6B041E061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Gd</a:t>
              </a:r>
            </a:p>
          </p:txBody>
        </p:sp>
        <p:sp>
          <p:nvSpPr>
            <p:cNvPr id="1007" name="TextBox 1006">
              <a:extLst>
                <a:ext uri="{FF2B5EF4-FFF2-40B4-BE49-F238E27FC236}">
                  <a16:creationId xmlns:a16="http://schemas.microsoft.com/office/drawing/2014/main" id="{2FC902BF-58B3-604C-D4A8-C60AB975BAF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64</a:t>
              </a:r>
            </a:p>
          </p:txBody>
        </p:sp>
        <p:sp>
          <p:nvSpPr>
            <p:cNvPr id="1008" name="TextBox 1007">
              <a:extLst>
                <a:ext uri="{FF2B5EF4-FFF2-40B4-BE49-F238E27FC236}">
                  <a16:creationId xmlns:a16="http://schemas.microsoft.com/office/drawing/2014/main" id="{F0991F03-B9DE-6778-95B2-734DCA8A477A}"/>
                </a:ext>
              </a:extLst>
            </p:cNvPr>
            <p:cNvSpPr txBox="1"/>
            <p:nvPr/>
          </p:nvSpPr>
          <p:spPr>
            <a:xfrm>
              <a:off x="659277" y="1413435"/>
              <a:ext cx="752983" cy="184666"/>
            </a:xfrm>
            <a:prstGeom prst="rect">
              <a:avLst/>
            </a:prstGeom>
            <a:noFill/>
          </p:spPr>
          <p:txBody>
            <a:bodyPr wrap="square" rtlCol="0">
              <a:spAutoFit/>
            </a:bodyPr>
            <a:lstStyle/>
            <a:p>
              <a:pPr algn="ctr"/>
              <a:r>
                <a:rPr lang="en-US" sz="600" dirty="0">
                  <a:solidFill>
                    <a:prstClr val="black"/>
                  </a:solidFill>
                  <a:latin typeface="Work Sans" pitchFamily="2" charset="0"/>
                </a:rPr>
                <a:t>Gadolinium</a:t>
              </a:r>
            </a:p>
          </p:txBody>
        </p:sp>
        <p:sp>
          <p:nvSpPr>
            <p:cNvPr id="1009" name="TextBox 1008">
              <a:extLst>
                <a:ext uri="{FF2B5EF4-FFF2-40B4-BE49-F238E27FC236}">
                  <a16:creationId xmlns:a16="http://schemas.microsoft.com/office/drawing/2014/main" id="{6895005F-10A7-1377-536E-857F0E26A4B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157</a:t>
              </a:r>
            </a:p>
          </p:txBody>
        </p:sp>
      </p:grpSp>
      <p:grpSp>
        <p:nvGrpSpPr>
          <p:cNvPr id="1010" name="Group 1009">
            <a:extLst>
              <a:ext uri="{FF2B5EF4-FFF2-40B4-BE49-F238E27FC236}">
                <a16:creationId xmlns:a16="http://schemas.microsoft.com/office/drawing/2014/main" id="{03DC70FB-3BA0-E9DB-401D-E79A5A53A1E8}"/>
              </a:ext>
            </a:extLst>
          </p:cNvPr>
          <p:cNvGrpSpPr/>
          <p:nvPr/>
        </p:nvGrpSpPr>
        <p:grpSpPr>
          <a:xfrm>
            <a:off x="7266701" y="5548201"/>
            <a:ext cx="595607" cy="618983"/>
            <a:chOff x="744244" y="1125507"/>
            <a:chExt cx="595607" cy="618983"/>
          </a:xfrm>
        </p:grpSpPr>
        <p:sp>
          <p:nvSpPr>
            <p:cNvPr id="1011" name="TextBox 1010">
              <a:extLst>
                <a:ext uri="{FF2B5EF4-FFF2-40B4-BE49-F238E27FC236}">
                  <a16:creationId xmlns:a16="http://schemas.microsoft.com/office/drawing/2014/main" id="{1B32B697-57BF-D5CB-2700-037CC4E582B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Tb</a:t>
              </a:r>
            </a:p>
          </p:txBody>
        </p:sp>
        <p:sp>
          <p:nvSpPr>
            <p:cNvPr id="1012" name="TextBox 1011">
              <a:extLst>
                <a:ext uri="{FF2B5EF4-FFF2-40B4-BE49-F238E27FC236}">
                  <a16:creationId xmlns:a16="http://schemas.microsoft.com/office/drawing/2014/main" id="{0FE389FF-CE1C-067C-685F-79C9847420B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65</a:t>
              </a:r>
            </a:p>
          </p:txBody>
        </p:sp>
        <p:sp>
          <p:nvSpPr>
            <p:cNvPr id="1013" name="TextBox 1012">
              <a:extLst>
                <a:ext uri="{FF2B5EF4-FFF2-40B4-BE49-F238E27FC236}">
                  <a16:creationId xmlns:a16="http://schemas.microsoft.com/office/drawing/2014/main" id="{F3E78597-8E54-77CE-A9B4-10DB12C5355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Terbium</a:t>
              </a:r>
            </a:p>
          </p:txBody>
        </p:sp>
        <p:sp>
          <p:nvSpPr>
            <p:cNvPr id="1014" name="TextBox 1013">
              <a:extLst>
                <a:ext uri="{FF2B5EF4-FFF2-40B4-BE49-F238E27FC236}">
                  <a16:creationId xmlns:a16="http://schemas.microsoft.com/office/drawing/2014/main" id="{BD71D322-7E95-BED8-DF3D-D07B64E5679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159</a:t>
              </a:r>
            </a:p>
          </p:txBody>
        </p:sp>
      </p:grpSp>
      <p:grpSp>
        <p:nvGrpSpPr>
          <p:cNvPr id="1015" name="Group 1014">
            <a:extLst>
              <a:ext uri="{FF2B5EF4-FFF2-40B4-BE49-F238E27FC236}">
                <a16:creationId xmlns:a16="http://schemas.microsoft.com/office/drawing/2014/main" id="{73219000-D32E-2B3B-AC3C-BA3D18CD8E43}"/>
              </a:ext>
            </a:extLst>
          </p:cNvPr>
          <p:cNvGrpSpPr/>
          <p:nvPr/>
        </p:nvGrpSpPr>
        <p:grpSpPr>
          <a:xfrm>
            <a:off x="7834524" y="5551500"/>
            <a:ext cx="663638" cy="618983"/>
            <a:chOff x="718591" y="1125507"/>
            <a:chExt cx="663638" cy="618983"/>
          </a:xfrm>
        </p:grpSpPr>
        <p:sp>
          <p:nvSpPr>
            <p:cNvPr id="1016" name="TextBox 1015">
              <a:extLst>
                <a:ext uri="{FF2B5EF4-FFF2-40B4-BE49-F238E27FC236}">
                  <a16:creationId xmlns:a16="http://schemas.microsoft.com/office/drawing/2014/main" id="{B4E25647-24F1-4E34-B241-6E26B846E9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Dy</a:t>
              </a:r>
            </a:p>
          </p:txBody>
        </p:sp>
        <p:sp>
          <p:nvSpPr>
            <p:cNvPr id="1017" name="TextBox 1016">
              <a:extLst>
                <a:ext uri="{FF2B5EF4-FFF2-40B4-BE49-F238E27FC236}">
                  <a16:creationId xmlns:a16="http://schemas.microsoft.com/office/drawing/2014/main" id="{A7CB84FC-3382-0FFC-251E-C2D2C2E9488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66</a:t>
              </a:r>
            </a:p>
          </p:txBody>
        </p:sp>
        <p:sp>
          <p:nvSpPr>
            <p:cNvPr id="1018" name="TextBox 1017">
              <a:extLst>
                <a:ext uri="{FF2B5EF4-FFF2-40B4-BE49-F238E27FC236}">
                  <a16:creationId xmlns:a16="http://schemas.microsoft.com/office/drawing/2014/main" id="{2063640F-8F36-7585-F93C-AA5B713C5DD4}"/>
                </a:ext>
              </a:extLst>
            </p:cNvPr>
            <p:cNvSpPr txBox="1"/>
            <p:nvPr/>
          </p:nvSpPr>
          <p:spPr>
            <a:xfrm>
              <a:off x="718591" y="1419154"/>
              <a:ext cx="663638" cy="184666"/>
            </a:xfrm>
            <a:prstGeom prst="rect">
              <a:avLst/>
            </a:prstGeom>
            <a:noFill/>
          </p:spPr>
          <p:txBody>
            <a:bodyPr wrap="square" rtlCol="0">
              <a:spAutoFit/>
            </a:bodyPr>
            <a:lstStyle/>
            <a:p>
              <a:pPr algn="ctr"/>
              <a:r>
                <a:rPr lang="en-US" sz="600" dirty="0">
                  <a:solidFill>
                    <a:prstClr val="black"/>
                  </a:solidFill>
                  <a:latin typeface="Work Sans" pitchFamily="2" charset="0"/>
                </a:rPr>
                <a:t>Dysprosium</a:t>
              </a:r>
            </a:p>
          </p:txBody>
        </p:sp>
        <p:sp>
          <p:nvSpPr>
            <p:cNvPr id="1019" name="TextBox 1018">
              <a:extLst>
                <a:ext uri="{FF2B5EF4-FFF2-40B4-BE49-F238E27FC236}">
                  <a16:creationId xmlns:a16="http://schemas.microsoft.com/office/drawing/2014/main" id="{22E4BA87-427C-C5D8-282D-B8BBE844FF0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163</a:t>
              </a:r>
            </a:p>
          </p:txBody>
        </p:sp>
      </p:grpSp>
      <p:grpSp>
        <p:nvGrpSpPr>
          <p:cNvPr id="1020" name="Group 1019">
            <a:extLst>
              <a:ext uri="{FF2B5EF4-FFF2-40B4-BE49-F238E27FC236}">
                <a16:creationId xmlns:a16="http://schemas.microsoft.com/office/drawing/2014/main" id="{09A2EFC9-F41B-9B26-E5F3-202B1FE45B6D}"/>
              </a:ext>
            </a:extLst>
          </p:cNvPr>
          <p:cNvGrpSpPr/>
          <p:nvPr/>
        </p:nvGrpSpPr>
        <p:grpSpPr>
          <a:xfrm>
            <a:off x="8440183" y="5551500"/>
            <a:ext cx="628703" cy="618983"/>
            <a:chOff x="727201" y="1125507"/>
            <a:chExt cx="628703" cy="618983"/>
          </a:xfrm>
        </p:grpSpPr>
        <p:sp>
          <p:nvSpPr>
            <p:cNvPr id="1021" name="TextBox 1020">
              <a:extLst>
                <a:ext uri="{FF2B5EF4-FFF2-40B4-BE49-F238E27FC236}">
                  <a16:creationId xmlns:a16="http://schemas.microsoft.com/office/drawing/2014/main" id="{3635B88A-AD6E-FE9E-E9C5-9763A6EDD51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Ho</a:t>
              </a:r>
            </a:p>
          </p:txBody>
        </p:sp>
        <p:sp>
          <p:nvSpPr>
            <p:cNvPr id="1022" name="TextBox 1021">
              <a:extLst>
                <a:ext uri="{FF2B5EF4-FFF2-40B4-BE49-F238E27FC236}">
                  <a16:creationId xmlns:a16="http://schemas.microsoft.com/office/drawing/2014/main" id="{FBCBFAC8-D3B0-E82E-98D5-67B5A04F857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67</a:t>
              </a:r>
            </a:p>
          </p:txBody>
        </p:sp>
        <p:sp>
          <p:nvSpPr>
            <p:cNvPr id="1023" name="TextBox 1022">
              <a:extLst>
                <a:ext uri="{FF2B5EF4-FFF2-40B4-BE49-F238E27FC236}">
                  <a16:creationId xmlns:a16="http://schemas.microsoft.com/office/drawing/2014/main" id="{A1F6A4E6-9B43-D521-9FB9-CED2B21C2C42}"/>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Holmium</a:t>
              </a:r>
            </a:p>
          </p:txBody>
        </p:sp>
        <p:sp>
          <p:nvSpPr>
            <p:cNvPr id="1024" name="TextBox 1023">
              <a:extLst>
                <a:ext uri="{FF2B5EF4-FFF2-40B4-BE49-F238E27FC236}">
                  <a16:creationId xmlns:a16="http://schemas.microsoft.com/office/drawing/2014/main" id="{BB13E69D-1D48-9BF6-1272-A2D29AE42E8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165</a:t>
              </a:r>
            </a:p>
          </p:txBody>
        </p:sp>
      </p:grpSp>
      <p:grpSp>
        <p:nvGrpSpPr>
          <p:cNvPr id="1025" name="Group 1024">
            <a:extLst>
              <a:ext uri="{FF2B5EF4-FFF2-40B4-BE49-F238E27FC236}">
                <a16:creationId xmlns:a16="http://schemas.microsoft.com/office/drawing/2014/main" id="{03ABCBE4-D859-97F1-F0CA-3B030347A57A}"/>
              </a:ext>
            </a:extLst>
          </p:cNvPr>
          <p:cNvGrpSpPr/>
          <p:nvPr/>
        </p:nvGrpSpPr>
        <p:grpSpPr>
          <a:xfrm>
            <a:off x="9049608" y="5551463"/>
            <a:ext cx="595607" cy="618983"/>
            <a:chOff x="744244" y="1125507"/>
            <a:chExt cx="595607" cy="618983"/>
          </a:xfrm>
        </p:grpSpPr>
        <p:sp>
          <p:nvSpPr>
            <p:cNvPr id="1026" name="TextBox 1025">
              <a:extLst>
                <a:ext uri="{FF2B5EF4-FFF2-40B4-BE49-F238E27FC236}">
                  <a16:creationId xmlns:a16="http://schemas.microsoft.com/office/drawing/2014/main" id="{C99CAD7D-54F1-6CA8-C87E-DEDDAB20583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Er</a:t>
              </a:r>
            </a:p>
          </p:txBody>
        </p:sp>
        <p:sp>
          <p:nvSpPr>
            <p:cNvPr id="1027" name="TextBox 1026">
              <a:extLst>
                <a:ext uri="{FF2B5EF4-FFF2-40B4-BE49-F238E27FC236}">
                  <a16:creationId xmlns:a16="http://schemas.microsoft.com/office/drawing/2014/main" id="{4716D476-D014-65A6-3FBC-0628890B777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68</a:t>
              </a:r>
            </a:p>
          </p:txBody>
        </p:sp>
        <p:sp>
          <p:nvSpPr>
            <p:cNvPr id="1028" name="TextBox 1027">
              <a:extLst>
                <a:ext uri="{FF2B5EF4-FFF2-40B4-BE49-F238E27FC236}">
                  <a16:creationId xmlns:a16="http://schemas.microsoft.com/office/drawing/2014/main" id="{4412F323-B4CA-BEB7-97D9-F7C246DA985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Erbium</a:t>
              </a:r>
            </a:p>
          </p:txBody>
        </p:sp>
        <p:sp>
          <p:nvSpPr>
            <p:cNvPr id="1029" name="TextBox 1028">
              <a:extLst>
                <a:ext uri="{FF2B5EF4-FFF2-40B4-BE49-F238E27FC236}">
                  <a16:creationId xmlns:a16="http://schemas.microsoft.com/office/drawing/2014/main" id="{62315FC7-76DD-6151-8E9F-B768FFD1A84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167</a:t>
              </a:r>
            </a:p>
          </p:txBody>
        </p:sp>
      </p:grpSp>
      <p:grpSp>
        <p:nvGrpSpPr>
          <p:cNvPr id="1030" name="Group 1029">
            <a:extLst>
              <a:ext uri="{FF2B5EF4-FFF2-40B4-BE49-F238E27FC236}">
                <a16:creationId xmlns:a16="http://schemas.microsoft.com/office/drawing/2014/main" id="{2FD642B2-D3E2-609E-A8C4-FEB136823175}"/>
              </a:ext>
            </a:extLst>
          </p:cNvPr>
          <p:cNvGrpSpPr/>
          <p:nvPr/>
        </p:nvGrpSpPr>
        <p:grpSpPr>
          <a:xfrm>
            <a:off x="9641955" y="5546751"/>
            <a:ext cx="595607" cy="618983"/>
            <a:chOff x="744244" y="1125507"/>
            <a:chExt cx="595607" cy="618983"/>
          </a:xfrm>
        </p:grpSpPr>
        <p:sp>
          <p:nvSpPr>
            <p:cNvPr id="1031" name="TextBox 1030">
              <a:extLst>
                <a:ext uri="{FF2B5EF4-FFF2-40B4-BE49-F238E27FC236}">
                  <a16:creationId xmlns:a16="http://schemas.microsoft.com/office/drawing/2014/main" id="{BAD54D40-262C-6F08-8F22-5C08A1713FA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Tm</a:t>
              </a:r>
            </a:p>
          </p:txBody>
        </p:sp>
        <p:sp>
          <p:nvSpPr>
            <p:cNvPr id="1032" name="TextBox 1031">
              <a:extLst>
                <a:ext uri="{FF2B5EF4-FFF2-40B4-BE49-F238E27FC236}">
                  <a16:creationId xmlns:a16="http://schemas.microsoft.com/office/drawing/2014/main" id="{E02411E5-5CA9-D102-ABAA-5EB707B6BC4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69</a:t>
              </a:r>
            </a:p>
          </p:txBody>
        </p:sp>
        <p:sp>
          <p:nvSpPr>
            <p:cNvPr id="1033" name="TextBox 1032">
              <a:extLst>
                <a:ext uri="{FF2B5EF4-FFF2-40B4-BE49-F238E27FC236}">
                  <a16:creationId xmlns:a16="http://schemas.microsoft.com/office/drawing/2014/main" id="{ED6A689B-E753-39BD-6DE4-C0AE9AB538E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Thulium</a:t>
              </a:r>
            </a:p>
          </p:txBody>
        </p:sp>
        <p:sp>
          <p:nvSpPr>
            <p:cNvPr id="1034" name="TextBox 1033">
              <a:extLst>
                <a:ext uri="{FF2B5EF4-FFF2-40B4-BE49-F238E27FC236}">
                  <a16:creationId xmlns:a16="http://schemas.microsoft.com/office/drawing/2014/main" id="{6E3A0345-CFC9-2FF9-0F01-937B817678B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169</a:t>
              </a:r>
            </a:p>
          </p:txBody>
        </p:sp>
      </p:grpSp>
      <p:grpSp>
        <p:nvGrpSpPr>
          <p:cNvPr id="1035" name="Group 1034">
            <a:extLst>
              <a:ext uri="{FF2B5EF4-FFF2-40B4-BE49-F238E27FC236}">
                <a16:creationId xmlns:a16="http://schemas.microsoft.com/office/drawing/2014/main" id="{660C23E8-105A-8881-F224-B28AE84839FE}"/>
              </a:ext>
            </a:extLst>
          </p:cNvPr>
          <p:cNvGrpSpPr/>
          <p:nvPr/>
        </p:nvGrpSpPr>
        <p:grpSpPr>
          <a:xfrm>
            <a:off x="10236260" y="5547494"/>
            <a:ext cx="595607" cy="618983"/>
            <a:chOff x="744244" y="1125507"/>
            <a:chExt cx="595607" cy="618983"/>
          </a:xfrm>
        </p:grpSpPr>
        <p:sp>
          <p:nvSpPr>
            <p:cNvPr id="1036" name="TextBox 1035">
              <a:extLst>
                <a:ext uri="{FF2B5EF4-FFF2-40B4-BE49-F238E27FC236}">
                  <a16:creationId xmlns:a16="http://schemas.microsoft.com/office/drawing/2014/main" id="{A2125E36-77B9-9EEA-2229-9A5AAEE226E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Yb</a:t>
              </a:r>
            </a:p>
          </p:txBody>
        </p:sp>
        <p:sp>
          <p:nvSpPr>
            <p:cNvPr id="1037" name="TextBox 1036">
              <a:extLst>
                <a:ext uri="{FF2B5EF4-FFF2-40B4-BE49-F238E27FC236}">
                  <a16:creationId xmlns:a16="http://schemas.microsoft.com/office/drawing/2014/main" id="{70132C74-A75F-E303-19F9-2D35D1458E7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70</a:t>
              </a:r>
            </a:p>
          </p:txBody>
        </p:sp>
        <p:sp>
          <p:nvSpPr>
            <p:cNvPr id="1038" name="TextBox 1037">
              <a:extLst>
                <a:ext uri="{FF2B5EF4-FFF2-40B4-BE49-F238E27FC236}">
                  <a16:creationId xmlns:a16="http://schemas.microsoft.com/office/drawing/2014/main" id="{70B999AE-8A08-A54D-F5B0-49DD6E608C2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Ytterbium</a:t>
              </a:r>
            </a:p>
          </p:txBody>
        </p:sp>
        <p:sp>
          <p:nvSpPr>
            <p:cNvPr id="1039" name="TextBox 1038">
              <a:extLst>
                <a:ext uri="{FF2B5EF4-FFF2-40B4-BE49-F238E27FC236}">
                  <a16:creationId xmlns:a16="http://schemas.microsoft.com/office/drawing/2014/main" id="{BEFFEE18-8383-9C87-4A24-16317AED67F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173</a:t>
              </a:r>
            </a:p>
          </p:txBody>
        </p:sp>
      </p:grpSp>
      <p:grpSp>
        <p:nvGrpSpPr>
          <p:cNvPr id="1040" name="Group 1039">
            <a:extLst>
              <a:ext uri="{FF2B5EF4-FFF2-40B4-BE49-F238E27FC236}">
                <a16:creationId xmlns:a16="http://schemas.microsoft.com/office/drawing/2014/main" id="{081F3745-435F-F083-643B-A7D5F98512DB}"/>
              </a:ext>
            </a:extLst>
          </p:cNvPr>
          <p:cNvGrpSpPr/>
          <p:nvPr/>
        </p:nvGrpSpPr>
        <p:grpSpPr>
          <a:xfrm>
            <a:off x="10838935" y="5544939"/>
            <a:ext cx="595607" cy="618983"/>
            <a:chOff x="744244" y="1125507"/>
            <a:chExt cx="595607" cy="618983"/>
          </a:xfrm>
        </p:grpSpPr>
        <p:sp>
          <p:nvSpPr>
            <p:cNvPr id="1041" name="TextBox 1040">
              <a:extLst>
                <a:ext uri="{FF2B5EF4-FFF2-40B4-BE49-F238E27FC236}">
                  <a16:creationId xmlns:a16="http://schemas.microsoft.com/office/drawing/2014/main" id="{47CB410F-552A-C9AA-EF47-92661789D10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Lu</a:t>
              </a:r>
            </a:p>
          </p:txBody>
        </p:sp>
        <p:sp>
          <p:nvSpPr>
            <p:cNvPr id="1042" name="TextBox 1041">
              <a:extLst>
                <a:ext uri="{FF2B5EF4-FFF2-40B4-BE49-F238E27FC236}">
                  <a16:creationId xmlns:a16="http://schemas.microsoft.com/office/drawing/2014/main" id="{2860435E-B77D-2C39-0C61-A87E0550109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71</a:t>
              </a:r>
            </a:p>
          </p:txBody>
        </p:sp>
        <p:sp>
          <p:nvSpPr>
            <p:cNvPr id="1043" name="TextBox 1042">
              <a:extLst>
                <a:ext uri="{FF2B5EF4-FFF2-40B4-BE49-F238E27FC236}">
                  <a16:creationId xmlns:a16="http://schemas.microsoft.com/office/drawing/2014/main" id="{2F6070C2-3CD6-E04E-AB4B-350689A33EA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Lutetium</a:t>
              </a:r>
            </a:p>
          </p:txBody>
        </p:sp>
        <p:sp>
          <p:nvSpPr>
            <p:cNvPr id="1044" name="TextBox 1043">
              <a:extLst>
                <a:ext uri="{FF2B5EF4-FFF2-40B4-BE49-F238E27FC236}">
                  <a16:creationId xmlns:a16="http://schemas.microsoft.com/office/drawing/2014/main" id="{2D52C582-E010-69E0-749D-06D88F5A7A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175</a:t>
              </a:r>
            </a:p>
          </p:txBody>
        </p:sp>
      </p:grpSp>
      <p:grpSp>
        <p:nvGrpSpPr>
          <p:cNvPr id="1060" name="Group 1059">
            <a:extLst>
              <a:ext uri="{FF2B5EF4-FFF2-40B4-BE49-F238E27FC236}">
                <a16:creationId xmlns:a16="http://schemas.microsoft.com/office/drawing/2014/main" id="{5D5CA6B1-6919-FC2C-AEC9-035743F73DE0}"/>
              </a:ext>
            </a:extLst>
          </p:cNvPr>
          <p:cNvGrpSpPr/>
          <p:nvPr/>
        </p:nvGrpSpPr>
        <p:grpSpPr>
          <a:xfrm>
            <a:off x="2501079" y="5544727"/>
            <a:ext cx="639293" cy="618983"/>
            <a:chOff x="710801" y="1125507"/>
            <a:chExt cx="639293" cy="618983"/>
          </a:xfrm>
        </p:grpSpPr>
        <p:sp>
          <p:nvSpPr>
            <p:cNvPr id="1061" name="TextBox 1060">
              <a:extLst>
                <a:ext uri="{FF2B5EF4-FFF2-40B4-BE49-F238E27FC236}">
                  <a16:creationId xmlns:a16="http://schemas.microsoft.com/office/drawing/2014/main" id="{66E62373-BF92-A938-A8B8-538D3E874ADA}"/>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La</a:t>
              </a:r>
            </a:p>
          </p:txBody>
        </p:sp>
        <p:sp>
          <p:nvSpPr>
            <p:cNvPr id="1062" name="TextBox 1061">
              <a:extLst>
                <a:ext uri="{FF2B5EF4-FFF2-40B4-BE49-F238E27FC236}">
                  <a16:creationId xmlns:a16="http://schemas.microsoft.com/office/drawing/2014/main" id="{01F7E947-3700-A5DD-CC73-D149591E9A6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57</a:t>
              </a:r>
            </a:p>
          </p:txBody>
        </p:sp>
        <p:sp>
          <p:nvSpPr>
            <p:cNvPr id="1063" name="TextBox 1062">
              <a:extLst>
                <a:ext uri="{FF2B5EF4-FFF2-40B4-BE49-F238E27FC236}">
                  <a16:creationId xmlns:a16="http://schemas.microsoft.com/office/drawing/2014/main" id="{A3206C6D-9F41-CF27-50CB-2D5BBF14EDB5}"/>
                </a:ext>
              </a:extLst>
            </p:cNvPr>
            <p:cNvSpPr txBox="1"/>
            <p:nvPr/>
          </p:nvSpPr>
          <p:spPr>
            <a:xfrm>
              <a:off x="710801" y="1423197"/>
              <a:ext cx="639293" cy="184666"/>
            </a:xfrm>
            <a:prstGeom prst="rect">
              <a:avLst/>
            </a:prstGeom>
            <a:noFill/>
          </p:spPr>
          <p:txBody>
            <a:bodyPr wrap="square" rtlCol="0">
              <a:spAutoFit/>
            </a:bodyPr>
            <a:lstStyle/>
            <a:p>
              <a:pPr algn="ctr"/>
              <a:r>
                <a:rPr lang="en-US" sz="600" dirty="0">
                  <a:solidFill>
                    <a:prstClr val="black"/>
                  </a:solidFill>
                  <a:latin typeface="Work Sans" pitchFamily="2" charset="0"/>
                </a:rPr>
                <a:t>Lanthanum</a:t>
              </a:r>
            </a:p>
          </p:txBody>
        </p:sp>
        <p:sp>
          <p:nvSpPr>
            <p:cNvPr id="1064" name="TextBox 1063">
              <a:extLst>
                <a:ext uri="{FF2B5EF4-FFF2-40B4-BE49-F238E27FC236}">
                  <a16:creationId xmlns:a16="http://schemas.microsoft.com/office/drawing/2014/main" id="{D3AF9E13-C071-28C9-4828-C05AE9616C8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139</a:t>
              </a:r>
            </a:p>
          </p:txBody>
        </p:sp>
      </p:grpSp>
      <p:grpSp>
        <p:nvGrpSpPr>
          <p:cNvPr id="1065" name="Group 1064">
            <a:extLst>
              <a:ext uri="{FF2B5EF4-FFF2-40B4-BE49-F238E27FC236}">
                <a16:creationId xmlns:a16="http://schemas.microsoft.com/office/drawing/2014/main" id="{D9C9200A-AAFF-138D-721F-EEBA1BB404C9}"/>
              </a:ext>
            </a:extLst>
          </p:cNvPr>
          <p:cNvGrpSpPr/>
          <p:nvPr/>
        </p:nvGrpSpPr>
        <p:grpSpPr>
          <a:xfrm>
            <a:off x="3122237" y="5546541"/>
            <a:ext cx="595607" cy="618983"/>
            <a:chOff x="744244" y="1125507"/>
            <a:chExt cx="595607" cy="618983"/>
          </a:xfrm>
        </p:grpSpPr>
        <p:sp>
          <p:nvSpPr>
            <p:cNvPr id="1066" name="TextBox 1065">
              <a:extLst>
                <a:ext uri="{FF2B5EF4-FFF2-40B4-BE49-F238E27FC236}">
                  <a16:creationId xmlns:a16="http://schemas.microsoft.com/office/drawing/2014/main" id="{7909103F-4287-7938-4FDD-9F5ABB90A170}"/>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Ce</a:t>
              </a:r>
            </a:p>
          </p:txBody>
        </p:sp>
        <p:sp>
          <p:nvSpPr>
            <p:cNvPr id="1067" name="TextBox 1066">
              <a:extLst>
                <a:ext uri="{FF2B5EF4-FFF2-40B4-BE49-F238E27FC236}">
                  <a16:creationId xmlns:a16="http://schemas.microsoft.com/office/drawing/2014/main" id="{658AD9E8-A145-A97D-B457-13CBD1C7527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58</a:t>
              </a:r>
            </a:p>
          </p:txBody>
        </p:sp>
        <p:sp>
          <p:nvSpPr>
            <p:cNvPr id="1068" name="TextBox 1067">
              <a:extLst>
                <a:ext uri="{FF2B5EF4-FFF2-40B4-BE49-F238E27FC236}">
                  <a16:creationId xmlns:a16="http://schemas.microsoft.com/office/drawing/2014/main" id="{5EA447E2-77B2-632D-4CA3-59D7D10475B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Cerium</a:t>
              </a:r>
            </a:p>
          </p:txBody>
        </p:sp>
        <p:sp>
          <p:nvSpPr>
            <p:cNvPr id="1069" name="TextBox 1068">
              <a:extLst>
                <a:ext uri="{FF2B5EF4-FFF2-40B4-BE49-F238E27FC236}">
                  <a16:creationId xmlns:a16="http://schemas.microsoft.com/office/drawing/2014/main" id="{51C2F45B-5669-AFE8-45A0-8E57001EE8F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140</a:t>
              </a:r>
            </a:p>
          </p:txBody>
        </p:sp>
      </p:grpSp>
      <p:grpSp>
        <p:nvGrpSpPr>
          <p:cNvPr id="1070" name="Group 1069">
            <a:extLst>
              <a:ext uri="{FF2B5EF4-FFF2-40B4-BE49-F238E27FC236}">
                <a16:creationId xmlns:a16="http://schemas.microsoft.com/office/drawing/2014/main" id="{1536C1A3-5107-49BF-0874-A6D5C88424C8}"/>
              </a:ext>
            </a:extLst>
          </p:cNvPr>
          <p:cNvGrpSpPr/>
          <p:nvPr/>
        </p:nvGrpSpPr>
        <p:grpSpPr>
          <a:xfrm>
            <a:off x="3631798" y="5545877"/>
            <a:ext cx="756169" cy="618983"/>
            <a:chOff x="666168" y="1125507"/>
            <a:chExt cx="756169" cy="618983"/>
          </a:xfrm>
        </p:grpSpPr>
        <p:sp>
          <p:nvSpPr>
            <p:cNvPr id="1071" name="TextBox 1070">
              <a:extLst>
                <a:ext uri="{FF2B5EF4-FFF2-40B4-BE49-F238E27FC236}">
                  <a16:creationId xmlns:a16="http://schemas.microsoft.com/office/drawing/2014/main" id="{2E2B7241-163C-7EAA-BB7B-E7A05C6DE32E}"/>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Pr</a:t>
              </a:r>
              <a:endParaRPr lang="en-US" sz="1000" b="1" dirty="0">
                <a:solidFill>
                  <a:prstClr val="black"/>
                </a:solidFill>
                <a:latin typeface="Work Sans" pitchFamily="2" charset="0"/>
              </a:endParaRPr>
            </a:p>
          </p:txBody>
        </p:sp>
        <p:sp>
          <p:nvSpPr>
            <p:cNvPr id="1072" name="TextBox 1071">
              <a:extLst>
                <a:ext uri="{FF2B5EF4-FFF2-40B4-BE49-F238E27FC236}">
                  <a16:creationId xmlns:a16="http://schemas.microsoft.com/office/drawing/2014/main" id="{1EC2AFA3-0D50-DC17-54B1-F8BB07F19E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sp>
          <p:nvSpPr>
            <p:cNvPr id="1073" name="TextBox 1072">
              <a:extLst>
                <a:ext uri="{FF2B5EF4-FFF2-40B4-BE49-F238E27FC236}">
                  <a16:creationId xmlns:a16="http://schemas.microsoft.com/office/drawing/2014/main" id="{DD4E5334-CCB1-3A45-DD98-A7BE2D4E8505}"/>
                </a:ext>
              </a:extLst>
            </p:cNvPr>
            <p:cNvSpPr txBox="1"/>
            <p:nvPr/>
          </p:nvSpPr>
          <p:spPr>
            <a:xfrm>
              <a:off x="666168" y="1422411"/>
              <a:ext cx="756169" cy="184666"/>
            </a:xfrm>
            <a:prstGeom prst="rect">
              <a:avLst/>
            </a:prstGeom>
            <a:noFill/>
          </p:spPr>
          <p:txBody>
            <a:bodyPr wrap="square" rtlCol="0">
              <a:spAutoFit/>
            </a:bodyPr>
            <a:lstStyle/>
            <a:p>
              <a:pPr algn="ctr"/>
              <a:r>
                <a:rPr lang="en-US" sz="600" dirty="0">
                  <a:solidFill>
                    <a:prstClr val="black"/>
                  </a:solidFill>
                  <a:latin typeface="Work Sans" pitchFamily="2" charset="0"/>
                </a:rPr>
                <a:t>Praseodymium</a:t>
              </a:r>
            </a:p>
          </p:txBody>
        </p:sp>
        <p:sp>
          <p:nvSpPr>
            <p:cNvPr id="1074" name="TextBox 1073">
              <a:extLst>
                <a:ext uri="{FF2B5EF4-FFF2-40B4-BE49-F238E27FC236}">
                  <a16:creationId xmlns:a16="http://schemas.microsoft.com/office/drawing/2014/main" id="{D3937A3E-6E3D-F739-6D53-BD06F5F03F2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141</a:t>
              </a:r>
            </a:p>
          </p:txBody>
        </p:sp>
      </p:grpSp>
      <p:grpSp>
        <p:nvGrpSpPr>
          <p:cNvPr id="1075" name="Group 1074">
            <a:extLst>
              <a:ext uri="{FF2B5EF4-FFF2-40B4-BE49-F238E27FC236}">
                <a16:creationId xmlns:a16="http://schemas.microsoft.com/office/drawing/2014/main" id="{B3AE34D6-18D3-AA0C-420B-49336843005F}"/>
              </a:ext>
            </a:extLst>
          </p:cNvPr>
          <p:cNvGrpSpPr/>
          <p:nvPr/>
        </p:nvGrpSpPr>
        <p:grpSpPr>
          <a:xfrm>
            <a:off x="4220758" y="5551288"/>
            <a:ext cx="754695" cy="618983"/>
            <a:chOff x="655077" y="1125507"/>
            <a:chExt cx="754695" cy="618983"/>
          </a:xfrm>
        </p:grpSpPr>
        <p:sp>
          <p:nvSpPr>
            <p:cNvPr id="1076" name="TextBox 1075">
              <a:extLst>
                <a:ext uri="{FF2B5EF4-FFF2-40B4-BE49-F238E27FC236}">
                  <a16:creationId xmlns:a16="http://schemas.microsoft.com/office/drawing/2014/main" id="{3DDC2B7A-F2F5-6AF9-7CD0-D3C46A9A4A3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Nd</a:t>
              </a:r>
            </a:p>
          </p:txBody>
        </p:sp>
        <p:sp>
          <p:nvSpPr>
            <p:cNvPr id="1077" name="TextBox 1076">
              <a:extLst>
                <a:ext uri="{FF2B5EF4-FFF2-40B4-BE49-F238E27FC236}">
                  <a16:creationId xmlns:a16="http://schemas.microsoft.com/office/drawing/2014/main" id="{EF4748A3-A29E-1505-DB4E-279E3C59DBA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60</a:t>
              </a:r>
            </a:p>
          </p:txBody>
        </p:sp>
        <p:sp>
          <p:nvSpPr>
            <p:cNvPr id="1078" name="TextBox 1077">
              <a:extLst>
                <a:ext uri="{FF2B5EF4-FFF2-40B4-BE49-F238E27FC236}">
                  <a16:creationId xmlns:a16="http://schemas.microsoft.com/office/drawing/2014/main" id="{935035C7-FB9F-2506-539D-2E6B1919B743}"/>
                </a:ext>
              </a:extLst>
            </p:cNvPr>
            <p:cNvSpPr txBox="1"/>
            <p:nvPr/>
          </p:nvSpPr>
          <p:spPr>
            <a:xfrm>
              <a:off x="655077" y="1412023"/>
              <a:ext cx="754695" cy="184666"/>
            </a:xfrm>
            <a:prstGeom prst="rect">
              <a:avLst/>
            </a:prstGeom>
            <a:noFill/>
          </p:spPr>
          <p:txBody>
            <a:bodyPr wrap="square" rtlCol="0">
              <a:spAutoFit/>
            </a:bodyPr>
            <a:lstStyle/>
            <a:p>
              <a:pPr algn="ctr"/>
              <a:r>
                <a:rPr lang="en-US" sz="600" dirty="0">
                  <a:solidFill>
                    <a:prstClr val="black"/>
                  </a:solidFill>
                  <a:latin typeface="Work Sans" pitchFamily="2" charset="0"/>
                </a:rPr>
                <a:t>Neodymium</a:t>
              </a:r>
            </a:p>
          </p:txBody>
        </p:sp>
        <p:sp>
          <p:nvSpPr>
            <p:cNvPr id="1079" name="TextBox 1078">
              <a:extLst>
                <a:ext uri="{FF2B5EF4-FFF2-40B4-BE49-F238E27FC236}">
                  <a16:creationId xmlns:a16="http://schemas.microsoft.com/office/drawing/2014/main" id="{621565C8-14F9-356C-069E-14D179C0771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144</a:t>
              </a:r>
            </a:p>
          </p:txBody>
        </p:sp>
      </p:grpSp>
      <p:grpSp>
        <p:nvGrpSpPr>
          <p:cNvPr id="1080" name="Group 1079">
            <a:extLst>
              <a:ext uri="{FF2B5EF4-FFF2-40B4-BE49-F238E27FC236}">
                <a16:creationId xmlns:a16="http://schemas.microsoft.com/office/drawing/2014/main" id="{F482C8AA-083C-BC71-9BA1-5E58276CB6D5}"/>
              </a:ext>
            </a:extLst>
          </p:cNvPr>
          <p:cNvGrpSpPr/>
          <p:nvPr/>
        </p:nvGrpSpPr>
        <p:grpSpPr>
          <a:xfrm>
            <a:off x="4869791" y="6146206"/>
            <a:ext cx="678469" cy="618983"/>
            <a:chOff x="716085" y="1125507"/>
            <a:chExt cx="678469" cy="618983"/>
          </a:xfrm>
        </p:grpSpPr>
        <p:sp>
          <p:nvSpPr>
            <p:cNvPr id="1081" name="TextBox 1080">
              <a:extLst>
                <a:ext uri="{FF2B5EF4-FFF2-40B4-BE49-F238E27FC236}">
                  <a16:creationId xmlns:a16="http://schemas.microsoft.com/office/drawing/2014/main" id="{A86E37EB-E7E3-A3DD-2780-49ECD11030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Np</a:t>
              </a:r>
            </a:p>
          </p:txBody>
        </p:sp>
        <p:sp>
          <p:nvSpPr>
            <p:cNvPr id="1082" name="TextBox 1081">
              <a:extLst>
                <a:ext uri="{FF2B5EF4-FFF2-40B4-BE49-F238E27FC236}">
                  <a16:creationId xmlns:a16="http://schemas.microsoft.com/office/drawing/2014/main" id="{46F3FC36-9125-01FB-CB0D-F8B41283E05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93</a:t>
              </a:r>
            </a:p>
          </p:txBody>
        </p:sp>
        <p:sp>
          <p:nvSpPr>
            <p:cNvPr id="1083" name="TextBox 1082">
              <a:extLst>
                <a:ext uri="{FF2B5EF4-FFF2-40B4-BE49-F238E27FC236}">
                  <a16:creationId xmlns:a16="http://schemas.microsoft.com/office/drawing/2014/main" id="{A47E8B23-C160-37EA-2AC0-83A76ECB4DE9}"/>
                </a:ext>
              </a:extLst>
            </p:cNvPr>
            <p:cNvSpPr txBox="1"/>
            <p:nvPr/>
          </p:nvSpPr>
          <p:spPr>
            <a:xfrm>
              <a:off x="716085" y="1423901"/>
              <a:ext cx="678469" cy="184666"/>
            </a:xfrm>
            <a:prstGeom prst="rect">
              <a:avLst/>
            </a:prstGeom>
            <a:noFill/>
          </p:spPr>
          <p:txBody>
            <a:bodyPr wrap="square" rtlCol="0">
              <a:spAutoFit/>
            </a:bodyPr>
            <a:lstStyle/>
            <a:p>
              <a:pPr algn="ctr"/>
              <a:r>
                <a:rPr lang="en-US" sz="600" dirty="0">
                  <a:solidFill>
                    <a:prstClr val="black"/>
                  </a:solidFill>
                  <a:latin typeface="Work Sans" pitchFamily="2" charset="0"/>
                </a:rPr>
                <a:t>Neptunium</a:t>
              </a:r>
            </a:p>
          </p:txBody>
        </p:sp>
        <p:sp>
          <p:nvSpPr>
            <p:cNvPr id="1084" name="TextBox 1083">
              <a:extLst>
                <a:ext uri="{FF2B5EF4-FFF2-40B4-BE49-F238E27FC236}">
                  <a16:creationId xmlns:a16="http://schemas.microsoft.com/office/drawing/2014/main" id="{45B1F635-63CE-DBF6-62C0-A520B704A10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237</a:t>
              </a:r>
            </a:p>
          </p:txBody>
        </p:sp>
      </p:grpSp>
      <p:grpSp>
        <p:nvGrpSpPr>
          <p:cNvPr id="1085" name="Group 1084">
            <a:extLst>
              <a:ext uri="{FF2B5EF4-FFF2-40B4-BE49-F238E27FC236}">
                <a16:creationId xmlns:a16="http://schemas.microsoft.com/office/drawing/2014/main" id="{949BE85E-9BF3-81A5-AE77-CEFC759FCA9B}"/>
              </a:ext>
            </a:extLst>
          </p:cNvPr>
          <p:cNvGrpSpPr/>
          <p:nvPr/>
        </p:nvGrpSpPr>
        <p:grpSpPr>
          <a:xfrm>
            <a:off x="5485253" y="6146206"/>
            <a:ext cx="595607" cy="618983"/>
            <a:chOff x="744244" y="1125507"/>
            <a:chExt cx="595607" cy="618983"/>
          </a:xfrm>
        </p:grpSpPr>
        <p:sp>
          <p:nvSpPr>
            <p:cNvPr id="1086" name="TextBox 1085">
              <a:extLst>
                <a:ext uri="{FF2B5EF4-FFF2-40B4-BE49-F238E27FC236}">
                  <a16:creationId xmlns:a16="http://schemas.microsoft.com/office/drawing/2014/main" id="{D5CBE02D-B380-F4D4-5DAD-581F260EB9D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Pu</a:t>
              </a:r>
            </a:p>
          </p:txBody>
        </p:sp>
        <p:sp>
          <p:nvSpPr>
            <p:cNvPr id="1087" name="TextBox 1086">
              <a:extLst>
                <a:ext uri="{FF2B5EF4-FFF2-40B4-BE49-F238E27FC236}">
                  <a16:creationId xmlns:a16="http://schemas.microsoft.com/office/drawing/2014/main" id="{84DCAB4F-C0BF-6373-ADDC-5BC28340A62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94</a:t>
              </a:r>
            </a:p>
          </p:txBody>
        </p:sp>
        <p:sp>
          <p:nvSpPr>
            <p:cNvPr id="1088" name="TextBox 1087">
              <a:extLst>
                <a:ext uri="{FF2B5EF4-FFF2-40B4-BE49-F238E27FC236}">
                  <a16:creationId xmlns:a16="http://schemas.microsoft.com/office/drawing/2014/main" id="{1C48648B-2B29-1C8B-63A5-E63C4C86FFA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Plutonium</a:t>
              </a:r>
            </a:p>
          </p:txBody>
        </p:sp>
        <p:sp>
          <p:nvSpPr>
            <p:cNvPr id="1089" name="TextBox 1088">
              <a:extLst>
                <a:ext uri="{FF2B5EF4-FFF2-40B4-BE49-F238E27FC236}">
                  <a16:creationId xmlns:a16="http://schemas.microsoft.com/office/drawing/2014/main" id="{1D05A47C-10F5-C6FA-9DB3-0B28A7E8B6E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244</a:t>
              </a:r>
            </a:p>
          </p:txBody>
        </p:sp>
      </p:grpSp>
      <p:grpSp>
        <p:nvGrpSpPr>
          <p:cNvPr id="1090" name="Group 1089">
            <a:extLst>
              <a:ext uri="{FF2B5EF4-FFF2-40B4-BE49-F238E27FC236}">
                <a16:creationId xmlns:a16="http://schemas.microsoft.com/office/drawing/2014/main" id="{8123702F-A493-D91E-E8AF-538602DAABD5}"/>
              </a:ext>
            </a:extLst>
          </p:cNvPr>
          <p:cNvGrpSpPr/>
          <p:nvPr/>
        </p:nvGrpSpPr>
        <p:grpSpPr>
          <a:xfrm>
            <a:off x="6079633" y="6146206"/>
            <a:ext cx="595607" cy="618983"/>
            <a:chOff x="744244" y="1125507"/>
            <a:chExt cx="595607" cy="618983"/>
          </a:xfrm>
        </p:grpSpPr>
        <p:sp>
          <p:nvSpPr>
            <p:cNvPr id="1091" name="TextBox 1090">
              <a:extLst>
                <a:ext uri="{FF2B5EF4-FFF2-40B4-BE49-F238E27FC236}">
                  <a16:creationId xmlns:a16="http://schemas.microsoft.com/office/drawing/2014/main" id="{A2978D3A-EB72-5D84-4C03-5938C19E86F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Am</a:t>
              </a:r>
            </a:p>
          </p:txBody>
        </p:sp>
        <p:sp>
          <p:nvSpPr>
            <p:cNvPr id="1092" name="TextBox 1091">
              <a:extLst>
                <a:ext uri="{FF2B5EF4-FFF2-40B4-BE49-F238E27FC236}">
                  <a16:creationId xmlns:a16="http://schemas.microsoft.com/office/drawing/2014/main" id="{177E387D-D748-6BCF-D4DE-72AE211734C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95</a:t>
              </a:r>
            </a:p>
          </p:txBody>
        </p:sp>
        <p:sp>
          <p:nvSpPr>
            <p:cNvPr id="1093" name="TextBox 1092">
              <a:extLst>
                <a:ext uri="{FF2B5EF4-FFF2-40B4-BE49-F238E27FC236}">
                  <a16:creationId xmlns:a16="http://schemas.microsoft.com/office/drawing/2014/main" id="{5C8E5E7E-D69E-CFBF-EF57-4CCDF7F93C7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Americium</a:t>
              </a:r>
            </a:p>
          </p:txBody>
        </p:sp>
        <p:sp>
          <p:nvSpPr>
            <p:cNvPr id="1094" name="TextBox 1093">
              <a:extLst>
                <a:ext uri="{FF2B5EF4-FFF2-40B4-BE49-F238E27FC236}">
                  <a16:creationId xmlns:a16="http://schemas.microsoft.com/office/drawing/2014/main" id="{3FF7B83E-7D40-46EF-3F6D-B14A4EE7535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243</a:t>
              </a:r>
            </a:p>
          </p:txBody>
        </p:sp>
      </p:grpSp>
      <p:grpSp>
        <p:nvGrpSpPr>
          <p:cNvPr id="1095" name="Group 1094">
            <a:extLst>
              <a:ext uri="{FF2B5EF4-FFF2-40B4-BE49-F238E27FC236}">
                <a16:creationId xmlns:a16="http://schemas.microsoft.com/office/drawing/2014/main" id="{85671E34-BA68-FF04-ADD6-F4C627230E9E}"/>
              </a:ext>
            </a:extLst>
          </p:cNvPr>
          <p:cNvGrpSpPr/>
          <p:nvPr/>
        </p:nvGrpSpPr>
        <p:grpSpPr>
          <a:xfrm>
            <a:off x="6677368" y="6146206"/>
            <a:ext cx="595607" cy="618983"/>
            <a:chOff x="744244" y="1125507"/>
            <a:chExt cx="595607" cy="618983"/>
          </a:xfrm>
        </p:grpSpPr>
        <p:sp>
          <p:nvSpPr>
            <p:cNvPr id="1096" name="TextBox 1095">
              <a:extLst>
                <a:ext uri="{FF2B5EF4-FFF2-40B4-BE49-F238E27FC236}">
                  <a16:creationId xmlns:a16="http://schemas.microsoft.com/office/drawing/2014/main" id="{BECB8AD3-2502-725E-0B66-879F5ED06F7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Cm</a:t>
              </a:r>
            </a:p>
          </p:txBody>
        </p:sp>
        <p:sp>
          <p:nvSpPr>
            <p:cNvPr id="1097" name="TextBox 1096">
              <a:extLst>
                <a:ext uri="{FF2B5EF4-FFF2-40B4-BE49-F238E27FC236}">
                  <a16:creationId xmlns:a16="http://schemas.microsoft.com/office/drawing/2014/main" id="{C9590335-B429-0542-70F2-25C82369A28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96</a:t>
              </a:r>
            </a:p>
          </p:txBody>
        </p:sp>
        <p:sp>
          <p:nvSpPr>
            <p:cNvPr id="1098" name="TextBox 1097">
              <a:extLst>
                <a:ext uri="{FF2B5EF4-FFF2-40B4-BE49-F238E27FC236}">
                  <a16:creationId xmlns:a16="http://schemas.microsoft.com/office/drawing/2014/main" id="{DA803370-6A9D-23A5-A4F2-0CF724BB5ABA}"/>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Currium</a:t>
              </a:r>
              <a:endParaRPr lang="en-US" sz="600" dirty="0">
                <a:solidFill>
                  <a:prstClr val="black"/>
                </a:solidFill>
                <a:latin typeface="Work Sans" pitchFamily="2" charset="0"/>
              </a:endParaRPr>
            </a:p>
          </p:txBody>
        </p:sp>
        <p:sp>
          <p:nvSpPr>
            <p:cNvPr id="1099" name="TextBox 1098">
              <a:extLst>
                <a:ext uri="{FF2B5EF4-FFF2-40B4-BE49-F238E27FC236}">
                  <a16:creationId xmlns:a16="http://schemas.microsoft.com/office/drawing/2014/main" id="{EFEB56E0-C4CA-E753-0FB6-22A562885F9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247</a:t>
              </a:r>
            </a:p>
          </p:txBody>
        </p:sp>
      </p:grpSp>
      <p:grpSp>
        <p:nvGrpSpPr>
          <p:cNvPr id="1100" name="Group 1099">
            <a:extLst>
              <a:ext uri="{FF2B5EF4-FFF2-40B4-BE49-F238E27FC236}">
                <a16:creationId xmlns:a16="http://schemas.microsoft.com/office/drawing/2014/main" id="{E2AFC895-E508-DF17-5BDA-C514BEFB8839}"/>
              </a:ext>
            </a:extLst>
          </p:cNvPr>
          <p:cNvGrpSpPr/>
          <p:nvPr/>
        </p:nvGrpSpPr>
        <p:grpSpPr>
          <a:xfrm>
            <a:off x="7265012" y="6149468"/>
            <a:ext cx="595607" cy="618983"/>
            <a:chOff x="744244" y="1125507"/>
            <a:chExt cx="595607" cy="618983"/>
          </a:xfrm>
        </p:grpSpPr>
        <p:sp>
          <p:nvSpPr>
            <p:cNvPr id="1101" name="TextBox 1100">
              <a:extLst>
                <a:ext uri="{FF2B5EF4-FFF2-40B4-BE49-F238E27FC236}">
                  <a16:creationId xmlns:a16="http://schemas.microsoft.com/office/drawing/2014/main" id="{ED4D4467-9A69-7536-ADBD-F3E08B7ECC1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Bk</a:t>
              </a:r>
            </a:p>
          </p:txBody>
        </p:sp>
        <p:sp>
          <p:nvSpPr>
            <p:cNvPr id="1102" name="TextBox 1101">
              <a:extLst>
                <a:ext uri="{FF2B5EF4-FFF2-40B4-BE49-F238E27FC236}">
                  <a16:creationId xmlns:a16="http://schemas.microsoft.com/office/drawing/2014/main" id="{5067E1D1-B033-18F4-C06B-EF2C2887532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97</a:t>
              </a:r>
            </a:p>
          </p:txBody>
        </p:sp>
        <p:sp>
          <p:nvSpPr>
            <p:cNvPr id="1103" name="TextBox 1102">
              <a:extLst>
                <a:ext uri="{FF2B5EF4-FFF2-40B4-BE49-F238E27FC236}">
                  <a16:creationId xmlns:a16="http://schemas.microsoft.com/office/drawing/2014/main" id="{AA502491-3FE2-1186-477E-8533AF21827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Berkelium</a:t>
              </a:r>
            </a:p>
          </p:txBody>
        </p:sp>
        <p:sp>
          <p:nvSpPr>
            <p:cNvPr id="1104" name="TextBox 1103">
              <a:extLst>
                <a:ext uri="{FF2B5EF4-FFF2-40B4-BE49-F238E27FC236}">
                  <a16:creationId xmlns:a16="http://schemas.microsoft.com/office/drawing/2014/main" id="{539D4D4B-38DA-1810-DBC0-1415EDC407A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247</a:t>
              </a:r>
            </a:p>
          </p:txBody>
        </p:sp>
      </p:grpSp>
      <p:grpSp>
        <p:nvGrpSpPr>
          <p:cNvPr id="1105" name="Group 1104">
            <a:extLst>
              <a:ext uri="{FF2B5EF4-FFF2-40B4-BE49-F238E27FC236}">
                <a16:creationId xmlns:a16="http://schemas.microsoft.com/office/drawing/2014/main" id="{AECE6AFA-2D08-CD3A-378B-239AEC9073CF}"/>
              </a:ext>
            </a:extLst>
          </p:cNvPr>
          <p:cNvGrpSpPr/>
          <p:nvPr/>
        </p:nvGrpSpPr>
        <p:grpSpPr>
          <a:xfrm>
            <a:off x="7787747" y="6152767"/>
            <a:ext cx="757192" cy="618983"/>
            <a:chOff x="673503" y="1125507"/>
            <a:chExt cx="757192" cy="618983"/>
          </a:xfrm>
        </p:grpSpPr>
        <p:sp>
          <p:nvSpPr>
            <p:cNvPr id="1106" name="TextBox 1105">
              <a:extLst>
                <a:ext uri="{FF2B5EF4-FFF2-40B4-BE49-F238E27FC236}">
                  <a16:creationId xmlns:a16="http://schemas.microsoft.com/office/drawing/2014/main" id="{E22461F2-E086-4A13-5151-D7EE6FDD655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Cf</a:t>
              </a:r>
            </a:p>
          </p:txBody>
        </p:sp>
        <p:sp>
          <p:nvSpPr>
            <p:cNvPr id="1107" name="TextBox 1106">
              <a:extLst>
                <a:ext uri="{FF2B5EF4-FFF2-40B4-BE49-F238E27FC236}">
                  <a16:creationId xmlns:a16="http://schemas.microsoft.com/office/drawing/2014/main" id="{D4E01076-BBB1-62D5-C6F7-40B8639AF9C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98</a:t>
              </a:r>
            </a:p>
          </p:txBody>
        </p:sp>
        <p:sp>
          <p:nvSpPr>
            <p:cNvPr id="1108" name="TextBox 1107">
              <a:extLst>
                <a:ext uri="{FF2B5EF4-FFF2-40B4-BE49-F238E27FC236}">
                  <a16:creationId xmlns:a16="http://schemas.microsoft.com/office/drawing/2014/main" id="{E478325E-C743-5E56-AF2E-C6903D7DB3A6}"/>
                </a:ext>
              </a:extLst>
            </p:cNvPr>
            <p:cNvSpPr txBox="1"/>
            <p:nvPr/>
          </p:nvSpPr>
          <p:spPr>
            <a:xfrm>
              <a:off x="673503" y="1424076"/>
              <a:ext cx="757192" cy="184666"/>
            </a:xfrm>
            <a:prstGeom prst="rect">
              <a:avLst/>
            </a:prstGeom>
            <a:noFill/>
          </p:spPr>
          <p:txBody>
            <a:bodyPr wrap="square" rtlCol="0">
              <a:spAutoFit/>
            </a:bodyPr>
            <a:lstStyle/>
            <a:p>
              <a:pPr algn="ctr"/>
              <a:r>
                <a:rPr lang="en-US" sz="600" dirty="0">
                  <a:solidFill>
                    <a:prstClr val="black"/>
                  </a:solidFill>
                  <a:latin typeface="Work Sans" pitchFamily="2" charset="0"/>
                </a:rPr>
                <a:t>Californium</a:t>
              </a:r>
            </a:p>
          </p:txBody>
        </p:sp>
        <p:sp>
          <p:nvSpPr>
            <p:cNvPr id="1109" name="TextBox 1108">
              <a:extLst>
                <a:ext uri="{FF2B5EF4-FFF2-40B4-BE49-F238E27FC236}">
                  <a16:creationId xmlns:a16="http://schemas.microsoft.com/office/drawing/2014/main" id="{D19209B4-D031-A026-D786-5D8EADDB8C2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251</a:t>
              </a:r>
            </a:p>
          </p:txBody>
        </p:sp>
      </p:grpSp>
      <p:grpSp>
        <p:nvGrpSpPr>
          <p:cNvPr id="1110" name="Group 1109">
            <a:extLst>
              <a:ext uri="{FF2B5EF4-FFF2-40B4-BE49-F238E27FC236}">
                <a16:creationId xmlns:a16="http://schemas.microsoft.com/office/drawing/2014/main" id="{B13486BC-2396-19CA-F67A-56DF6978D5E2}"/>
              </a:ext>
            </a:extLst>
          </p:cNvPr>
          <p:cNvGrpSpPr/>
          <p:nvPr/>
        </p:nvGrpSpPr>
        <p:grpSpPr>
          <a:xfrm>
            <a:off x="8438494" y="6152767"/>
            <a:ext cx="628703" cy="618983"/>
            <a:chOff x="727201" y="1125507"/>
            <a:chExt cx="628703" cy="618983"/>
          </a:xfrm>
        </p:grpSpPr>
        <p:sp>
          <p:nvSpPr>
            <p:cNvPr id="1111" name="TextBox 1110">
              <a:extLst>
                <a:ext uri="{FF2B5EF4-FFF2-40B4-BE49-F238E27FC236}">
                  <a16:creationId xmlns:a16="http://schemas.microsoft.com/office/drawing/2014/main" id="{0091EABC-49DD-0A38-5CA2-164FD4BFFA9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Es</a:t>
              </a:r>
            </a:p>
          </p:txBody>
        </p:sp>
        <p:sp>
          <p:nvSpPr>
            <p:cNvPr id="1112" name="TextBox 1111">
              <a:extLst>
                <a:ext uri="{FF2B5EF4-FFF2-40B4-BE49-F238E27FC236}">
                  <a16:creationId xmlns:a16="http://schemas.microsoft.com/office/drawing/2014/main" id="{DCA50AC3-25B5-EE28-20E0-5F4EC0B022D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99</a:t>
              </a:r>
            </a:p>
          </p:txBody>
        </p:sp>
        <p:sp>
          <p:nvSpPr>
            <p:cNvPr id="1113" name="TextBox 1112">
              <a:extLst>
                <a:ext uri="{FF2B5EF4-FFF2-40B4-BE49-F238E27FC236}">
                  <a16:creationId xmlns:a16="http://schemas.microsoft.com/office/drawing/2014/main" id="{B16C1273-5B46-0430-97F3-D27D950BD049}"/>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Einsteinium</a:t>
              </a:r>
            </a:p>
          </p:txBody>
        </p:sp>
        <p:sp>
          <p:nvSpPr>
            <p:cNvPr id="1114" name="TextBox 1113">
              <a:extLst>
                <a:ext uri="{FF2B5EF4-FFF2-40B4-BE49-F238E27FC236}">
                  <a16:creationId xmlns:a16="http://schemas.microsoft.com/office/drawing/2014/main" id="{E4F6BCDE-F5D5-E377-D715-C1F68ACFC80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252</a:t>
              </a:r>
            </a:p>
          </p:txBody>
        </p:sp>
      </p:grpSp>
      <p:grpSp>
        <p:nvGrpSpPr>
          <p:cNvPr id="1115" name="Group 1114">
            <a:extLst>
              <a:ext uri="{FF2B5EF4-FFF2-40B4-BE49-F238E27FC236}">
                <a16:creationId xmlns:a16="http://schemas.microsoft.com/office/drawing/2014/main" id="{9921847D-1E18-FC94-E40A-7ED8C7658F2A}"/>
              </a:ext>
            </a:extLst>
          </p:cNvPr>
          <p:cNvGrpSpPr/>
          <p:nvPr/>
        </p:nvGrpSpPr>
        <p:grpSpPr>
          <a:xfrm>
            <a:off x="9047919" y="6152730"/>
            <a:ext cx="595607" cy="618983"/>
            <a:chOff x="744244" y="1125507"/>
            <a:chExt cx="595607" cy="618983"/>
          </a:xfrm>
        </p:grpSpPr>
        <p:sp>
          <p:nvSpPr>
            <p:cNvPr id="1116" name="TextBox 1115">
              <a:extLst>
                <a:ext uri="{FF2B5EF4-FFF2-40B4-BE49-F238E27FC236}">
                  <a16:creationId xmlns:a16="http://schemas.microsoft.com/office/drawing/2014/main" id="{D35292D4-E80A-8EF9-0D91-0854F36A724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Fm</a:t>
              </a:r>
            </a:p>
          </p:txBody>
        </p:sp>
        <p:sp>
          <p:nvSpPr>
            <p:cNvPr id="1117" name="TextBox 1116">
              <a:extLst>
                <a:ext uri="{FF2B5EF4-FFF2-40B4-BE49-F238E27FC236}">
                  <a16:creationId xmlns:a16="http://schemas.microsoft.com/office/drawing/2014/main" id="{CD3C404C-8451-9935-C2B5-1AF07DF5B92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100</a:t>
              </a:r>
            </a:p>
          </p:txBody>
        </p:sp>
        <p:sp>
          <p:nvSpPr>
            <p:cNvPr id="1118" name="TextBox 1117">
              <a:extLst>
                <a:ext uri="{FF2B5EF4-FFF2-40B4-BE49-F238E27FC236}">
                  <a16:creationId xmlns:a16="http://schemas.microsoft.com/office/drawing/2014/main" id="{6437F0BA-4A6D-4582-2C55-3D3239C3EC6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Fermium</a:t>
              </a:r>
            </a:p>
          </p:txBody>
        </p:sp>
        <p:sp>
          <p:nvSpPr>
            <p:cNvPr id="1119" name="TextBox 1118">
              <a:extLst>
                <a:ext uri="{FF2B5EF4-FFF2-40B4-BE49-F238E27FC236}">
                  <a16:creationId xmlns:a16="http://schemas.microsoft.com/office/drawing/2014/main" id="{5CC33B58-54D0-B4B6-B3C6-BF3C38B955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257</a:t>
              </a:r>
            </a:p>
          </p:txBody>
        </p:sp>
      </p:grpSp>
      <p:grpSp>
        <p:nvGrpSpPr>
          <p:cNvPr id="1120" name="Group 1119">
            <a:extLst>
              <a:ext uri="{FF2B5EF4-FFF2-40B4-BE49-F238E27FC236}">
                <a16:creationId xmlns:a16="http://schemas.microsoft.com/office/drawing/2014/main" id="{68B85173-6FAE-524D-448F-B1EB31BADB9B}"/>
              </a:ext>
            </a:extLst>
          </p:cNvPr>
          <p:cNvGrpSpPr/>
          <p:nvPr/>
        </p:nvGrpSpPr>
        <p:grpSpPr>
          <a:xfrm>
            <a:off x="9590833" y="6148018"/>
            <a:ext cx="685009" cy="618983"/>
            <a:chOff x="694811" y="1125507"/>
            <a:chExt cx="685009" cy="618983"/>
          </a:xfrm>
        </p:grpSpPr>
        <p:sp>
          <p:nvSpPr>
            <p:cNvPr id="1121" name="TextBox 1120">
              <a:extLst>
                <a:ext uri="{FF2B5EF4-FFF2-40B4-BE49-F238E27FC236}">
                  <a16:creationId xmlns:a16="http://schemas.microsoft.com/office/drawing/2014/main" id="{C5C3953B-B753-1ABD-3BF2-606AEC0010F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Md</a:t>
              </a:r>
            </a:p>
          </p:txBody>
        </p:sp>
        <p:sp>
          <p:nvSpPr>
            <p:cNvPr id="1122" name="TextBox 1121">
              <a:extLst>
                <a:ext uri="{FF2B5EF4-FFF2-40B4-BE49-F238E27FC236}">
                  <a16:creationId xmlns:a16="http://schemas.microsoft.com/office/drawing/2014/main" id="{0563E46F-3ACC-D8C1-C6EC-21CB0A2C35C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101</a:t>
              </a:r>
            </a:p>
          </p:txBody>
        </p:sp>
        <p:sp>
          <p:nvSpPr>
            <p:cNvPr id="1123" name="TextBox 1122">
              <a:extLst>
                <a:ext uri="{FF2B5EF4-FFF2-40B4-BE49-F238E27FC236}">
                  <a16:creationId xmlns:a16="http://schemas.microsoft.com/office/drawing/2014/main" id="{30E2A74A-9B84-CE19-9651-F5865484E463}"/>
                </a:ext>
              </a:extLst>
            </p:cNvPr>
            <p:cNvSpPr txBox="1"/>
            <p:nvPr/>
          </p:nvSpPr>
          <p:spPr>
            <a:xfrm>
              <a:off x="694811" y="1418599"/>
              <a:ext cx="685009" cy="184666"/>
            </a:xfrm>
            <a:prstGeom prst="rect">
              <a:avLst/>
            </a:prstGeom>
            <a:noFill/>
          </p:spPr>
          <p:txBody>
            <a:bodyPr wrap="square" rtlCol="0">
              <a:spAutoFit/>
            </a:bodyPr>
            <a:lstStyle/>
            <a:p>
              <a:pPr algn="ctr"/>
              <a:r>
                <a:rPr lang="en-US" sz="600" dirty="0">
                  <a:solidFill>
                    <a:prstClr val="black"/>
                  </a:solidFill>
                  <a:latin typeface="Work Sans" pitchFamily="2" charset="0"/>
                </a:rPr>
                <a:t>Mendelevium</a:t>
              </a:r>
            </a:p>
          </p:txBody>
        </p:sp>
        <p:sp>
          <p:nvSpPr>
            <p:cNvPr id="1124" name="TextBox 1123">
              <a:extLst>
                <a:ext uri="{FF2B5EF4-FFF2-40B4-BE49-F238E27FC236}">
                  <a16:creationId xmlns:a16="http://schemas.microsoft.com/office/drawing/2014/main" id="{09BFBB26-0DFA-F5F5-58BA-121D0695573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258</a:t>
              </a:r>
            </a:p>
          </p:txBody>
        </p:sp>
      </p:grpSp>
      <p:grpSp>
        <p:nvGrpSpPr>
          <p:cNvPr id="1125" name="Group 1124">
            <a:extLst>
              <a:ext uri="{FF2B5EF4-FFF2-40B4-BE49-F238E27FC236}">
                <a16:creationId xmlns:a16="http://schemas.microsoft.com/office/drawing/2014/main" id="{C649C42B-2BC6-57EA-C72E-623590334D2D}"/>
              </a:ext>
            </a:extLst>
          </p:cNvPr>
          <p:cNvGrpSpPr/>
          <p:nvPr/>
        </p:nvGrpSpPr>
        <p:grpSpPr>
          <a:xfrm>
            <a:off x="10234571" y="6148761"/>
            <a:ext cx="595607" cy="618983"/>
            <a:chOff x="744244" y="1125507"/>
            <a:chExt cx="595607" cy="618983"/>
          </a:xfrm>
        </p:grpSpPr>
        <p:sp>
          <p:nvSpPr>
            <p:cNvPr id="1126" name="TextBox 1125">
              <a:extLst>
                <a:ext uri="{FF2B5EF4-FFF2-40B4-BE49-F238E27FC236}">
                  <a16:creationId xmlns:a16="http://schemas.microsoft.com/office/drawing/2014/main" id="{5495714E-F1FC-A168-6C4C-9F90E73F794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No</a:t>
              </a:r>
            </a:p>
          </p:txBody>
        </p:sp>
        <p:sp>
          <p:nvSpPr>
            <p:cNvPr id="1127" name="TextBox 1126">
              <a:extLst>
                <a:ext uri="{FF2B5EF4-FFF2-40B4-BE49-F238E27FC236}">
                  <a16:creationId xmlns:a16="http://schemas.microsoft.com/office/drawing/2014/main" id="{C60C07D7-3194-C080-9838-918B79F9DAA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102</a:t>
              </a:r>
            </a:p>
          </p:txBody>
        </p:sp>
        <p:sp>
          <p:nvSpPr>
            <p:cNvPr id="1128" name="TextBox 1127">
              <a:extLst>
                <a:ext uri="{FF2B5EF4-FFF2-40B4-BE49-F238E27FC236}">
                  <a16:creationId xmlns:a16="http://schemas.microsoft.com/office/drawing/2014/main" id="{5429DFA1-B065-479B-3913-F9C97017C23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Nobelium</a:t>
              </a:r>
            </a:p>
          </p:txBody>
        </p:sp>
        <p:sp>
          <p:nvSpPr>
            <p:cNvPr id="1129" name="TextBox 1128">
              <a:extLst>
                <a:ext uri="{FF2B5EF4-FFF2-40B4-BE49-F238E27FC236}">
                  <a16:creationId xmlns:a16="http://schemas.microsoft.com/office/drawing/2014/main" id="{832BDA32-3417-C4BE-BCBF-F333E1F929A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259</a:t>
              </a:r>
            </a:p>
          </p:txBody>
        </p:sp>
      </p:grpSp>
      <p:grpSp>
        <p:nvGrpSpPr>
          <p:cNvPr id="1130" name="Group 1129">
            <a:extLst>
              <a:ext uri="{FF2B5EF4-FFF2-40B4-BE49-F238E27FC236}">
                <a16:creationId xmlns:a16="http://schemas.microsoft.com/office/drawing/2014/main" id="{708E8719-AE51-D6C5-49D9-1D211E833CBF}"/>
              </a:ext>
            </a:extLst>
          </p:cNvPr>
          <p:cNvGrpSpPr/>
          <p:nvPr/>
        </p:nvGrpSpPr>
        <p:grpSpPr>
          <a:xfrm>
            <a:off x="10818677" y="6146206"/>
            <a:ext cx="654130" cy="618983"/>
            <a:chOff x="725675" y="1125507"/>
            <a:chExt cx="654130" cy="618983"/>
          </a:xfrm>
        </p:grpSpPr>
        <p:sp>
          <p:nvSpPr>
            <p:cNvPr id="1131" name="TextBox 1130">
              <a:extLst>
                <a:ext uri="{FF2B5EF4-FFF2-40B4-BE49-F238E27FC236}">
                  <a16:creationId xmlns:a16="http://schemas.microsoft.com/office/drawing/2014/main" id="{90FCFAF1-031C-F0ED-C6B2-5B33916DD29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Lr</a:t>
              </a:r>
            </a:p>
          </p:txBody>
        </p:sp>
        <p:sp>
          <p:nvSpPr>
            <p:cNvPr id="1132" name="TextBox 1131">
              <a:extLst>
                <a:ext uri="{FF2B5EF4-FFF2-40B4-BE49-F238E27FC236}">
                  <a16:creationId xmlns:a16="http://schemas.microsoft.com/office/drawing/2014/main" id="{CCFD1008-3E4F-7EB4-E051-5E242E29C9D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103</a:t>
              </a:r>
            </a:p>
          </p:txBody>
        </p:sp>
        <p:sp>
          <p:nvSpPr>
            <p:cNvPr id="1133" name="TextBox 1132">
              <a:extLst>
                <a:ext uri="{FF2B5EF4-FFF2-40B4-BE49-F238E27FC236}">
                  <a16:creationId xmlns:a16="http://schemas.microsoft.com/office/drawing/2014/main" id="{9822C4D7-21BE-FFA9-1AA6-4789CDA15B33}"/>
                </a:ext>
              </a:extLst>
            </p:cNvPr>
            <p:cNvSpPr txBox="1"/>
            <p:nvPr/>
          </p:nvSpPr>
          <p:spPr>
            <a:xfrm>
              <a:off x="725675" y="1423879"/>
              <a:ext cx="654130" cy="184666"/>
            </a:xfrm>
            <a:prstGeom prst="rect">
              <a:avLst/>
            </a:prstGeom>
            <a:noFill/>
          </p:spPr>
          <p:txBody>
            <a:bodyPr wrap="square" rtlCol="0">
              <a:spAutoFit/>
            </a:bodyPr>
            <a:lstStyle/>
            <a:p>
              <a:pPr algn="ctr"/>
              <a:r>
                <a:rPr lang="en-US" sz="600" dirty="0">
                  <a:solidFill>
                    <a:prstClr val="black"/>
                  </a:solidFill>
                  <a:latin typeface="Work Sans" pitchFamily="2" charset="0"/>
                </a:rPr>
                <a:t>Lawrencium</a:t>
              </a:r>
            </a:p>
          </p:txBody>
        </p:sp>
        <p:sp>
          <p:nvSpPr>
            <p:cNvPr id="1134" name="TextBox 1133">
              <a:extLst>
                <a:ext uri="{FF2B5EF4-FFF2-40B4-BE49-F238E27FC236}">
                  <a16:creationId xmlns:a16="http://schemas.microsoft.com/office/drawing/2014/main" id="{E1E20FE6-2458-05E4-126E-D989C096F8B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262</a:t>
              </a:r>
            </a:p>
          </p:txBody>
        </p:sp>
      </p:grpSp>
      <p:grpSp>
        <p:nvGrpSpPr>
          <p:cNvPr id="1150" name="Group 1149">
            <a:extLst>
              <a:ext uri="{FF2B5EF4-FFF2-40B4-BE49-F238E27FC236}">
                <a16:creationId xmlns:a16="http://schemas.microsoft.com/office/drawing/2014/main" id="{5A4ACEF8-03D6-CDE3-BD81-05FD83DD6711}"/>
              </a:ext>
            </a:extLst>
          </p:cNvPr>
          <p:cNvGrpSpPr/>
          <p:nvPr/>
        </p:nvGrpSpPr>
        <p:grpSpPr>
          <a:xfrm>
            <a:off x="2532833" y="6145994"/>
            <a:ext cx="595607" cy="618983"/>
            <a:chOff x="744244" y="1125507"/>
            <a:chExt cx="595607" cy="618983"/>
          </a:xfrm>
        </p:grpSpPr>
        <p:sp>
          <p:nvSpPr>
            <p:cNvPr id="1151" name="TextBox 1150">
              <a:extLst>
                <a:ext uri="{FF2B5EF4-FFF2-40B4-BE49-F238E27FC236}">
                  <a16:creationId xmlns:a16="http://schemas.microsoft.com/office/drawing/2014/main" id="{1E8B45B9-68B2-38CE-C5DD-8FB77BD39AC5}"/>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Ac</a:t>
              </a:r>
            </a:p>
          </p:txBody>
        </p:sp>
        <p:sp>
          <p:nvSpPr>
            <p:cNvPr id="1152" name="TextBox 1151">
              <a:extLst>
                <a:ext uri="{FF2B5EF4-FFF2-40B4-BE49-F238E27FC236}">
                  <a16:creationId xmlns:a16="http://schemas.microsoft.com/office/drawing/2014/main" id="{11731922-CB25-F101-733A-7D885341DA5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a:t>
              </a:r>
            </a:p>
          </p:txBody>
        </p:sp>
        <p:sp>
          <p:nvSpPr>
            <p:cNvPr id="1153" name="TextBox 1152">
              <a:extLst>
                <a:ext uri="{FF2B5EF4-FFF2-40B4-BE49-F238E27FC236}">
                  <a16:creationId xmlns:a16="http://schemas.microsoft.com/office/drawing/2014/main" id="{E0990D3D-B5E9-F019-DEF3-6F191153832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Actinium</a:t>
              </a:r>
            </a:p>
          </p:txBody>
        </p:sp>
        <p:sp>
          <p:nvSpPr>
            <p:cNvPr id="1154" name="TextBox 1153">
              <a:extLst>
                <a:ext uri="{FF2B5EF4-FFF2-40B4-BE49-F238E27FC236}">
                  <a16:creationId xmlns:a16="http://schemas.microsoft.com/office/drawing/2014/main" id="{97E82326-44D2-F476-7662-F9F932F70B2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227</a:t>
              </a:r>
            </a:p>
          </p:txBody>
        </p:sp>
      </p:grpSp>
      <p:grpSp>
        <p:nvGrpSpPr>
          <p:cNvPr id="1155" name="Group 1154">
            <a:extLst>
              <a:ext uri="{FF2B5EF4-FFF2-40B4-BE49-F238E27FC236}">
                <a16:creationId xmlns:a16="http://schemas.microsoft.com/office/drawing/2014/main" id="{D52E2B81-7276-AE9F-6CE7-1CF120262CBA}"/>
              </a:ext>
            </a:extLst>
          </p:cNvPr>
          <p:cNvGrpSpPr/>
          <p:nvPr/>
        </p:nvGrpSpPr>
        <p:grpSpPr>
          <a:xfrm>
            <a:off x="3120548" y="6147808"/>
            <a:ext cx="595607" cy="618983"/>
            <a:chOff x="744244" y="1125507"/>
            <a:chExt cx="595607" cy="618983"/>
          </a:xfrm>
        </p:grpSpPr>
        <p:sp>
          <p:nvSpPr>
            <p:cNvPr id="1156" name="TextBox 1155">
              <a:extLst>
                <a:ext uri="{FF2B5EF4-FFF2-40B4-BE49-F238E27FC236}">
                  <a16:creationId xmlns:a16="http://schemas.microsoft.com/office/drawing/2014/main" id="{9864F737-343E-0446-8E5E-21FB4DEF94D4}"/>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Th</a:t>
              </a:r>
            </a:p>
          </p:txBody>
        </p:sp>
        <p:sp>
          <p:nvSpPr>
            <p:cNvPr id="1157" name="TextBox 1156">
              <a:extLst>
                <a:ext uri="{FF2B5EF4-FFF2-40B4-BE49-F238E27FC236}">
                  <a16:creationId xmlns:a16="http://schemas.microsoft.com/office/drawing/2014/main" id="{ED19E36E-01B8-351A-4470-5E6792FF4EE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90</a:t>
              </a:r>
            </a:p>
          </p:txBody>
        </p:sp>
        <p:sp>
          <p:nvSpPr>
            <p:cNvPr id="1158" name="TextBox 1157">
              <a:extLst>
                <a:ext uri="{FF2B5EF4-FFF2-40B4-BE49-F238E27FC236}">
                  <a16:creationId xmlns:a16="http://schemas.microsoft.com/office/drawing/2014/main" id="{66C8A6AB-CA74-DD46-0DB1-AFB7736263D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Thorium</a:t>
              </a:r>
            </a:p>
          </p:txBody>
        </p:sp>
        <p:sp>
          <p:nvSpPr>
            <p:cNvPr id="1159" name="TextBox 1158">
              <a:extLst>
                <a:ext uri="{FF2B5EF4-FFF2-40B4-BE49-F238E27FC236}">
                  <a16:creationId xmlns:a16="http://schemas.microsoft.com/office/drawing/2014/main" id="{BDB2E0C2-2CE9-F31A-2956-7A10CDDFFC5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232</a:t>
              </a:r>
            </a:p>
          </p:txBody>
        </p:sp>
      </p:grpSp>
      <p:grpSp>
        <p:nvGrpSpPr>
          <p:cNvPr id="1160" name="Group 1159">
            <a:extLst>
              <a:ext uri="{FF2B5EF4-FFF2-40B4-BE49-F238E27FC236}">
                <a16:creationId xmlns:a16="http://schemas.microsoft.com/office/drawing/2014/main" id="{59BBAD4A-565E-DF3C-0425-0EC226CCA26D}"/>
              </a:ext>
            </a:extLst>
          </p:cNvPr>
          <p:cNvGrpSpPr/>
          <p:nvPr/>
        </p:nvGrpSpPr>
        <p:grpSpPr>
          <a:xfrm>
            <a:off x="3672965" y="6147144"/>
            <a:ext cx="679782" cy="618983"/>
            <a:chOff x="709024" y="1125507"/>
            <a:chExt cx="679782" cy="618983"/>
          </a:xfrm>
        </p:grpSpPr>
        <p:sp>
          <p:nvSpPr>
            <p:cNvPr id="1161" name="TextBox 1160">
              <a:extLst>
                <a:ext uri="{FF2B5EF4-FFF2-40B4-BE49-F238E27FC236}">
                  <a16:creationId xmlns:a16="http://schemas.microsoft.com/office/drawing/2014/main" id="{D5B56DC5-C10F-E253-129F-315AA225419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Pa</a:t>
              </a:r>
            </a:p>
          </p:txBody>
        </p:sp>
        <p:sp>
          <p:nvSpPr>
            <p:cNvPr id="1162" name="TextBox 1161">
              <a:extLst>
                <a:ext uri="{FF2B5EF4-FFF2-40B4-BE49-F238E27FC236}">
                  <a16:creationId xmlns:a16="http://schemas.microsoft.com/office/drawing/2014/main" id="{9C51613E-36EE-F135-4557-96391FF24BD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91</a:t>
              </a:r>
            </a:p>
          </p:txBody>
        </p:sp>
        <p:sp>
          <p:nvSpPr>
            <p:cNvPr id="1163" name="TextBox 1162">
              <a:extLst>
                <a:ext uri="{FF2B5EF4-FFF2-40B4-BE49-F238E27FC236}">
                  <a16:creationId xmlns:a16="http://schemas.microsoft.com/office/drawing/2014/main" id="{FF5294D4-0074-5D08-1071-6C0DBDCC66DE}"/>
                </a:ext>
              </a:extLst>
            </p:cNvPr>
            <p:cNvSpPr txBox="1"/>
            <p:nvPr/>
          </p:nvSpPr>
          <p:spPr>
            <a:xfrm>
              <a:off x="709024" y="1417070"/>
              <a:ext cx="679782" cy="184666"/>
            </a:xfrm>
            <a:prstGeom prst="rect">
              <a:avLst/>
            </a:prstGeom>
            <a:noFill/>
          </p:spPr>
          <p:txBody>
            <a:bodyPr wrap="square" rtlCol="0">
              <a:spAutoFit/>
            </a:bodyPr>
            <a:lstStyle/>
            <a:p>
              <a:pPr algn="ctr"/>
              <a:r>
                <a:rPr lang="en-US" sz="600" dirty="0">
                  <a:solidFill>
                    <a:prstClr val="black"/>
                  </a:solidFill>
                  <a:latin typeface="Work Sans" pitchFamily="2" charset="0"/>
                </a:rPr>
                <a:t>Protactinium</a:t>
              </a:r>
            </a:p>
          </p:txBody>
        </p:sp>
        <p:sp>
          <p:nvSpPr>
            <p:cNvPr id="1164" name="TextBox 1163">
              <a:extLst>
                <a:ext uri="{FF2B5EF4-FFF2-40B4-BE49-F238E27FC236}">
                  <a16:creationId xmlns:a16="http://schemas.microsoft.com/office/drawing/2014/main" id="{88D20F01-A071-5560-567F-78D586D849D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231</a:t>
              </a:r>
            </a:p>
          </p:txBody>
        </p:sp>
      </p:grpSp>
      <p:grpSp>
        <p:nvGrpSpPr>
          <p:cNvPr id="1165" name="Group 1164">
            <a:extLst>
              <a:ext uri="{FF2B5EF4-FFF2-40B4-BE49-F238E27FC236}">
                <a16:creationId xmlns:a16="http://schemas.microsoft.com/office/drawing/2014/main" id="{D56B2BF1-DD46-348D-76D7-828B0D0EEE7D}"/>
              </a:ext>
            </a:extLst>
          </p:cNvPr>
          <p:cNvGrpSpPr/>
          <p:nvPr/>
        </p:nvGrpSpPr>
        <p:grpSpPr>
          <a:xfrm>
            <a:off x="4288056" y="6152555"/>
            <a:ext cx="627724" cy="618983"/>
            <a:chOff x="724064" y="1125507"/>
            <a:chExt cx="627724" cy="618983"/>
          </a:xfrm>
        </p:grpSpPr>
        <p:sp>
          <p:nvSpPr>
            <p:cNvPr id="1166" name="TextBox 1165">
              <a:extLst>
                <a:ext uri="{FF2B5EF4-FFF2-40B4-BE49-F238E27FC236}">
                  <a16:creationId xmlns:a16="http://schemas.microsoft.com/office/drawing/2014/main" id="{EE86B71B-9510-C37D-9D7C-3F10E0DA377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U</a:t>
              </a:r>
            </a:p>
          </p:txBody>
        </p:sp>
        <p:sp>
          <p:nvSpPr>
            <p:cNvPr id="1167" name="TextBox 1166">
              <a:extLst>
                <a:ext uri="{FF2B5EF4-FFF2-40B4-BE49-F238E27FC236}">
                  <a16:creationId xmlns:a16="http://schemas.microsoft.com/office/drawing/2014/main" id="{D795C7D8-E9D4-72B7-13F7-DC44B075B25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92</a:t>
              </a:r>
            </a:p>
          </p:txBody>
        </p:sp>
        <p:sp>
          <p:nvSpPr>
            <p:cNvPr id="1168" name="TextBox 1167">
              <a:extLst>
                <a:ext uri="{FF2B5EF4-FFF2-40B4-BE49-F238E27FC236}">
                  <a16:creationId xmlns:a16="http://schemas.microsoft.com/office/drawing/2014/main" id="{B48808C3-9AE6-A3FB-FD69-53C046FA69A7}"/>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Uranium</a:t>
              </a:r>
            </a:p>
          </p:txBody>
        </p:sp>
        <p:sp>
          <p:nvSpPr>
            <p:cNvPr id="1169" name="TextBox 1168">
              <a:extLst>
                <a:ext uri="{FF2B5EF4-FFF2-40B4-BE49-F238E27FC236}">
                  <a16:creationId xmlns:a16="http://schemas.microsoft.com/office/drawing/2014/main" id="{50439B42-DF5B-E57F-0CA7-5CF545BFE46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238</a:t>
              </a:r>
            </a:p>
          </p:txBody>
        </p:sp>
      </p:grpSp>
      <p:sp>
        <p:nvSpPr>
          <p:cNvPr id="1170" name="TextBox 1169">
            <a:extLst>
              <a:ext uri="{FF2B5EF4-FFF2-40B4-BE49-F238E27FC236}">
                <a16:creationId xmlns:a16="http://schemas.microsoft.com/office/drawing/2014/main" id="{B3B9534C-3F6A-1673-1F8C-90E962CADE1B}"/>
              </a:ext>
            </a:extLst>
          </p:cNvPr>
          <p:cNvSpPr txBox="1"/>
          <p:nvPr/>
        </p:nvSpPr>
        <p:spPr>
          <a:xfrm rot="16200000">
            <a:off x="2029932" y="6365920"/>
            <a:ext cx="697391" cy="276999"/>
          </a:xfrm>
          <a:prstGeom prst="rect">
            <a:avLst/>
          </a:prstGeom>
          <a:noFill/>
        </p:spPr>
        <p:txBody>
          <a:bodyPr wrap="square" rtlCol="0">
            <a:spAutoFit/>
          </a:bodyPr>
          <a:lstStyle/>
          <a:p>
            <a:pPr algn="ctr"/>
            <a:r>
              <a:rPr lang="en-US" sz="600" dirty="0">
                <a:solidFill>
                  <a:prstClr val="black"/>
                </a:solidFill>
                <a:latin typeface="Work Sans" pitchFamily="2" charset="0"/>
              </a:rPr>
              <a:t>Actinides</a:t>
            </a:r>
          </a:p>
          <a:p>
            <a:pPr algn="ctr"/>
            <a:r>
              <a:rPr lang="en-US" sz="600" dirty="0">
                <a:solidFill>
                  <a:prstClr val="black"/>
                </a:solidFill>
                <a:latin typeface="Work Sans" pitchFamily="2" charset="0"/>
              </a:rPr>
              <a:t>(***)</a:t>
            </a:r>
          </a:p>
        </p:txBody>
      </p:sp>
      <p:sp>
        <p:nvSpPr>
          <p:cNvPr id="1172" name="TextBox 1171">
            <a:extLst>
              <a:ext uri="{FF2B5EF4-FFF2-40B4-BE49-F238E27FC236}">
                <a16:creationId xmlns:a16="http://schemas.microsoft.com/office/drawing/2014/main" id="{D8699DA8-9A64-AFCA-586A-2FAA1BB01FA2}"/>
              </a:ext>
            </a:extLst>
          </p:cNvPr>
          <p:cNvSpPr txBox="1"/>
          <p:nvPr/>
        </p:nvSpPr>
        <p:spPr>
          <a:xfrm rot="10800000" flipV="1">
            <a:off x="435907" y="6531040"/>
            <a:ext cx="1687301" cy="184666"/>
          </a:xfrm>
          <a:prstGeom prst="rect">
            <a:avLst/>
          </a:prstGeom>
          <a:noFill/>
        </p:spPr>
        <p:txBody>
          <a:bodyPr wrap="square" rtlCol="0">
            <a:spAutoFit/>
          </a:bodyPr>
          <a:lstStyle/>
          <a:p>
            <a:pPr algn="ctr"/>
            <a:r>
              <a:rPr lang="en-US" sz="600" dirty="0">
                <a:solidFill>
                  <a:prstClr val="black"/>
                </a:solidFill>
                <a:latin typeface="Work Sans" pitchFamily="2" charset="0"/>
              </a:rPr>
              <a:t>(*) </a:t>
            </a:r>
            <a:r>
              <a:rPr lang="en-US" sz="600" dirty="0" err="1">
                <a:solidFill>
                  <a:prstClr val="black"/>
                </a:solidFill>
                <a:latin typeface="Work Sans" pitchFamily="2" charset="0"/>
              </a:rPr>
              <a:t>Khối</a:t>
            </a:r>
            <a:r>
              <a:rPr lang="en-US" sz="600" dirty="0">
                <a:solidFill>
                  <a:prstClr val="black"/>
                </a:solidFill>
                <a:latin typeface="Work Sans" pitchFamily="2" charset="0"/>
              </a:rPr>
              <a:t> </a:t>
            </a:r>
            <a:r>
              <a:rPr lang="en-US" sz="600" dirty="0" err="1">
                <a:solidFill>
                  <a:prstClr val="black"/>
                </a:solidFill>
                <a:latin typeface="Work Sans" pitchFamily="2" charset="0"/>
              </a:rPr>
              <a:t>lượng</a:t>
            </a:r>
            <a:r>
              <a:rPr lang="en-US" sz="600" dirty="0">
                <a:solidFill>
                  <a:prstClr val="black"/>
                </a:solidFill>
                <a:latin typeface="Work Sans" pitchFamily="2" charset="0"/>
              </a:rPr>
              <a:t> </a:t>
            </a:r>
            <a:r>
              <a:rPr lang="en-US" sz="600" dirty="0" err="1">
                <a:solidFill>
                  <a:prstClr val="black"/>
                </a:solidFill>
                <a:latin typeface="Work Sans" pitchFamily="2" charset="0"/>
              </a:rPr>
              <a:t>nguyên</a:t>
            </a:r>
            <a:r>
              <a:rPr lang="en-US" sz="600" dirty="0">
                <a:solidFill>
                  <a:prstClr val="black"/>
                </a:solidFill>
                <a:latin typeface="Work Sans" pitchFamily="2" charset="0"/>
              </a:rPr>
              <a:t> </a:t>
            </a:r>
            <a:r>
              <a:rPr lang="en-US" sz="600" dirty="0" err="1">
                <a:solidFill>
                  <a:prstClr val="black"/>
                </a:solidFill>
                <a:latin typeface="Work Sans" pitchFamily="2" charset="0"/>
              </a:rPr>
              <a:t>tử</a:t>
            </a:r>
            <a:r>
              <a:rPr lang="en-US" sz="600" dirty="0">
                <a:solidFill>
                  <a:prstClr val="black"/>
                </a:solidFill>
                <a:latin typeface="Work Sans" pitchFamily="2" charset="0"/>
              </a:rPr>
              <a:t> </a:t>
            </a:r>
            <a:r>
              <a:rPr lang="en-US" sz="600" dirty="0" err="1">
                <a:solidFill>
                  <a:prstClr val="black"/>
                </a:solidFill>
                <a:latin typeface="Work Sans" pitchFamily="2" charset="0"/>
              </a:rPr>
              <a:t>được</a:t>
            </a:r>
            <a:r>
              <a:rPr lang="en-US" sz="600" dirty="0">
                <a:solidFill>
                  <a:prstClr val="black"/>
                </a:solidFill>
                <a:latin typeface="Work Sans" pitchFamily="2" charset="0"/>
              </a:rPr>
              <a:t> </a:t>
            </a:r>
            <a:r>
              <a:rPr lang="en-US" sz="600" dirty="0" err="1">
                <a:solidFill>
                  <a:prstClr val="black"/>
                </a:solidFill>
                <a:latin typeface="Work Sans" pitchFamily="2" charset="0"/>
              </a:rPr>
              <a:t>làm</a:t>
            </a:r>
            <a:r>
              <a:rPr lang="en-US" sz="600" dirty="0">
                <a:solidFill>
                  <a:prstClr val="black"/>
                </a:solidFill>
                <a:latin typeface="Work Sans" pitchFamily="2" charset="0"/>
              </a:rPr>
              <a:t> </a:t>
            </a:r>
            <a:r>
              <a:rPr lang="en-US" sz="600" dirty="0" err="1">
                <a:solidFill>
                  <a:prstClr val="black"/>
                </a:solidFill>
                <a:latin typeface="Work Sans" pitchFamily="2" charset="0"/>
              </a:rPr>
              <a:t>tròn</a:t>
            </a:r>
            <a:endParaRPr lang="en-US" sz="600" dirty="0">
              <a:solidFill>
                <a:prstClr val="black"/>
              </a:solidFill>
              <a:latin typeface="Work Sans" pitchFamily="2" charset="0"/>
            </a:endParaRPr>
          </a:p>
        </p:txBody>
      </p:sp>
    </p:spTree>
    <p:extLst>
      <p:ext uri="{BB962C8B-B14F-4D97-AF65-F5344CB8AC3E}">
        <p14:creationId xmlns:p14="http://schemas.microsoft.com/office/powerpoint/2010/main" val="3203454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20" y="1525314"/>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97666" y="1666220"/>
            <a:ext cx="7645755" cy="3139321"/>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Tương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các </a:t>
            </a:r>
            <a:r>
              <a:rPr lang="vi-VN" sz="4400" b="1" dirty="0">
                <a:latin typeface="Arial" panose="020B0604020202020204" pitchFamily="34" charset="0"/>
                <a:cs typeface="Arial" panose="020B0604020202020204" pitchFamily="34" charset="0"/>
              </a:rPr>
              <a:t>nguyên tố hoá học</a:t>
            </a:r>
            <a:r>
              <a:rPr lang="vi-VN" sz="4400" dirty="0">
                <a:latin typeface="Arial" panose="020B0604020202020204" pitchFamily="34" charset="0"/>
                <a:cs typeface="Arial" panose="020B0604020202020204" pitchFamily="34" charset="0"/>
              </a:rPr>
              <a:t> cũng cần được </a:t>
            </a:r>
            <a:r>
              <a:rPr lang="vi-VN" sz="4400" dirty="0">
                <a:solidFill>
                  <a:srgbClr val="FF0000"/>
                </a:solidFill>
                <a:latin typeface="Arial" panose="020B0604020202020204" pitchFamily="34" charset="0"/>
                <a:cs typeface="Arial" panose="020B0604020202020204" pitchFamily="34" charset="0"/>
              </a:rPr>
              <a:t>phân loại</a:t>
            </a:r>
            <a:r>
              <a:rPr lang="vi-VN" sz="4400" dirty="0">
                <a:latin typeface="Arial" panose="020B0604020202020204" pitchFamily="34" charset="0"/>
                <a:cs typeface="Arial" panose="020B0604020202020204" pitchFamily="34" charset="0"/>
              </a:rPr>
              <a:t> và</a:t>
            </a:r>
            <a:r>
              <a:rPr lang="en-US" sz="4400" dirty="0">
                <a:latin typeface="Arial" panose="020B0604020202020204" pitchFamily="34" charset="0"/>
                <a:cs typeface="Arial" panose="020B0604020202020204" pitchFamily="34" charset="0"/>
              </a:rPr>
              <a:t> </a:t>
            </a:r>
            <a:r>
              <a:rPr lang="vi-VN" sz="4400" dirty="0">
                <a:solidFill>
                  <a:srgbClr val="FF0000"/>
                </a:solidFill>
                <a:latin typeface="Arial" panose="020B0604020202020204" pitchFamily="34" charset="0"/>
                <a:cs typeface="Arial" panose="020B0604020202020204" pitchFamily="34" charset="0"/>
              </a:rPr>
              <a:t>sắp xếp</a:t>
            </a:r>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như</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thế</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5612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TextBox 4"/>
          <p:cNvSpPr txBox="1"/>
          <p:nvPr/>
        </p:nvSpPr>
        <p:spPr>
          <a:xfrm>
            <a:off x="795114" y="1199729"/>
            <a:ext cx="3140397" cy="830997"/>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1. Ô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tố</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20" name="Group 19"/>
          <p:cNvGrpSpPr/>
          <p:nvPr/>
        </p:nvGrpSpPr>
        <p:grpSpPr>
          <a:xfrm>
            <a:off x="2365313" y="3054511"/>
            <a:ext cx="7308326" cy="2474752"/>
            <a:chOff x="5880039" y="3125948"/>
            <a:chExt cx="6004824" cy="2033359"/>
          </a:xfrm>
        </p:grpSpPr>
        <p:sp>
          <p:nvSpPr>
            <p:cNvPr id="6" name="Rectangle 5">
              <a:extLst>
                <a:ext uri="{FF2B5EF4-FFF2-40B4-BE49-F238E27FC236}">
                  <a16:creationId xmlns:a16="http://schemas.microsoft.com/office/drawing/2014/main" id="{BC760A0D-46EC-142C-7F5B-4747B10A1645}"/>
                </a:ext>
              </a:extLst>
            </p:cNvPr>
            <p:cNvSpPr/>
            <p:nvPr/>
          </p:nvSpPr>
          <p:spPr>
            <a:xfrm>
              <a:off x="7945574" y="3353870"/>
              <a:ext cx="1636894" cy="1636894"/>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p>
          </p:txBody>
        </p:sp>
        <p:sp>
          <p:nvSpPr>
            <p:cNvPr id="7" name="TextBox 6">
              <a:extLst>
                <a:ext uri="{FF2B5EF4-FFF2-40B4-BE49-F238E27FC236}">
                  <a16:creationId xmlns:a16="http://schemas.microsoft.com/office/drawing/2014/main" id="{D31521A9-AF2B-73B0-F71C-B21C0B18D31D}"/>
                </a:ext>
              </a:extLst>
            </p:cNvPr>
            <p:cNvSpPr txBox="1"/>
            <p:nvPr/>
          </p:nvSpPr>
          <p:spPr>
            <a:xfrm>
              <a:off x="7919200" y="3625184"/>
              <a:ext cx="1636892" cy="682782"/>
            </a:xfrm>
            <a:prstGeom prst="rect">
              <a:avLst/>
            </a:prstGeom>
            <a:noFill/>
          </p:spPr>
          <p:txBody>
            <a:bodyPr wrap="square" rtlCol="0">
              <a:spAutoFit/>
            </a:bodyPr>
            <a:lstStyle/>
            <a:p>
              <a:pPr algn="ctr"/>
              <a:r>
                <a:rPr lang="en-US" sz="4800" b="1" dirty="0">
                  <a:latin typeface="Work Sans" pitchFamily="2" charset="0"/>
                </a:rPr>
                <a:t>Mg</a:t>
              </a:r>
            </a:p>
          </p:txBody>
        </p:sp>
        <p:sp>
          <p:nvSpPr>
            <p:cNvPr id="8" name="TextBox 7">
              <a:extLst>
                <a:ext uri="{FF2B5EF4-FFF2-40B4-BE49-F238E27FC236}">
                  <a16:creationId xmlns:a16="http://schemas.microsoft.com/office/drawing/2014/main" id="{A82DCAFB-BE25-F3AB-846B-F2E26312C133}"/>
                </a:ext>
              </a:extLst>
            </p:cNvPr>
            <p:cNvSpPr txBox="1"/>
            <p:nvPr/>
          </p:nvSpPr>
          <p:spPr>
            <a:xfrm>
              <a:off x="7945565" y="3301680"/>
              <a:ext cx="1584160" cy="429899"/>
            </a:xfrm>
            <a:prstGeom prst="rect">
              <a:avLst/>
            </a:prstGeom>
            <a:noFill/>
          </p:spPr>
          <p:txBody>
            <a:bodyPr wrap="square" rtlCol="0">
              <a:spAutoFit/>
            </a:bodyPr>
            <a:lstStyle/>
            <a:p>
              <a:pPr algn="ctr"/>
              <a:r>
                <a:rPr lang="en-US" sz="2800" dirty="0">
                  <a:latin typeface="Work Sans" pitchFamily="2" charset="0"/>
                </a:rPr>
                <a:t>12</a:t>
              </a:r>
            </a:p>
          </p:txBody>
        </p:sp>
        <p:sp>
          <p:nvSpPr>
            <p:cNvPr id="9" name="TextBox 8">
              <a:extLst>
                <a:ext uri="{FF2B5EF4-FFF2-40B4-BE49-F238E27FC236}">
                  <a16:creationId xmlns:a16="http://schemas.microsoft.com/office/drawing/2014/main" id="{C90BCC1D-F8A6-A37B-4741-FCF21A01DE2F}"/>
                </a:ext>
              </a:extLst>
            </p:cNvPr>
            <p:cNvSpPr txBox="1"/>
            <p:nvPr/>
          </p:nvSpPr>
          <p:spPr>
            <a:xfrm>
              <a:off x="7939115" y="4593938"/>
              <a:ext cx="1584160" cy="429899"/>
            </a:xfrm>
            <a:prstGeom prst="rect">
              <a:avLst/>
            </a:prstGeom>
            <a:noFill/>
          </p:spPr>
          <p:txBody>
            <a:bodyPr wrap="square" rtlCol="0">
              <a:spAutoFit/>
            </a:bodyPr>
            <a:lstStyle/>
            <a:p>
              <a:pPr algn="ctr"/>
              <a:r>
                <a:rPr lang="en-US" sz="2800" dirty="0">
                  <a:latin typeface="Work Sans" pitchFamily="2" charset="0"/>
                </a:rPr>
                <a:t>24</a:t>
              </a:r>
            </a:p>
          </p:txBody>
        </p:sp>
        <p:cxnSp>
          <p:nvCxnSpPr>
            <p:cNvPr id="10" name="Straight Arrow Connector 9">
              <a:extLst>
                <a:ext uri="{FF2B5EF4-FFF2-40B4-BE49-F238E27FC236}">
                  <a16:creationId xmlns:a16="http://schemas.microsoft.com/office/drawing/2014/main" id="{ADA6B582-F539-EF11-FECE-F3CC0D30F568}"/>
                </a:ext>
              </a:extLst>
            </p:cNvPr>
            <p:cNvCxnSpPr>
              <a:cxnSpLocks/>
            </p:cNvCxnSpPr>
            <p:nvPr/>
          </p:nvCxnSpPr>
          <p:spPr>
            <a:xfrm flipH="1">
              <a:off x="9043167" y="3422971"/>
              <a:ext cx="1078607" cy="185583"/>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1" name="Rectangle 10">
              <a:extLst>
                <a:ext uri="{FF2B5EF4-FFF2-40B4-BE49-F238E27FC236}">
                  <a16:creationId xmlns:a16="http://schemas.microsoft.com/office/drawing/2014/main" id="{7ABB2F33-AA0C-D158-75F6-3D1DEA98228B}"/>
                </a:ext>
              </a:extLst>
            </p:cNvPr>
            <p:cNvSpPr/>
            <p:nvPr/>
          </p:nvSpPr>
          <p:spPr>
            <a:xfrm>
              <a:off x="10117415" y="3125948"/>
              <a:ext cx="1153714" cy="4253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Work Sans" pitchFamily="2" charset="0"/>
                </a:rPr>
                <a:t>Số</a:t>
              </a:r>
              <a:r>
                <a:rPr lang="en-US" sz="1600" dirty="0">
                  <a:solidFill>
                    <a:schemeClr val="tx1"/>
                  </a:solidFill>
                  <a:latin typeface="Work Sans" pitchFamily="2" charset="0"/>
                </a:rPr>
                <a:t> </a:t>
              </a:r>
              <a:r>
                <a:rPr lang="en-US" sz="1600" dirty="0" err="1">
                  <a:solidFill>
                    <a:schemeClr val="tx1"/>
                  </a:solidFill>
                  <a:latin typeface="Work Sans" pitchFamily="2" charset="0"/>
                </a:rPr>
                <a:t>hiệu</a:t>
              </a:r>
              <a:r>
                <a:rPr lang="en-US" sz="1600" dirty="0">
                  <a:solidFill>
                    <a:schemeClr val="tx1"/>
                  </a:solidFill>
                  <a:latin typeface="Work Sans" pitchFamily="2" charset="0"/>
                </a:rPr>
                <a:t> </a:t>
              </a:r>
              <a:r>
                <a:rPr lang="en-US" sz="1600" dirty="0" err="1">
                  <a:solidFill>
                    <a:schemeClr val="tx1"/>
                  </a:solidFill>
                  <a:latin typeface="Work Sans" pitchFamily="2" charset="0"/>
                </a:rPr>
                <a:t>nguyên</a:t>
              </a:r>
              <a:r>
                <a:rPr lang="en-US" sz="1600" dirty="0">
                  <a:solidFill>
                    <a:schemeClr val="tx1"/>
                  </a:solidFill>
                  <a:latin typeface="Work Sans" pitchFamily="2" charset="0"/>
                </a:rPr>
                <a:t> </a:t>
              </a:r>
              <a:r>
                <a:rPr lang="en-US" sz="1600" dirty="0" err="1">
                  <a:solidFill>
                    <a:schemeClr val="tx1"/>
                  </a:solidFill>
                  <a:latin typeface="Work Sans" pitchFamily="2" charset="0"/>
                </a:rPr>
                <a:t>tử</a:t>
              </a:r>
              <a:endParaRPr lang="en-US" sz="1600" dirty="0">
                <a:solidFill>
                  <a:schemeClr val="tx1"/>
                </a:solidFill>
                <a:latin typeface="Work Sans" pitchFamily="2" charset="0"/>
              </a:endParaRPr>
            </a:p>
          </p:txBody>
        </p:sp>
        <p:sp>
          <p:nvSpPr>
            <p:cNvPr id="12" name="Rectangle 11">
              <a:extLst>
                <a:ext uri="{FF2B5EF4-FFF2-40B4-BE49-F238E27FC236}">
                  <a16:creationId xmlns:a16="http://schemas.microsoft.com/office/drawing/2014/main" id="{8614A4A7-7172-FEFD-691A-4D32AE39474D}"/>
                </a:ext>
              </a:extLst>
            </p:cNvPr>
            <p:cNvSpPr/>
            <p:nvPr/>
          </p:nvSpPr>
          <p:spPr>
            <a:xfrm>
              <a:off x="9932016" y="4029147"/>
              <a:ext cx="1153714" cy="4253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Work Sans" pitchFamily="2" charset="0"/>
                </a:rPr>
                <a:t>Tên</a:t>
              </a:r>
              <a:endParaRPr lang="en-US" sz="1600" dirty="0">
                <a:solidFill>
                  <a:schemeClr val="tx1"/>
                </a:solidFill>
                <a:latin typeface="Work Sans" pitchFamily="2" charset="0"/>
              </a:endParaRPr>
            </a:p>
            <a:p>
              <a:pPr algn="ctr"/>
              <a:r>
                <a:rPr lang="en-US" sz="1600" dirty="0" err="1">
                  <a:solidFill>
                    <a:schemeClr val="tx1"/>
                  </a:solidFill>
                  <a:latin typeface="Work Sans" pitchFamily="2" charset="0"/>
                </a:rPr>
                <a:t>nguyên</a:t>
              </a:r>
              <a:r>
                <a:rPr lang="en-US" sz="1600" dirty="0">
                  <a:solidFill>
                    <a:schemeClr val="tx1"/>
                  </a:solidFill>
                  <a:latin typeface="Work Sans" pitchFamily="2" charset="0"/>
                </a:rPr>
                <a:t> </a:t>
              </a:r>
              <a:r>
                <a:rPr lang="en-US" sz="1600" dirty="0" err="1">
                  <a:solidFill>
                    <a:schemeClr val="tx1"/>
                  </a:solidFill>
                  <a:latin typeface="Work Sans" pitchFamily="2" charset="0"/>
                </a:rPr>
                <a:t>tố</a:t>
              </a:r>
              <a:endParaRPr lang="en-US" sz="1600" dirty="0">
                <a:solidFill>
                  <a:schemeClr val="tx1"/>
                </a:solidFill>
                <a:latin typeface="Work Sans" pitchFamily="2" charset="0"/>
              </a:endParaRPr>
            </a:p>
          </p:txBody>
        </p:sp>
        <p:cxnSp>
          <p:nvCxnSpPr>
            <p:cNvPr id="13" name="Straight Arrow Connector 12">
              <a:extLst>
                <a:ext uri="{FF2B5EF4-FFF2-40B4-BE49-F238E27FC236}">
                  <a16:creationId xmlns:a16="http://schemas.microsoft.com/office/drawing/2014/main" id="{7C92F06C-FAEF-4AE0-55A1-A52FEE3666ED}"/>
                </a:ext>
              </a:extLst>
            </p:cNvPr>
            <p:cNvCxnSpPr>
              <a:cxnSpLocks/>
            </p:cNvCxnSpPr>
            <p:nvPr/>
          </p:nvCxnSpPr>
          <p:spPr>
            <a:xfrm flipH="1">
              <a:off x="9390075" y="4200298"/>
              <a:ext cx="526202" cy="9954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4" name="Rectangle 13">
              <a:extLst>
                <a:ext uri="{FF2B5EF4-FFF2-40B4-BE49-F238E27FC236}">
                  <a16:creationId xmlns:a16="http://schemas.microsoft.com/office/drawing/2014/main" id="{EC4FBA13-91DE-500C-5595-D3D534BBEB60}"/>
                </a:ext>
              </a:extLst>
            </p:cNvPr>
            <p:cNvSpPr/>
            <p:nvPr/>
          </p:nvSpPr>
          <p:spPr>
            <a:xfrm>
              <a:off x="10302301" y="4733915"/>
              <a:ext cx="1582562" cy="4253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Work Sans" pitchFamily="2" charset="0"/>
                </a:rPr>
                <a:t>Khối</a:t>
              </a:r>
              <a:r>
                <a:rPr lang="en-US" sz="1600" dirty="0">
                  <a:solidFill>
                    <a:schemeClr val="tx1"/>
                  </a:solidFill>
                  <a:latin typeface="Work Sans" pitchFamily="2" charset="0"/>
                </a:rPr>
                <a:t> </a:t>
              </a:r>
              <a:r>
                <a:rPr lang="en-US" sz="1600" dirty="0" err="1">
                  <a:solidFill>
                    <a:schemeClr val="tx1"/>
                  </a:solidFill>
                  <a:latin typeface="Work Sans" pitchFamily="2" charset="0"/>
                </a:rPr>
                <a:t>lượng</a:t>
              </a:r>
              <a:r>
                <a:rPr lang="en-US" sz="1600" dirty="0">
                  <a:solidFill>
                    <a:schemeClr val="tx1"/>
                  </a:solidFill>
                  <a:latin typeface="Work Sans" pitchFamily="2" charset="0"/>
                </a:rPr>
                <a:t> </a:t>
              </a:r>
              <a:r>
                <a:rPr lang="en-US" sz="1600" dirty="0" err="1">
                  <a:solidFill>
                    <a:schemeClr val="tx1"/>
                  </a:solidFill>
                  <a:latin typeface="Work Sans" pitchFamily="2" charset="0"/>
                </a:rPr>
                <a:t>nguyên</a:t>
              </a:r>
              <a:r>
                <a:rPr lang="en-US" sz="1600" dirty="0">
                  <a:solidFill>
                    <a:schemeClr val="tx1"/>
                  </a:solidFill>
                  <a:latin typeface="Work Sans" pitchFamily="2" charset="0"/>
                </a:rPr>
                <a:t> </a:t>
              </a:r>
              <a:r>
                <a:rPr lang="en-US" sz="1600" dirty="0" err="1">
                  <a:solidFill>
                    <a:schemeClr val="tx1"/>
                  </a:solidFill>
                  <a:latin typeface="Work Sans" pitchFamily="2" charset="0"/>
                </a:rPr>
                <a:t>tử</a:t>
              </a:r>
              <a:r>
                <a:rPr lang="en-US" sz="1600" dirty="0">
                  <a:solidFill>
                    <a:schemeClr val="tx1"/>
                  </a:solidFill>
                  <a:latin typeface="Work Sans" pitchFamily="2" charset="0"/>
                </a:rPr>
                <a:t> (*)</a:t>
              </a:r>
            </a:p>
          </p:txBody>
        </p:sp>
        <p:cxnSp>
          <p:nvCxnSpPr>
            <p:cNvPr id="15" name="Straight Arrow Connector 14">
              <a:extLst>
                <a:ext uri="{FF2B5EF4-FFF2-40B4-BE49-F238E27FC236}">
                  <a16:creationId xmlns:a16="http://schemas.microsoft.com/office/drawing/2014/main" id="{EF9C08A3-690D-FB01-C694-3CEA1ED35911}"/>
                </a:ext>
              </a:extLst>
            </p:cNvPr>
            <p:cNvCxnSpPr>
              <a:cxnSpLocks/>
              <a:stCxn id="14" idx="1"/>
            </p:cNvCxnSpPr>
            <p:nvPr/>
          </p:nvCxnSpPr>
          <p:spPr>
            <a:xfrm flipH="1" flipV="1">
              <a:off x="9073662" y="4798856"/>
              <a:ext cx="1228639" cy="147755"/>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2941A1D7-D74D-8F51-CB11-F190C4BAD965}"/>
                </a:ext>
              </a:extLst>
            </p:cNvPr>
            <p:cNvSpPr txBox="1"/>
            <p:nvPr/>
          </p:nvSpPr>
          <p:spPr>
            <a:xfrm>
              <a:off x="7854875" y="4239095"/>
              <a:ext cx="1833105" cy="429899"/>
            </a:xfrm>
            <a:prstGeom prst="rect">
              <a:avLst/>
            </a:prstGeom>
            <a:noFill/>
          </p:spPr>
          <p:txBody>
            <a:bodyPr wrap="square" rtlCol="0">
              <a:spAutoFit/>
            </a:bodyPr>
            <a:lstStyle/>
            <a:p>
              <a:pPr algn="ctr"/>
              <a:r>
                <a:rPr lang="en-US" sz="2800" dirty="0">
                  <a:latin typeface="Work Sans" pitchFamily="2" charset="0"/>
                </a:rPr>
                <a:t>Magnesium</a:t>
              </a:r>
            </a:p>
          </p:txBody>
        </p:sp>
        <p:cxnSp>
          <p:nvCxnSpPr>
            <p:cNvPr id="17" name="Straight Arrow Connector 16">
              <a:extLst>
                <a:ext uri="{FF2B5EF4-FFF2-40B4-BE49-F238E27FC236}">
                  <a16:creationId xmlns:a16="http://schemas.microsoft.com/office/drawing/2014/main" id="{27356FF8-8E55-4260-207A-D15159C5F5A5}"/>
                </a:ext>
              </a:extLst>
            </p:cNvPr>
            <p:cNvCxnSpPr>
              <a:cxnSpLocks/>
            </p:cNvCxnSpPr>
            <p:nvPr/>
          </p:nvCxnSpPr>
          <p:spPr>
            <a:xfrm flipV="1">
              <a:off x="7447026" y="3945007"/>
              <a:ext cx="866429" cy="17746"/>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8" name="Rectangle 17">
              <a:extLst>
                <a:ext uri="{FF2B5EF4-FFF2-40B4-BE49-F238E27FC236}">
                  <a16:creationId xmlns:a16="http://schemas.microsoft.com/office/drawing/2014/main" id="{1972E21C-82F5-B1BA-B16E-A11BD4B20B2E}"/>
                </a:ext>
              </a:extLst>
            </p:cNvPr>
            <p:cNvSpPr/>
            <p:nvPr/>
          </p:nvSpPr>
          <p:spPr>
            <a:xfrm>
              <a:off x="5880039" y="3695482"/>
              <a:ext cx="1581908" cy="42539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latin typeface="Work Sans" pitchFamily="2" charset="0"/>
                </a:rPr>
                <a:t>Kí</a:t>
              </a:r>
              <a:r>
                <a:rPr lang="en-US" sz="1600" dirty="0">
                  <a:solidFill>
                    <a:schemeClr val="tx1"/>
                  </a:solidFill>
                  <a:latin typeface="Work Sans" pitchFamily="2" charset="0"/>
                </a:rPr>
                <a:t> </a:t>
              </a:r>
              <a:r>
                <a:rPr lang="en-US" sz="1600" dirty="0" err="1">
                  <a:solidFill>
                    <a:schemeClr val="tx1"/>
                  </a:solidFill>
                  <a:latin typeface="Work Sans" pitchFamily="2" charset="0"/>
                </a:rPr>
                <a:t>hiệu</a:t>
              </a:r>
              <a:r>
                <a:rPr lang="en-US" sz="1600" dirty="0">
                  <a:solidFill>
                    <a:schemeClr val="tx1"/>
                  </a:solidFill>
                  <a:latin typeface="Work Sans" pitchFamily="2" charset="0"/>
                </a:rPr>
                <a:t> </a:t>
              </a:r>
              <a:r>
                <a:rPr lang="en-US" sz="1600" dirty="0" err="1">
                  <a:solidFill>
                    <a:schemeClr val="tx1"/>
                  </a:solidFill>
                  <a:latin typeface="Work Sans" pitchFamily="2" charset="0"/>
                </a:rPr>
                <a:t>nguyên</a:t>
              </a:r>
              <a:r>
                <a:rPr lang="en-US" sz="1600" dirty="0">
                  <a:solidFill>
                    <a:schemeClr val="tx1"/>
                  </a:solidFill>
                  <a:latin typeface="Work Sans" pitchFamily="2" charset="0"/>
                </a:rPr>
                <a:t> </a:t>
              </a:r>
              <a:r>
                <a:rPr lang="en-US" sz="1600" dirty="0" err="1">
                  <a:solidFill>
                    <a:schemeClr val="tx1"/>
                  </a:solidFill>
                  <a:latin typeface="Work Sans" pitchFamily="2" charset="0"/>
                </a:rPr>
                <a:t>tố</a:t>
              </a:r>
              <a:r>
                <a:rPr lang="en-US" sz="1600" dirty="0">
                  <a:solidFill>
                    <a:schemeClr val="tx1"/>
                  </a:solidFill>
                  <a:latin typeface="Work Sans" pitchFamily="2" charset="0"/>
                </a:rPr>
                <a:t> </a:t>
              </a:r>
              <a:r>
                <a:rPr lang="en-US" sz="1600" dirty="0" err="1">
                  <a:solidFill>
                    <a:schemeClr val="tx1"/>
                  </a:solidFill>
                  <a:latin typeface="Work Sans" pitchFamily="2" charset="0"/>
                </a:rPr>
                <a:t>hóa</a:t>
              </a:r>
              <a:r>
                <a:rPr lang="en-US" sz="1600" dirty="0">
                  <a:solidFill>
                    <a:schemeClr val="tx1"/>
                  </a:solidFill>
                  <a:latin typeface="Work Sans" pitchFamily="2" charset="0"/>
                </a:rPr>
                <a:t> </a:t>
              </a:r>
              <a:r>
                <a:rPr lang="en-US" sz="1600" dirty="0" err="1">
                  <a:solidFill>
                    <a:schemeClr val="tx1"/>
                  </a:solidFill>
                  <a:latin typeface="Work Sans" pitchFamily="2" charset="0"/>
                </a:rPr>
                <a:t>học</a:t>
              </a:r>
              <a:endParaRPr lang="en-US" sz="1600" dirty="0">
                <a:solidFill>
                  <a:schemeClr val="tx1"/>
                </a:solidFill>
                <a:latin typeface="Work Sans" pitchFamily="2" charset="0"/>
              </a:endParaRPr>
            </a:p>
          </p:txBody>
        </p:sp>
      </p:grpSp>
      <p:sp>
        <p:nvSpPr>
          <p:cNvPr id="19" name="TextBox 18">
            <a:extLst>
              <a:ext uri="{FF2B5EF4-FFF2-40B4-BE49-F238E27FC236}">
                <a16:creationId xmlns:a16="http://schemas.microsoft.com/office/drawing/2014/main" id="{D62AFE74-6142-17EF-4834-1EF3E89EFD72}"/>
              </a:ext>
            </a:extLst>
          </p:cNvPr>
          <p:cNvSpPr txBox="1"/>
          <p:nvPr/>
        </p:nvSpPr>
        <p:spPr>
          <a:xfrm>
            <a:off x="3265063" y="2099420"/>
            <a:ext cx="5613722" cy="584775"/>
          </a:xfrm>
          <a:prstGeom prst="rect">
            <a:avLst/>
          </a:prstGeom>
          <a:noFill/>
        </p:spPr>
        <p:txBody>
          <a:bodyPr wrap="square" rtlCol="0">
            <a:spAutoFit/>
          </a:bodyPr>
          <a:lstStyle/>
          <a:p>
            <a:pPr algn="ctr"/>
            <a:r>
              <a:rPr lang="en-US" sz="3200" b="1" dirty="0" err="1">
                <a:latin typeface="Work Sans" pitchFamily="2" charset="0"/>
              </a:rPr>
              <a:t>Cấu</a:t>
            </a:r>
            <a:r>
              <a:rPr lang="en-US" sz="3200" b="1" dirty="0">
                <a:latin typeface="Work Sans" pitchFamily="2" charset="0"/>
              </a:rPr>
              <a:t> </a:t>
            </a:r>
            <a:r>
              <a:rPr lang="en-US" sz="3200" b="1" dirty="0" err="1">
                <a:latin typeface="Work Sans" pitchFamily="2" charset="0"/>
              </a:rPr>
              <a:t>tạo</a:t>
            </a:r>
            <a:r>
              <a:rPr lang="en-US" sz="3200" b="1" dirty="0">
                <a:latin typeface="Work Sans" pitchFamily="2" charset="0"/>
              </a:rPr>
              <a:t> 1 ô </a:t>
            </a:r>
            <a:r>
              <a:rPr lang="en-US" sz="3200" b="1" dirty="0" err="1">
                <a:latin typeface="Work Sans" pitchFamily="2" charset="0"/>
              </a:rPr>
              <a:t>nguyên</a:t>
            </a:r>
            <a:r>
              <a:rPr lang="en-US" sz="3200" b="1" dirty="0">
                <a:latin typeface="Work Sans" pitchFamily="2" charset="0"/>
              </a:rPr>
              <a:t> </a:t>
            </a:r>
            <a:r>
              <a:rPr lang="en-US" sz="3200" b="1" dirty="0" err="1">
                <a:latin typeface="Work Sans" pitchFamily="2" charset="0"/>
              </a:rPr>
              <a:t>tố</a:t>
            </a:r>
            <a:endParaRPr lang="en-US" sz="3200" b="1" dirty="0">
              <a:latin typeface="Work Sans" pitchFamily="2" charset="0"/>
            </a:endParaRPr>
          </a:p>
        </p:txBody>
      </p:sp>
    </p:spTree>
    <p:extLst>
      <p:ext uri="{BB962C8B-B14F-4D97-AF65-F5344CB8AC3E}">
        <p14:creationId xmlns:p14="http://schemas.microsoft.com/office/powerpoint/2010/main" val="6660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vi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98" y="-262090"/>
            <a:ext cx="12811594" cy="7399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4376" y="1718638"/>
            <a:ext cx="8559420" cy="3970318"/>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Ô nguyên tố</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cho biết: số hiệu nguyên tử, kí hiệu hoá học, tên nguyên tố và khối lượng nguyên tử của nguyên tố đó.</a:t>
            </a:r>
          </a:p>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Số hiệu nguyên tử (Z) = Số đơn vị điện tích hạt nhân = Số proton = Số electron = Số thứ tự của nguyên tố trong bảng tuần hoàn.</a:t>
            </a:r>
            <a:endParaRPr lang="en-US" sz="2800" dirty="0">
              <a:latin typeface="UVN Saigon" panose="00000400000000000000" pitchFamily="2" charset="0"/>
              <a:ea typeface="Open Sans Extrabold" panose="020B0906030804020204" pitchFamily="34" charset="0"/>
              <a:cs typeface="Open Sans Extrabold" panose="020B0906030804020204" pitchFamily="34" charset="0"/>
            </a:endParaRPr>
          </a:p>
        </p:txBody>
      </p:sp>
      <p:sp>
        <p:nvSpPr>
          <p:cNvPr id="2" name="TextBox 1">
            <a:extLst>
              <a:ext uri="{FF2B5EF4-FFF2-40B4-BE49-F238E27FC236}">
                <a16:creationId xmlns:a16="http://schemas.microsoft.com/office/drawing/2014/main" id="{69AEE5CC-55A4-A996-711D-964E39E7B058}"/>
              </a:ext>
            </a:extLst>
          </p:cNvPr>
          <p:cNvSpPr txBox="1"/>
          <p:nvPr/>
        </p:nvSpPr>
        <p:spPr>
          <a:xfrm>
            <a:off x="714376" y="753545"/>
            <a:ext cx="3140397" cy="830997"/>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1. Ô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tố</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35902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70" y="2839764"/>
            <a:ext cx="2735118" cy="27351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TextBox 6"/>
          <p:cNvSpPr txBox="1"/>
          <p:nvPr/>
        </p:nvSpPr>
        <p:spPr>
          <a:xfrm>
            <a:off x="702941" y="1072075"/>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2. Chu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kì</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804340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484EB6-4C0A-41B7-8EE5-A0037882A54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5765525-D87F-4FEF-A886-F70D580062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629666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006120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012BD3-91D0-4AAD-A4C8-8CB14A051D9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D4349D5-0AA5-4386-853A-067587545C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918831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846C1-60A8-43C6-90C0-05DD5EFE9A7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D2A1BB-7890-414D-AC0F-476A3AD81EF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73314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1A4DE9-E872-4B11-9181-8B24F9F193A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A56A21-A5A6-4181-A755-4E6076867DF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591823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B9213A-74B6-4B53-B1CC-9D199C684EE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F84F190-513E-4F32-8B08-818C6A22173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649592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BAB51DA-8379-44CE-921D-5A1A2AE96D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14E6C5-D9FA-45D8-93C0-141D6E10134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8981069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tuần hoàn - bảng tuần hoàn hình minh họa sẵn c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19867"/>
            <a:ext cx="5838092" cy="42831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47582" y="1894991"/>
            <a:ext cx="5894362" cy="2732928"/>
          </a:xfrm>
          <a:prstGeom prst="rect">
            <a:avLst/>
          </a:prstGeom>
          <a:noFill/>
        </p:spPr>
        <p:txBody>
          <a:bodyPr wrap="square" rtlCol="0">
            <a:spAutoFit/>
          </a:bodyPr>
          <a:lstStyle/>
          <a:p>
            <a:pPr>
              <a:lnSpc>
                <a:spcPct val="150000"/>
              </a:lnSpc>
            </a:pPr>
            <a:r>
              <a:rPr lang="en-US" sz="4000" b="1" dirty="0">
                <a:latin typeface="UTM Ambrose" panose="02040603050506020204" pitchFamily="18" charset="0"/>
                <a:ea typeface="Broad" panose="02020500000000000000" pitchFamily="18" charset="0"/>
                <a:cs typeface="Broad" panose="02020500000000000000" pitchFamily="18" charset="0"/>
              </a:rPr>
              <a:t>SƠ LƯỢC VỀ BẢNG TUẦN HOÀN CÁC NGUYÊN TỐ HÓA HỌC</a:t>
            </a:r>
            <a:endParaRPr lang="vi-VN" sz="4000" b="1" dirty="0">
              <a:latin typeface="Broad" panose="02020500000000000000" pitchFamily="18" charset="0"/>
              <a:ea typeface="Broad" panose="02020500000000000000" pitchFamily="18" charset="0"/>
              <a:cs typeface="Broad" panose="02020500000000000000" pitchFamily="18" charset="0"/>
            </a:endParaRPr>
          </a:p>
        </p:txBody>
      </p:sp>
    </p:spTree>
    <p:extLst>
      <p:ext uri="{BB962C8B-B14F-4D97-AF65-F5344CB8AC3E}">
        <p14:creationId xmlns:p14="http://schemas.microsoft.com/office/powerpoint/2010/main" val="3881084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08335EC-C373-4A3E-8002-D8F26D23CB5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BEF2D4-A879-44B1-A5D1-9F3C2E189C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069070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70" y="2839764"/>
            <a:ext cx="2735118" cy="2735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43313" y="3260463"/>
            <a:ext cx="7983393" cy="1569660"/>
          </a:xfrm>
          <a:prstGeom prst="rect">
            <a:avLst/>
          </a:prstGeom>
          <a:noFill/>
        </p:spPr>
        <p:txBody>
          <a:bodyPr wrap="square" rtlCol="0">
            <a:spAutoFit/>
          </a:bodyPr>
          <a:lstStyle/>
          <a:p>
            <a:pPr algn="just">
              <a:lnSpc>
                <a:spcPct val="150000"/>
              </a:lnSpc>
            </a:pPr>
            <a:r>
              <a:rPr lang="en-US" sz="3200" dirty="0">
                <a:latin typeface="Arial" panose="020B0604020202020204" pitchFamily="34" charset="0"/>
                <a:cs typeface="Arial" panose="020B0604020202020204" pitchFamily="34" charset="0"/>
              </a:rPr>
              <a:t>So </a:t>
            </a:r>
            <a:r>
              <a:rPr lang="en-US" sz="3200" dirty="0" err="1">
                <a:latin typeface="Arial" panose="020B0604020202020204" pitchFamily="34" charset="0"/>
                <a:cs typeface="Arial" panose="020B0604020202020204" pitchFamily="34" charset="0"/>
              </a:rPr>
              <a:t>sánh</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electron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thứ</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tự</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kì</a:t>
            </a:r>
            <a:r>
              <a:rPr lang="en-US" sz="3200" b="1"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
        <p:nvSpPr>
          <p:cNvPr id="6" name="TextBox 5"/>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TextBox 6"/>
          <p:cNvSpPr txBox="1"/>
          <p:nvPr/>
        </p:nvSpPr>
        <p:spPr>
          <a:xfrm>
            <a:off x="702941" y="1072075"/>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2. Chu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kì</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20447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8"/>
            <a:ext cx="364839"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11033"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Tree>
    <p:extLst>
      <p:ext uri="{BB962C8B-B14F-4D97-AF65-F5344CB8AC3E}">
        <p14:creationId xmlns:p14="http://schemas.microsoft.com/office/powerpoint/2010/main" val="294087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grpId="0" nodeType="clickEffect">
                                  <p:stCondLst>
                                    <p:cond delay="0"/>
                                  </p:stCondLst>
                                  <p:childTnLst>
                                    <p:animClr clrSpc="rgb" dir="cw">
                                      <p:cBhvr>
                                        <p:cTn id="34" dur="500" fill="hold"/>
                                        <p:tgtEl>
                                          <p:spTgt spid="21"/>
                                        </p:tgtEl>
                                        <p:attrNameLst>
                                          <p:attrName>fillcolor</p:attrName>
                                        </p:attrNameLst>
                                      </p:cBhvr>
                                      <p:to>
                                        <a:schemeClr val="accent2"/>
                                      </p:to>
                                    </p:animClr>
                                    <p:set>
                                      <p:cBhvr>
                                        <p:cTn id="35" dur="500" fill="hold"/>
                                        <p:tgtEl>
                                          <p:spTgt spid="21"/>
                                        </p:tgtEl>
                                        <p:attrNameLst>
                                          <p:attrName>fill.type</p:attrName>
                                        </p:attrNameLst>
                                      </p:cBhvr>
                                      <p:to>
                                        <p:strVal val="solid"/>
                                      </p:to>
                                    </p:set>
                                    <p:set>
                                      <p:cBhvr>
                                        <p:cTn id="36" dur="500" fill="hold"/>
                                        <p:tgtEl>
                                          <p:spTgt spid="21"/>
                                        </p:tgtEl>
                                        <p:attrNameLst>
                                          <p:attrName>fill.on</p:attrName>
                                        </p:attrNameLst>
                                      </p:cBhvr>
                                      <p:to>
                                        <p:strVal val="true"/>
                                      </p:to>
                                    </p:set>
                                  </p:childTnLst>
                                </p:cTn>
                              </p:par>
                              <p:par>
                                <p:cTn id="37" presetID="1" presetClass="emph" presetSubtype="2" fill="hold" grpId="0" nodeType="withEffect">
                                  <p:stCondLst>
                                    <p:cond delay="0"/>
                                  </p:stCondLst>
                                  <p:childTnLst>
                                    <p:animClr clrSpc="rgb" dir="cw">
                                      <p:cBhvr>
                                        <p:cTn id="38" dur="500" fill="hold"/>
                                        <p:tgtEl>
                                          <p:spTgt spid="62"/>
                                        </p:tgtEl>
                                        <p:attrNameLst>
                                          <p:attrName>fillcolor</p:attrName>
                                        </p:attrNameLst>
                                      </p:cBhvr>
                                      <p:to>
                                        <a:schemeClr val="accent2"/>
                                      </p:to>
                                    </p:animClr>
                                    <p:set>
                                      <p:cBhvr>
                                        <p:cTn id="39" dur="500" fill="hold"/>
                                        <p:tgtEl>
                                          <p:spTgt spid="62"/>
                                        </p:tgtEl>
                                        <p:attrNameLst>
                                          <p:attrName>fill.type</p:attrName>
                                        </p:attrNameLst>
                                      </p:cBhvr>
                                      <p:to>
                                        <p:strVal val="solid"/>
                                      </p:to>
                                    </p:set>
                                    <p:set>
                                      <p:cBhvr>
                                        <p:cTn id="40" dur="500" fill="hold"/>
                                        <p:tgtEl>
                                          <p:spTgt spid="62"/>
                                        </p:tgtEl>
                                        <p:attrNameLst>
                                          <p:attrName>fill.on</p:attrName>
                                        </p:attrNameLst>
                                      </p:cBhvr>
                                      <p:to>
                                        <p:strVal val="true"/>
                                      </p:to>
                                    </p:set>
                                  </p:childTnLst>
                                </p:cTn>
                              </p:par>
                              <p:par>
                                <p:cTn id="41" presetID="1" presetClass="emph" presetSubtype="2" fill="hold" grpId="0" nodeType="withEffect">
                                  <p:stCondLst>
                                    <p:cond delay="0"/>
                                  </p:stCondLst>
                                  <p:childTnLst>
                                    <p:animClr clrSpc="rgb" dir="cw">
                                      <p:cBhvr>
                                        <p:cTn id="42" dur="500" fill="hold"/>
                                        <p:tgtEl>
                                          <p:spTgt spid="27"/>
                                        </p:tgtEl>
                                        <p:attrNameLst>
                                          <p:attrName>fillcolor</p:attrName>
                                        </p:attrNameLst>
                                      </p:cBhvr>
                                      <p:to>
                                        <a:schemeClr val="accent2"/>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emph" presetSubtype="2" fill="hold" grpId="0" nodeType="withEffect">
                                  <p:stCondLst>
                                    <p:cond delay="0"/>
                                  </p:stCondLst>
                                  <p:childTnLst>
                                    <p:animClr clrSpc="rgb" dir="cw">
                                      <p:cBhvr>
                                        <p:cTn id="46" dur="500" fill="hold"/>
                                        <p:tgtEl>
                                          <p:spTgt spid="50"/>
                                        </p:tgtEl>
                                        <p:attrNameLst>
                                          <p:attrName>fillcolor</p:attrName>
                                        </p:attrNameLst>
                                      </p:cBhvr>
                                      <p:to>
                                        <a:schemeClr val="accent2"/>
                                      </p:to>
                                    </p:animClr>
                                    <p:set>
                                      <p:cBhvr>
                                        <p:cTn id="47" dur="500" fill="hold"/>
                                        <p:tgtEl>
                                          <p:spTgt spid="50"/>
                                        </p:tgtEl>
                                        <p:attrNameLst>
                                          <p:attrName>fill.type</p:attrName>
                                        </p:attrNameLst>
                                      </p:cBhvr>
                                      <p:to>
                                        <p:strVal val="solid"/>
                                      </p:to>
                                    </p:set>
                                    <p:set>
                                      <p:cBhvr>
                                        <p:cTn id="48" dur="500" fill="hold"/>
                                        <p:tgtEl>
                                          <p:spTgt spid="50"/>
                                        </p:tgtEl>
                                        <p:attrNameLst>
                                          <p:attrName>fill.on</p:attrName>
                                        </p:attrNameLst>
                                      </p:cBhvr>
                                      <p:to>
                                        <p:strVal val="true"/>
                                      </p:to>
                                    </p:set>
                                  </p:childTnLst>
                                </p:cTn>
                              </p:par>
                              <p:par>
                                <p:cTn id="49" presetID="1" presetClass="emph" presetSubtype="2" fill="hold" grpId="0" nodeType="withEffect">
                                  <p:stCondLst>
                                    <p:cond delay="0"/>
                                  </p:stCondLst>
                                  <p:childTnLst>
                                    <p:animClr clrSpc="rgb" dir="cw">
                                      <p:cBhvr>
                                        <p:cTn id="50" dur="500" fill="hold"/>
                                        <p:tgtEl>
                                          <p:spTgt spid="48"/>
                                        </p:tgtEl>
                                        <p:attrNameLst>
                                          <p:attrName>fillcolor</p:attrName>
                                        </p:attrNameLst>
                                      </p:cBhvr>
                                      <p:to>
                                        <a:schemeClr val="accent2"/>
                                      </p:to>
                                    </p:animClr>
                                    <p:set>
                                      <p:cBhvr>
                                        <p:cTn id="51" dur="500" fill="hold"/>
                                        <p:tgtEl>
                                          <p:spTgt spid="48"/>
                                        </p:tgtEl>
                                        <p:attrNameLst>
                                          <p:attrName>fill.type</p:attrName>
                                        </p:attrNameLst>
                                      </p:cBhvr>
                                      <p:to>
                                        <p:strVal val="solid"/>
                                      </p:to>
                                    </p:set>
                                    <p:set>
                                      <p:cBhvr>
                                        <p:cTn id="52" dur="500" fill="hold"/>
                                        <p:tgtEl>
                                          <p:spTgt spid="48"/>
                                        </p:tgtEl>
                                        <p:attrNameLst>
                                          <p:attrName>fill.on</p:attrName>
                                        </p:attrNameLst>
                                      </p:cBhvr>
                                      <p:to>
                                        <p:strVal val="true"/>
                                      </p:to>
                                    </p:set>
                                  </p:childTnLst>
                                </p:cTn>
                              </p:par>
                              <p:par>
                                <p:cTn id="53" presetID="1" presetClass="emph" presetSubtype="2" fill="hold" grpId="0" nodeType="withEffect">
                                  <p:stCondLst>
                                    <p:cond delay="0"/>
                                  </p:stCondLst>
                                  <p:childTnLst>
                                    <p:animClr clrSpc="rgb" dir="cw">
                                      <p:cBhvr>
                                        <p:cTn id="54" dur="500" fill="hold"/>
                                        <p:tgtEl>
                                          <p:spTgt spid="46"/>
                                        </p:tgtEl>
                                        <p:attrNameLst>
                                          <p:attrName>fillcolor</p:attrName>
                                        </p:attrNameLst>
                                      </p:cBhvr>
                                      <p:to>
                                        <a:schemeClr val="accent2"/>
                                      </p:to>
                                    </p:animClr>
                                    <p:set>
                                      <p:cBhvr>
                                        <p:cTn id="55" dur="500" fill="hold"/>
                                        <p:tgtEl>
                                          <p:spTgt spid="46"/>
                                        </p:tgtEl>
                                        <p:attrNameLst>
                                          <p:attrName>fill.type</p:attrName>
                                        </p:attrNameLst>
                                      </p:cBhvr>
                                      <p:to>
                                        <p:strVal val="solid"/>
                                      </p:to>
                                    </p:set>
                                    <p:set>
                                      <p:cBhvr>
                                        <p:cTn id="56" dur="500" fill="hold"/>
                                        <p:tgtEl>
                                          <p:spTgt spid="46"/>
                                        </p:tgtEl>
                                        <p:attrNameLst>
                                          <p:attrName>fill.on</p:attrName>
                                        </p:attrNameLst>
                                      </p:cBhvr>
                                      <p:to>
                                        <p:strVal val="true"/>
                                      </p:to>
                                    </p:set>
                                  </p:childTnLst>
                                </p:cTn>
                              </p:par>
                              <p:par>
                                <p:cTn id="57" presetID="1" presetClass="emph" presetSubtype="2" fill="hold" grpId="0" nodeType="withEffect">
                                  <p:stCondLst>
                                    <p:cond delay="0"/>
                                  </p:stCondLst>
                                  <p:childTnLst>
                                    <p:animClr clrSpc="rgb" dir="cw">
                                      <p:cBhvr>
                                        <p:cTn id="58" dur="500" fill="hold"/>
                                        <p:tgtEl>
                                          <p:spTgt spid="44"/>
                                        </p:tgtEl>
                                        <p:attrNameLst>
                                          <p:attrName>fillcolor</p:attrName>
                                        </p:attrNameLst>
                                      </p:cBhvr>
                                      <p:to>
                                        <a:schemeClr val="accent2"/>
                                      </p:to>
                                    </p:animClr>
                                    <p:set>
                                      <p:cBhvr>
                                        <p:cTn id="59" dur="500" fill="hold"/>
                                        <p:tgtEl>
                                          <p:spTgt spid="44"/>
                                        </p:tgtEl>
                                        <p:attrNameLst>
                                          <p:attrName>fill.type</p:attrName>
                                        </p:attrNameLst>
                                      </p:cBhvr>
                                      <p:to>
                                        <p:strVal val="solid"/>
                                      </p:to>
                                    </p:set>
                                    <p:set>
                                      <p:cBhvr>
                                        <p:cTn id="60" dur="500" fill="hold"/>
                                        <p:tgtEl>
                                          <p:spTgt spid="44"/>
                                        </p:tgtEl>
                                        <p:attrNameLst>
                                          <p:attrName>fill.on</p:attrName>
                                        </p:attrNameLst>
                                      </p:cBhvr>
                                      <p:to>
                                        <p:strVal val="true"/>
                                      </p:to>
                                    </p:set>
                                  </p:childTnLst>
                                </p:cTn>
                              </p:par>
                              <p:par>
                                <p:cTn id="61" presetID="1" presetClass="emph" presetSubtype="2" fill="hold" grpId="0" nodeType="withEffect">
                                  <p:stCondLst>
                                    <p:cond delay="0"/>
                                  </p:stCondLst>
                                  <p:childTnLst>
                                    <p:animClr clrSpc="rgb" dir="cw">
                                      <p:cBhvr>
                                        <p:cTn id="62" dur="500" fill="hold"/>
                                        <p:tgtEl>
                                          <p:spTgt spid="42"/>
                                        </p:tgtEl>
                                        <p:attrNameLst>
                                          <p:attrName>fillcolor</p:attrName>
                                        </p:attrNameLst>
                                      </p:cBhvr>
                                      <p:to>
                                        <a:schemeClr val="accent2"/>
                                      </p:to>
                                    </p:animClr>
                                    <p:set>
                                      <p:cBhvr>
                                        <p:cTn id="63" dur="500" fill="hold"/>
                                        <p:tgtEl>
                                          <p:spTgt spid="42"/>
                                        </p:tgtEl>
                                        <p:attrNameLst>
                                          <p:attrName>fill.type</p:attrName>
                                        </p:attrNameLst>
                                      </p:cBhvr>
                                      <p:to>
                                        <p:strVal val="solid"/>
                                      </p:to>
                                    </p:set>
                                    <p:set>
                                      <p:cBhvr>
                                        <p:cTn id="64" dur="500" fill="hold"/>
                                        <p:tgtEl>
                                          <p:spTgt spid="42"/>
                                        </p:tgtEl>
                                        <p:attrNameLst>
                                          <p:attrName>fill.on</p:attrName>
                                        </p:attrNameLst>
                                      </p:cBhvr>
                                      <p:to>
                                        <p:strVal val="true"/>
                                      </p:to>
                                    </p:set>
                                  </p:childTnLst>
                                </p:cTn>
                              </p:par>
                              <p:par>
                                <p:cTn id="65" presetID="1" presetClass="emph" presetSubtype="2" fill="hold" grpId="0" nodeType="withEffect">
                                  <p:stCondLst>
                                    <p:cond delay="0"/>
                                  </p:stCondLst>
                                  <p:childTnLst>
                                    <p:animClr clrSpc="rgb" dir="cw">
                                      <p:cBhvr>
                                        <p:cTn id="66" dur="500" fill="hold"/>
                                        <p:tgtEl>
                                          <p:spTgt spid="34"/>
                                        </p:tgtEl>
                                        <p:attrNameLst>
                                          <p:attrName>fillcolor</p:attrName>
                                        </p:attrNameLst>
                                      </p:cBhvr>
                                      <p:to>
                                        <a:schemeClr val="accent2"/>
                                      </p:to>
                                    </p:animClr>
                                    <p:set>
                                      <p:cBhvr>
                                        <p:cTn id="67" dur="500" fill="hold"/>
                                        <p:tgtEl>
                                          <p:spTgt spid="34"/>
                                        </p:tgtEl>
                                        <p:attrNameLst>
                                          <p:attrName>fill.type</p:attrName>
                                        </p:attrNameLst>
                                      </p:cBhvr>
                                      <p:to>
                                        <p:strVal val="solid"/>
                                      </p:to>
                                    </p:set>
                                    <p:set>
                                      <p:cBhvr>
                                        <p:cTn id="68" dur="500" fill="hold"/>
                                        <p:tgtEl>
                                          <p:spTgt spid="34"/>
                                        </p:tgtEl>
                                        <p:attrNameLst>
                                          <p:attrName>fill.on</p:attrName>
                                        </p:attrNameLst>
                                      </p:cBhvr>
                                      <p:to>
                                        <p:strVal val="true"/>
                                      </p:to>
                                    </p:set>
                                  </p:childTnLst>
                                </p:cTn>
                              </p:par>
                              <p:par>
                                <p:cTn id="69" presetID="1" presetClass="emph" presetSubtype="2" fill="hold" grpId="0" nodeType="withEffect">
                                  <p:stCondLst>
                                    <p:cond delay="0"/>
                                  </p:stCondLst>
                                  <p:childTnLst>
                                    <p:animClr clrSpc="rgb" dir="cw">
                                      <p:cBhvr>
                                        <p:cTn id="70" dur="500" fill="hold"/>
                                        <p:tgtEl>
                                          <p:spTgt spid="25"/>
                                        </p:tgtEl>
                                        <p:attrNameLst>
                                          <p:attrName>fillcolor</p:attrName>
                                        </p:attrNameLst>
                                      </p:cBhvr>
                                      <p:to>
                                        <a:schemeClr val="accent2"/>
                                      </p:to>
                                    </p:animClr>
                                    <p:set>
                                      <p:cBhvr>
                                        <p:cTn id="71" dur="500" fill="hold"/>
                                        <p:tgtEl>
                                          <p:spTgt spid="25"/>
                                        </p:tgtEl>
                                        <p:attrNameLst>
                                          <p:attrName>fill.type</p:attrName>
                                        </p:attrNameLst>
                                      </p:cBhvr>
                                      <p:to>
                                        <p:strVal val="solid"/>
                                      </p:to>
                                    </p:set>
                                    <p:set>
                                      <p:cBhvr>
                                        <p:cTn id="72" dur="500" fill="hold"/>
                                        <p:tgtEl>
                                          <p:spTgt spid="25"/>
                                        </p:tgtEl>
                                        <p:attrNameLst>
                                          <p:attrName>fill.on</p:attrName>
                                        </p:attrNameLst>
                                      </p:cBhvr>
                                      <p:to>
                                        <p:strVal val="true"/>
                                      </p:to>
                                    </p:set>
                                  </p:childTnLst>
                                </p:cTn>
                              </p:par>
                              <p:par>
                                <p:cTn id="73" presetID="1" presetClass="emph" presetSubtype="2" fill="hold" grpId="0" nodeType="withEffect">
                                  <p:stCondLst>
                                    <p:cond delay="0"/>
                                  </p:stCondLst>
                                  <p:childTnLst>
                                    <p:animClr clrSpc="rgb" dir="cw">
                                      <p:cBhvr>
                                        <p:cTn id="74" dur="500" fill="hold"/>
                                        <p:tgtEl>
                                          <p:spTgt spid="30"/>
                                        </p:tgtEl>
                                        <p:attrNameLst>
                                          <p:attrName>fillcolor</p:attrName>
                                        </p:attrNameLst>
                                      </p:cBhvr>
                                      <p:to>
                                        <a:schemeClr val="accent2"/>
                                      </p:to>
                                    </p:animClr>
                                    <p:set>
                                      <p:cBhvr>
                                        <p:cTn id="75" dur="500" fill="hold"/>
                                        <p:tgtEl>
                                          <p:spTgt spid="30"/>
                                        </p:tgtEl>
                                        <p:attrNameLst>
                                          <p:attrName>fill.type</p:attrName>
                                        </p:attrNameLst>
                                      </p:cBhvr>
                                      <p:to>
                                        <p:strVal val="solid"/>
                                      </p:to>
                                    </p:set>
                                    <p:set>
                                      <p:cBhvr>
                                        <p:cTn id="76" dur="500" fill="hold"/>
                                        <p:tgtEl>
                                          <p:spTgt spid="30"/>
                                        </p:tgtEl>
                                        <p:attrNameLst>
                                          <p:attrName>fill.on</p:attrName>
                                        </p:attrNameLst>
                                      </p:cBhvr>
                                      <p:to>
                                        <p:strVal val="true"/>
                                      </p:to>
                                    </p:set>
                                  </p:childTnLst>
                                </p:cTn>
                              </p:par>
                              <p:par>
                                <p:cTn id="77" presetID="1" presetClass="emph" presetSubtype="2" fill="hold" grpId="0" nodeType="withEffect">
                                  <p:stCondLst>
                                    <p:cond delay="0"/>
                                  </p:stCondLst>
                                  <p:childTnLst>
                                    <p:animClr clrSpc="rgb" dir="cw">
                                      <p:cBhvr>
                                        <p:cTn id="78" dur="500" fill="hold"/>
                                        <p:tgtEl>
                                          <p:spTgt spid="36"/>
                                        </p:tgtEl>
                                        <p:attrNameLst>
                                          <p:attrName>fillcolor</p:attrName>
                                        </p:attrNameLst>
                                      </p:cBhvr>
                                      <p:to>
                                        <a:schemeClr val="accent2"/>
                                      </p:to>
                                    </p:animClr>
                                    <p:set>
                                      <p:cBhvr>
                                        <p:cTn id="79" dur="500" fill="hold"/>
                                        <p:tgtEl>
                                          <p:spTgt spid="36"/>
                                        </p:tgtEl>
                                        <p:attrNameLst>
                                          <p:attrName>fill.type</p:attrName>
                                        </p:attrNameLst>
                                      </p:cBhvr>
                                      <p:to>
                                        <p:strVal val="solid"/>
                                      </p:to>
                                    </p:set>
                                    <p:set>
                                      <p:cBhvr>
                                        <p:cTn id="80" dur="500" fill="hold"/>
                                        <p:tgtEl>
                                          <p:spTgt spid="36"/>
                                        </p:tgtEl>
                                        <p:attrNameLst>
                                          <p:attrName>fill.on</p:attrName>
                                        </p:attrNameLst>
                                      </p:cBhvr>
                                      <p:to>
                                        <p:strVal val="true"/>
                                      </p:to>
                                    </p:set>
                                  </p:childTnLst>
                                </p:cTn>
                              </p:par>
                              <p:par>
                                <p:cTn id="81" presetID="1" presetClass="emph" presetSubtype="2" fill="hold" grpId="0" nodeType="withEffect">
                                  <p:stCondLst>
                                    <p:cond delay="0"/>
                                  </p:stCondLst>
                                  <p:childTnLst>
                                    <p:animClr clrSpc="rgb" dir="cw">
                                      <p:cBhvr>
                                        <p:cTn id="82" dur="500" fill="hold"/>
                                        <p:tgtEl>
                                          <p:spTgt spid="195"/>
                                        </p:tgtEl>
                                        <p:attrNameLst>
                                          <p:attrName>fillcolor</p:attrName>
                                        </p:attrNameLst>
                                      </p:cBhvr>
                                      <p:to>
                                        <a:schemeClr val="accent2"/>
                                      </p:to>
                                    </p:animClr>
                                    <p:set>
                                      <p:cBhvr>
                                        <p:cTn id="83" dur="500" fill="hold"/>
                                        <p:tgtEl>
                                          <p:spTgt spid="195"/>
                                        </p:tgtEl>
                                        <p:attrNameLst>
                                          <p:attrName>fill.type</p:attrName>
                                        </p:attrNameLst>
                                      </p:cBhvr>
                                      <p:to>
                                        <p:strVal val="solid"/>
                                      </p:to>
                                    </p:set>
                                    <p:set>
                                      <p:cBhvr>
                                        <p:cTn id="84" dur="500" fill="hold"/>
                                        <p:tgtEl>
                                          <p:spTgt spid="195"/>
                                        </p:tgtEl>
                                        <p:attrNameLst>
                                          <p:attrName>fill.on</p:attrName>
                                        </p:attrNameLst>
                                      </p:cBhvr>
                                      <p:to>
                                        <p:strVal val="true"/>
                                      </p:to>
                                    </p:set>
                                  </p:childTnLst>
                                </p:cTn>
                              </p:par>
                              <p:par>
                                <p:cTn id="85" presetID="1" presetClass="emph" presetSubtype="2" fill="hold" grpId="0" nodeType="withEffect">
                                  <p:stCondLst>
                                    <p:cond delay="0"/>
                                  </p:stCondLst>
                                  <p:childTnLst>
                                    <p:animClr clrSpc="rgb" dir="cw">
                                      <p:cBhvr>
                                        <p:cTn id="86" dur="500" fill="hold"/>
                                        <p:tgtEl>
                                          <p:spTgt spid="196"/>
                                        </p:tgtEl>
                                        <p:attrNameLst>
                                          <p:attrName>fillcolor</p:attrName>
                                        </p:attrNameLst>
                                      </p:cBhvr>
                                      <p:to>
                                        <a:schemeClr val="accent2"/>
                                      </p:to>
                                    </p:animClr>
                                    <p:set>
                                      <p:cBhvr>
                                        <p:cTn id="87" dur="500" fill="hold"/>
                                        <p:tgtEl>
                                          <p:spTgt spid="196"/>
                                        </p:tgtEl>
                                        <p:attrNameLst>
                                          <p:attrName>fill.type</p:attrName>
                                        </p:attrNameLst>
                                      </p:cBhvr>
                                      <p:to>
                                        <p:strVal val="solid"/>
                                      </p:to>
                                    </p:set>
                                    <p:set>
                                      <p:cBhvr>
                                        <p:cTn id="88" dur="500" fill="hold"/>
                                        <p:tgtEl>
                                          <p:spTgt spid="196"/>
                                        </p:tgtEl>
                                        <p:attrNameLst>
                                          <p:attrName>fill.on</p:attrName>
                                        </p:attrNameLst>
                                      </p:cBhvr>
                                      <p:to>
                                        <p:strVal val="true"/>
                                      </p:to>
                                    </p:set>
                                  </p:childTnLst>
                                </p:cTn>
                              </p:par>
                              <p:par>
                                <p:cTn id="89" presetID="1" presetClass="emph" presetSubtype="2" fill="hold" grpId="0" nodeType="withEffect">
                                  <p:stCondLst>
                                    <p:cond delay="0"/>
                                  </p:stCondLst>
                                  <p:childTnLst>
                                    <p:animClr clrSpc="rgb" dir="cw">
                                      <p:cBhvr>
                                        <p:cTn id="90" dur="500" fill="hold"/>
                                        <p:tgtEl>
                                          <p:spTgt spid="197"/>
                                        </p:tgtEl>
                                        <p:attrNameLst>
                                          <p:attrName>fillcolor</p:attrName>
                                        </p:attrNameLst>
                                      </p:cBhvr>
                                      <p:to>
                                        <a:schemeClr val="accent2"/>
                                      </p:to>
                                    </p:animClr>
                                    <p:set>
                                      <p:cBhvr>
                                        <p:cTn id="91" dur="500" fill="hold"/>
                                        <p:tgtEl>
                                          <p:spTgt spid="197"/>
                                        </p:tgtEl>
                                        <p:attrNameLst>
                                          <p:attrName>fill.type</p:attrName>
                                        </p:attrNameLst>
                                      </p:cBhvr>
                                      <p:to>
                                        <p:strVal val="solid"/>
                                      </p:to>
                                    </p:set>
                                    <p:set>
                                      <p:cBhvr>
                                        <p:cTn id="92" dur="500" fill="hold"/>
                                        <p:tgtEl>
                                          <p:spTgt spid="197"/>
                                        </p:tgtEl>
                                        <p:attrNameLst>
                                          <p:attrName>fill.on</p:attrName>
                                        </p:attrNameLst>
                                      </p:cBhvr>
                                      <p:to>
                                        <p:strVal val="true"/>
                                      </p:to>
                                    </p:set>
                                  </p:childTnLst>
                                </p:cTn>
                              </p:par>
                              <p:par>
                                <p:cTn id="93" presetID="1" presetClass="emph" presetSubtype="2" fill="hold" grpId="0" nodeType="withEffect">
                                  <p:stCondLst>
                                    <p:cond delay="0"/>
                                  </p:stCondLst>
                                  <p:childTnLst>
                                    <p:animClr clrSpc="rgb" dir="cw">
                                      <p:cBhvr>
                                        <p:cTn id="94" dur="500" fill="hold"/>
                                        <p:tgtEl>
                                          <p:spTgt spid="198"/>
                                        </p:tgtEl>
                                        <p:attrNameLst>
                                          <p:attrName>fillcolor</p:attrName>
                                        </p:attrNameLst>
                                      </p:cBhvr>
                                      <p:to>
                                        <a:schemeClr val="accent2"/>
                                      </p:to>
                                    </p:animClr>
                                    <p:set>
                                      <p:cBhvr>
                                        <p:cTn id="95" dur="500" fill="hold"/>
                                        <p:tgtEl>
                                          <p:spTgt spid="198"/>
                                        </p:tgtEl>
                                        <p:attrNameLst>
                                          <p:attrName>fill.type</p:attrName>
                                        </p:attrNameLst>
                                      </p:cBhvr>
                                      <p:to>
                                        <p:strVal val="solid"/>
                                      </p:to>
                                    </p:set>
                                    <p:set>
                                      <p:cBhvr>
                                        <p:cTn id="96" dur="500" fill="hold"/>
                                        <p:tgtEl>
                                          <p:spTgt spid="198"/>
                                        </p:tgtEl>
                                        <p:attrNameLst>
                                          <p:attrName>fill.on</p:attrName>
                                        </p:attrNameLst>
                                      </p:cBhvr>
                                      <p:to>
                                        <p:strVal val="true"/>
                                      </p:to>
                                    </p:set>
                                  </p:childTnLst>
                                </p:cTn>
                              </p:par>
                              <p:par>
                                <p:cTn id="97" presetID="1" presetClass="emph" presetSubtype="2" fill="hold" grpId="0" nodeType="withEffect">
                                  <p:stCondLst>
                                    <p:cond delay="0"/>
                                  </p:stCondLst>
                                  <p:childTnLst>
                                    <p:animClr clrSpc="rgb" dir="cw">
                                      <p:cBhvr>
                                        <p:cTn id="98" dur="500" fill="hold"/>
                                        <p:tgtEl>
                                          <p:spTgt spid="200"/>
                                        </p:tgtEl>
                                        <p:attrNameLst>
                                          <p:attrName>fillcolor</p:attrName>
                                        </p:attrNameLst>
                                      </p:cBhvr>
                                      <p:to>
                                        <a:schemeClr val="accent2"/>
                                      </p:to>
                                    </p:animClr>
                                    <p:set>
                                      <p:cBhvr>
                                        <p:cTn id="99" dur="500" fill="hold"/>
                                        <p:tgtEl>
                                          <p:spTgt spid="200"/>
                                        </p:tgtEl>
                                        <p:attrNameLst>
                                          <p:attrName>fill.type</p:attrName>
                                        </p:attrNameLst>
                                      </p:cBhvr>
                                      <p:to>
                                        <p:strVal val="solid"/>
                                      </p:to>
                                    </p:set>
                                    <p:set>
                                      <p:cBhvr>
                                        <p:cTn id="100" dur="500" fill="hold"/>
                                        <p:tgtEl>
                                          <p:spTgt spid="200"/>
                                        </p:tgtEl>
                                        <p:attrNameLst>
                                          <p:attrName>fill.on</p:attrName>
                                        </p:attrNameLst>
                                      </p:cBhvr>
                                      <p:to>
                                        <p:strVal val="true"/>
                                      </p:to>
                                    </p:set>
                                  </p:childTnLst>
                                </p:cTn>
                              </p:par>
                              <p:par>
                                <p:cTn id="101" presetID="1" presetClass="emph" presetSubtype="2" fill="hold" grpId="0" nodeType="withEffect">
                                  <p:stCondLst>
                                    <p:cond delay="0"/>
                                  </p:stCondLst>
                                  <p:childTnLst>
                                    <p:animClr clrSpc="rgb" dir="cw">
                                      <p:cBhvr>
                                        <p:cTn id="102" dur="500" fill="hold"/>
                                        <p:tgtEl>
                                          <p:spTgt spid="40"/>
                                        </p:tgtEl>
                                        <p:attrNameLst>
                                          <p:attrName>fillcolor</p:attrName>
                                        </p:attrNameLst>
                                      </p:cBhvr>
                                      <p:to>
                                        <a:schemeClr val="accent2"/>
                                      </p:to>
                                    </p:animClr>
                                    <p:set>
                                      <p:cBhvr>
                                        <p:cTn id="103" dur="500" fill="hold"/>
                                        <p:tgtEl>
                                          <p:spTgt spid="40"/>
                                        </p:tgtEl>
                                        <p:attrNameLst>
                                          <p:attrName>fill.type</p:attrName>
                                        </p:attrNameLst>
                                      </p:cBhvr>
                                      <p:to>
                                        <p:strVal val="solid"/>
                                      </p:to>
                                    </p:set>
                                    <p:set>
                                      <p:cBhvr>
                                        <p:cTn id="104" dur="500" fill="hold"/>
                                        <p:tgtEl>
                                          <p:spTgt spid="40"/>
                                        </p:tgtEl>
                                        <p:attrNameLst>
                                          <p:attrName>fill.on</p:attrName>
                                        </p:attrNameLst>
                                      </p:cBhvr>
                                      <p:to>
                                        <p:strVal val="true"/>
                                      </p:to>
                                    </p:set>
                                  </p:childTnLst>
                                </p:cTn>
                              </p:par>
                              <p:par>
                                <p:cTn id="105" presetID="1" presetClass="emph" presetSubtype="2" fill="hold" grpId="0" nodeType="withEffect">
                                  <p:stCondLst>
                                    <p:cond delay="0"/>
                                  </p:stCondLst>
                                  <p:childTnLst>
                                    <p:animClr clrSpc="rgb" dir="cw">
                                      <p:cBhvr>
                                        <p:cTn id="106" dur="500" fill="hold"/>
                                        <p:tgtEl>
                                          <p:spTgt spid="32"/>
                                        </p:tgtEl>
                                        <p:attrNameLst>
                                          <p:attrName>fillcolor</p:attrName>
                                        </p:attrNameLst>
                                      </p:cBhvr>
                                      <p:to>
                                        <a:schemeClr val="accent2"/>
                                      </p:to>
                                    </p:animClr>
                                    <p:set>
                                      <p:cBhvr>
                                        <p:cTn id="107" dur="500" fill="hold"/>
                                        <p:tgtEl>
                                          <p:spTgt spid="32"/>
                                        </p:tgtEl>
                                        <p:attrNameLst>
                                          <p:attrName>fill.type</p:attrName>
                                        </p:attrNameLst>
                                      </p:cBhvr>
                                      <p:to>
                                        <p:strVal val="solid"/>
                                      </p:to>
                                    </p:set>
                                    <p:set>
                                      <p:cBhvr>
                                        <p:cTn id="108" dur="500" fill="hold"/>
                                        <p:tgtEl>
                                          <p:spTgt spid="32"/>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500" fill="hold"/>
                                        <p:tgtEl>
                                          <p:spTgt spid="199"/>
                                        </p:tgtEl>
                                        <p:attrNameLst>
                                          <p:attrName>fillcolor</p:attrName>
                                        </p:attrNameLst>
                                      </p:cBhvr>
                                      <p:to>
                                        <a:schemeClr val="accent2"/>
                                      </p:to>
                                    </p:animClr>
                                    <p:set>
                                      <p:cBhvr>
                                        <p:cTn id="111" dur="500" fill="hold"/>
                                        <p:tgtEl>
                                          <p:spTgt spid="199"/>
                                        </p:tgtEl>
                                        <p:attrNameLst>
                                          <p:attrName>fill.type</p:attrName>
                                        </p:attrNameLst>
                                      </p:cBhvr>
                                      <p:to>
                                        <p:strVal val="solid"/>
                                      </p:to>
                                    </p:set>
                                    <p:set>
                                      <p:cBhvr>
                                        <p:cTn id="112" dur="500" fill="hold"/>
                                        <p:tgtEl>
                                          <p:spTgt spid="1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7" grpId="0"/>
      <p:bldP spid="30" grpId="0"/>
      <p:bldP spid="32" grpId="0"/>
      <p:bldP spid="34" grpId="0"/>
      <p:bldP spid="36" grpId="0"/>
      <p:bldP spid="40" grpId="0"/>
      <p:bldP spid="42" grpId="0"/>
      <p:bldP spid="44" grpId="0"/>
      <p:bldP spid="46" grpId="0"/>
      <p:bldP spid="48" grpId="0"/>
      <p:bldP spid="50" grpId="0"/>
      <p:bldP spid="62" grpId="0"/>
      <p:bldP spid="195" grpId="0"/>
      <p:bldP spid="196" grpId="0"/>
      <p:bldP spid="197" grpId="0"/>
      <p:bldP spid="198" grpId="0"/>
      <p:bldP spid="200" grpId="0"/>
      <p:bldP spid="330" grpId="0"/>
      <p:bldP spid="331" grpId="0"/>
      <p:bldP spid="33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2928" y="2003163"/>
            <a:ext cx="10923765" cy="2217082"/>
          </a:xfrm>
          <a:prstGeom prst="rect">
            <a:avLst/>
          </a:prstGeom>
          <a:noFill/>
        </p:spPr>
        <p:txBody>
          <a:bodyPr wrap="square" rtlCol="0">
            <a:spAutoFit/>
          </a:bodyPr>
          <a:lstStyle/>
          <a:p>
            <a:pPr algn="just">
              <a:lnSpc>
                <a:spcPct val="150000"/>
              </a:lnSpc>
            </a:pPr>
            <a:r>
              <a:rPr lang="vi-VN" sz="3200" dirty="0">
                <a:cs typeface="Arial" panose="020B0604020202020204" pitchFamily="34" charset="0"/>
              </a:rPr>
              <a:t>- Tập hợp các nguyên tố hoá học có cùng số lớp electron trong nguyên tử theo hàng ngang được gọi là </a:t>
            </a:r>
            <a:r>
              <a:rPr lang="vi-VN" sz="3200" b="1" dirty="0">
                <a:cs typeface="Arial" panose="020B0604020202020204" pitchFamily="34" charset="0"/>
              </a:rPr>
              <a:t>chu kì</a:t>
            </a:r>
            <a:r>
              <a:rPr lang="vi-VN" sz="3200" dirty="0">
                <a:cs typeface="Arial" panose="020B0604020202020204" pitchFamily="34" charset="0"/>
              </a:rPr>
              <a:t>.</a:t>
            </a:r>
          </a:p>
          <a:p>
            <a:pPr algn="just">
              <a:lnSpc>
                <a:spcPct val="150000"/>
              </a:lnSpc>
            </a:pPr>
            <a:r>
              <a:rPr lang="vi-VN" sz="3200" dirty="0">
                <a:cs typeface="Arial" panose="020B0604020202020204" pitchFamily="34" charset="0"/>
              </a:rPr>
              <a:t>- Số thứ tự của chu kì = Số lớp electron.</a:t>
            </a:r>
            <a:endParaRPr lang="vi-VN" sz="3200" dirty="0">
              <a:latin typeface="Arial" panose="020B0604020202020204" pitchFamily="34" charset="0"/>
              <a:cs typeface="Arial" panose="020B0604020202020204" pitchFamily="34" charset="0"/>
            </a:endParaRPr>
          </a:p>
        </p:txBody>
      </p:sp>
      <p:sp>
        <p:nvSpPr>
          <p:cNvPr id="6" name="TextBox 5"/>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TextBox 6"/>
          <p:cNvSpPr txBox="1"/>
          <p:nvPr/>
        </p:nvSpPr>
        <p:spPr>
          <a:xfrm>
            <a:off x="702941" y="1072075"/>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2. Chu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kì</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60413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vi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98" y="-262090"/>
            <a:ext cx="12811594" cy="7399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4376" y="1718638"/>
            <a:ext cx="8559420" cy="3970318"/>
          </a:xfrm>
          <a:prstGeom prst="rect">
            <a:avLst/>
          </a:prstGeom>
          <a:noFill/>
        </p:spPr>
        <p:txBody>
          <a:bodyPr wrap="square" rtlCol="0">
            <a:spAutoFit/>
          </a:bodyPr>
          <a:lstStyle/>
          <a:p>
            <a:pPr algn="just">
              <a:lnSpc>
                <a:spcPct val="150000"/>
              </a:lnSpc>
            </a:pP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Các nguyên tố hóa học có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cùng số lớp electron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trong nguyên tử được sắp xếp vào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cùng một hàng ngang</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trong bảng tuần hoàn, gọi là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chu kì</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a:p>
            <a:pPr algn="just">
              <a:lnSpc>
                <a:spcPct val="150000"/>
              </a:lnSpc>
            </a:pP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Bảng tuần hoàn có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7</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chu kì</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a:p>
            <a:pPr algn="just">
              <a:lnSpc>
                <a:spcPct val="150000"/>
              </a:lnSpc>
            </a:pPr>
            <a:r>
              <a:rPr lang="en-US" sz="2800" dirty="0">
                <a:latin typeface="UVN Saigon" panose="00000400000000000000" pitchFamily="2" charset="0"/>
                <a:ea typeface="Open Sans Extrabold" panose="020B0906030804020204" pitchFamily="34" charset="0"/>
                <a:cs typeface="Open Sans Extrabold" panose="020B0906030804020204" pitchFamily="34" charset="0"/>
              </a:rPr>
              <a:t>-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Số thứ tự của ch</a:t>
            </a:r>
            <a:r>
              <a:rPr lang="en-US" sz="2800" dirty="0">
                <a:latin typeface="UVN Saigon" panose="00000400000000000000" pitchFamily="2" charset="0"/>
                <a:ea typeface="Open Sans Extrabold" panose="020B0906030804020204" pitchFamily="34" charset="0"/>
                <a:cs typeface="Open Sans Extrabold" panose="020B0906030804020204" pitchFamily="34" charset="0"/>
              </a:rPr>
              <a:t>u</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kì cho biết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số lớp electron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trong một nguyên tử.</a:t>
            </a:r>
          </a:p>
        </p:txBody>
      </p:sp>
      <p:sp>
        <p:nvSpPr>
          <p:cNvPr id="2" name="TextBox 1">
            <a:extLst>
              <a:ext uri="{FF2B5EF4-FFF2-40B4-BE49-F238E27FC236}">
                <a16:creationId xmlns:a16="http://schemas.microsoft.com/office/drawing/2014/main" id="{9EB82F9A-C554-554B-402B-73BA71C2B881}"/>
              </a:ext>
            </a:extLst>
          </p:cNvPr>
          <p:cNvSpPr txBox="1"/>
          <p:nvPr/>
        </p:nvSpPr>
        <p:spPr>
          <a:xfrm>
            <a:off x="714376" y="969522"/>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2. Chu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kì</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69833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70" y="2288221"/>
            <a:ext cx="2735118" cy="27351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 name="TextBox 8"/>
          <p:cNvSpPr txBox="1"/>
          <p:nvPr/>
        </p:nvSpPr>
        <p:spPr>
          <a:xfrm>
            <a:off x="702941" y="1072075"/>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3.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Nhóm</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1786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6966" y="624310"/>
            <a:ext cx="2576087" cy="2576087"/>
            <a:chOff x="1767313" y="2499149"/>
            <a:chExt cx="500002" cy="500002"/>
          </a:xfrm>
        </p:grpSpPr>
        <p:sp>
          <p:nvSpPr>
            <p:cNvPr id="4" name="Oval 3">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 name="Oval 7">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10" name="TextBox 9"/>
          <p:cNvSpPr txBox="1"/>
          <p:nvPr/>
        </p:nvSpPr>
        <p:spPr>
          <a:xfrm>
            <a:off x="997988" y="3302277"/>
            <a:ext cx="1474041" cy="523220"/>
          </a:xfrm>
          <a:prstGeom prst="rect">
            <a:avLst/>
          </a:prstGeom>
          <a:noFill/>
        </p:spPr>
        <p:txBody>
          <a:bodyPr wrap="square" rtlCol="0">
            <a:spAutoFit/>
          </a:bodyPr>
          <a:lstStyle/>
          <a:p>
            <a:pPr algn="ctr"/>
            <a:r>
              <a:rPr lang="en-US" sz="2800" b="1" dirty="0"/>
              <a:t>Lithium</a:t>
            </a:r>
            <a:endParaRPr lang="vi-VN" sz="2800" b="1" dirty="0"/>
          </a:p>
        </p:txBody>
      </p:sp>
      <p:grpSp>
        <p:nvGrpSpPr>
          <p:cNvPr id="25" name="Group 24"/>
          <p:cNvGrpSpPr/>
          <p:nvPr/>
        </p:nvGrpSpPr>
        <p:grpSpPr>
          <a:xfrm>
            <a:off x="2834925" y="2568794"/>
            <a:ext cx="2931329" cy="3159394"/>
            <a:chOff x="1683534" y="3736114"/>
            <a:chExt cx="673370" cy="725760"/>
          </a:xfrm>
        </p:grpSpPr>
        <p:sp>
          <p:nvSpPr>
            <p:cNvPr id="11" name="Oval 10">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3" name="Oval 12">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4" name="Oval 13">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 name="Oval 14">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 name="Oval 15">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7" name="Oval 16">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8" name="Oval 17">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9" name="Oval 18">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0" name="Oval 19">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1" name="Oval 20">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 name="Oval 21">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 name="Oval 22">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 name="Oval 23">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grpSp>
      <p:sp>
        <p:nvSpPr>
          <p:cNvPr id="26" name="TextBox 25"/>
          <p:cNvSpPr txBox="1"/>
          <p:nvPr/>
        </p:nvSpPr>
        <p:spPr>
          <a:xfrm>
            <a:off x="3576556" y="5796138"/>
            <a:ext cx="1474041" cy="523220"/>
          </a:xfrm>
          <a:prstGeom prst="rect">
            <a:avLst/>
          </a:prstGeom>
          <a:noFill/>
        </p:spPr>
        <p:txBody>
          <a:bodyPr wrap="square" rtlCol="0">
            <a:spAutoFit/>
          </a:bodyPr>
          <a:lstStyle/>
          <a:p>
            <a:pPr algn="ctr"/>
            <a:r>
              <a:rPr lang="en-US" sz="2800" b="1" dirty="0"/>
              <a:t>Sodium</a:t>
            </a:r>
            <a:endParaRPr lang="vi-VN" sz="2800" b="1" dirty="0"/>
          </a:p>
        </p:txBody>
      </p:sp>
      <p:grpSp>
        <p:nvGrpSpPr>
          <p:cNvPr id="37" name="Group 36"/>
          <p:cNvGrpSpPr/>
          <p:nvPr/>
        </p:nvGrpSpPr>
        <p:grpSpPr>
          <a:xfrm>
            <a:off x="6120203" y="336162"/>
            <a:ext cx="2456250" cy="2752211"/>
            <a:chOff x="7553169" y="2495039"/>
            <a:chExt cx="507431" cy="555194"/>
          </a:xfrm>
        </p:grpSpPr>
        <p:sp>
          <p:nvSpPr>
            <p:cNvPr id="27" name="Oval 26">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5" name="Oval 34">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6" name="Oval 35">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38" name="TextBox 37"/>
          <p:cNvSpPr txBox="1"/>
          <p:nvPr/>
        </p:nvSpPr>
        <p:spPr>
          <a:xfrm>
            <a:off x="6629153" y="3132782"/>
            <a:ext cx="1474041" cy="523220"/>
          </a:xfrm>
          <a:prstGeom prst="rect">
            <a:avLst/>
          </a:prstGeom>
          <a:noFill/>
        </p:spPr>
        <p:txBody>
          <a:bodyPr wrap="square" rtlCol="0">
            <a:spAutoFit/>
          </a:bodyPr>
          <a:lstStyle/>
          <a:p>
            <a:pPr algn="ctr"/>
            <a:r>
              <a:rPr lang="en-US" sz="2800" b="1" dirty="0"/>
              <a:t>Oxygen</a:t>
            </a:r>
            <a:endParaRPr lang="vi-VN" sz="2800" b="1" dirty="0"/>
          </a:p>
        </p:txBody>
      </p:sp>
      <p:grpSp>
        <p:nvGrpSpPr>
          <p:cNvPr id="58" name="Group 57"/>
          <p:cNvGrpSpPr/>
          <p:nvPr/>
        </p:nvGrpSpPr>
        <p:grpSpPr>
          <a:xfrm>
            <a:off x="8184585" y="2521393"/>
            <a:ext cx="3241801" cy="3337302"/>
            <a:chOff x="7423244" y="3732000"/>
            <a:chExt cx="738076" cy="759819"/>
          </a:xfrm>
        </p:grpSpPr>
        <p:sp>
          <p:nvSpPr>
            <p:cNvPr id="39" name="Oval 38">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Oval 40">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2" name="Oval 41">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3" name="Oval 42">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4" name="Oval 43">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5" name="Oval 44">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6" name="Oval 45">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7" name="Oval 46">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8" name="Oval 47">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9" name="Oval 48">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0" name="Oval 49">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1" name="Oval 50">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4" name="Oval 53">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5" name="Oval 54">
              <a:extLst>
                <a:ext uri="{FF2B5EF4-FFF2-40B4-BE49-F238E27FC236}">
                  <a16:creationId xmlns:a16="http://schemas.microsoft.com/office/drawing/2014/main" id="{FBA8ACB6-A6A5-4C0B-EBD4-3A5AC1D8D79F}"/>
                </a:ext>
              </a:extLst>
            </p:cNvPr>
            <p:cNvSpPr/>
            <p:nvPr/>
          </p:nvSpPr>
          <p:spPr>
            <a:xfrm>
              <a:off x="8088836" y="40802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6" name="Oval 55">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7" name="Oval 56">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grpSp>
      <p:sp>
        <p:nvSpPr>
          <p:cNvPr id="59" name="TextBox 58"/>
          <p:cNvSpPr txBox="1"/>
          <p:nvPr/>
        </p:nvSpPr>
        <p:spPr>
          <a:xfrm>
            <a:off x="9111341" y="5853648"/>
            <a:ext cx="1474041" cy="523220"/>
          </a:xfrm>
          <a:prstGeom prst="rect">
            <a:avLst/>
          </a:prstGeom>
          <a:noFill/>
        </p:spPr>
        <p:txBody>
          <a:bodyPr wrap="square" rtlCol="0">
            <a:spAutoFit/>
          </a:bodyPr>
          <a:lstStyle/>
          <a:p>
            <a:pPr algn="ctr"/>
            <a:r>
              <a:rPr lang="en-US" sz="2800" b="1" dirty="0"/>
              <a:t>Sulfur</a:t>
            </a:r>
            <a:endParaRPr lang="vi-VN" sz="2800" b="1" dirty="0"/>
          </a:p>
        </p:txBody>
      </p:sp>
    </p:spTree>
    <p:extLst>
      <p:ext uri="{BB962C8B-B14F-4D97-AF65-F5344CB8AC3E}">
        <p14:creationId xmlns:p14="http://schemas.microsoft.com/office/powerpoint/2010/main" val="3980432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70" y="2288221"/>
            <a:ext cx="2735118" cy="27351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52788" y="2288221"/>
            <a:ext cx="8282977" cy="3046988"/>
          </a:xfrm>
          <a:prstGeom prst="rect">
            <a:avLst/>
          </a:prstGeom>
          <a:noFill/>
        </p:spPr>
        <p:txBody>
          <a:bodyPr wrap="square" rtlCol="0">
            <a:spAutoFit/>
          </a:bodyPr>
          <a:lstStyle/>
          <a:p>
            <a:pPr algn="just">
              <a:lnSpc>
                <a:spcPct val="150000"/>
              </a:lnSpc>
            </a:pPr>
            <a:r>
              <a:rPr lang="en-US" sz="3200" dirty="0"/>
              <a:t>- </a:t>
            </a:r>
            <a:r>
              <a:rPr lang="en-US" sz="3200" dirty="0" err="1"/>
              <a:t>Hãy</a:t>
            </a:r>
            <a:r>
              <a:rPr lang="en-US" sz="3200" dirty="0"/>
              <a:t> </a:t>
            </a:r>
            <a:r>
              <a:rPr lang="en-US" sz="3200" dirty="0" err="1"/>
              <a:t>cho</a:t>
            </a:r>
            <a:r>
              <a:rPr lang="en-US" sz="3200" dirty="0"/>
              <a:t> </a:t>
            </a:r>
            <a:r>
              <a:rPr lang="en-US" sz="3200" dirty="0" err="1"/>
              <a:t>biết</a:t>
            </a:r>
            <a:r>
              <a:rPr lang="en-US" sz="3200" dirty="0"/>
              <a:t> </a:t>
            </a:r>
            <a:r>
              <a:rPr lang="en-US" sz="3200" dirty="0" err="1"/>
              <a:t>nguyên</a:t>
            </a:r>
            <a:r>
              <a:rPr lang="en-US" sz="3200" dirty="0"/>
              <a:t> </a:t>
            </a:r>
            <a:r>
              <a:rPr lang="en-US" sz="3200" dirty="0" err="1"/>
              <a:t>tử</a:t>
            </a:r>
            <a:r>
              <a:rPr lang="en-US" sz="3200" dirty="0"/>
              <a:t> </a:t>
            </a:r>
            <a:r>
              <a:rPr lang="en-US" sz="3200" dirty="0" err="1"/>
              <a:t>các</a:t>
            </a:r>
            <a:r>
              <a:rPr lang="en-US" sz="3200" dirty="0"/>
              <a:t> </a:t>
            </a:r>
            <a:r>
              <a:rPr lang="en-US" sz="3200" dirty="0" err="1"/>
              <a:t>nguyên</a:t>
            </a:r>
            <a:r>
              <a:rPr lang="en-US" sz="3200" dirty="0"/>
              <a:t> </a:t>
            </a:r>
            <a:r>
              <a:rPr lang="en-US" sz="3200" dirty="0" err="1"/>
              <a:t>tố</a:t>
            </a:r>
            <a:r>
              <a:rPr lang="en-US" sz="3200" dirty="0"/>
              <a:t> </a:t>
            </a:r>
            <a:r>
              <a:rPr lang="en-US" sz="3200" dirty="0" err="1"/>
              <a:t>nào</a:t>
            </a:r>
            <a:r>
              <a:rPr lang="en-US" sz="3200" dirty="0"/>
              <a:t> </a:t>
            </a:r>
            <a:r>
              <a:rPr lang="en-US" sz="3200" dirty="0" err="1"/>
              <a:t>có</a:t>
            </a:r>
            <a:r>
              <a:rPr lang="en-US" sz="3200" dirty="0"/>
              <a:t> </a:t>
            </a:r>
            <a:r>
              <a:rPr lang="en-US" sz="3200" dirty="0" err="1">
                <a:solidFill>
                  <a:srgbClr val="FF0000"/>
                </a:solidFill>
              </a:rPr>
              <a:t>cùng</a:t>
            </a:r>
            <a:r>
              <a:rPr lang="en-US" sz="3200" dirty="0"/>
              <a:t> </a:t>
            </a:r>
            <a:r>
              <a:rPr lang="en-US" sz="3200" dirty="0" err="1">
                <a:solidFill>
                  <a:srgbClr val="FF0000"/>
                </a:solidFill>
              </a:rPr>
              <a:t>số</a:t>
            </a:r>
            <a:r>
              <a:rPr lang="en-US" sz="3200" dirty="0">
                <a:solidFill>
                  <a:srgbClr val="FF0000"/>
                </a:solidFill>
              </a:rPr>
              <a:t> electron ở </a:t>
            </a:r>
            <a:r>
              <a:rPr lang="en-US" sz="3200" dirty="0" err="1">
                <a:solidFill>
                  <a:srgbClr val="FF0000"/>
                </a:solidFill>
              </a:rPr>
              <a:t>lớp</a:t>
            </a:r>
            <a:r>
              <a:rPr lang="en-US" sz="3200" dirty="0">
                <a:solidFill>
                  <a:srgbClr val="FF0000"/>
                </a:solidFill>
              </a:rPr>
              <a:t> </a:t>
            </a:r>
            <a:r>
              <a:rPr lang="en-US" sz="3200" dirty="0" err="1">
                <a:solidFill>
                  <a:srgbClr val="FF0000"/>
                </a:solidFill>
              </a:rPr>
              <a:t>ngoài</a:t>
            </a:r>
            <a:r>
              <a:rPr lang="en-US" sz="3200" dirty="0">
                <a:solidFill>
                  <a:srgbClr val="FF0000"/>
                </a:solidFill>
              </a:rPr>
              <a:t> </a:t>
            </a:r>
            <a:r>
              <a:rPr lang="en-US" sz="3200" dirty="0" err="1">
                <a:solidFill>
                  <a:srgbClr val="FF0000"/>
                </a:solidFill>
              </a:rPr>
              <a:t>cùng</a:t>
            </a:r>
            <a:r>
              <a:rPr lang="en-US" sz="3200" dirty="0"/>
              <a:t>. </a:t>
            </a:r>
          </a:p>
          <a:p>
            <a:pPr algn="just">
              <a:lnSpc>
                <a:spcPct val="150000"/>
              </a:lnSpc>
            </a:pPr>
            <a:r>
              <a:rPr lang="en-US" sz="3200" dirty="0"/>
              <a:t>- So </a:t>
            </a:r>
            <a:r>
              <a:rPr lang="en-US" sz="3200" dirty="0" err="1"/>
              <a:t>sánh</a:t>
            </a:r>
            <a:r>
              <a:rPr lang="en-US" sz="3200" dirty="0"/>
              <a:t> </a:t>
            </a:r>
            <a:r>
              <a:rPr lang="en-US" sz="3200" dirty="0" err="1">
                <a:solidFill>
                  <a:srgbClr val="FF0000"/>
                </a:solidFill>
              </a:rPr>
              <a:t>số</a:t>
            </a:r>
            <a:r>
              <a:rPr lang="en-US" sz="3200" dirty="0">
                <a:solidFill>
                  <a:srgbClr val="FF0000"/>
                </a:solidFill>
              </a:rPr>
              <a:t> electron </a:t>
            </a:r>
            <a:r>
              <a:rPr lang="en-US" sz="3200" dirty="0" err="1">
                <a:solidFill>
                  <a:srgbClr val="FF0000"/>
                </a:solidFill>
              </a:rPr>
              <a:t>lớp</a:t>
            </a:r>
            <a:r>
              <a:rPr lang="en-US" sz="3200" dirty="0">
                <a:solidFill>
                  <a:srgbClr val="FF0000"/>
                </a:solidFill>
              </a:rPr>
              <a:t> </a:t>
            </a:r>
            <a:r>
              <a:rPr lang="en-US" sz="3200" dirty="0" err="1">
                <a:solidFill>
                  <a:srgbClr val="FF0000"/>
                </a:solidFill>
              </a:rPr>
              <a:t>ngoài</a:t>
            </a:r>
            <a:r>
              <a:rPr lang="en-US" sz="3200" dirty="0">
                <a:solidFill>
                  <a:srgbClr val="FF0000"/>
                </a:solidFill>
              </a:rPr>
              <a:t> </a:t>
            </a:r>
            <a:r>
              <a:rPr lang="en-US" sz="3200" dirty="0" err="1">
                <a:solidFill>
                  <a:srgbClr val="FF0000"/>
                </a:solidFill>
              </a:rPr>
              <a:t>cùng</a:t>
            </a:r>
            <a:r>
              <a:rPr lang="en-US" sz="3200" dirty="0">
                <a:solidFill>
                  <a:srgbClr val="FF0000"/>
                </a:solidFill>
              </a:rPr>
              <a:t> </a:t>
            </a:r>
            <a:r>
              <a:rPr lang="en-US" sz="3200" dirty="0" err="1"/>
              <a:t>với</a:t>
            </a:r>
            <a:r>
              <a:rPr lang="en-US" sz="3200" dirty="0"/>
              <a:t> </a:t>
            </a:r>
            <a:r>
              <a:rPr lang="en-US" sz="3200" dirty="0" err="1">
                <a:solidFill>
                  <a:srgbClr val="FF0000"/>
                </a:solidFill>
              </a:rPr>
              <a:t>số</a:t>
            </a:r>
            <a:r>
              <a:rPr lang="en-US" sz="3200" dirty="0">
                <a:solidFill>
                  <a:srgbClr val="FF0000"/>
                </a:solidFill>
              </a:rPr>
              <a:t> </a:t>
            </a:r>
            <a:r>
              <a:rPr lang="en-US" sz="3200" dirty="0" err="1">
                <a:solidFill>
                  <a:srgbClr val="FF0000"/>
                </a:solidFill>
              </a:rPr>
              <a:t>nhóm</a:t>
            </a:r>
            <a:r>
              <a:rPr lang="en-US" sz="3200" dirty="0"/>
              <a:t> </a:t>
            </a:r>
            <a:r>
              <a:rPr lang="en-US" sz="3200" dirty="0" err="1"/>
              <a:t>của</a:t>
            </a:r>
            <a:r>
              <a:rPr lang="en-US" sz="3200" dirty="0"/>
              <a:t> </a:t>
            </a:r>
            <a:r>
              <a:rPr lang="en-US" sz="3200" dirty="0" err="1"/>
              <a:t>chúng</a:t>
            </a:r>
            <a:r>
              <a:rPr lang="en-US" sz="3200" dirty="0"/>
              <a:t>.</a:t>
            </a:r>
            <a:endParaRPr lang="vi-VN" sz="3200" dirty="0">
              <a:latin typeface="Arial" panose="020B0604020202020204" pitchFamily="34" charset="0"/>
              <a:cs typeface="Arial" panose="020B0604020202020204" pitchFamily="34" charset="0"/>
            </a:endParaRPr>
          </a:p>
        </p:txBody>
      </p:sp>
      <p:sp>
        <p:nvSpPr>
          <p:cNvPr id="8" name="TextBox 7"/>
          <p:cNvSpPr txBox="1"/>
          <p:nvPr/>
        </p:nvSpPr>
        <p:spPr>
          <a:xfrm>
            <a:off x="245742" y="300038"/>
            <a:ext cx="10427021" cy="830997"/>
          </a:xfrm>
          <a:prstGeom prst="rect">
            <a:avLst/>
          </a:prstGeom>
          <a:noFill/>
        </p:spPr>
        <p:txBody>
          <a:bodyPr wrap="square" rtlCol="0">
            <a:spAutoFit/>
          </a:bodyPr>
          <a:lstStyle/>
          <a:p>
            <a:pPr>
              <a:lnSpc>
                <a:spcPct val="150000"/>
              </a:lnSpc>
            </a:pP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II.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Cấu</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tạo</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32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32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32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9" name="TextBox 8"/>
          <p:cNvSpPr txBox="1"/>
          <p:nvPr/>
        </p:nvSpPr>
        <p:spPr>
          <a:xfrm>
            <a:off x="702941" y="1072075"/>
            <a:ext cx="3140397" cy="749116"/>
          </a:xfrm>
          <a:prstGeom prst="rect">
            <a:avLst/>
          </a:prstGeom>
          <a:noFill/>
        </p:spPr>
        <p:txBody>
          <a:bodyPr wrap="square" rtlCol="0">
            <a:spAutoFit/>
          </a:bodyPr>
          <a:lstStyle/>
          <a:p>
            <a:pPr>
              <a:lnSpc>
                <a:spcPct val="150000"/>
              </a:lnSpc>
            </a:pPr>
            <a:r>
              <a:rPr lang="en-US" sz="3200" dirty="0">
                <a:latin typeface="UVN Saigon" panose="00000400000000000000" pitchFamily="2" charset="0"/>
                <a:ea typeface="Open Sans Extrabold" panose="020B0906030804020204" pitchFamily="34" charset="0"/>
                <a:cs typeface="Open Sans Extrabold" panose="020B0906030804020204" pitchFamily="34" charset="0"/>
              </a:rPr>
              <a:t>3. </a:t>
            </a:r>
            <a:r>
              <a:rPr lang="en-US" sz="3200" dirty="0" err="1">
                <a:latin typeface="UVN Saigon" panose="00000400000000000000" pitchFamily="2" charset="0"/>
                <a:ea typeface="Open Sans Extrabold" panose="020B0906030804020204" pitchFamily="34" charset="0"/>
                <a:cs typeface="Open Sans Extrabold" panose="020B0906030804020204" pitchFamily="34" charset="0"/>
              </a:rPr>
              <a:t>Nhóm</a:t>
            </a:r>
            <a:endParaRPr lang="vi-VN" sz="3200"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11633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6966" y="624310"/>
            <a:ext cx="2576087" cy="2576087"/>
            <a:chOff x="1767313" y="2499149"/>
            <a:chExt cx="500002" cy="500002"/>
          </a:xfrm>
        </p:grpSpPr>
        <p:sp>
          <p:nvSpPr>
            <p:cNvPr id="4" name="Oval 3">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Oval 4">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 name="Oval 5">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 name="Oval 7">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10" name="TextBox 9"/>
          <p:cNvSpPr txBox="1"/>
          <p:nvPr/>
        </p:nvSpPr>
        <p:spPr>
          <a:xfrm>
            <a:off x="997988" y="3302277"/>
            <a:ext cx="1474041" cy="523220"/>
          </a:xfrm>
          <a:prstGeom prst="rect">
            <a:avLst/>
          </a:prstGeom>
          <a:noFill/>
        </p:spPr>
        <p:txBody>
          <a:bodyPr wrap="square" rtlCol="0">
            <a:spAutoFit/>
          </a:bodyPr>
          <a:lstStyle/>
          <a:p>
            <a:pPr algn="ctr"/>
            <a:r>
              <a:rPr lang="en-US" sz="2800" b="1" dirty="0"/>
              <a:t>Lithium</a:t>
            </a:r>
            <a:endParaRPr lang="vi-VN" sz="2800" b="1" dirty="0"/>
          </a:p>
        </p:txBody>
      </p:sp>
      <p:grpSp>
        <p:nvGrpSpPr>
          <p:cNvPr id="25" name="Group 24"/>
          <p:cNvGrpSpPr/>
          <p:nvPr/>
        </p:nvGrpSpPr>
        <p:grpSpPr>
          <a:xfrm>
            <a:off x="2834925" y="2568794"/>
            <a:ext cx="2931329" cy="3159394"/>
            <a:chOff x="1683534" y="3736114"/>
            <a:chExt cx="673370" cy="725760"/>
          </a:xfrm>
        </p:grpSpPr>
        <p:sp>
          <p:nvSpPr>
            <p:cNvPr id="11" name="Oval 10">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3" name="Oval 12">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4" name="Oval 13">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 name="Oval 14">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 name="Oval 15">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7" name="Oval 16">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8" name="Oval 17">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9" name="Oval 18">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0" name="Oval 19">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1" name="Oval 20">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 name="Oval 21">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 name="Oval 22">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 name="Oval 23">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grpSp>
      <p:sp>
        <p:nvSpPr>
          <p:cNvPr id="26" name="TextBox 25"/>
          <p:cNvSpPr txBox="1"/>
          <p:nvPr/>
        </p:nvSpPr>
        <p:spPr>
          <a:xfrm>
            <a:off x="3576556" y="5796138"/>
            <a:ext cx="1474041" cy="523220"/>
          </a:xfrm>
          <a:prstGeom prst="rect">
            <a:avLst/>
          </a:prstGeom>
          <a:noFill/>
        </p:spPr>
        <p:txBody>
          <a:bodyPr wrap="square" rtlCol="0">
            <a:spAutoFit/>
          </a:bodyPr>
          <a:lstStyle/>
          <a:p>
            <a:pPr algn="ctr"/>
            <a:r>
              <a:rPr lang="en-US" sz="2800" b="1" dirty="0"/>
              <a:t>Sodium</a:t>
            </a:r>
            <a:endParaRPr lang="vi-VN" sz="2800" b="1" dirty="0"/>
          </a:p>
        </p:txBody>
      </p:sp>
      <p:grpSp>
        <p:nvGrpSpPr>
          <p:cNvPr id="37" name="Group 36"/>
          <p:cNvGrpSpPr/>
          <p:nvPr/>
        </p:nvGrpSpPr>
        <p:grpSpPr>
          <a:xfrm>
            <a:off x="6120203" y="336162"/>
            <a:ext cx="2456250" cy="2752211"/>
            <a:chOff x="7553169" y="2495039"/>
            <a:chExt cx="507431" cy="555194"/>
          </a:xfrm>
        </p:grpSpPr>
        <p:sp>
          <p:nvSpPr>
            <p:cNvPr id="27" name="Oval 26">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 name="Oval 27">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 name="Oval 28">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0" name="Oval 29">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 name="Oval 30">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5" name="Oval 34">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6" name="Oval 35">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38" name="TextBox 37"/>
          <p:cNvSpPr txBox="1"/>
          <p:nvPr/>
        </p:nvSpPr>
        <p:spPr>
          <a:xfrm>
            <a:off x="6827573" y="3448762"/>
            <a:ext cx="1474041" cy="523220"/>
          </a:xfrm>
          <a:prstGeom prst="rect">
            <a:avLst/>
          </a:prstGeom>
          <a:noFill/>
        </p:spPr>
        <p:txBody>
          <a:bodyPr wrap="square" rtlCol="0">
            <a:spAutoFit/>
          </a:bodyPr>
          <a:lstStyle/>
          <a:p>
            <a:pPr algn="ctr"/>
            <a:r>
              <a:rPr lang="en-US" sz="2800" b="1" dirty="0"/>
              <a:t>Oxygen</a:t>
            </a:r>
            <a:endParaRPr lang="vi-VN" sz="2800" b="1" dirty="0"/>
          </a:p>
        </p:txBody>
      </p:sp>
      <p:grpSp>
        <p:nvGrpSpPr>
          <p:cNvPr id="58" name="Group 57"/>
          <p:cNvGrpSpPr/>
          <p:nvPr/>
        </p:nvGrpSpPr>
        <p:grpSpPr>
          <a:xfrm>
            <a:off x="8184585" y="2521393"/>
            <a:ext cx="3241801" cy="3337302"/>
            <a:chOff x="7423244" y="3732000"/>
            <a:chExt cx="738076" cy="759819"/>
          </a:xfrm>
        </p:grpSpPr>
        <p:sp>
          <p:nvSpPr>
            <p:cNvPr id="39" name="Oval 38">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0" name="Oval 39">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Oval 40">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2" name="Oval 41">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3" name="Oval 42">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4" name="Oval 43">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5" name="Oval 44">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6" name="Oval 45">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7" name="Oval 46">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8" name="Oval 47">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49" name="Oval 48">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0" name="Oval 49">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1" name="Oval 50">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4" name="Oval 53">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5" name="Oval 54">
              <a:extLst>
                <a:ext uri="{FF2B5EF4-FFF2-40B4-BE49-F238E27FC236}">
                  <a16:creationId xmlns:a16="http://schemas.microsoft.com/office/drawing/2014/main" id="{FBA8ACB6-A6A5-4C0B-EBD4-3A5AC1D8D79F}"/>
                </a:ext>
              </a:extLst>
            </p:cNvPr>
            <p:cNvSpPr/>
            <p:nvPr/>
          </p:nvSpPr>
          <p:spPr>
            <a:xfrm>
              <a:off x="8088836" y="40802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6" name="Oval 55">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57" name="Oval 56">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grpSp>
      <p:sp>
        <p:nvSpPr>
          <p:cNvPr id="59" name="TextBox 58"/>
          <p:cNvSpPr txBox="1"/>
          <p:nvPr/>
        </p:nvSpPr>
        <p:spPr>
          <a:xfrm>
            <a:off x="9111341" y="5853648"/>
            <a:ext cx="1474041" cy="523220"/>
          </a:xfrm>
          <a:prstGeom prst="rect">
            <a:avLst/>
          </a:prstGeom>
          <a:noFill/>
        </p:spPr>
        <p:txBody>
          <a:bodyPr wrap="square" rtlCol="0">
            <a:spAutoFit/>
          </a:bodyPr>
          <a:lstStyle/>
          <a:p>
            <a:pPr algn="ctr"/>
            <a:r>
              <a:rPr lang="en-US" sz="2800" b="1" dirty="0"/>
              <a:t>Sulfur</a:t>
            </a:r>
            <a:endParaRPr lang="vi-VN" sz="2800" b="1" dirty="0"/>
          </a:p>
        </p:txBody>
      </p:sp>
      <p:sp>
        <p:nvSpPr>
          <p:cNvPr id="60" name="Rounded Rectangle 59"/>
          <p:cNvSpPr/>
          <p:nvPr/>
        </p:nvSpPr>
        <p:spPr>
          <a:xfrm>
            <a:off x="333829" y="336162"/>
            <a:ext cx="5544457" cy="60407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Rounded Rectangle 60"/>
          <p:cNvSpPr/>
          <p:nvPr/>
        </p:nvSpPr>
        <p:spPr>
          <a:xfrm>
            <a:off x="6046423" y="232229"/>
            <a:ext cx="5811749" cy="614463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Rounded Rectangle 61"/>
          <p:cNvSpPr/>
          <p:nvPr/>
        </p:nvSpPr>
        <p:spPr>
          <a:xfrm>
            <a:off x="841829" y="4842473"/>
            <a:ext cx="1721953" cy="697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Nhóm</a:t>
            </a:r>
            <a:r>
              <a:rPr lang="en-US" sz="2800" b="1" dirty="0"/>
              <a:t>  IA</a:t>
            </a:r>
            <a:endParaRPr lang="vi-VN" sz="2800" b="1" dirty="0"/>
          </a:p>
        </p:txBody>
      </p:sp>
      <p:sp>
        <p:nvSpPr>
          <p:cNvPr id="63" name="Rounded Rectangle 62"/>
          <p:cNvSpPr/>
          <p:nvPr/>
        </p:nvSpPr>
        <p:spPr>
          <a:xfrm>
            <a:off x="6347323" y="4893231"/>
            <a:ext cx="1954291" cy="697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Nhóm</a:t>
            </a:r>
            <a:r>
              <a:rPr lang="en-US" sz="2800" b="1" dirty="0"/>
              <a:t>  VIA</a:t>
            </a:r>
            <a:endParaRPr lang="vi-VN" sz="2800" b="1" dirty="0"/>
          </a:p>
        </p:txBody>
      </p:sp>
    </p:spTree>
    <p:extLst>
      <p:ext uri="{BB962C8B-B14F-4D97-AF65-F5344CB8AC3E}">
        <p14:creationId xmlns:p14="http://schemas.microsoft.com/office/powerpoint/2010/main" val="312841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1E5DD3-6555-4E24-828F-039C79CA09D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E4E109-7434-4F72-9769-0AD126952D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64054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ền thành phần - bảng tuần hoàn hình minh họa sẵn c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8265"/>
            <a:ext cx="5514975" cy="41362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55979" y="1834619"/>
            <a:ext cx="5902645" cy="2862322"/>
          </a:xfrm>
          <a:prstGeom prst="rect">
            <a:avLst/>
          </a:prstGeom>
          <a:noFill/>
        </p:spPr>
        <p:txBody>
          <a:bodyPr wrap="square" rtlCol="0">
            <a:spAutoFit/>
          </a:bodyPr>
          <a:lstStyle/>
          <a:p>
            <a:pPr>
              <a:lnSpc>
                <a:spcPct val="150000"/>
              </a:lnSpc>
            </a:pP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I.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tắc</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xây</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dựng</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40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40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40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160043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986956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B82CCD-53EA-40AF-9CCF-D3BBE1D9D8B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8C921E6-A2DC-4CBF-A995-172ED7C0F32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99454446"/>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276CC6D-4952-4BF2-8E4D-AC685C03F3A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B83FDBC-AE75-43ED-9A25-7445886DE0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572614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6EC087F-BB91-4092-B396-84B84C4B723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DFC3789-3EA5-4C71-984A-6AEF3BDF1D1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59313"/>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B19059-46B4-46EC-BE9C-D38E16AB84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59DE0F-6798-44BA-A84C-85BEDB736AF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9601994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BC6185-BA6F-47B5-906E-C6A6C696AF4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A0C274-5DDF-4A42-BBC8-48B6B7E4AB8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81316503"/>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85A443-5978-48F9-9632-F41783331D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25D96-3D22-456E-B4AA-DF4C453A11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5136621"/>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5C6A35-3040-4035-A555-1F5D61EB8EB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8136E4-6F14-4390-B334-6B6AFB49C1A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1453510"/>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251F2C-2CFF-433E-893A-306E6C2692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8C5FF02-F253-43B6-AE6E-3265A7EB15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514905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7D47CA6-893C-48A3-A411-62324A94F78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67250B0-FB43-46F7-B5E3-D6DCC34A6F9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218991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33" y="1796777"/>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5183" y="2290440"/>
            <a:ext cx="7983393" cy="2308324"/>
          </a:xfrm>
          <a:prstGeom prst="rect">
            <a:avLst/>
          </a:prstGeom>
          <a:noFill/>
        </p:spPr>
        <p:txBody>
          <a:bodyPr wrap="square" rtlCol="0">
            <a:spAutoFit/>
          </a:bodyPr>
          <a:lstStyle/>
          <a:p>
            <a:pPr algn="just">
              <a:lnSpc>
                <a:spcPct val="150000"/>
              </a:lnSpc>
            </a:pPr>
            <a:r>
              <a:rPr lang="en-US" sz="3200" dirty="0" err="1">
                <a:latin typeface="Arial" panose="020B0604020202020204" pitchFamily="34" charset="0"/>
                <a:cs typeface="Arial" panose="020B0604020202020204" pitchFamily="34" charset="0"/>
              </a:rPr>
              <a:t>Nêu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đổi</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proton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đầu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cuối</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0615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ung vi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98" y="-262090"/>
            <a:ext cx="12811594" cy="73998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348" y="2140117"/>
            <a:ext cx="8559420" cy="2595454"/>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Tập hợp các nguyên tố hoá học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theo cột dọc</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có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tính chất hoá học tương tự nhau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và sắp xếp theo chiều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tăng dần điện tích hạt nhân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được gọi là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nhóm</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STT của các nhóm A = Số electron lớp ngoài cùng.</a:t>
            </a:r>
          </a:p>
        </p:txBody>
      </p:sp>
      <p:sp>
        <p:nvSpPr>
          <p:cNvPr id="8" name="TextBox 7"/>
          <p:cNvSpPr txBox="1"/>
          <p:nvPr/>
        </p:nvSpPr>
        <p:spPr>
          <a:xfrm>
            <a:off x="2936578" y="665631"/>
            <a:ext cx="5237408" cy="923330"/>
          </a:xfrm>
          <a:prstGeom prst="rect">
            <a:avLst/>
          </a:prstGeom>
          <a:noFill/>
        </p:spPr>
        <p:txBody>
          <a:bodyPr wrap="square" rtlCol="0">
            <a:spAutoFit/>
          </a:bodyPr>
          <a:lstStyle/>
          <a:p>
            <a:pPr algn="ctr"/>
            <a:r>
              <a:rPr lang="en-US" sz="5400" b="1" dirty="0">
                <a:latin typeface="UVN Saigon" panose="00000400000000000000" pitchFamily="2" charset="0"/>
                <a:ea typeface="Open Sans Extrabold" panose="020B0906030804020204" pitchFamily="34" charset="0"/>
                <a:cs typeface="Open Sans Extrabold" panose="020B0906030804020204" pitchFamily="34" charset="0"/>
              </a:rPr>
              <a:t>KẾT LUẬN</a:t>
            </a:r>
            <a:endParaRPr lang="vi-VN" sz="54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931400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a:solidFill>
                <a:prstClr val="black"/>
              </a:solidFill>
            </a:endParaRPr>
          </a:p>
        </p:txBody>
      </p:sp>
      <p:sp>
        <p:nvSpPr>
          <p:cNvPr id="4" name="Rectangle 3">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800" dirty="0">
                <a:solidFill>
                  <a:prstClr val="black"/>
                </a:solidFill>
              </a:rPr>
              <a:t> </a:t>
            </a:r>
            <a:endParaRPr lang="en-US" altLang="en-US" dirty="0">
              <a:solidFill>
                <a:prstClr val="black"/>
              </a:solidFill>
              <a:latin typeface="Arial" panose="020B0604020202020204" pitchFamily="34" charset="0"/>
            </a:endParaRPr>
          </a:p>
        </p:txBody>
      </p:sp>
      <p:grpSp>
        <p:nvGrpSpPr>
          <p:cNvPr id="14" name="heater">
            <a:extLst>
              <a:ext uri="{FF2B5EF4-FFF2-40B4-BE49-F238E27FC236}">
                <a16:creationId xmlns:a16="http://schemas.microsoft.com/office/drawing/2014/main" id="{F0A030CF-BDE2-7E12-1881-1B10678E4897}"/>
              </a:ext>
            </a:extLst>
          </p:cNvPr>
          <p:cNvGrpSpPr/>
          <p:nvPr/>
        </p:nvGrpSpPr>
        <p:grpSpPr>
          <a:xfrm>
            <a:off x="521965" y="13502"/>
            <a:ext cx="11148069" cy="769441"/>
            <a:chOff x="1212286" y="-1"/>
            <a:chExt cx="11148069" cy="769441"/>
          </a:xfrm>
        </p:grpSpPr>
        <p:sp>
          <p:nvSpPr>
            <p:cNvPr id="18" name="Rectangle 17">
              <a:extLst>
                <a:ext uri="{FF2B5EF4-FFF2-40B4-BE49-F238E27FC236}">
                  <a16:creationId xmlns:a16="http://schemas.microsoft.com/office/drawing/2014/main" id="{725F1140-7E25-DAB6-69D5-DFAC125B55B7}"/>
                </a:ext>
              </a:extLst>
            </p:cNvPr>
            <p:cNvSpPr/>
            <p:nvPr/>
          </p:nvSpPr>
          <p:spPr>
            <a:xfrm>
              <a:off x="1424187" y="-1"/>
              <a:ext cx="10724269" cy="769441"/>
            </a:xfrm>
            <a:prstGeom prst="rect">
              <a:avLst/>
            </a:prstGeom>
            <a:solidFill>
              <a:srgbClr val="FCC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9" name="Title">
              <a:extLst>
                <a:ext uri="{FF2B5EF4-FFF2-40B4-BE49-F238E27FC236}">
                  <a16:creationId xmlns:a16="http://schemas.microsoft.com/office/drawing/2014/main" id="{DA070E75-46ED-1F27-E2CE-E03A404DE353}"/>
                </a:ext>
              </a:extLst>
            </p:cNvPr>
            <p:cNvSpPr txBox="1"/>
            <p:nvPr/>
          </p:nvSpPr>
          <p:spPr>
            <a:xfrm>
              <a:off x="1212286" y="164746"/>
              <a:ext cx="11148069" cy="492443"/>
            </a:xfrm>
            <a:prstGeom prst="rect">
              <a:avLst/>
            </a:prstGeom>
            <a:noFill/>
          </p:spPr>
          <p:txBody>
            <a:bodyPr wrap="square" rtlCol="0">
              <a:spAutoFit/>
            </a:bodyPr>
            <a:lstStyle/>
            <a:p>
              <a:pPr algn="ctr">
                <a:defRPr/>
              </a:pPr>
              <a:r>
                <a:rPr lang="en-US" sz="2600" b="1" dirty="0">
                  <a:solidFill>
                    <a:prstClr val="white"/>
                  </a:solidFill>
                  <a:latin typeface="Raleway" pitchFamily="2" charset="0"/>
                  <a:ea typeface="Open Sans Condensed" panose="020B0806030504020204" pitchFamily="34" charset="0"/>
                  <a:cs typeface="Open Sans Condensed" panose="020B0806030504020204" pitchFamily="34" charset="0"/>
                </a:rPr>
                <a:t>BẢNG TUẦN HOÀN CÁC NGUYÊN TỐ HÓA HỌC</a:t>
              </a:r>
            </a:p>
          </p:txBody>
        </p:sp>
      </p:grpSp>
      <p:sp>
        <p:nvSpPr>
          <p:cNvPr id="7" name="Rectangle 6">
            <a:extLst>
              <a:ext uri="{FF2B5EF4-FFF2-40B4-BE49-F238E27FC236}">
                <a16:creationId xmlns:a16="http://schemas.microsoft.com/office/drawing/2014/main" id="{D2B8F19C-0F49-7979-5ED9-A5AE57D62518}"/>
              </a:ext>
            </a:extLst>
          </p:cNvPr>
          <p:cNvSpPr/>
          <p:nvPr/>
        </p:nvSpPr>
        <p:spPr>
          <a:xfrm>
            <a:off x="767841" y="1163096"/>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92B38CE1-AB9A-4E68-5036-364C2A178A05}"/>
              </a:ext>
            </a:extLst>
          </p:cNvPr>
          <p:cNvSpPr/>
          <p:nvPr/>
        </p:nvSpPr>
        <p:spPr>
          <a:xfrm>
            <a:off x="767841" y="1765884"/>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1" name="Rectangle 20">
            <a:extLst>
              <a:ext uri="{FF2B5EF4-FFF2-40B4-BE49-F238E27FC236}">
                <a16:creationId xmlns:a16="http://schemas.microsoft.com/office/drawing/2014/main" id="{FB3008A3-E9A2-98A6-BFF7-28A195DCF3BD}"/>
              </a:ext>
            </a:extLst>
          </p:cNvPr>
          <p:cNvSpPr/>
          <p:nvPr/>
        </p:nvSpPr>
        <p:spPr>
          <a:xfrm>
            <a:off x="1363943" y="1765884"/>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5" name="Rectangle 94">
            <a:extLst>
              <a:ext uri="{FF2B5EF4-FFF2-40B4-BE49-F238E27FC236}">
                <a16:creationId xmlns:a16="http://schemas.microsoft.com/office/drawing/2014/main" id="{7AF20573-8612-0F36-20B5-7FA15F8CB738}"/>
              </a:ext>
            </a:extLst>
          </p:cNvPr>
          <p:cNvSpPr/>
          <p:nvPr/>
        </p:nvSpPr>
        <p:spPr>
          <a:xfrm>
            <a:off x="7878146" y="1763580"/>
            <a:ext cx="548639" cy="564121"/>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7" name="Rectangle 96">
            <a:extLst>
              <a:ext uri="{FF2B5EF4-FFF2-40B4-BE49-F238E27FC236}">
                <a16:creationId xmlns:a16="http://schemas.microsoft.com/office/drawing/2014/main" id="{73D74E26-F933-1AC6-524B-4A3E3502D2C0}"/>
              </a:ext>
            </a:extLst>
          </p:cNvPr>
          <p:cNvSpPr/>
          <p:nvPr/>
        </p:nvSpPr>
        <p:spPr>
          <a:xfrm>
            <a:off x="8482613" y="1761604"/>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99" name="Rectangle 98">
            <a:extLst>
              <a:ext uri="{FF2B5EF4-FFF2-40B4-BE49-F238E27FC236}">
                <a16:creationId xmlns:a16="http://schemas.microsoft.com/office/drawing/2014/main" id="{6538E48D-1699-1A55-36D3-9156AAAE3788}"/>
              </a:ext>
            </a:extLst>
          </p:cNvPr>
          <p:cNvSpPr/>
          <p:nvPr/>
        </p:nvSpPr>
        <p:spPr>
          <a:xfrm>
            <a:off x="9072107" y="177132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1" name="Rectangle 100">
            <a:extLst>
              <a:ext uri="{FF2B5EF4-FFF2-40B4-BE49-F238E27FC236}">
                <a16:creationId xmlns:a16="http://schemas.microsoft.com/office/drawing/2014/main" id="{AAFB516A-6EE6-C6F4-38F1-F1DBE4CDD588}"/>
              </a:ext>
            </a:extLst>
          </p:cNvPr>
          <p:cNvSpPr/>
          <p:nvPr/>
        </p:nvSpPr>
        <p:spPr>
          <a:xfrm>
            <a:off x="9673029" y="1779061"/>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3" name="Rectangle 102">
            <a:extLst>
              <a:ext uri="{FF2B5EF4-FFF2-40B4-BE49-F238E27FC236}">
                <a16:creationId xmlns:a16="http://schemas.microsoft.com/office/drawing/2014/main" id="{5288AE52-9012-F4F5-4D89-D4485E961D7B}"/>
              </a:ext>
            </a:extLst>
          </p:cNvPr>
          <p:cNvSpPr/>
          <p:nvPr/>
        </p:nvSpPr>
        <p:spPr>
          <a:xfrm>
            <a:off x="10271232" y="1784754"/>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5" name="Rectangle 104">
            <a:extLst>
              <a:ext uri="{FF2B5EF4-FFF2-40B4-BE49-F238E27FC236}">
                <a16:creationId xmlns:a16="http://schemas.microsoft.com/office/drawing/2014/main" id="{8F04A82F-1705-416B-CF8F-8C59B7175DDC}"/>
              </a:ext>
            </a:extLst>
          </p:cNvPr>
          <p:cNvSpPr/>
          <p:nvPr/>
        </p:nvSpPr>
        <p:spPr>
          <a:xfrm>
            <a:off x="10855503" y="1784584"/>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07" name="Rectangle 106">
            <a:extLst>
              <a:ext uri="{FF2B5EF4-FFF2-40B4-BE49-F238E27FC236}">
                <a16:creationId xmlns:a16="http://schemas.microsoft.com/office/drawing/2014/main" id="{768E428E-745F-A1CF-F3C3-16F4991134A2}"/>
              </a:ext>
            </a:extLst>
          </p:cNvPr>
          <p:cNvSpPr/>
          <p:nvPr/>
        </p:nvSpPr>
        <p:spPr>
          <a:xfrm>
            <a:off x="10855503" y="1194684"/>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45" name="Rectangle 144">
            <a:extLst>
              <a:ext uri="{FF2B5EF4-FFF2-40B4-BE49-F238E27FC236}">
                <a16:creationId xmlns:a16="http://schemas.microsoft.com/office/drawing/2014/main" id="{C800E4BB-DC4E-C16E-83B8-DB00A6DA3C66}"/>
              </a:ext>
            </a:extLst>
          </p:cNvPr>
          <p:cNvSpPr/>
          <p:nvPr/>
        </p:nvSpPr>
        <p:spPr>
          <a:xfrm>
            <a:off x="532614" y="5674157"/>
            <a:ext cx="151925" cy="151925"/>
          </a:xfrm>
          <a:prstGeom prst="rect">
            <a:avLst/>
          </a:prstGeom>
          <a:solidFill>
            <a:srgbClr val="A8ECB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Rectangle 145">
            <a:extLst>
              <a:ext uri="{FF2B5EF4-FFF2-40B4-BE49-F238E27FC236}">
                <a16:creationId xmlns:a16="http://schemas.microsoft.com/office/drawing/2014/main" id="{B2BD5CE2-2C07-AB26-DC76-1D5F5C478B2B}"/>
              </a:ext>
            </a:extLst>
          </p:cNvPr>
          <p:cNvSpPr/>
          <p:nvPr/>
        </p:nvSpPr>
        <p:spPr>
          <a:xfrm>
            <a:off x="532614" y="6279990"/>
            <a:ext cx="151925" cy="151925"/>
          </a:xfrm>
          <a:prstGeom prst="rect">
            <a:avLst/>
          </a:prstGeom>
          <a:solidFill>
            <a:srgbClr val="F5A56F"/>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7" name="Rectangle 146">
            <a:extLst>
              <a:ext uri="{FF2B5EF4-FFF2-40B4-BE49-F238E27FC236}">
                <a16:creationId xmlns:a16="http://schemas.microsoft.com/office/drawing/2014/main" id="{17F231FE-E7A1-47A7-E0EC-C18A0E347DB7}"/>
              </a:ext>
            </a:extLst>
          </p:cNvPr>
          <p:cNvSpPr/>
          <p:nvPr/>
        </p:nvSpPr>
        <p:spPr>
          <a:xfrm>
            <a:off x="532614" y="5976572"/>
            <a:ext cx="151925" cy="151925"/>
          </a:xfrm>
          <a:prstGeom prst="rect">
            <a:avLst/>
          </a:prstGeom>
          <a:solidFill>
            <a:srgbClr val="F79BB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TextBox 147">
            <a:extLst>
              <a:ext uri="{FF2B5EF4-FFF2-40B4-BE49-F238E27FC236}">
                <a16:creationId xmlns:a16="http://schemas.microsoft.com/office/drawing/2014/main" id="{6D710A5E-3D85-57EA-1B4E-4BF2EF6B1993}"/>
              </a:ext>
            </a:extLst>
          </p:cNvPr>
          <p:cNvSpPr txBox="1"/>
          <p:nvPr/>
        </p:nvSpPr>
        <p:spPr>
          <a:xfrm>
            <a:off x="636318" y="5641628"/>
            <a:ext cx="697391" cy="230832"/>
          </a:xfrm>
          <a:prstGeom prst="rect">
            <a:avLst/>
          </a:prstGeom>
          <a:noFill/>
        </p:spPr>
        <p:txBody>
          <a:bodyPr wrap="square" rtlCol="0">
            <a:spAutoFit/>
          </a:bodyPr>
          <a:lstStyle/>
          <a:p>
            <a:r>
              <a:rPr lang="en-US" sz="900" b="1" dirty="0">
                <a:solidFill>
                  <a:prstClr val="black"/>
                </a:solidFill>
                <a:latin typeface="Work Sans" pitchFamily="2" charset="0"/>
              </a:rPr>
              <a:t>Kim </a:t>
            </a:r>
            <a:r>
              <a:rPr lang="en-US" sz="900" b="1" dirty="0" err="1">
                <a:solidFill>
                  <a:prstClr val="black"/>
                </a:solidFill>
                <a:latin typeface="Work Sans" pitchFamily="2" charset="0"/>
              </a:rPr>
              <a:t>loại</a:t>
            </a:r>
            <a:endParaRPr lang="en-US" sz="900" b="1" dirty="0">
              <a:solidFill>
                <a:prstClr val="black"/>
              </a:solidFill>
              <a:latin typeface="Work Sans" pitchFamily="2" charset="0"/>
            </a:endParaRPr>
          </a:p>
        </p:txBody>
      </p:sp>
      <p:sp>
        <p:nvSpPr>
          <p:cNvPr id="149" name="TextBox 148">
            <a:extLst>
              <a:ext uri="{FF2B5EF4-FFF2-40B4-BE49-F238E27FC236}">
                <a16:creationId xmlns:a16="http://schemas.microsoft.com/office/drawing/2014/main" id="{2B139AD9-EE69-BCB5-7238-64225B91B9BA}"/>
              </a:ext>
            </a:extLst>
          </p:cNvPr>
          <p:cNvSpPr txBox="1"/>
          <p:nvPr/>
        </p:nvSpPr>
        <p:spPr>
          <a:xfrm>
            <a:off x="636318" y="5930522"/>
            <a:ext cx="697391" cy="230832"/>
          </a:xfrm>
          <a:prstGeom prst="rect">
            <a:avLst/>
          </a:prstGeom>
          <a:noFill/>
        </p:spPr>
        <p:txBody>
          <a:bodyPr wrap="square" rtlCol="0">
            <a:spAutoFit/>
          </a:bodyPr>
          <a:lstStyle/>
          <a:p>
            <a:r>
              <a:rPr lang="en-US" sz="900" b="1" dirty="0">
                <a:solidFill>
                  <a:prstClr val="black"/>
                </a:solidFill>
                <a:latin typeface="Work Sans" pitchFamily="2" charset="0"/>
              </a:rPr>
              <a:t>Phi </a:t>
            </a:r>
            <a:r>
              <a:rPr lang="en-US" sz="900" b="1" dirty="0" err="1">
                <a:solidFill>
                  <a:prstClr val="black"/>
                </a:solidFill>
                <a:latin typeface="Work Sans" pitchFamily="2" charset="0"/>
              </a:rPr>
              <a:t>kim</a:t>
            </a:r>
            <a:endParaRPr lang="en-US" sz="900" b="1" dirty="0">
              <a:solidFill>
                <a:prstClr val="black"/>
              </a:solidFill>
              <a:latin typeface="Work Sans" pitchFamily="2" charset="0"/>
            </a:endParaRPr>
          </a:p>
        </p:txBody>
      </p:sp>
      <p:sp>
        <p:nvSpPr>
          <p:cNvPr id="150" name="TextBox 149">
            <a:extLst>
              <a:ext uri="{FF2B5EF4-FFF2-40B4-BE49-F238E27FC236}">
                <a16:creationId xmlns:a16="http://schemas.microsoft.com/office/drawing/2014/main" id="{32308DDD-F5CB-8EEF-7A66-DD580EB9425B}"/>
              </a:ext>
            </a:extLst>
          </p:cNvPr>
          <p:cNvSpPr txBox="1"/>
          <p:nvPr/>
        </p:nvSpPr>
        <p:spPr>
          <a:xfrm>
            <a:off x="636318" y="6242224"/>
            <a:ext cx="697391" cy="230832"/>
          </a:xfrm>
          <a:prstGeom prst="rect">
            <a:avLst/>
          </a:prstGeom>
          <a:noFill/>
        </p:spPr>
        <p:txBody>
          <a:bodyPr wrap="square" rtlCol="0">
            <a:spAutoFit/>
          </a:bodyPr>
          <a:lstStyle/>
          <a:p>
            <a:r>
              <a:rPr lang="en-US" sz="900" b="1" dirty="0" err="1">
                <a:solidFill>
                  <a:prstClr val="black"/>
                </a:solidFill>
                <a:latin typeface="Work Sans" pitchFamily="2" charset="0"/>
              </a:rPr>
              <a:t>Khí</a:t>
            </a:r>
            <a:r>
              <a:rPr lang="en-US" sz="900" b="1" dirty="0">
                <a:solidFill>
                  <a:prstClr val="black"/>
                </a:solidFill>
                <a:latin typeface="Work Sans" pitchFamily="2" charset="0"/>
              </a:rPr>
              <a:t> </a:t>
            </a:r>
            <a:r>
              <a:rPr lang="en-US" sz="900" b="1" dirty="0" err="1">
                <a:solidFill>
                  <a:prstClr val="black"/>
                </a:solidFill>
                <a:latin typeface="Work Sans" pitchFamily="2" charset="0"/>
              </a:rPr>
              <a:t>hiếm</a:t>
            </a:r>
            <a:endParaRPr lang="en-US" sz="900" b="1" dirty="0">
              <a:solidFill>
                <a:prstClr val="black"/>
              </a:solidFill>
              <a:latin typeface="Work Sans" pitchFamily="2" charset="0"/>
            </a:endParaRPr>
          </a:p>
        </p:txBody>
      </p:sp>
      <p:sp>
        <p:nvSpPr>
          <p:cNvPr id="151" name="TextBox 150">
            <a:extLst>
              <a:ext uri="{FF2B5EF4-FFF2-40B4-BE49-F238E27FC236}">
                <a16:creationId xmlns:a16="http://schemas.microsoft.com/office/drawing/2014/main" id="{C9EE9223-2504-6302-BDC5-713D4C4ED9E9}"/>
              </a:ext>
            </a:extLst>
          </p:cNvPr>
          <p:cNvSpPr txBox="1"/>
          <p:nvPr/>
        </p:nvSpPr>
        <p:spPr>
          <a:xfrm>
            <a:off x="618730" y="734134"/>
            <a:ext cx="697391" cy="230832"/>
          </a:xfrm>
          <a:prstGeom prst="rect">
            <a:avLst/>
          </a:prstGeom>
          <a:noFill/>
        </p:spPr>
        <p:txBody>
          <a:bodyPr wrap="square" rtlCol="0">
            <a:spAutoFit/>
          </a:bodyPr>
          <a:lstStyle/>
          <a:p>
            <a:pPr algn="ctr"/>
            <a:r>
              <a:rPr lang="en-US" sz="900" b="1" dirty="0" err="1">
                <a:solidFill>
                  <a:prstClr val="black"/>
                </a:solidFill>
                <a:latin typeface="Work Sans" pitchFamily="2" charset="0"/>
              </a:rPr>
              <a:t>Nhóm</a:t>
            </a:r>
            <a:endParaRPr lang="en-US" sz="900" b="1" dirty="0">
              <a:solidFill>
                <a:prstClr val="black"/>
              </a:solidFill>
              <a:latin typeface="Work Sans" pitchFamily="2" charset="0"/>
            </a:endParaRPr>
          </a:p>
        </p:txBody>
      </p:sp>
      <p:sp>
        <p:nvSpPr>
          <p:cNvPr id="152" name="TextBox 151">
            <a:extLst>
              <a:ext uri="{FF2B5EF4-FFF2-40B4-BE49-F238E27FC236}">
                <a16:creationId xmlns:a16="http://schemas.microsoft.com/office/drawing/2014/main" id="{8D0D9736-B710-39FB-8A01-864BAA589E30}"/>
              </a:ext>
            </a:extLst>
          </p:cNvPr>
          <p:cNvSpPr txBox="1"/>
          <p:nvPr/>
        </p:nvSpPr>
        <p:spPr>
          <a:xfrm rot="16200000">
            <a:off x="69955" y="3371149"/>
            <a:ext cx="697391" cy="230832"/>
          </a:xfrm>
          <a:prstGeom prst="rect">
            <a:avLst/>
          </a:prstGeom>
          <a:noFill/>
        </p:spPr>
        <p:txBody>
          <a:bodyPr wrap="square" rtlCol="0">
            <a:spAutoFit/>
          </a:bodyPr>
          <a:lstStyle/>
          <a:p>
            <a:pPr algn="ctr"/>
            <a:r>
              <a:rPr lang="en-US" sz="900" b="1" dirty="0">
                <a:solidFill>
                  <a:prstClr val="black"/>
                </a:solidFill>
                <a:latin typeface="Work Sans" pitchFamily="2" charset="0"/>
              </a:rPr>
              <a:t>Chu </a:t>
            </a:r>
            <a:r>
              <a:rPr lang="en-US" sz="900" b="1" dirty="0" err="1">
                <a:solidFill>
                  <a:prstClr val="black"/>
                </a:solidFill>
                <a:latin typeface="Work Sans" pitchFamily="2" charset="0"/>
              </a:rPr>
              <a:t>kì</a:t>
            </a:r>
            <a:endParaRPr lang="en-US" sz="900" b="1" dirty="0">
              <a:solidFill>
                <a:prstClr val="black"/>
              </a:solidFill>
              <a:latin typeface="Work Sans" pitchFamily="2" charset="0"/>
            </a:endParaRPr>
          </a:p>
        </p:txBody>
      </p:sp>
      <p:sp>
        <p:nvSpPr>
          <p:cNvPr id="153" name="TextBox 152">
            <a:extLst>
              <a:ext uri="{FF2B5EF4-FFF2-40B4-BE49-F238E27FC236}">
                <a16:creationId xmlns:a16="http://schemas.microsoft.com/office/drawing/2014/main" id="{35208078-2BB0-C204-0D85-4F1092BA2440}"/>
              </a:ext>
            </a:extLst>
          </p:cNvPr>
          <p:cNvSpPr txBox="1"/>
          <p:nvPr/>
        </p:nvSpPr>
        <p:spPr>
          <a:xfrm>
            <a:off x="767842" y="944190"/>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IA</a:t>
            </a:r>
          </a:p>
        </p:txBody>
      </p:sp>
      <p:sp>
        <p:nvSpPr>
          <p:cNvPr id="154" name="TextBox 153">
            <a:extLst>
              <a:ext uri="{FF2B5EF4-FFF2-40B4-BE49-F238E27FC236}">
                <a16:creationId xmlns:a16="http://schemas.microsoft.com/office/drawing/2014/main" id="{146BB4AE-74F4-1A37-4F96-5BA6E923D762}"/>
              </a:ext>
            </a:extLst>
          </p:cNvPr>
          <p:cNvSpPr txBox="1"/>
          <p:nvPr/>
        </p:nvSpPr>
        <p:spPr>
          <a:xfrm>
            <a:off x="1397268" y="154822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IIA</a:t>
            </a:r>
          </a:p>
        </p:txBody>
      </p:sp>
      <p:sp>
        <p:nvSpPr>
          <p:cNvPr id="155" name="TextBox 154">
            <a:extLst>
              <a:ext uri="{FF2B5EF4-FFF2-40B4-BE49-F238E27FC236}">
                <a16:creationId xmlns:a16="http://schemas.microsoft.com/office/drawing/2014/main" id="{5EBCE7A9-2F6A-C2C8-E182-6EBF59F7F40F}"/>
              </a:ext>
            </a:extLst>
          </p:cNvPr>
          <p:cNvSpPr txBox="1"/>
          <p:nvPr/>
        </p:nvSpPr>
        <p:spPr>
          <a:xfrm>
            <a:off x="2032740" y="2724076"/>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IIIB</a:t>
            </a:r>
          </a:p>
        </p:txBody>
      </p:sp>
      <p:sp>
        <p:nvSpPr>
          <p:cNvPr id="156" name="TextBox 155">
            <a:extLst>
              <a:ext uri="{FF2B5EF4-FFF2-40B4-BE49-F238E27FC236}">
                <a16:creationId xmlns:a16="http://schemas.microsoft.com/office/drawing/2014/main" id="{D2264C5C-1FDD-7B44-EDE1-1575789E3955}"/>
              </a:ext>
            </a:extLst>
          </p:cNvPr>
          <p:cNvSpPr txBox="1"/>
          <p:nvPr/>
        </p:nvSpPr>
        <p:spPr>
          <a:xfrm>
            <a:off x="2624296" y="2719327"/>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IVB</a:t>
            </a:r>
          </a:p>
        </p:txBody>
      </p:sp>
      <p:sp>
        <p:nvSpPr>
          <p:cNvPr id="157" name="TextBox 156">
            <a:extLst>
              <a:ext uri="{FF2B5EF4-FFF2-40B4-BE49-F238E27FC236}">
                <a16:creationId xmlns:a16="http://schemas.microsoft.com/office/drawing/2014/main" id="{8DFB485F-DFBD-5ED5-8363-6ECD73B04405}"/>
              </a:ext>
            </a:extLst>
          </p:cNvPr>
          <p:cNvSpPr txBox="1"/>
          <p:nvPr/>
        </p:nvSpPr>
        <p:spPr>
          <a:xfrm>
            <a:off x="3222833" y="2719327"/>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VB</a:t>
            </a:r>
          </a:p>
        </p:txBody>
      </p:sp>
      <p:sp>
        <p:nvSpPr>
          <p:cNvPr id="158" name="TextBox 157">
            <a:extLst>
              <a:ext uri="{FF2B5EF4-FFF2-40B4-BE49-F238E27FC236}">
                <a16:creationId xmlns:a16="http://schemas.microsoft.com/office/drawing/2014/main" id="{B1C775B7-0891-2225-6521-676F6C1DBCC5}"/>
              </a:ext>
            </a:extLst>
          </p:cNvPr>
          <p:cNvSpPr txBox="1"/>
          <p:nvPr/>
        </p:nvSpPr>
        <p:spPr>
          <a:xfrm>
            <a:off x="3812627"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VIB</a:t>
            </a:r>
          </a:p>
        </p:txBody>
      </p:sp>
      <p:sp>
        <p:nvSpPr>
          <p:cNvPr id="159" name="TextBox 158">
            <a:extLst>
              <a:ext uri="{FF2B5EF4-FFF2-40B4-BE49-F238E27FC236}">
                <a16:creationId xmlns:a16="http://schemas.microsoft.com/office/drawing/2014/main" id="{A728651C-5664-BB22-C6D3-78C51F962BF6}"/>
              </a:ext>
            </a:extLst>
          </p:cNvPr>
          <p:cNvSpPr txBox="1"/>
          <p:nvPr/>
        </p:nvSpPr>
        <p:spPr>
          <a:xfrm>
            <a:off x="4333785" y="2715550"/>
            <a:ext cx="545286" cy="230832"/>
          </a:xfrm>
          <a:prstGeom prst="rect">
            <a:avLst/>
          </a:prstGeom>
          <a:noFill/>
        </p:spPr>
        <p:txBody>
          <a:bodyPr wrap="square" rtlCol="0">
            <a:spAutoFit/>
          </a:bodyPr>
          <a:lstStyle/>
          <a:p>
            <a:pPr algn="ctr"/>
            <a:r>
              <a:rPr lang="en-US" sz="900" dirty="0">
                <a:solidFill>
                  <a:prstClr val="black"/>
                </a:solidFill>
                <a:latin typeface="Work Sans" pitchFamily="2" charset="0"/>
              </a:rPr>
              <a:t>VIIB</a:t>
            </a:r>
          </a:p>
        </p:txBody>
      </p:sp>
      <p:sp>
        <p:nvSpPr>
          <p:cNvPr id="161" name="TextBox 160">
            <a:extLst>
              <a:ext uri="{FF2B5EF4-FFF2-40B4-BE49-F238E27FC236}">
                <a16:creationId xmlns:a16="http://schemas.microsoft.com/office/drawing/2014/main" id="{639CABAC-DA22-3C9B-D2AD-A85094B5BBA5}"/>
              </a:ext>
            </a:extLst>
          </p:cNvPr>
          <p:cNvSpPr txBox="1"/>
          <p:nvPr/>
        </p:nvSpPr>
        <p:spPr>
          <a:xfrm>
            <a:off x="5516878" y="2715550"/>
            <a:ext cx="545383" cy="230832"/>
          </a:xfrm>
          <a:prstGeom prst="rect">
            <a:avLst/>
          </a:prstGeom>
          <a:noFill/>
        </p:spPr>
        <p:txBody>
          <a:bodyPr wrap="square" rtlCol="0">
            <a:spAutoFit/>
          </a:bodyPr>
          <a:lstStyle/>
          <a:p>
            <a:pPr algn="ctr"/>
            <a:r>
              <a:rPr lang="en-US" sz="900" dirty="0">
                <a:solidFill>
                  <a:prstClr val="black"/>
                </a:solidFill>
                <a:latin typeface="Work Sans" pitchFamily="2" charset="0"/>
              </a:rPr>
              <a:t>VIIIB</a:t>
            </a:r>
          </a:p>
        </p:txBody>
      </p:sp>
      <p:sp>
        <p:nvSpPr>
          <p:cNvPr id="163" name="TextBox 162">
            <a:extLst>
              <a:ext uri="{FF2B5EF4-FFF2-40B4-BE49-F238E27FC236}">
                <a16:creationId xmlns:a16="http://schemas.microsoft.com/office/drawing/2014/main" id="{F27D857B-C350-F44F-3FE2-2A41E58536DD}"/>
              </a:ext>
            </a:extLst>
          </p:cNvPr>
          <p:cNvSpPr txBox="1"/>
          <p:nvPr/>
        </p:nvSpPr>
        <p:spPr>
          <a:xfrm>
            <a:off x="6778364"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IB</a:t>
            </a:r>
          </a:p>
        </p:txBody>
      </p:sp>
      <p:sp>
        <p:nvSpPr>
          <p:cNvPr id="164" name="TextBox 163">
            <a:extLst>
              <a:ext uri="{FF2B5EF4-FFF2-40B4-BE49-F238E27FC236}">
                <a16:creationId xmlns:a16="http://schemas.microsoft.com/office/drawing/2014/main" id="{53011374-CF07-C145-7B41-B768FD7BBAEF}"/>
              </a:ext>
            </a:extLst>
          </p:cNvPr>
          <p:cNvSpPr txBox="1"/>
          <p:nvPr/>
        </p:nvSpPr>
        <p:spPr>
          <a:xfrm>
            <a:off x="7377271" y="2715550"/>
            <a:ext cx="384436" cy="230832"/>
          </a:xfrm>
          <a:prstGeom prst="rect">
            <a:avLst/>
          </a:prstGeom>
          <a:noFill/>
        </p:spPr>
        <p:txBody>
          <a:bodyPr wrap="square" rtlCol="0">
            <a:spAutoFit/>
          </a:bodyPr>
          <a:lstStyle/>
          <a:p>
            <a:pPr algn="ctr"/>
            <a:r>
              <a:rPr lang="en-US" sz="900" dirty="0">
                <a:solidFill>
                  <a:prstClr val="black"/>
                </a:solidFill>
                <a:latin typeface="Work Sans" pitchFamily="2" charset="0"/>
              </a:rPr>
              <a:t>IIB</a:t>
            </a:r>
          </a:p>
        </p:txBody>
      </p:sp>
      <p:sp>
        <p:nvSpPr>
          <p:cNvPr id="165" name="TextBox 164">
            <a:extLst>
              <a:ext uri="{FF2B5EF4-FFF2-40B4-BE49-F238E27FC236}">
                <a16:creationId xmlns:a16="http://schemas.microsoft.com/office/drawing/2014/main" id="{E3917A52-9F14-6BB0-7DA9-F17A45B769EF}"/>
              </a:ext>
            </a:extLst>
          </p:cNvPr>
          <p:cNvSpPr txBox="1"/>
          <p:nvPr/>
        </p:nvSpPr>
        <p:spPr>
          <a:xfrm>
            <a:off x="7937287" y="1532748"/>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IIIA</a:t>
            </a:r>
          </a:p>
        </p:txBody>
      </p:sp>
      <p:sp>
        <p:nvSpPr>
          <p:cNvPr id="166" name="TextBox 165">
            <a:extLst>
              <a:ext uri="{FF2B5EF4-FFF2-40B4-BE49-F238E27FC236}">
                <a16:creationId xmlns:a16="http://schemas.microsoft.com/office/drawing/2014/main" id="{89772A4C-60EC-B188-BC43-C8998BDA0E70}"/>
              </a:ext>
            </a:extLst>
          </p:cNvPr>
          <p:cNvSpPr txBox="1"/>
          <p:nvPr/>
        </p:nvSpPr>
        <p:spPr>
          <a:xfrm>
            <a:off x="8523815" y="152571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IVA</a:t>
            </a:r>
          </a:p>
        </p:txBody>
      </p:sp>
      <p:sp>
        <p:nvSpPr>
          <p:cNvPr id="167" name="TextBox 166">
            <a:extLst>
              <a:ext uri="{FF2B5EF4-FFF2-40B4-BE49-F238E27FC236}">
                <a16:creationId xmlns:a16="http://schemas.microsoft.com/office/drawing/2014/main" id="{FF6C598E-5A1E-8E81-E7C5-444F001D5E84}"/>
              </a:ext>
            </a:extLst>
          </p:cNvPr>
          <p:cNvSpPr txBox="1"/>
          <p:nvPr/>
        </p:nvSpPr>
        <p:spPr>
          <a:xfrm>
            <a:off x="9104292" y="1520763"/>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VA</a:t>
            </a:r>
          </a:p>
        </p:txBody>
      </p:sp>
      <p:sp>
        <p:nvSpPr>
          <p:cNvPr id="168" name="TextBox 167">
            <a:extLst>
              <a:ext uri="{FF2B5EF4-FFF2-40B4-BE49-F238E27FC236}">
                <a16:creationId xmlns:a16="http://schemas.microsoft.com/office/drawing/2014/main" id="{22AC522A-3600-7DE0-589F-BD63E54DE6AD}"/>
              </a:ext>
            </a:extLst>
          </p:cNvPr>
          <p:cNvSpPr txBox="1"/>
          <p:nvPr/>
        </p:nvSpPr>
        <p:spPr>
          <a:xfrm>
            <a:off x="9724251" y="1512279"/>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VIA</a:t>
            </a:r>
          </a:p>
        </p:txBody>
      </p:sp>
      <p:sp>
        <p:nvSpPr>
          <p:cNvPr id="169" name="TextBox 168">
            <a:extLst>
              <a:ext uri="{FF2B5EF4-FFF2-40B4-BE49-F238E27FC236}">
                <a16:creationId xmlns:a16="http://schemas.microsoft.com/office/drawing/2014/main" id="{FDA6D24C-2835-F09D-7873-6210FCE296E6}"/>
              </a:ext>
            </a:extLst>
          </p:cNvPr>
          <p:cNvSpPr txBox="1"/>
          <p:nvPr/>
        </p:nvSpPr>
        <p:spPr>
          <a:xfrm>
            <a:off x="10282066" y="1525596"/>
            <a:ext cx="545639" cy="230832"/>
          </a:xfrm>
          <a:prstGeom prst="rect">
            <a:avLst/>
          </a:prstGeom>
          <a:noFill/>
        </p:spPr>
        <p:txBody>
          <a:bodyPr wrap="square" rtlCol="0">
            <a:spAutoFit/>
          </a:bodyPr>
          <a:lstStyle/>
          <a:p>
            <a:pPr algn="ctr"/>
            <a:r>
              <a:rPr lang="en-US" sz="900" dirty="0">
                <a:solidFill>
                  <a:prstClr val="black"/>
                </a:solidFill>
                <a:latin typeface="Work Sans" pitchFamily="2" charset="0"/>
              </a:rPr>
              <a:t>VIIA</a:t>
            </a:r>
          </a:p>
        </p:txBody>
      </p:sp>
      <p:sp>
        <p:nvSpPr>
          <p:cNvPr id="170" name="TextBox 169">
            <a:extLst>
              <a:ext uri="{FF2B5EF4-FFF2-40B4-BE49-F238E27FC236}">
                <a16:creationId xmlns:a16="http://schemas.microsoft.com/office/drawing/2014/main" id="{C95BCDD9-8897-571B-9A21-16CE10097E61}"/>
              </a:ext>
            </a:extLst>
          </p:cNvPr>
          <p:cNvSpPr txBox="1"/>
          <p:nvPr/>
        </p:nvSpPr>
        <p:spPr>
          <a:xfrm>
            <a:off x="10915034" y="965354"/>
            <a:ext cx="450861" cy="230832"/>
          </a:xfrm>
          <a:prstGeom prst="rect">
            <a:avLst/>
          </a:prstGeom>
          <a:noFill/>
        </p:spPr>
        <p:txBody>
          <a:bodyPr wrap="square" rtlCol="0">
            <a:spAutoFit/>
          </a:bodyPr>
          <a:lstStyle/>
          <a:p>
            <a:pPr algn="ctr"/>
            <a:r>
              <a:rPr lang="en-US" sz="900" dirty="0">
                <a:solidFill>
                  <a:prstClr val="black"/>
                </a:solidFill>
                <a:latin typeface="Work Sans" pitchFamily="2" charset="0"/>
              </a:rPr>
              <a:t>VIIA</a:t>
            </a:r>
          </a:p>
        </p:txBody>
      </p:sp>
      <p:cxnSp>
        <p:nvCxnSpPr>
          <p:cNvPr id="186" name="Straight Connector 185">
            <a:extLst>
              <a:ext uri="{FF2B5EF4-FFF2-40B4-BE49-F238E27FC236}">
                <a16:creationId xmlns:a16="http://schemas.microsoft.com/office/drawing/2014/main" id="{CE73B5FD-717A-2D06-DD53-AAFD9230CC66}"/>
              </a:ext>
            </a:extLst>
          </p:cNvPr>
          <p:cNvCxnSpPr>
            <a:cxnSpLocks/>
          </p:cNvCxnSpPr>
          <p:nvPr/>
        </p:nvCxnSpPr>
        <p:spPr>
          <a:xfrm>
            <a:off x="5201196" y="2813115"/>
            <a:ext cx="449321" cy="0"/>
          </a:xfrm>
          <a:prstGeom prst="line">
            <a:avLst/>
          </a:prstGeom>
        </p:spPr>
        <p:style>
          <a:lnRef idx="2">
            <a:schemeClr val="dk1"/>
          </a:lnRef>
          <a:fillRef idx="0">
            <a:schemeClr val="dk1"/>
          </a:fillRef>
          <a:effectRef idx="1">
            <a:schemeClr val="dk1"/>
          </a:effectRef>
          <a:fontRef idx="minor">
            <a:schemeClr val="tx1"/>
          </a:fontRef>
        </p:style>
      </p:cxnSp>
      <p:cxnSp>
        <p:nvCxnSpPr>
          <p:cNvPr id="187" name="Straight Arrow Connector 186">
            <a:extLst>
              <a:ext uri="{FF2B5EF4-FFF2-40B4-BE49-F238E27FC236}">
                <a16:creationId xmlns:a16="http://schemas.microsoft.com/office/drawing/2014/main" id="{4635E0C2-46E0-2C4D-039F-900F259ECD80}"/>
              </a:ext>
            </a:extLst>
          </p:cNvPr>
          <p:cNvCxnSpPr>
            <a:cxnSpLocks/>
          </p:cNvCxnSpPr>
          <p:nvPr/>
        </p:nvCxnSpPr>
        <p:spPr>
          <a:xfrm>
            <a:off x="5204938" y="2813115"/>
            <a:ext cx="0" cy="1470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8" name="Rectangle 187">
            <a:extLst>
              <a:ext uri="{FF2B5EF4-FFF2-40B4-BE49-F238E27FC236}">
                <a16:creationId xmlns:a16="http://schemas.microsoft.com/office/drawing/2014/main" id="{BC760A0D-46EC-142C-7F5B-4747B10A1645}"/>
              </a:ext>
            </a:extLst>
          </p:cNvPr>
          <p:cNvSpPr/>
          <p:nvPr/>
        </p:nvSpPr>
        <p:spPr>
          <a:xfrm>
            <a:off x="4243684" y="1271875"/>
            <a:ext cx="989390" cy="98939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189" name="TextBox 188">
            <a:extLst>
              <a:ext uri="{FF2B5EF4-FFF2-40B4-BE49-F238E27FC236}">
                <a16:creationId xmlns:a16="http://schemas.microsoft.com/office/drawing/2014/main" id="{D31521A9-AF2B-73B0-F71C-B21C0B18D31D}"/>
              </a:ext>
            </a:extLst>
          </p:cNvPr>
          <p:cNvSpPr txBox="1"/>
          <p:nvPr/>
        </p:nvSpPr>
        <p:spPr>
          <a:xfrm>
            <a:off x="4234173" y="1400289"/>
            <a:ext cx="989389" cy="400110"/>
          </a:xfrm>
          <a:prstGeom prst="rect">
            <a:avLst/>
          </a:prstGeom>
          <a:noFill/>
        </p:spPr>
        <p:txBody>
          <a:bodyPr wrap="square" rtlCol="0">
            <a:spAutoFit/>
          </a:bodyPr>
          <a:lstStyle/>
          <a:p>
            <a:pPr algn="ctr"/>
            <a:r>
              <a:rPr lang="en-US" sz="2000" b="1" dirty="0">
                <a:solidFill>
                  <a:prstClr val="black"/>
                </a:solidFill>
                <a:latin typeface="Work Sans" pitchFamily="2" charset="0"/>
              </a:rPr>
              <a:t>Mg</a:t>
            </a:r>
          </a:p>
        </p:txBody>
      </p:sp>
      <p:sp>
        <p:nvSpPr>
          <p:cNvPr id="190" name="TextBox 189">
            <a:extLst>
              <a:ext uri="{FF2B5EF4-FFF2-40B4-BE49-F238E27FC236}">
                <a16:creationId xmlns:a16="http://schemas.microsoft.com/office/drawing/2014/main" id="{A82DCAFB-BE25-F3AB-846B-F2E26312C133}"/>
              </a:ext>
            </a:extLst>
          </p:cNvPr>
          <p:cNvSpPr txBox="1"/>
          <p:nvPr/>
        </p:nvSpPr>
        <p:spPr>
          <a:xfrm>
            <a:off x="4243680" y="1223963"/>
            <a:ext cx="957516" cy="307777"/>
          </a:xfrm>
          <a:prstGeom prst="rect">
            <a:avLst/>
          </a:prstGeom>
          <a:noFill/>
        </p:spPr>
        <p:txBody>
          <a:bodyPr wrap="square" rtlCol="0">
            <a:spAutoFit/>
          </a:bodyPr>
          <a:lstStyle/>
          <a:p>
            <a:pPr algn="ctr"/>
            <a:r>
              <a:rPr lang="en-US" sz="1400" dirty="0">
                <a:solidFill>
                  <a:prstClr val="black"/>
                </a:solidFill>
                <a:latin typeface="Work Sans" pitchFamily="2" charset="0"/>
              </a:rPr>
              <a:t>12</a:t>
            </a:r>
          </a:p>
        </p:txBody>
      </p:sp>
      <p:sp>
        <p:nvSpPr>
          <p:cNvPr id="191" name="TextBox 190">
            <a:extLst>
              <a:ext uri="{FF2B5EF4-FFF2-40B4-BE49-F238E27FC236}">
                <a16:creationId xmlns:a16="http://schemas.microsoft.com/office/drawing/2014/main" id="{C90BCC1D-F8A6-A37B-4741-FCF21A01DE2F}"/>
              </a:ext>
            </a:extLst>
          </p:cNvPr>
          <p:cNvSpPr txBox="1"/>
          <p:nvPr/>
        </p:nvSpPr>
        <p:spPr>
          <a:xfrm>
            <a:off x="4239927" y="1980552"/>
            <a:ext cx="957516" cy="307777"/>
          </a:xfrm>
          <a:prstGeom prst="rect">
            <a:avLst/>
          </a:prstGeom>
          <a:noFill/>
        </p:spPr>
        <p:txBody>
          <a:bodyPr wrap="square" rtlCol="0">
            <a:spAutoFit/>
          </a:bodyPr>
          <a:lstStyle/>
          <a:p>
            <a:pPr algn="ctr"/>
            <a:r>
              <a:rPr lang="en-US" sz="1400" dirty="0">
                <a:solidFill>
                  <a:prstClr val="black"/>
                </a:solidFill>
                <a:latin typeface="Work Sans" pitchFamily="2" charset="0"/>
              </a:rPr>
              <a:t>24</a:t>
            </a:r>
          </a:p>
        </p:txBody>
      </p:sp>
      <p:cxnSp>
        <p:nvCxnSpPr>
          <p:cNvPr id="194" name="Straight Arrow Connector 193">
            <a:extLst>
              <a:ext uri="{FF2B5EF4-FFF2-40B4-BE49-F238E27FC236}">
                <a16:creationId xmlns:a16="http://schemas.microsoft.com/office/drawing/2014/main" id="{ADA6B582-F539-EF11-FECE-F3CC0D30F568}"/>
              </a:ext>
            </a:extLst>
          </p:cNvPr>
          <p:cNvCxnSpPr>
            <a:cxnSpLocks/>
          </p:cNvCxnSpPr>
          <p:nvPr/>
        </p:nvCxnSpPr>
        <p:spPr>
          <a:xfrm flipH="1">
            <a:off x="4907104" y="1313642"/>
            <a:ext cx="651944" cy="112172"/>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197" name="Rectangle 196">
            <a:extLst>
              <a:ext uri="{FF2B5EF4-FFF2-40B4-BE49-F238E27FC236}">
                <a16:creationId xmlns:a16="http://schemas.microsoft.com/office/drawing/2014/main" id="{7ABB2F33-AA0C-D158-75F6-3D1DEA98228B}"/>
              </a:ext>
            </a:extLst>
          </p:cNvPr>
          <p:cNvSpPr/>
          <p:nvPr/>
        </p:nvSpPr>
        <p:spPr>
          <a:xfrm>
            <a:off x="5556413" y="1134112"/>
            <a:ext cx="697341"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Số</a:t>
            </a:r>
            <a:r>
              <a:rPr lang="en-US" sz="800" dirty="0">
                <a:solidFill>
                  <a:prstClr val="black"/>
                </a:solidFill>
                <a:latin typeface="Work Sans" pitchFamily="2" charset="0"/>
              </a:rPr>
              <a:t> </a:t>
            </a:r>
            <a:r>
              <a:rPr lang="en-US" sz="800" dirty="0" err="1">
                <a:solidFill>
                  <a:prstClr val="black"/>
                </a:solidFill>
                <a:latin typeface="Work Sans" pitchFamily="2" charset="0"/>
              </a:rPr>
              <a:t>hiệu</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tử</a:t>
            </a:r>
            <a:endParaRPr lang="en-US" sz="800" dirty="0">
              <a:solidFill>
                <a:prstClr val="black"/>
              </a:solidFill>
              <a:latin typeface="Work Sans" pitchFamily="2" charset="0"/>
            </a:endParaRPr>
          </a:p>
        </p:txBody>
      </p:sp>
      <p:sp>
        <p:nvSpPr>
          <p:cNvPr id="198" name="Rectangle 197">
            <a:extLst>
              <a:ext uri="{FF2B5EF4-FFF2-40B4-BE49-F238E27FC236}">
                <a16:creationId xmlns:a16="http://schemas.microsoft.com/office/drawing/2014/main" id="{8614A4A7-7172-FEFD-691A-4D32AE39474D}"/>
              </a:ext>
            </a:extLst>
          </p:cNvPr>
          <p:cNvSpPr/>
          <p:nvPr/>
        </p:nvSpPr>
        <p:spPr>
          <a:xfrm>
            <a:off x="5444352" y="1680034"/>
            <a:ext cx="697341"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Tên</a:t>
            </a:r>
            <a:endParaRPr lang="en-US" sz="800" dirty="0">
              <a:solidFill>
                <a:prstClr val="black"/>
              </a:solidFill>
              <a:latin typeface="Work Sans" pitchFamily="2" charset="0"/>
            </a:endParaRPr>
          </a:p>
          <a:p>
            <a:pPr algn="ct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tố</a:t>
            </a:r>
            <a:endParaRPr lang="en-US" sz="800" dirty="0">
              <a:solidFill>
                <a:prstClr val="black"/>
              </a:solidFill>
              <a:latin typeface="Work Sans" pitchFamily="2" charset="0"/>
            </a:endParaRPr>
          </a:p>
        </p:txBody>
      </p:sp>
      <p:cxnSp>
        <p:nvCxnSpPr>
          <p:cNvPr id="199" name="Straight Arrow Connector 198">
            <a:extLst>
              <a:ext uri="{FF2B5EF4-FFF2-40B4-BE49-F238E27FC236}">
                <a16:creationId xmlns:a16="http://schemas.microsoft.com/office/drawing/2014/main" id="{7C92F06C-FAEF-4AE0-55A1-A52FEE3666ED}"/>
              </a:ext>
            </a:extLst>
          </p:cNvPr>
          <p:cNvCxnSpPr>
            <a:cxnSpLocks/>
            <a:stCxn id="198" idx="1"/>
          </p:cNvCxnSpPr>
          <p:nvPr/>
        </p:nvCxnSpPr>
        <p:spPr>
          <a:xfrm flipH="1">
            <a:off x="5126299" y="1808594"/>
            <a:ext cx="318053" cy="60168"/>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02" name="Rectangle 201">
            <a:extLst>
              <a:ext uri="{FF2B5EF4-FFF2-40B4-BE49-F238E27FC236}">
                <a16:creationId xmlns:a16="http://schemas.microsoft.com/office/drawing/2014/main" id="{EC4FBA13-91DE-500C-5595-D3D534BBEB60}"/>
              </a:ext>
            </a:extLst>
          </p:cNvPr>
          <p:cNvSpPr/>
          <p:nvPr/>
        </p:nvSpPr>
        <p:spPr>
          <a:xfrm>
            <a:off x="5668164" y="2106018"/>
            <a:ext cx="956550"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Khối</a:t>
            </a:r>
            <a:r>
              <a:rPr lang="en-US" sz="800" dirty="0">
                <a:solidFill>
                  <a:prstClr val="black"/>
                </a:solidFill>
                <a:latin typeface="Work Sans" pitchFamily="2" charset="0"/>
              </a:rPr>
              <a:t> </a:t>
            </a:r>
            <a:r>
              <a:rPr lang="en-US" sz="800" dirty="0" err="1">
                <a:solidFill>
                  <a:prstClr val="black"/>
                </a:solidFill>
                <a:latin typeface="Work Sans" pitchFamily="2" charset="0"/>
              </a:rPr>
              <a:t>lượng</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tử</a:t>
            </a:r>
            <a:r>
              <a:rPr lang="en-US" sz="800" dirty="0">
                <a:solidFill>
                  <a:prstClr val="black"/>
                </a:solidFill>
                <a:latin typeface="Work Sans" pitchFamily="2" charset="0"/>
              </a:rPr>
              <a:t> (*)</a:t>
            </a:r>
          </a:p>
        </p:txBody>
      </p:sp>
      <p:cxnSp>
        <p:nvCxnSpPr>
          <p:cNvPr id="207" name="Straight Arrow Connector 206">
            <a:extLst>
              <a:ext uri="{FF2B5EF4-FFF2-40B4-BE49-F238E27FC236}">
                <a16:creationId xmlns:a16="http://schemas.microsoft.com/office/drawing/2014/main" id="{EF9C08A3-690D-FB01-C694-3CEA1ED35911}"/>
              </a:ext>
            </a:extLst>
          </p:cNvPr>
          <p:cNvCxnSpPr>
            <a:cxnSpLocks/>
            <a:stCxn id="202" idx="1"/>
          </p:cNvCxnSpPr>
          <p:nvPr/>
        </p:nvCxnSpPr>
        <p:spPr>
          <a:xfrm flipH="1" flipV="1">
            <a:off x="4925536" y="2145270"/>
            <a:ext cx="742628" cy="89308"/>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12" name="TextBox 211">
            <a:extLst>
              <a:ext uri="{FF2B5EF4-FFF2-40B4-BE49-F238E27FC236}">
                <a16:creationId xmlns:a16="http://schemas.microsoft.com/office/drawing/2014/main" id="{2941A1D7-D74D-8F51-CB11-F190C4BAD965}"/>
              </a:ext>
            </a:extLst>
          </p:cNvPr>
          <p:cNvSpPr txBox="1"/>
          <p:nvPr/>
        </p:nvSpPr>
        <p:spPr>
          <a:xfrm>
            <a:off x="4239927" y="1776658"/>
            <a:ext cx="989389" cy="261610"/>
          </a:xfrm>
          <a:prstGeom prst="rect">
            <a:avLst/>
          </a:prstGeom>
          <a:noFill/>
        </p:spPr>
        <p:txBody>
          <a:bodyPr wrap="square" rtlCol="0">
            <a:spAutoFit/>
          </a:bodyPr>
          <a:lstStyle/>
          <a:p>
            <a:pPr algn="ctr"/>
            <a:r>
              <a:rPr lang="en-US" sz="1100" dirty="0">
                <a:solidFill>
                  <a:prstClr val="black"/>
                </a:solidFill>
                <a:latin typeface="Work Sans" pitchFamily="2" charset="0"/>
              </a:rPr>
              <a:t>Magnesium</a:t>
            </a:r>
          </a:p>
        </p:txBody>
      </p:sp>
      <p:cxnSp>
        <p:nvCxnSpPr>
          <p:cNvPr id="215" name="Straight Arrow Connector 214">
            <a:extLst>
              <a:ext uri="{FF2B5EF4-FFF2-40B4-BE49-F238E27FC236}">
                <a16:creationId xmlns:a16="http://schemas.microsoft.com/office/drawing/2014/main" id="{27356FF8-8E55-4260-207A-D15159C5F5A5}"/>
              </a:ext>
            </a:extLst>
          </p:cNvPr>
          <p:cNvCxnSpPr>
            <a:cxnSpLocks/>
          </p:cNvCxnSpPr>
          <p:nvPr/>
        </p:nvCxnSpPr>
        <p:spPr>
          <a:xfrm flipV="1">
            <a:off x="3942346" y="1629177"/>
            <a:ext cx="523697" cy="10726"/>
          </a:xfrm>
          <a:prstGeom prst="straightConnector1">
            <a:avLst/>
          </a:prstGeom>
          <a:ln w="28575">
            <a:tailEnd type="triangle"/>
          </a:ln>
        </p:spPr>
        <p:style>
          <a:lnRef idx="3">
            <a:schemeClr val="accent2"/>
          </a:lnRef>
          <a:fillRef idx="0">
            <a:schemeClr val="accent2"/>
          </a:fillRef>
          <a:effectRef idx="2">
            <a:schemeClr val="accent2"/>
          </a:effectRef>
          <a:fontRef idx="minor">
            <a:schemeClr val="tx1"/>
          </a:fontRef>
        </p:style>
      </p:cxnSp>
      <p:sp>
        <p:nvSpPr>
          <p:cNvPr id="219" name="Rectangle 218">
            <a:extLst>
              <a:ext uri="{FF2B5EF4-FFF2-40B4-BE49-F238E27FC236}">
                <a16:creationId xmlns:a16="http://schemas.microsoft.com/office/drawing/2014/main" id="{1972E21C-82F5-B1BA-B16E-A11BD4B20B2E}"/>
              </a:ext>
            </a:extLst>
          </p:cNvPr>
          <p:cNvSpPr/>
          <p:nvPr/>
        </p:nvSpPr>
        <p:spPr>
          <a:xfrm>
            <a:off x="2995210" y="1478356"/>
            <a:ext cx="956155" cy="25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prstClr val="black"/>
                </a:solidFill>
                <a:latin typeface="Work Sans" pitchFamily="2" charset="0"/>
              </a:rPr>
              <a:t>Kí</a:t>
            </a:r>
            <a:r>
              <a:rPr lang="en-US" sz="800" dirty="0">
                <a:solidFill>
                  <a:prstClr val="black"/>
                </a:solidFill>
                <a:latin typeface="Work Sans" pitchFamily="2" charset="0"/>
              </a:rPr>
              <a:t> </a:t>
            </a:r>
            <a:r>
              <a:rPr lang="en-US" sz="800" dirty="0" err="1">
                <a:solidFill>
                  <a:prstClr val="black"/>
                </a:solidFill>
                <a:latin typeface="Work Sans" pitchFamily="2" charset="0"/>
              </a:rPr>
              <a:t>hiệu</a:t>
            </a:r>
            <a:r>
              <a:rPr lang="en-US" sz="800" dirty="0">
                <a:solidFill>
                  <a:prstClr val="black"/>
                </a:solidFill>
                <a:latin typeface="Work Sans" pitchFamily="2" charset="0"/>
              </a:rPr>
              <a:t> </a:t>
            </a:r>
            <a:r>
              <a:rPr lang="en-US" sz="800" dirty="0" err="1">
                <a:solidFill>
                  <a:prstClr val="black"/>
                </a:solidFill>
                <a:latin typeface="Work Sans" pitchFamily="2" charset="0"/>
              </a:rPr>
              <a:t>nguyên</a:t>
            </a:r>
            <a:r>
              <a:rPr lang="en-US" sz="800" dirty="0">
                <a:solidFill>
                  <a:prstClr val="black"/>
                </a:solidFill>
                <a:latin typeface="Work Sans" pitchFamily="2" charset="0"/>
              </a:rPr>
              <a:t> </a:t>
            </a:r>
            <a:r>
              <a:rPr lang="en-US" sz="800" dirty="0" err="1">
                <a:solidFill>
                  <a:prstClr val="black"/>
                </a:solidFill>
                <a:latin typeface="Work Sans" pitchFamily="2" charset="0"/>
              </a:rPr>
              <a:t>tố</a:t>
            </a:r>
            <a:r>
              <a:rPr lang="en-US" sz="800" dirty="0">
                <a:solidFill>
                  <a:prstClr val="black"/>
                </a:solidFill>
                <a:latin typeface="Work Sans" pitchFamily="2" charset="0"/>
              </a:rPr>
              <a:t> </a:t>
            </a:r>
            <a:r>
              <a:rPr lang="en-US" sz="800" dirty="0" err="1">
                <a:solidFill>
                  <a:prstClr val="black"/>
                </a:solidFill>
                <a:latin typeface="Work Sans" pitchFamily="2" charset="0"/>
              </a:rPr>
              <a:t>hóa</a:t>
            </a:r>
            <a:r>
              <a:rPr lang="en-US" sz="800" dirty="0">
                <a:solidFill>
                  <a:prstClr val="black"/>
                </a:solidFill>
                <a:latin typeface="Work Sans" pitchFamily="2" charset="0"/>
              </a:rPr>
              <a:t> </a:t>
            </a:r>
            <a:r>
              <a:rPr lang="en-US" sz="800" dirty="0" err="1">
                <a:solidFill>
                  <a:prstClr val="black"/>
                </a:solidFill>
                <a:latin typeface="Work Sans" pitchFamily="2" charset="0"/>
              </a:rPr>
              <a:t>học</a:t>
            </a:r>
            <a:endParaRPr lang="en-US" sz="800" dirty="0">
              <a:solidFill>
                <a:prstClr val="black"/>
              </a:solidFill>
              <a:latin typeface="Work Sans" pitchFamily="2" charset="0"/>
            </a:endParaRPr>
          </a:p>
        </p:txBody>
      </p:sp>
      <p:sp>
        <p:nvSpPr>
          <p:cNvPr id="262" name="Rectangle 261">
            <a:extLst>
              <a:ext uri="{FF2B5EF4-FFF2-40B4-BE49-F238E27FC236}">
                <a16:creationId xmlns:a16="http://schemas.microsoft.com/office/drawing/2014/main" id="{0CC88DF2-0D41-BA91-803C-0D62E709AF3D}"/>
              </a:ext>
            </a:extLst>
          </p:cNvPr>
          <p:cNvSpPr/>
          <p:nvPr/>
        </p:nvSpPr>
        <p:spPr>
          <a:xfrm>
            <a:off x="767841" y="236195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3" name="Rectangle 262">
            <a:extLst>
              <a:ext uri="{FF2B5EF4-FFF2-40B4-BE49-F238E27FC236}">
                <a16:creationId xmlns:a16="http://schemas.microsoft.com/office/drawing/2014/main" id="{2553AEFF-BF68-BC79-D7D1-20A4DDCF02E4}"/>
              </a:ext>
            </a:extLst>
          </p:cNvPr>
          <p:cNvSpPr/>
          <p:nvPr/>
        </p:nvSpPr>
        <p:spPr>
          <a:xfrm>
            <a:off x="1362944" y="236195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4" name="Rectangle 263">
            <a:extLst>
              <a:ext uri="{FF2B5EF4-FFF2-40B4-BE49-F238E27FC236}">
                <a16:creationId xmlns:a16="http://schemas.microsoft.com/office/drawing/2014/main" id="{CF7F5194-B8D6-22AB-B466-93D1CCC4F0F5}"/>
              </a:ext>
            </a:extLst>
          </p:cNvPr>
          <p:cNvSpPr/>
          <p:nvPr/>
        </p:nvSpPr>
        <p:spPr>
          <a:xfrm>
            <a:off x="76784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5" name="Rectangle 264">
            <a:extLst>
              <a:ext uri="{FF2B5EF4-FFF2-40B4-BE49-F238E27FC236}">
                <a16:creationId xmlns:a16="http://schemas.microsoft.com/office/drawing/2014/main" id="{D46E6860-D74E-6F8C-FC2A-F30753686AA4}"/>
              </a:ext>
            </a:extLst>
          </p:cNvPr>
          <p:cNvSpPr/>
          <p:nvPr/>
        </p:nvSpPr>
        <p:spPr>
          <a:xfrm>
            <a:off x="136394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6" name="Rectangle 265">
            <a:extLst>
              <a:ext uri="{FF2B5EF4-FFF2-40B4-BE49-F238E27FC236}">
                <a16:creationId xmlns:a16="http://schemas.microsoft.com/office/drawing/2014/main" id="{C9C7A837-6C8A-31BA-B1D1-CA7AC46CE6F3}"/>
              </a:ext>
            </a:extLst>
          </p:cNvPr>
          <p:cNvSpPr/>
          <p:nvPr/>
        </p:nvSpPr>
        <p:spPr>
          <a:xfrm>
            <a:off x="76784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7" name="Rectangle 266">
            <a:extLst>
              <a:ext uri="{FF2B5EF4-FFF2-40B4-BE49-F238E27FC236}">
                <a16:creationId xmlns:a16="http://schemas.microsoft.com/office/drawing/2014/main" id="{5E20302E-083A-4D82-1570-7E4FEE922748}"/>
              </a:ext>
            </a:extLst>
          </p:cNvPr>
          <p:cNvSpPr/>
          <p:nvPr/>
        </p:nvSpPr>
        <p:spPr>
          <a:xfrm>
            <a:off x="136394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8" name="Rectangle 267">
            <a:extLst>
              <a:ext uri="{FF2B5EF4-FFF2-40B4-BE49-F238E27FC236}">
                <a16:creationId xmlns:a16="http://schemas.microsoft.com/office/drawing/2014/main" id="{B246B72D-F358-8698-CDB9-7A8A74CD1950}"/>
              </a:ext>
            </a:extLst>
          </p:cNvPr>
          <p:cNvSpPr/>
          <p:nvPr/>
        </p:nvSpPr>
        <p:spPr>
          <a:xfrm>
            <a:off x="76784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69" name="Rectangle 268">
            <a:extLst>
              <a:ext uri="{FF2B5EF4-FFF2-40B4-BE49-F238E27FC236}">
                <a16:creationId xmlns:a16="http://schemas.microsoft.com/office/drawing/2014/main" id="{62CFFE6C-9F63-8198-E440-CFD857591330}"/>
              </a:ext>
            </a:extLst>
          </p:cNvPr>
          <p:cNvSpPr/>
          <p:nvPr/>
        </p:nvSpPr>
        <p:spPr>
          <a:xfrm>
            <a:off x="136394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0" name="Rectangle 269">
            <a:extLst>
              <a:ext uri="{FF2B5EF4-FFF2-40B4-BE49-F238E27FC236}">
                <a16:creationId xmlns:a16="http://schemas.microsoft.com/office/drawing/2014/main" id="{8740DAEF-6BDC-B431-AEB8-C4225A8B0FB0}"/>
              </a:ext>
            </a:extLst>
          </p:cNvPr>
          <p:cNvSpPr/>
          <p:nvPr/>
        </p:nvSpPr>
        <p:spPr>
          <a:xfrm>
            <a:off x="76784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1" name="Rectangle 270">
            <a:extLst>
              <a:ext uri="{FF2B5EF4-FFF2-40B4-BE49-F238E27FC236}">
                <a16:creationId xmlns:a16="http://schemas.microsoft.com/office/drawing/2014/main" id="{040B94B4-2274-CE82-A9DE-5D78EBDB55F6}"/>
              </a:ext>
            </a:extLst>
          </p:cNvPr>
          <p:cNvSpPr/>
          <p:nvPr/>
        </p:nvSpPr>
        <p:spPr>
          <a:xfrm>
            <a:off x="136394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2" name="Rectangle 271">
            <a:extLst>
              <a:ext uri="{FF2B5EF4-FFF2-40B4-BE49-F238E27FC236}">
                <a16:creationId xmlns:a16="http://schemas.microsoft.com/office/drawing/2014/main" id="{DAE6E299-FCE2-7E44-3E58-293C0F6768EA}"/>
              </a:ext>
            </a:extLst>
          </p:cNvPr>
          <p:cNvSpPr/>
          <p:nvPr/>
        </p:nvSpPr>
        <p:spPr>
          <a:xfrm>
            <a:off x="1954286"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3" name="Rectangle 272">
            <a:extLst>
              <a:ext uri="{FF2B5EF4-FFF2-40B4-BE49-F238E27FC236}">
                <a16:creationId xmlns:a16="http://schemas.microsoft.com/office/drawing/2014/main" id="{A0240F77-6C1A-BF10-AC5F-FF73E9603B80}"/>
              </a:ext>
            </a:extLst>
          </p:cNvPr>
          <p:cNvSpPr/>
          <p:nvPr/>
        </p:nvSpPr>
        <p:spPr>
          <a:xfrm>
            <a:off x="255038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4" name="Rectangle 273">
            <a:extLst>
              <a:ext uri="{FF2B5EF4-FFF2-40B4-BE49-F238E27FC236}">
                <a16:creationId xmlns:a16="http://schemas.microsoft.com/office/drawing/2014/main" id="{9F6AA67C-C4F2-2D76-535B-4DA846E262C4}"/>
              </a:ext>
            </a:extLst>
          </p:cNvPr>
          <p:cNvSpPr/>
          <p:nvPr/>
        </p:nvSpPr>
        <p:spPr>
          <a:xfrm>
            <a:off x="195428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5" name="Rectangle 274">
            <a:extLst>
              <a:ext uri="{FF2B5EF4-FFF2-40B4-BE49-F238E27FC236}">
                <a16:creationId xmlns:a16="http://schemas.microsoft.com/office/drawing/2014/main" id="{D5243136-4208-1228-B487-3DA9BC57D351}"/>
              </a:ext>
            </a:extLst>
          </p:cNvPr>
          <p:cNvSpPr/>
          <p:nvPr/>
        </p:nvSpPr>
        <p:spPr>
          <a:xfrm>
            <a:off x="255038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6" name="Rectangle 275">
            <a:extLst>
              <a:ext uri="{FF2B5EF4-FFF2-40B4-BE49-F238E27FC236}">
                <a16:creationId xmlns:a16="http://schemas.microsoft.com/office/drawing/2014/main" id="{3EC7A989-CF07-76CA-4F88-BB6250183261}"/>
              </a:ext>
            </a:extLst>
          </p:cNvPr>
          <p:cNvSpPr/>
          <p:nvPr/>
        </p:nvSpPr>
        <p:spPr>
          <a:xfrm>
            <a:off x="195428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7" name="Rectangle 276">
            <a:extLst>
              <a:ext uri="{FF2B5EF4-FFF2-40B4-BE49-F238E27FC236}">
                <a16:creationId xmlns:a16="http://schemas.microsoft.com/office/drawing/2014/main" id="{DC7C25EB-82C5-EB62-34E1-0C5EAA286011}"/>
              </a:ext>
            </a:extLst>
          </p:cNvPr>
          <p:cNvSpPr/>
          <p:nvPr/>
        </p:nvSpPr>
        <p:spPr>
          <a:xfrm>
            <a:off x="255038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8" name="Rectangle 277">
            <a:extLst>
              <a:ext uri="{FF2B5EF4-FFF2-40B4-BE49-F238E27FC236}">
                <a16:creationId xmlns:a16="http://schemas.microsoft.com/office/drawing/2014/main" id="{143CE0D3-7A6B-C63D-CD51-6EFF806108F9}"/>
              </a:ext>
            </a:extLst>
          </p:cNvPr>
          <p:cNvSpPr/>
          <p:nvPr/>
        </p:nvSpPr>
        <p:spPr>
          <a:xfrm>
            <a:off x="195428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79" name="Rectangle 278">
            <a:extLst>
              <a:ext uri="{FF2B5EF4-FFF2-40B4-BE49-F238E27FC236}">
                <a16:creationId xmlns:a16="http://schemas.microsoft.com/office/drawing/2014/main" id="{9B88A645-3EE2-4199-4822-E56DD3D40646}"/>
              </a:ext>
            </a:extLst>
          </p:cNvPr>
          <p:cNvSpPr/>
          <p:nvPr/>
        </p:nvSpPr>
        <p:spPr>
          <a:xfrm>
            <a:off x="255038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0" name="Rectangle 279">
            <a:extLst>
              <a:ext uri="{FF2B5EF4-FFF2-40B4-BE49-F238E27FC236}">
                <a16:creationId xmlns:a16="http://schemas.microsoft.com/office/drawing/2014/main" id="{9C6E4803-2970-B0BC-BF0C-54639E3F7563}"/>
              </a:ext>
            </a:extLst>
          </p:cNvPr>
          <p:cNvSpPr/>
          <p:nvPr/>
        </p:nvSpPr>
        <p:spPr>
          <a:xfrm>
            <a:off x="314073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1" name="Rectangle 280">
            <a:extLst>
              <a:ext uri="{FF2B5EF4-FFF2-40B4-BE49-F238E27FC236}">
                <a16:creationId xmlns:a16="http://schemas.microsoft.com/office/drawing/2014/main" id="{8804F8DC-C54B-6672-19A5-B5F8684A9CD9}"/>
              </a:ext>
            </a:extLst>
          </p:cNvPr>
          <p:cNvSpPr/>
          <p:nvPr/>
        </p:nvSpPr>
        <p:spPr>
          <a:xfrm>
            <a:off x="3736190"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2" name="Rectangle 281">
            <a:extLst>
              <a:ext uri="{FF2B5EF4-FFF2-40B4-BE49-F238E27FC236}">
                <a16:creationId xmlns:a16="http://schemas.microsoft.com/office/drawing/2014/main" id="{2F46CEBF-2474-9860-8CAF-00908B286CAE}"/>
              </a:ext>
            </a:extLst>
          </p:cNvPr>
          <p:cNvSpPr/>
          <p:nvPr/>
        </p:nvSpPr>
        <p:spPr>
          <a:xfrm>
            <a:off x="314073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3" name="Rectangle 282">
            <a:extLst>
              <a:ext uri="{FF2B5EF4-FFF2-40B4-BE49-F238E27FC236}">
                <a16:creationId xmlns:a16="http://schemas.microsoft.com/office/drawing/2014/main" id="{7930CF66-E4D4-41D0-5A99-F6346B844B95}"/>
              </a:ext>
            </a:extLst>
          </p:cNvPr>
          <p:cNvSpPr/>
          <p:nvPr/>
        </p:nvSpPr>
        <p:spPr>
          <a:xfrm>
            <a:off x="373683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4" name="Rectangle 283">
            <a:extLst>
              <a:ext uri="{FF2B5EF4-FFF2-40B4-BE49-F238E27FC236}">
                <a16:creationId xmlns:a16="http://schemas.microsoft.com/office/drawing/2014/main" id="{B203B105-ECA4-E7AE-E7A8-370C15979C42}"/>
              </a:ext>
            </a:extLst>
          </p:cNvPr>
          <p:cNvSpPr/>
          <p:nvPr/>
        </p:nvSpPr>
        <p:spPr>
          <a:xfrm>
            <a:off x="314073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5" name="Rectangle 284">
            <a:extLst>
              <a:ext uri="{FF2B5EF4-FFF2-40B4-BE49-F238E27FC236}">
                <a16:creationId xmlns:a16="http://schemas.microsoft.com/office/drawing/2014/main" id="{A072AF5D-E441-5A92-2FFE-49F0CD2954E9}"/>
              </a:ext>
            </a:extLst>
          </p:cNvPr>
          <p:cNvSpPr/>
          <p:nvPr/>
        </p:nvSpPr>
        <p:spPr>
          <a:xfrm>
            <a:off x="373683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6" name="Rectangle 285">
            <a:extLst>
              <a:ext uri="{FF2B5EF4-FFF2-40B4-BE49-F238E27FC236}">
                <a16:creationId xmlns:a16="http://schemas.microsoft.com/office/drawing/2014/main" id="{70EDFD46-CA26-2524-CFBB-C294379B143F}"/>
              </a:ext>
            </a:extLst>
          </p:cNvPr>
          <p:cNvSpPr/>
          <p:nvPr/>
        </p:nvSpPr>
        <p:spPr>
          <a:xfrm>
            <a:off x="314073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7" name="Rectangle 286">
            <a:extLst>
              <a:ext uri="{FF2B5EF4-FFF2-40B4-BE49-F238E27FC236}">
                <a16:creationId xmlns:a16="http://schemas.microsoft.com/office/drawing/2014/main" id="{F162186C-299A-172E-841B-91F6121F0277}"/>
              </a:ext>
            </a:extLst>
          </p:cNvPr>
          <p:cNvSpPr/>
          <p:nvPr/>
        </p:nvSpPr>
        <p:spPr>
          <a:xfrm>
            <a:off x="373683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8" name="Rectangle 287">
            <a:extLst>
              <a:ext uri="{FF2B5EF4-FFF2-40B4-BE49-F238E27FC236}">
                <a16:creationId xmlns:a16="http://schemas.microsoft.com/office/drawing/2014/main" id="{F61E6F39-FC6A-2A6B-DEB2-AC066DABF6BD}"/>
              </a:ext>
            </a:extLst>
          </p:cNvPr>
          <p:cNvSpPr/>
          <p:nvPr/>
        </p:nvSpPr>
        <p:spPr>
          <a:xfrm>
            <a:off x="4327137"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89" name="Rectangle 288">
            <a:extLst>
              <a:ext uri="{FF2B5EF4-FFF2-40B4-BE49-F238E27FC236}">
                <a16:creationId xmlns:a16="http://schemas.microsoft.com/office/drawing/2014/main" id="{D46EBE37-BE39-754A-F028-2991430E1666}"/>
              </a:ext>
            </a:extLst>
          </p:cNvPr>
          <p:cNvSpPr/>
          <p:nvPr/>
        </p:nvSpPr>
        <p:spPr>
          <a:xfrm>
            <a:off x="492327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0" name="Rectangle 289">
            <a:extLst>
              <a:ext uri="{FF2B5EF4-FFF2-40B4-BE49-F238E27FC236}">
                <a16:creationId xmlns:a16="http://schemas.microsoft.com/office/drawing/2014/main" id="{7492A7F5-FAFA-90D9-7B75-D39A922D75DE}"/>
              </a:ext>
            </a:extLst>
          </p:cNvPr>
          <p:cNvSpPr/>
          <p:nvPr/>
        </p:nvSpPr>
        <p:spPr>
          <a:xfrm>
            <a:off x="432717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1" name="Rectangle 290">
            <a:extLst>
              <a:ext uri="{FF2B5EF4-FFF2-40B4-BE49-F238E27FC236}">
                <a16:creationId xmlns:a16="http://schemas.microsoft.com/office/drawing/2014/main" id="{2A960F6F-C836-7E78-B0DA-6DBC83860526}"/>
              </a:ext>
            </a:extLst>
          </p:cNvPr>
          <p:cNvSpPr/>
          <p:nvPr/>
        </p:nvSpPr>
        <p:spPr>
          <a:xfrm>
            <a:off x="492327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2" name="Rectangle 291">
            <a:extLst>
              <a:ext uri="{FF2B5EF4-FFF2-40B4-BE49-F238E27FC236}">
                <a16:creationId xmlns:a16="http://schemas.microsoft.com/office/drawing/2014/main" id="{F45E7D16-8120-D8C7-80D3-CFC32086A2C8}"/>
              </a:ext>
            </a:extLst>
          </p:cNvPr>
          <p:cNvSpPr/>
          <p:nvPr/>
        </p:nvSpPr>
        <p:spPr>
          <a:xfrm>
            <a:off x="432717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3" name="Rectangle 292">
            <a:extLst>
              <a:ext uri="{FF2B5EF4-FFF2-40B4-BE49-F238E27FC236}">
                <a16:creationId xmlns:a16="http://schemas.microsoft.com/office/drawing/2014/main" id="{BD8B89EA-63CC-A5D5-0329-6A9BCA61C2B3}"/>
              </a:ext>
            </a:extLst>
          </p:cNvPr>
          <p:cNvSpPr/>
          <p:nvPr/>
        </p:nvSpPr>
        <p:spPr>
          <a:xfrm>
            <a:off x="492327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4" name="Rectangle 293">
            <a:extLst>
              <a:ext uri="{FF2B5EF4-FFF2-40B4-BE49-F238E27FC236}">
                <a16:creationId xmlns:a16="http://schemas.microsoft.com/office/drawing/2014/main" id="{16000110-DD4C-4217-429E-B040FD8713C1}"/>
              </a:ext>
            </a:extLst>
          </p:cNvPr>
          <p:cNvSpPr/>
          <p:nvPr/>
        </p:nvSpPr>
        <p:spPr>
          <a:xfrm>
            <a:off x="432717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5" name="Rectangle 294">
            <a:extLst>
              <a:ext uri="{FF2B5EF4-FFF2-40B4-BE49-F238E27FC236}">
                <a16:creationId xmlns:a16="http://schemas.microsoft.com/office/drawing/2014/main" id="{C42B1E03-6067-C3CE-9CAC-650CF100DFC8}"/>
              </a:ext>
            </a:extLst>
          </p:cNvPr>
          <p:cNvSpPr/>
          <p:nvPr/>
        </p:nvSpPr>
        <p:spPr>
          <a:xfrm>
            <a:off x="492327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6" name="Rectangle 295">
            <a:extLst>
              <a:ext uri="{FF2B5EF4-FFF2-40B4-BE49-F238E27FC236}">
                <a16:creationId xmlns:a16="http://schemas.microsoft.com/office/drawing/2014/main" id="{B91B1AEF-6C6A-270C-5692-257104124E12}"/>
              </a:ext>
            </a:extLst>
          </p:cNvPr>
          <p:cNvSpPr/>
          <p:nvPr/>
        </p:nvSpPr>
        <p:spPr>
          <a:xfrm>
            <a:off x="551362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7" name="Rectangle 296">
            <a:extLst>
              <a:ext uri="{FF2B5EF4-FFF2-40B4-BE49-F238E27FC236}">
                <a16:creationId xmlns:a16="http://schemas.microsoft.com/office/drawing/2014/main" id="{66FDE542-F05B-9842-94F7-F2B1B334F8EC}"/>
              </a:ext>
            </a:extLst>
          </p:cNvPr>
          <p:cNvSpPr/>
          <p:nvPr/>
        </p:nvSpPr>
        <p:spPr>
          <a:xfrm>
            <a:off x="610972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8" name="Rectangle 297">
            <a:extLst>
              <a:ext uri="{FF2B5EF4-FFF2-40B4-BE49-F238E27FC236}">
                <a16:creationId xmlns:a16="http://schemas.microsoft.com/office/drawing/2014/main" id="{590EF877-7C2A-D898-3975-1E460B30424D}"/>
              </a:ext>
            </a:extLst>
          </p:cNvPr>
          <p:cNvSpPr/>
          <p:nvPr/>
        </p:nvSpPr>
        <p:spPr>
          <a:xfrm>
            <a:off x="551362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299" name="Rectangle 298">
            <a:extLst>
              <a:ext uri="{FF2B5EF4-FFF2-40B4-BE49-F238E27FC236}">
                <a16:creationId xmlns:a16="http://schemas.microsoft.com/office/drawing/2014/main" id="{F0012E8B-1EC4-420C-B5C2-9719163FBAB0}"/>
              </a:ext>
            </a:extLst>
          </p:cNvPr>
          <p:cNvSpPr/>
          <p:nvPr/>
        </p:nvSpPr>
        <p:spPr>
          <a:xfrm>
            <a:off x="610972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0" name="Rectangle 299">
            <a:extLst>
              <a:ext uri="{FF2B5EF4-FFF2-40B4-BE49-F238E27FC236}">
                <a16:creationId xmlns:a16="http://schemas.microsoft.com/office/drawing/2014/main" id="{A5EB4F44-9092-8A85-A658-F820CD2DC731}"/>
              </a:ext>
            </a:extLst>
          </p:cNvPr>
          <p:cNvSpPr/>
          <p:nvPr/>
        </p:nvSpPr>
        <p:spPr>
          <a:xfrm>
            <a:off x="551362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1" name="Rectangle 300">
            <a:extLst>
              <a:ext uri="{FF2B5EF4-FFF2-40B4-BE49-F238E27FC236}">
                <a16:creationId xmlns:a16="http://schemas.microsoft.com/office/drawing/2014/main" id="{FD47FF7E-D228-83F9-4DEB-41597C924751}"/>
              </a:ext>
            </a:extLst>
          </p:cNvPr>
          <p:cNvSpPr/>
          <p:nvPr/>
        </p:nvSpPr>
        <p:spPr>
          <a:xfrm>
            <a:off x="610972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2" name="Rectangle 301">
            <a:extLst>
              <a:ext uri="{FF2B5EF4-FFF2-40B4-BE49-F238E27FC236}">
                <a16:creationId xmlns:a16="http://schemas.microsoft.com/office/drawing/2014/main" id="{0769E6B7-B6B9-D082-EC08-E5437D326B9F}"/>
              </a:ext>
            </a:extLst>
          </p:cNvPr>
          <p:cNvSpPr/>
          <p:nvPr/>
        </p:nvSpPr>
        <p:spPr>
          <a:xfrm>
            <a:off x="551362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3" name="Rectangle 302">
            <a:extLst>
              <a:ext uri="{FF2B5EF4-FFF2-40B4-BE49-F238E27FC236}">
                <a16:creationId xmlns:a16="http://schemas.microsoft.com/office/drawing/2014/main" id="{F12A04AD-3143-D97D-DD97-B5440079F4D7}"/>
              </a:ext>
            </a:extLst>
          </p:cNvPr>
          <p:cNvSpPr/>
          <p:nvPr/>
        </p:nvSpPr>
        <p:spPr>
          <a:xfrm>
            <a:off x="610972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4" name="Rectangle 303">
            <a:extLst>
              <a:ext uri="{FF2B5EF4-FFF2-40B4-BE49-F238E27FC236}">
                <a16:creationId xmlns:a16="http://schemas.microsoft.com/office/drawing/2014/main" id="{CAAEF956-13E4-4F34-A3C2-035053C8BD49}"/>
              </a:ext>
            </a:extLst>
          </p:cNvPr>
          <p:cNvSpPr/>
          <p:nvPr/>
        </p:nvSpPr>
        <p:spPr>
          <a:xfrm>
            <a:off x="6700066"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5" name="Rectangle 304">
            <a:extLst>
              <a:ext uri="{FF2B5EF4-FFF2-40B4-BE49-F238E27FC236}">
                <a16:creationId xmlns:a16="http://schemas.microsoft.com/office/drawing/2014/main" id="{327B72A3-198C-32C9-8B04-E5B12C17CD2D}"/>
              </a:ext>
            </a:extLst>
          </p:cNvPr>
          <p:cNvSpPr/>
          <p:nvPr/>
        </p:nvSpPr>
        <p:spPr>
          <a:xfrm>
            <a:off x="7296168"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6" name="Rectangle 305">
            <a:extLst>
              <a:ext uri="{FF2B5EF4-FFF2-40B4-BE49-F238E27FC236}">
                <a16:creationId xmlns:a16="http://schemas.microsoft.com/office/drawing/2014/main" id="{67185D69-42FB-FCC3-A640-BD738F02EDAB}"/>
              </a:ext>
            </a:extLst>
          </p:cNvPr>
          <p:cNvSpPr/>
          <p:nvPr/>
        </p:nvSpPr>
        <p:spPr>
          <a:xfrm>
            <a:off x="670006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7" name="Rectangle 306">
            <a:extLst>
              <a:ext uri="{FF2B5EF4-FFF2-40B4-BE49-F238E27FC236}">
                <a16:creationId xmlns:a16="http://schemas.microsoft.com/office/drawing/2014/main" id="{762ECD90-88A9-51B8-7052-E896DED21E76}"/>
              </a:ext>
            </a:extLst>
          </p:cNvPr>
          <p:cNvSpPr/>
          <p:nvPr/>
        </p:nvSpPr>
        <p:spPr>
          <a:xfrm>
            <a:off x="7296168"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8" name="Rectangle 307">
            <a:extLst>
              <a:ext uri="{FF2B5EF4-FFF2-40B4-BE49-F238E27FC236}">
                <a16:creationId xmlns:a16="http://schemas.microsoft.com/office/drawing/2014/main" id="{924034CC-35CA-55B1-3AC9-76380C689415}"/>
              </a:ext>
            </a:extLst>
          </p:cNvPr>
          <p:cNvSpPr/>
          <p:nvPr/>
        </p:nvSpPr>
        <p:spPr>
          <a:xfrm>
            <a:off x="670006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09" name="Rectangle 308">
            <a:extLst>
              <a:ext uri="{FF2B5EF4-FFF2-40B4-BE49-F238E27FC236}">
                <a16:creationId xmlns:a16="http://schemas.microsoft.com/office/drawing/2014/main" id="{F812BEF8-4760-3381-0467-ECA190574AD2}"/>
              </a:ext>
            </a:extLst>
          </p:cNvPr>
          <p:cNvSpPr/>
          <p:nvPr/>
        </p:nvSpPr>
        <p:spPr>
          <a:xfrm>
            <a:off x="729616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0" name="Rectangle 309">
            <a:extLst>
              <a:ext uri="{FF2B5EF4-FFF2-40B4-BE49-F238E27FC236}">
                <a16:creationId xmlns:a16="http://schemas.microsoft.com/office/drawing/2014/main" id="{3446272D-83C4-EE40-C998-0B8DABA4BB02}"/>
              </a:ext>
            </a:extLst>
          </p:cNvPr>
          <p:cNvSpPr/>
          <p:nvPr/>
        </p:nvSpPr>
        <p:spPr>
          <a:xfrm>
            <a:off x="670006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1" name="Rectangle 310">
            <a:extLst>
              <a:ext uri="{FF2B5EF4-FFF2-40B4-BE49-F238E27FC236}">
                <a16:creationId xmlns:a16="http://schemas.microsoft.com/office/drawing/2014/main" id="{9F17DCCC-1E3E-AF3E-A968-766CF5B57F87}"/>
              </a:ext>
            </a:extLst>
          </p:cNvPr>
          <p:cNvSpPr/>
          <p:nvPr/>
        </p:nvSpPr>
        <p:spPr>
          <a:xfrm>
            <a:off x="729616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2" name="Rectangle 311">
            <a:extLst>
              <a:ext uri="{FF2B5EF4-FFF2-40B4-BE49-F238E27FC236}">
                <a16:creationId xmlns:a16="http://schemas.microsoft.com/office/drawing/2014/main" id="{E2227E15-706E-4D38-3375-8BE94D7351BE}"/>
              </a:ext>
            </a:extLst>
          </p:cNvPr>
          <p:cNvSpPr/>
          <p:nvPr/>
        </p:nvSpPr>
        <p:spPr>
          <a:xfrm>
            <a:off x="7886511"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3" name="Rectangle 312">
            <a:extLst>
              <a:ext uri="{FF2B5EF4-FFF2-40B4-BE49-F238E27FC236}">
                <a16:creationId xmlns:a16="http://schemas.microsoft.com/office/drawing/2014/main" id="{B9C1F19A-F641-727C-BC3F-92BEAF67E54F}"/>
              </a:ext>
            </a:extLst>
          </p:cNvPr>
          <p:cNvSpPr/>
          <p:nvPr/>
        </p:nvSpPr>
        <p:spPr>
          <a:xfrm>
            <a:off x="8482613" y="296144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4" name="Rectangle 313">
            <a:extLst>
              <a:ext uri="{FF2B5EF4-FFF2-40B4-BE49-F238E27FC236}">
                <a16:creationId xmlns:a16="http://schemas.microsoft.com/office/drawing/2014/main" id="{D7A5F48C-B067-F22C-5209-D52B747422D1}"/>
              </a:ext>
            </a:extLst>
          </p:cNvPr>
          <p:cNvSpPr/>
          <p:nvPr/>
        </p:nvSpPr>
        <p:spPr>
          <a:xfrm>
            <a:off x="7886511"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5" name="Rectangle 314">
            <a:extLst>
              <a:ext uri="{FF2B5EF4-FFF2-40B4-BE49-F238E27FC236}">
                <a16:creationId xmlns:a16="http://schemas.microsoft.com/office/drawing/2014/main" id="{A511096D-211A-34EF-5752-72C4F240EA52}"/>
              </a:ext>
            </a:extLst>
          </p:cNvPr>
          <p:cNvSpPr/>
          <p:nvPr/>
        </p:nvSpPr>
        <p:spPr>
          <a:xfrm>
            <a:off x="8482613"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6" name="Rectangle 315">
            <a:extLst>
              <a:ext uri="{FF2B5EF4-FFF2-40B4-BE49-F238E27FC236}">
                <a16:creationId xmlns:a16="http://schemas.microsoft.com/office/drawing/2014/main" id="{0DF29C95-4EA8-2A8F-289B-1AE602270F27}"/>
              </a:ext>
            </a:extLst>
          </p:cNvPr>
          <p:cNvSpPr/>
          <p:nvPr/>
        </p:nvSpPr>
        <p:spPr>
          <a:xfrm>
            <a:off x="7886511"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7" name="Rectangle 316">
            <a:extLst>
              <a:ext uri="{FF2B5EF4-FFF2-40B4-BE49-F238E27FC236}">
                <a16:creationId xmlns:a16="http://schemas.microsoft.com/office/drawing/2014/main" id="{7469E1C6-076E-1C24-497B-2B03EF8A250C}"/>
              </a:ext>
            </a:extLst>
          </p:cNvPr>
          <p:cNvSpPr/>
          <p:nvPr/>
        </p:nvSpPr>
        <p:spPr>
          <a:xfrm>
            <a:off x="8482613"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8" name="Rectangle 317">
            <a:extLst>
              <a:ext uri="{FF2B5EF4-FFF2-40B4-BE49-F238E27FC236}">
                <a16:creationId xmlns:a16="http://schemas.microsoft.com/office/drawing/2014/main" id="{49FFFEE2-E06A-4D76-BC24-F08FA667ED17}"/>
              </a:ext>
            </a:extLst>
          </p:cNvPr>
          <p:cNvSpPr/>
          <p:nvPr/>
        </p:nvSpPr>
        <p:spPr>
          <a:xfrm>
            <a:off x="788651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19" name="Rectangle 318">
            <a:extLst>
              <a:ext uri="{FF2B5EF4-FFF2-40B4-BE49-F238E27FC236}">
                <a16:creationId xmlns:a16="http://schemas.microsoft.com/office/drawing/2014/main" id="{6AC3FB77-C38C-11C7-1E64-1B102F0F877A}"/>
              </a:ext>
            </a:extLst>
          </p:cNvPr>
          <p:cNvSpPr/>
          <p:nvPr/>
        </p:nvSpPr>
        <p:spPr>
          <a:xfrm>
            <a:off x="8482613"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0" name="Rectangle 319">
            <a:extLst>
              <a:ext uri="{FF2B5EF4-FFF2-40B4-BE49-F238E27FC236}">
                <a16:creationId xmlns:a16="http://schemas.microsoft.com/office/drawing/2014/main" id="{ED3F033C-7BCF-113E-B62A-041466669D98}"/>
              </a:ext>
            </a:extLst>
          </p:cNvPr>
          <p:cNvSpPr/>
          <p:nvPr/>
        </p:nvSpPr>
        <p:spPr>
          <a:xfrm>
            <a:off x="9072956"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1" name="Rectangle 320">
            <a:extLst>
              <a:ext uri="{FF2B5EF4-FFF2-40B4-BE49-F238E27FC236}">
                <a16:creationId xmlns:a16="http://schemas.microsoft.com/office/drawing/2014/main" id="{93A0B03D-0BC7-5BC1-B896-DC1EA8165659}"/>
              </a:ext>
            </a:extLst>
          </p:cNvPr>
          <p:cNvSpPr/>
          <p:nvPr/>
        </p:nvSpPr>
        <p:spPr>
          <a:xfrm>
            <a:off x="9669058"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2" name="Rectangle 321">
            <a:extLst>
              <a:ext uri="{FF2B5EF4-FFF2-40B4-BE49-F238E27FC236}">
                <a16:creationId xmlns:a16="http://schemas.microsoft.com/office/drawing/2014/main" id="{9191DBC7-58B7-D216-FF83-056849DAA86D}"/>
              </a:ext>
            </a:extLst>
          </p:cNvPr>
          <p:cNvSpPr/>
          <p:nvPr/>
        </p:nvSpPr>
        <p:spPr>
          <a:xfrm>
            <a:off x="9072956" y="356094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3" name="Rectangle 322">
            <a:extLst>
              <a:ext uri="{FF2B5EF4-FFF2-40B4-BE49-F238E27FC236}">
                <a16:creationId xmlns:a16="http://schemas.microsoft.com/office/drawing/2014/main" id="{32AD386F-ADF7-00E8-3A77-DD72C332184B}"/>
              </a:ext>
            </a:extLst>
          </p:cNvPr>
          <p:cNvSpPr/>
          <p:nvPr/>
        </p:nvSpPr>
        <p:spPr>
          <a:xfrm>
            <a:off x="9669058" y="356094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4" name="Rectangle 323">
            <a:extLst>
              <a:ext uri="{FF2B5EF4-FFF2-40B4-BE49-F238E27FC236}">
                <a16:creationId xmlns:a16="http://schemas.microsoft.com/office/drawing/2014/main" id="{EEBF80B5-DD7B-271A-CCD9-EC67C66DE7DC}"/>
              </a:ext>
            </a:extLst>
          </p:cNvPr>
          <p:cNvSpPr/>
          <p:nvPr/>
        </p:nvSpPr>
        <p:spPr>
          <a:xfrm>
            <a:off x="9072956"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5" name="Rectangle 324">
            <a:extLst>
              <a:ext uri="{FF2B5EF4-FFF2-40B4-BE49-F238E27FC236}">
                <a16:creationId xmlns:a16="http://schemas.microsoft.com/office/drawing/2014/main" id="{707BB674-E650-D5A9-CD6D-30D5A9900EF6}"/>
              </a:ext>
            </a:extLst>
          </p:cNvPr>
          <p:cNvSpPr/>
          <p:nvPr/>
        </p:nvSpPr>
        <p:spPr>
          <a:xfrm>
            <a:off x="9669058" y="4160435"/>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6" name="Rectangle 325">
            <a:extLst>
              <a:ext uri="{FF2B5EF4-FFF2-40B4-BE49-F238E27FC236}">
                <a16:creationId xmlns:a16="http://schemas.microsoft.com/office/drawing/2014/main" id="{7F342460-CEDF-531F-62A8-03FD08216CE2}"/>
              </a:ext>
            </a:extLst>
          </p:cNvPr>
          <p:cNvSpPr/>
          <p:nvPr/>
        </p:nvSpPr>
        <p:spPr>
          <a:xfrm>
            <a:off x="9072956"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7" name="Rectangle 326">
            <a:extLst>
              <a:ext uri="{FF2B5EF4-FFF2-40B4-BE49-F238E27FC236}">
                <a16:creationId xmlns:a16="http://schemas.microsoft.com/office/drawing/2014/main" id="{C6BA5781-944D-BD27-C413-0D9D894BE0F8}"/>
              </a:ext>
            </a:extLst>
          </p:cNvPr>
          <p:cNvSpPr/>
          <p:nvPr/>
        </p:nvSpPr>
        <p:spPr>
          <a:xfrm>
            <a:off x="9669058"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8" name="Rectangle 327">
            <a:extLst>
              <a:ext uri="{FF2B5EF4-FFF2-40B4-BE49-F238E27FC236}">
                <a16:creationId xmlns:a16="http://schemas.microsoft.com/office/drawing/2014/main" id="{4D5E2318-535B-83FD-A36E-5B0D8D95F4CA}"/>
              </a:ext>
            </a:extLst>
          </p:cNvPr>
          <p:cNvSpPr/>
          <p:nvPr/>
        </p:nvSpPr>
        <p:spPr>
          <a:xfrm>
            <a:off x="10259401" y="296144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29" name="Rectangle 328">
            <a:extLst>
              <a:ext uri="{FF2B5EF4-FFF2-40B4-BE49-F238E27FC236}">
                <a16:creationId xmlns:a16="http://schemas.microsoft.com/office/drawing/2014/main" id="{F153FF9B-F86B-311E-D610-951348415D59}"/>
              </a:ext>
            </a:extLst>
          </p:cNvPr>
          <p:cNvSpPr/>
          <p:nvPr/>
        </p:nvSpPr>
        <p:spPr>
          <a:xfrm>
            <a:off x="10855503" y="2961445"/>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0" name="Rectangle 329">
            <a:extLst>
              <a:ext uri="{FF2B5EF4-FFF2-40B4-BE49-F238E27FC236}">
                <a16:creationId xmlns:a16="http://schemas.microsoft.com/office/drawing/2014/main" id="{001FA30B-F6D4-45C1-468D-B95D79070B72}"/>
              </a:ext>
            </a:extLst>
          </p:cNvPr>
          <p:cNvSpPr/>
          <p:nvPr/>
        </p:nvSpPr>
        <p:spPr>
          <a:xfrm>
            <a:off x="10259401" y="3560940"/>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1" name="Rectangle 330">
            <a:extLst>
              <a:ext uri="{FF2B5EF4-FFF2-40B4-BE49-F238E27FC236}">
                <a16:creationId xmlns:a16="http://schemas.microsoft.com/office/drawing/2014/main" id="{178DB117-E436-B709-7812-54A8FD0B96F0}"/>
              </a:ext>
            </a:extLst>
          </p:cNvPr>
          <p:cNvSpPr/>
          <p:nvPr/>
        </p:nvSpPr>
        <p:spPr>
          <a:xfrm>
            <a:off x="10855503" y="3560940"/>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2" name="Rectangle 331">
            <a:extLst>
              <a:ext uri="{FF2B5EF4-FFF2-40B4-BE49-F238E27FC236}">
                <a16:creationId xmlns:a16="http://schemas.microsoft.com/office/drawing/2014/main" id="{689EF4AD-8E7E-FB9B-9325-D15DE77938B5}"/>
              </a:ext>
            </a:extLst>
          </p:cNvPr>
          <p:cNvSpPr/>
          <p:nvPr/>
        </p:nvSpPr>
        <p:spPr>
          <a:xfrm>
            <a:off x="10259401" y="4160435"/>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3" name="Rectangle 332">
            <a:extLst>
              <a:ext uri="{FF2B5EF4-FFF2-40B4-BE49-F238E27FC236}">
                <a16:creationId xmlns:a16="http://schemas.microsoft.com/office/drawing/2014/main" id="{750346AA-828B-D21A-1D4B-ACC569C7155E}"/>
              </a:ext>
            </a:extLst>
          </p:cNvPr>
          <p:cNvSpPr/>
          <p:nvPr/>
        </p:nvSpPr>
        <p:spPr>
          <a:xfrm>
            <a:off x="10855503" y="4160435"/>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4" name="Rectangle 333">
            <a:extLst>
              <a:ext uri="{FF2B5EF4-FFF2-40B4-BE49-F238E27FC236}">
                <a16:creationId xmlns:a16="http://schemas.microsoft.com/office/drawing/2014/main" id="{5E9DAED4-B4C5-9015-4A7C-6877A98911C1}"/>
              </a:ext>
            </a:extLst>
          </p:cNvPr>
          <p:cNvSpPr/>
          <p:nvPr/>
        </p:nvSpPr>
        <p:spPr>
          <a:xfrm>
            <a:off x="10259401" y="4759930"/>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5" name="Rectangle 334">
            <a:extLst>
              <a:ext uri="{FF2B5EF4-FFF2-40B4-BE49-F238E27FC236}">
                <a16:creationId xmlns:a16="http://schemas.microsoft.com/office/drawing/2014/main" id="{E6C1D517-B6C4-D271-EF71-74C2835206D6}"/>
              </a:ext>
            </a:extLst>
          </p:cNvPr>
          <p:cNvSpPr/>
          <p:nvPr/>
        </p:nvSpPr>
        <p:spPr>
          <a:xfrm>
            <a:off x="10855503" y="4759930"/>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6" name="Rectangle 335">
            <a:extLst>
              <a:ext uri="{FF2B5EF4-FFF2-40B4-BE49-F238E27FC236}">
                <a16:creationId xmlns:a16="http://schemas.microsoft.com/office/drawing/2014/main" id="{EE2AC1D0-0969-1BFF-2DE1-3A0FF79933C0}"/>
              </a:ext>
            </a:extLst>
          </p:cNvPr>
          <p:cNvSpPr/>
          <p:nvPr/>
        </p:nvSpPr>
        <p:spPr>
          <a:xfrm>
            <a:off x="7886511" y="2376483"/>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7" name="Rectangle 336">
            <a:extLst>
              <a:ext uri="{FF2B5EF4-FFF2-40B4-BE49-F238E27FC236}">
                <a16:creationId xmlns:a16="http://schemas.microsoft.com/office/drawing/2014/main" id="{63722FE5-1C68-8EEC-C96E-29417A8D2B72}"/>
              </a:ext>
            </a:extLst>
          </p:cNvPr>
          <p:cNvSpPr/>
          <p:nvPr/>
        </p:nvSpPr>
        <p:spPr>
          <a:xfrm>
            <a:off x="8482613"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8" name="Rectangle 337">
            <a:extLst>
              <a:ext uri="{FF2B5EF4-FFF2-40B4-BE49-F238E27FC236}">
                <a16:creationId xmlns:a16="http://schemas.microsoft.com/office/drawing/2014/main" id="{062003A8-74B5-8E1B-15E8-AFA4C5B63538}"/>
              </a:ext>
            </a:extLst>
          </p:cNvPr>
          <p:cNvSpPr/>
          <p:nvPr/>
        </p:nvSpPr>
        <p:spPr>
          <a:xfrm>
            <a:off x="9072956"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39" name="Rectangle 338">
            <a:extLst>
              <a:ext uri="{FF2B5EF4-FFF2-40B4-BE49-F238E27FC236}">
                <a16:creationId xmlns:a16="http://schemas.microsoft.com/office/drawing/2014/main" id="{28C58A3E-6C8F-3C07-E82B-70C9CC56197A}"/>
              </a:ext>
            </a:extLst>
          </p:cNvPr>
          <p:cNvSpPr/>
          <p:nvPr/>
        </p:nvSpPr>
        <p:spPr>
          <a:xfrm>
            <a:off x="9669058"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0" name="Rectangle 339">
            <a:extLst>
              <a:ext uri="{FF2B5EF4-FFF2-40B4-BE49-F238E27FC236}">
                <a16:creationId xmlns:a16="http://schemas.microsoft.com/office/drawing/2014/main" id="{6ADD48B9-7848-CCE1-28DA-F0C0BF4AAD66}"/>
              </a:ext>
            </a:extLst>
          </p:cNvPr>
          <p:cNvSpPr/>
          <p:nvPr/>
        </p:nvSpPr>
        <p:spPr>
          <a:xfrm>
            <a:off x="10259401" y="2376483"/>
            <a:ext cx="548640" cy="548640"/>
          </a:xfrm>
          <a:prstGeom prst="rect">
            <a:avLst/>
          </a:prstGeom>
          <a:solidFill>
            <a:srgbClr val="F79BB5"/>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1" name="Rectangle 340">
            <a:extLst>
              <a:ext uri="{FF2B5EF4-FFF2-40B4-BE49-F238E27FC236}">
                <a16:creationId xmlns:a16="http://schemas.microsoft.com/office/drawing/2014/main" id="{E5971261-1640-3D77-C210-44424FBC06A2}"/>
              </a:ext>
            </a:extLst>
          </p:cNvPr>
          <p:cNvSpPr/>
          <p:nvPr/>
        </p:nvSpPr>
        <p:spPr>
          <a:xfrm>
            <a:off x="10855503" y="2376483"/>
            <a:ext cx="548640" cy="548640"/>
          </a:xfrm>
          <a:prstGeom prst="rect">
            <a:avLst/>
          </a:prstGeom>
          <a:solidFill>
            <a:srgbClr val="F5A56F"/>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cxnSp>
        <p:nvCxnSpPr>
          <p:cNvPr id="345" name="Straight Connector 344">
            <a:extLst>
              <a:ext uri="{FF2B5EF4-FFF2-40B4-BE49-F238E27FC236}">
                <a16:creationId xmlns:a16="http://schemas.microsoft.com/office/drawing/2014/main" id="{B99E03F2-590D-4476-1E0A-2098E35FC53E}"/>
              </a:ext>
            </a:extLst>
          </p:cNvPr>
          <p:cNvCxnSpPr>
            <a:cxnSpLocks/>
          </p:cNvCxnSpPr>
          <p:nvPr/>
        </p:nvCxnSpPr>
        <p:spPr>
          <a:xfrm>
            <a:off x="5934722" y="2814336"/>
            <a:ext cx="449321" cy="0"/>
          </a:xfrm>
          <a:prstGeom prst="line">
            <a:avLst/>
          </a:prstGeom>
        </p:spPr>
        <p:style>
          <a:lnRef idx="2">
            <a:schemeClr val="dk1"/>
          </a:lnRef>
          <a:fillRef idx="0">
            <a:schemeClr val="dk1"/>
          </a:fillRef>
          <a:effectRef idx="1">
            <a:schemeClr val="dk1"/>
          </a:effectRef>
          <a:fontRef idx="minor">
            <a:schemeClr val="tx1"/>
          </a:fontRef>
        </p:style>
      </p:cxnSp>
      <p:cxnSp>
        <p:nvCxnSpPr>
          <p:cNvPr id="346" name="Straight Arrow Connector 345">
            <a:extLst>
              <a:ext uri="{FF2B5EF4-FFF2-40B4-BE49-F238E27FC236}">
                <a16:creationId xmlns:a16="http://schemas.microsoft.com/office/drawing/2014/main" id="{52A3C8B7-1D7D-E3F3-E1E7-FA536E867D25}"/>
              </a:ext>
            </a:extLst>
          </p:cNvPr>
          <p:cNvCxnSpPr>
            <a:cxnSpLocks/>
          </p:cNvCxnSpPr>
          <p:nvPr/>
        </p:nvCxnSpPr>
        <p:spPr>
          <a:xfrm>
            <a:off x="6379789" y="2813115"/>
            <a:ext cx="0" cy="1470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47" name="Rectangle 346">
            <a:extLst>
              <a:ext uri="{FF2B5EF4-FFF2-40B4-BE49-F238E27FC236}">
                <a16:creationId xmlns:a16="http://schemas.microsoft.com/office/drawing/2014/main" id="{776CD49E-BB8E-22B1-C8D8-6FB6B9018E01}"/>
              </a:ext>
            </a:extLst>
          </p:cNvPr>
          <p:cNvSpPr/>
          <p:nvPr/>
        </p:nvSpPr>
        <p:spPr>
          <a:xfrm>
            <a:off x="255398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8" name="Rectangle 347">
            <a:extLst>
              <a:ext uri="{FF2B5EF4-FFF2-40B4-BE49-F238E27FC236}">
                <a16:creationId xmlns:a16="http://schemas.microsoft.com/office/drawing/2014/main" id="{C0663AD7-8D3D-3261-FE82-B4D2C8181790}"/>
              </a:ext>
            </a:extLst>
          </p:cNvPr>
          <p:cNvSpPr/>
          <p:nvPr/>
        </p:nvSpPr>
        <p:spPr>
          <a:xfrm>
            <a:off x="255398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49" name="Rectangle 348">
            <a:extLst>
              <a:ext uri="{FF2B5EF4-FFF2-40B4-BE49-F238E27FC236}">
                <a16:creationId xmlns:a16="http://schemas.microsoft.com/office/drawing/2014/main" id="{FB9FBFF9-5A7D-134B-4299-26AF5F7AEE7B}"/>
              </a:ext>
            </a:extLst>
          </p:cNvPr>
          <p:cNvSpPr/>
          <p:nvPr/>
        </p:nvSpPr>
        <p:spPr>
          <a:xfrm>
            <a:off x="314432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0" name="Rectangle 349">
            <a:extLst>
              <a:ext uri="{FF2B5EF4-FFF2-40B4-BE49-F238E27FC236}">
                <a16:creationId xmlns:a16="http://schemas.microsoft.com/office/drawing/2014/main" id="{C8DD3655-41C9-BBAC-7451-C9A2C81CA9C8}"/>
              </a:ext>
            </a:extLst>
          </p:cNvPr>
          <p:cNvSpPr/>
          <p:nvPr/>
        </p:nvSpPr>
        <p:spPr>
          <a:xfrm>
            <a:off x="374043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1" name="Rectangle 350">
            <a:extLst>
              <a:ext uri="{FF2B5EF4-FFF2-40B4-BE49-F238E27FC236}">
                <a16:creationId xmlns:a16="http://schemas.microsoft.com/office/drawing/2014/main" id="{F4BD0A21-9321-80E1-310F-925231C0EBFE}"/>
              </a:ext>
            </a:extLst>
          </p:cNvPr>
          <p:cNvSpPr/>
          <p:nvPr/>
        </p:nvSpPr>
        <p:spPr>
          <a:xfrm>
            <a:off x="314432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2" name="Rectangle 351">
            <a:extLst>
              <a:ext uri="{FF2B5EF4-FFF2-40B4-BE49-F238E27FC236}">
                <a16:creationId xmlns:a16="http://schemas.microsoft.com/office/drawing/2014/main" id="{8F7F8D09-1E7D-E4CD-B0F1-4256AFBE7834}"/>
              </a:ext>
            </a:extLst>
          </p:cNvPr>
          <p:cNvSpPr/>
          <p:nvPr/>
        </p:nvSpPr>
        <p:spPr>
          <a:xfrm>
            <a:off x="374043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3" name="Rectangle 352">
            <a:extLst>
              <a:ext uri="{FF2B5EF4-FFF2-40B4-BE49-F238E27FC236}">
                <a16:creationId xmlns:a16="http://schemas.microsoft.com/office/drawing/2014/main" id="{6FD9E4BD-F4BC-047A-4BEB-003699E8535C}"/>
              </a:ext>
            </a:extLst>
          </p:cNvPr>
          <p:cNvSpPr/>
          <p:nvPr/>
        </p:nvSpPr>
        <p:spPr>
          <a:xfrm>
            <a:off x="433077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4" name="Rectangle 353">
            <a:extLst>
              <a:ext uri="{FF2B5EF4-FFF2-40B4-BE49-F238E27FC236}">
                <a16:creationId xmlns:a16="http://schemas.microsoft.com/office/drawing/2014/main" id="{6A79BFBC-4C07-4A42-483C-F780BF5388C7}"/>
              </a:ext>
            </a:extLst>
          </p:cNvPr>
          <p:cNvSpPr/>
          <p:nvPr/>
        </p:nvSpPr>
        <p:spPr>
          <a:xfrm>
            <a:off x="492687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5" name="Rectangle 354">
            <a:extLst>
              <a:ext uri="{FF2B5EF4-FFF2-40B4-BE49-F238E27FC236}">
                <a16:creationId xmlns:a16="http://schemas.microsoft.com/office/drawing/2014/main" id="{EB5AB83B-7F30-DB33-A115-74162EB4BA05}"/>
              </a:ext>
            </a:extLst>
          </p:cNvPr>
          <p:cNvSpPr/>
          <p:nvPr/>
        </p:nvSpPr>
        <p:spPr>
          <a:xfrm>
            <a:off x="433077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6" name="Rectangle 355">
            <a:extLst>
              <a:ext uri="{FF2B5EF4-FFF2-40B4-BE49-F238E27FC236}">
                <a16:creationId xmlns:a16="http://schemas.microsoft.com/office/drawing/2014/main" id="{CFC6BCD2-F1B4-FC69-AA57-9FCC4D9FB1EA}"/>
              </a:ext>
            </a:extLst>
          </p:cNvPr>
          <p:cNvSpPr/>
          <p:nvPr/>
        </p:nvSpPr>
        <p:spPr>
          <a:xfrm>
            <a:off x="492687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7" name="Rectangle 356">
            <a:extLst>
              <a:ext uri="{FF2B5EF4-FFF2-40B4-BE49-F238E27FC236}">
                <a16:creationId xmlns:a16="http://schemas.microsoft.com/office/drawing/2014/main" id="{6CD56F5F-CF94-D209-C5AC-B19E849D00B1}"/>
              </a:ext>
            </a:extLst>
          </p:cNvPr>
          <p:cNvSpPr/>
          <p:nvPr/>
        </p:nvSpPr>
        <p:spPr>
          <a:xfrm>
            <a:off x="551721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8" name="Rectangle 357">
            <a:extLst>
              <a:ext uri="{FF2B5EF4-FFF2-40B4-BE49-F238E27FC236}">
                <a16:creationId xmlns:a16="http://schemas.microsoft.com/office/drawing/2014/main" id="{5154F012-5DE0-B983-A1B4-3A88A3C8967E}"/>
              </a:ext>
            </a:extLst>
          </p:cNvPr>
          <p:cNvSpPr/>
          <p:nvPr/>
        </p:nvSpPr>
        <p:spPr>
          <a:xfrm>
            <a:off x="611332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59" name="Rectangle 358">
            <a:extLst>
              <a:ext uri="{FF2B5EF4-FFF2-40B4-BE49-F238E27FC236}">
                <a16:creationId xmlns:a16="http://schemas.microsoft.com/office/drawing/2014/main" id="{AC5DE690-55ED-5638-0147-847D25D362FE}"/>
              </a:ext>
            </a:extLst>
          </p:cNvPr>
          <p:cNvSpPr/>
          <p:nvPr/>
        </p:nvSpPr>
        <p:spPr>
          <a:xfrm>
            <a:off x="551721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0" name="Rectangle 359">
            <a:extLst>
              <a:ext uri="{FF2B5EF4-FFF2-40B4-BE49-F238E27FC236}">
                <a16:creationId xmlns:a16="http://schemas.microsoft.com/office/drawing/2014/main" id="{81775F71-E246-9D7C-0CAC-775186E18D8E}"/>
              </a:ext>
            </a:extLst>
          </p:cNvPr>
          <p:cNvSpPr/>
          <p:nvPr/>
        </p:nvSpPr>
        <p:spPr>
          <a:xfrm>
            <a:off x="611332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1" name="Rectangle 360">
            <a:extLst>
              <a:ext uri="{FF2B5EF4-FFF2-40B4-BE49-F238E27FC236}">
                <a16:creationId xmlns:a16="http://schemas.microsoft.com/office/drawing/2014/main" id="{D27B79DB-16B1-D7C4-7338-A6D8A63EDF18}"/>
              </a:ext>
            </a:extLst>
          </p:cNvPr>
          <p:cNvSpPr/>
          <p:nvPr/>
        </p:nvSpPr>
        <p:spPr>
          <a:xfrm>
            <a:off x="670366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2" name="Rectangle 361">
            <a:extLst>
              <a:ext uri="{FF2B5EF4-FFF2-40B4-BE49-F238E27FC236}">
                <a16:creationId xmlns:a16="http://schemas.microsoft.com/office/drawing/2014/main" id="{91A14A8D-AC74-9628-49B6-29A4236B6DA2}"/>
              </a:ext>
            </a:extLst>
          </p:cNvPr>
          <p:cNvSpPr/>
          <p:nvPr/>
        </p:nvSpPr>
        <p:spPr>
          <a:xfrm>
            <a:off x="729976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3" name="Rectangle 362">
            <a:extLst>
              <a:ext uri="{FF2B5EF4-FFF2-40B4-BE49-F238E27FC236}">
                <a16:creationId xmlns:a16="http://schemas.microsoft.com/office/drawing/2014/main" id="{D69C3EE8-9E67-BC59-0C3B-E4457885D682}"/>
              </a:ext>
            </a:extLst>
          </p:cNvPr>
          <p:cNvSpPr/>
          <p:nvPr/>
        </p:nvSpPr>
        <p:spPr>
          <a:xfrm>
            <a:off x="670366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4" name="Rectangle 363">
            <a:extLst>
              <a:ext uri="{FF2B5EF4-FFF2-40B4-BE49-F238E27FC236}">
                <a16:creationId xmlns:a16="http://schemas.microsoft.com/office/drawing/2014/main" id="{DDA628CC-96CA-76EE-8AEF-4F74ADEC3FB8}"/>
              </a:ext>
            </a:extLst>
          </p:cNvPr>
          <p:cNvSpPr/>
          <p:nvPr/>
        </p:nvSpPr>
        <p:spPr>
          <a:xfrm>
            <a:off x="729976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5" name="Rectangle 364">
            <a:extLst>
              <a:ext uri="{FF2B5EF4-FFF2-40B4-BE49-F238E27FC236}">
                <a16:creationId xmlns:a16="http://schemas.microsoft.com/office/drawing/2014/main" id="{050C68DA-5027-FDA6-21C2-34A381D84DDE}"/>
              </a:ext>
            </a:extLst>
          </p:cNvPr>
          <p:cNvSpPr/>
          <p:nvPr/>
        </p:nvSpPr>
        <p:spPr>
          <a:xfrm>
            <a:off x="789010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6" name="Rectangle 365">
            <a:extLst>
              <a:ext uri="{FF2B5EF4-FFF2-40B4-BE49-F238E27FC236}">
                <a16:creationId xmlns:a16="http://schemas.microsoft.com/office/drawing/2014/main" id="{2A497100-A8A1-0EE5-E6EA-85BD2DF73CBF}"/>
              </a:ext>
            </a:extLst>
          </p:cNvPr>
          <p:cNvSpPr/>
          <p:nvPr/>
        </p:nvSpPr>
        <p:spPr>
          <a:xfrm>
            <a:off x="848621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7" name="Rectangle 366">
            <a:extLst>
              <a:ext uri="{FF2B5EF4-FFF2-40B4-BE49-F238E27FC236}">
                <a16:creationId xmlns:a16="http://schemas.microsoft.com/office/drawing/2014/main" id="{C6ECD966-7FAE-79BD-7A1D-F97B5F6AE9C7}"/>
              </a:ext>
            </a:extLst>
          </p:cNvPr>
          <p:cNvSpPr/>
          <p:nvPr/>
        </p:nvSpPr>
        <p:spPr>
          <a:xfrm>
            <a:off x="789010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8" name="Rectangle 367">
            <a:extLst>
              <a:ext uri="{FF2B5EF4-FFF2-40B4-BE49-F238E27FC236}">
                <a16:creationId xmlns:a16="http://schemas.microsoft.com/office/drawing/2014/main" id="{F5E76284-CBDB-F62D-245A-9A2BB6A92908}"/>
              </a:ext>
            </a:extLst>
          </p:cNvPr>
          <p:cNvSpPr/>
          <p:nvPr/>
        </p:nvSpPr>
        <p:spPr>
          <a:xfrm>
            <a:off x="848621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69" name="Rectangle 368">
            <a:extLst>
              <a:ext uri="{FF2B5EF4-FFF2-40B4-BE49-F238E27FC236}">
                <a16:creationId xmlns:a16="http://schemas.microsoft.com/office/drawing/2014/main" id="{CC421C62-F935-2805-4429-6B1CEA183DAD}"/>
              </a:ext>
            </a:extLst>
          </p:cNvPr>
          <p:cNvSpPr/>
          <p:nvPr/>
        </p:nvSpPr>
        <p:spPr>
          <a:xfrm>
            <a:off x="9076554"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0" name="Rectangle 369">
            <a:extLst>
              <a:ext uri="{FF2B5EF4-FFF2-40B4-BE49-F238E27FC236}">
                <a16:creationId xmlns:a16="http://schemas.microsoft.com/office/drawing/2014/main" id="{14C0397A-16A8-ED0E-A950-1353814F543A}"/>
              </a:ext>
            </a:extLst>
          </p:cNvPr>
          <p:cNvSpPr/>
          <p:nvPr/>
        </p:nvSpPr>
        <p:spPr>
          <a:xfrm>
            <a:off x="9672656"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1" name="Rectangle 370">
            <a:extLst>
              <a:ext uri="{FF2B5EF4-FFF2-40B4-BE49-F238E27FC236}">
                <a16:creationId xmlns:a16="http://schemas.microsoft.com/office/drawing/2014/main" id="{F291A1F8-6E61-8395-7770-082885D78E5D}"/>
              </a:ext>
            </a:extLst>
          </p:cNvPr>
          <p:cNvSpPr/>
          <p:nvPr/>
        </p:nvSpPr>
        <p:spPr>
          <a:xfrm>
            <a:off x="9076554"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2" name="Rectangle 371">
            <a:extLst>
              <a:ext uri="{FF2B5EF4-FFF2-40B4-BE49-F238E27FC236}">
                <a16:creationId xmlns:a16="http://schemas.microsoft.com/office/drawing/2014/main" id="{F5A596AA-1790-1925-AC84-4C8145B7B5B6}"/>
              </a:ext>
            </a:extLst>
          </p:cNvPr>
          <p:cNvSpPr/>
          <p:nvPr/>
        </p:nvSpPr>
        <p:spPr>
          <a:xfrm>
            <a:off x="9672656"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3" name="Rectangle 372">
            <a:extLst>
              <a:ext uri="{FF2B5EF4-FFF2-40B4-BE49-F238E27FC236}">
                <a16:creationId xmlns:a16="http://schemas.microsoft.com/office/drawing/2014/main" id="{08E2DCDD-D6D6-ADE0-B74B-B41288FB4780}"/>
              </a:ext>
            </a:extLst>
          </p:cNvPr>
          <p:cNvSpPr/>
          <p:nvPr/>
        </p:nvSpPr>
        <p:spPr>
          <a:xfrm>
            <a:off x="10262999"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4" name="Rectangle 373">
            <a:extLst>
              <a:ext uri="{FF2B5EF4-FFF2-40B4-BE49-F238E27FC236}">
                <a16:creationId xmlns:a16="http://schemas.microsoft.com/office/drawing/2014/main" id="{9BA61A3D-C7F1-CA41-3540-1C2F8B450704}"/>
              </a:ext>
            </a:extLst>
          </p:cNvPr>
          <p:cNvSpPr/>
          <p:nvPr/>
        </p:nvSpPr>
        <p:spPr>
          <a:xfrm>
            <a:off x="10859101" y="5583626"/>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5" name="Rectangle 374">
            <a:extLst>
              <a:ext uri="{FF2B5EF4-FFF2-40B4-BE49-F238E27FC236}">
                <a16:creationId xmlns:a16="http://schemas.microsoft.com/office/drawing/2014/main" id="{308CA75F-3F5B-9C09-302F-F32527DCD3A3}"/>
              </a:ext>
            </a:extLst>
          </p:cNvPr>
          <p:cNvSpPr/>
          <p:nvPr/>
        </p:nvSpPr>
        <p:spPr>
          <a:xfrm>
            <a:off x="10262999"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6" name="Rectangle 375">
            <a:extLst>
              <a:ext uri="{FF2B5EF4-FFF2-40B4-BE49-F238E27FC236}">
                <a16:creationId xmlns:a16="http://schemas.microsoft.com/office/drawing/2014/main" id="{01D9ED54-E931-22AD-5961-756FF7E3FAC5}"/>
              </a:ext>
            </a:extLst>
          </p:cNvPr>
          <p:cNvSpPr/>
          <p:nvPr/>
        </p:nvSpPr>
        <p:spPr>
          <a:xfrm>
            <a:off x="10859101" y="6183121"/>
            <a:ext cx="548640" cy="548640"/>
          </a:xfrm>
          <a:prstGeom prst="rect">
            <a:avLst/>
          </a:prstGeom>
          <a:solidFill>
            <a:srgbClr val="A8ECB8"/>
          </a:solidFill>
          <a:ln w="19050">
            <a:noFill/>
          </a:ln>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prstClr val="black"/>
              </a:solidFill>
            </a:endParaRPr>
          </a:p>
        </p:txBody>
      </p:sp>
      <p:sp>
        <p:nvSpPr>
          <p:cNvPr id="378" name="TextBox 377">
            <a:extLst>
              <a:ext uri="{FF2B5EF4-FFF2-40B4-BE49-F238E27FC236}">
                <a16:creationId xmlns:a16="http://schemas.microsoft.com/office/drawing/2014/main" id="{7F102B45-77D9-D6E6-0A12-D5CB9CFDD159}"/>
              </a:ext>
            </a:extLst>
          </p:cNvPr>
          <p:cNvSpPr txBox="1"/>
          <p:nvPr/>
        </p:nvSpPr>
        <p:spPr>
          <a:xfrm>
            <a:off x="390648" y="1324287"/>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1</a:t>
            </a:r>
          </a:p>
        </p:txBody>
      </p:sp>
      <p:sp>
        <p:nvSpPr>
          <p:cNvPr id="379" name="TextBox 378">
            <a:extLst>
              <a:ext uri="{FF2B5EF4-FFF2-40B4-BE49-F238E27FC236}">
                <a16:creationId xmlns:a16="http://schemas.microsoft.com/office/drawing/2014/main" id="{6553C34F-3F4E-E99D-B691-F74D170B0B43}"/>
              </a:ext>
            </a:extLst>
          </p:cNvPr>
          <p:cNvSpPr txBox="1"/>
          <p:nvPr/>
        </p:nvSpPr>
        <p:spPr>
          <a:xfrm>
            <a:off x="385078" y="1921376"/>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2</a:t>
            </a:r>
          </a:p>
        </p:txBody>
      </p:sp>
      <p:sp>
        <p:nvSpPr>
          <p:cNvPr id="380" name="TextBox 379">
            <a:extLst>
              <a:ext uri="{FF2B5EF4-FFF2-40B4-BE49-F238E27FC236}">
                <a16:creationId xmlns:a16="http://schemas.microsoft.com/office/drawing/2014/main" id="{6485A3B5-DF8A-D0F5-AB84-6233395E5C93}"/>
              </a:ext>
            </a:extLst>
          </p:cNvPr>
          <p:cNvSpPr txBox="1"/>
          <p:nvPr/>
        </p:nvSpPr>
        <p:spPr>
          <a:xfrm>
            <a:off x="379508" y="2518465"/>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3</a:t>
            </a:r>
          </a:p>
        </p:txBody>
      </p:sp>
      <p:sp>
        <p:nvSpPr>
          <p:cNvPr id="381" name="TextBox 380">
            <a:extLst>
              <a:ext uri="{FF2B5EF4-FFF2-40B4-BE49-F238E27FC236}">
                <a16:creationId xmlns:a16="http://schemas.microsoft.com/office/drawing/2014/main" id="{1F1B99E7-F526-8B0F-7EA3-BF2F65D2458D}"/>
              </a:ext>
            </a:extLst>
          </p:cNvPr>
          <p:cNvSpPr txBox="1"/>
          <p:nvPr/>
        </p:nvSpPr>
        <p:spPr>
          <a:xfrm>
            <a:off x="373938" y="3115554"/>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4</a:t>
            </a:r>
          </a:p>
        </p:txBody>
      </p:sp>
      <p:sp>
        <p:nvSpPr>
          <p:cNvPr id="382" name="TextBox 381">
            <a:extLst>
              <a:ext uri="{FF2B5EF4-FFF2-40B4-BE49-F238E27FC236}">
                <a16:creationId xmlns:a16="http://schemas.microsoft.com/office/drawing/2014/main" id="{EF05249E-82C2-1FB0-6C3D-6F5B40E0CA06}"/>
              </a:ext>
            </a:extLst>
          </p:cNvPr>
          <p:cNvSpPr txBox="1"/>
          <p:nvPr/>
        </p:nvSpPr>
        <p:spPr>
          <a:xfrm>
            <a:off x="368368" y="3712643"/>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5</a:t>
            </a:r>
          </a:p>
        </p:txBody>
      </p:sp>
      <p:sp>
        <p:nvSpPr>
          <p:cNvPr id="383" name="TextBox 382">
            <a:extLst>
              <a:ext uri="{FF2B5EF4-FFF2-40B4-BE49-F238E27FC236}">
                <a16:creationId xmlns:a16="http://schemas.microsoft.com/office/drawing/2014/main" id="{EE6D09EE-43CE-71FB-9D1A-277D0999BC29}"/>
              </a:ext>
            </a:extLst>
          </p:cNvPr>
          <p:cNvSpPr txBox="1"/>
          <p:nvPr/>
        </p:nvSpPr>
        <p:spPr>
          <a:xfrm>
            <a:off x="362798" y="4309732"/>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6</a:t>
            </a:r>
          </a:p>
        </p:txBody>
      </p:sp>
      <p:sp>
        <p:nvSpPr>
          <p:cNvPr id="384" name="TextBox 383">
            <a:extLst>
              <a:ext uri="{FF2B5EF4-FFF2-40B4-BE49-F238E27FC236}">
                <a16:creationId xmlns:a16="http://schemas.microsoft.com/office/drawing/2014/main" id="{56B6D6D4-BC79-2DD0-DB51-4B04B375341A}"/>
              </a:ext>
            </a:extLst>
          </p:cNvPr>
          <p:cNvSpPr txBox="1"/>
          <p:nvPr/>
        </p:nvSpPr>
        <p:spPr>
          <a:xfrm>
            <a:off x="357228" y="4906821"/>
            <a:ext cx="399169" cy="230832"/>
          </a:xfrm>
          <a:prstGeom prst="rect">
            <a:avLst/>
          </a:prstGeom>
          <a:noFill/>
        </p:spPr>
        <p:txBody>
          <a:bodyPr wrap="square" rtlCol="0">
            <a:spAutoFit/>
          </a:bodyPr>
          <a:lstStyle/>
          <a:p>
            <a:pPr algn="ctr"/>
            <a:r>
              <a:rPr lang="en-US" sz="900" dirty="0">
                <a:solidFill>
                  <a:prstClr val="black"/>
                </a:solidFill>
                <a:latin typeface="Work Sans" pitchFamily="2" charset="0"/>
              </a:rPr>
              <a:t>7</a:t>
            </a:r>
          </a:p>
        </p:txBody>
      </p:sp>
      <p:sp>
        <p:nvSpPr>
          <p:cNvPr id="388" name="TextBox 387">
            <a:extLst>
              <a:ext uri="{FF2B5EF4-FFF2-40B4-BE49-F238E27FC236}">
                <a16:creationId xmlns:a16="http://schemas.microsoft.com/office/drawing/2014/main" id="{4D0C1A97-481D-707D-7463-77D6C1E5847C}"/>
              </a:ext>
            </a:extLst>
          </p:cNvPr>
          <p:cNvSpPr txBox="1"/>
          <p:nvPr/>
        </p:nvSpPr>
        <p:spPr>
          <a:xfrm rot="16200000">
            <a:off x="2033799" y="5740291"/>
            <a:ext cx="697391" cy="276999"/>
          </a:xfrm>
          <a:prstGeom prst="rect">
            <a:avLst/>
          </a:prstGeom>
          <a:noFill/>
        </p:spPr>
        <p:txBody>
          <a:bodyPr wrap="square" rtlCol="0">
            <a:spAutoFit/>
          </a:bodyPr>
          <a:lstStyle/>
          <a:p>
            <a:pPr algn="ctr"/>
            <a:r>
              <a:rPr lang="en-US" sz="600" dirty="0">
                <a:solidFill>
                  <a:prstClr val="black"/>
                </a:solidFill>
                <a:latin typeface="Work Sans" pitchFamily="2" charset="0"/>
              </a:rPr>
              <a:t>Lanthanides</a:t>
            </a:r>
          </a:p>
          <a:p>
            <a:pPr algn="ctr"/>
            <a:r>
              <a:rPr lang="en-US" sz="600" dirty="0">
                <a:solidFill>
                  <a:prstClr val="black"/>
                </a:solidFill>
                <a:latin typeface="Work Sans" pitchFamily="2" charset="0"/>
              </a:rPr>
              <a:t>(**)</a:t>
            </a:r>
          </a:p>
        </p:txBody>
      </p:sp>
      <p:grpSp>
        <p:nvGrpSpPr>
          <p:cNvPr id="395" name="Group 394">
            <a:extLst>
              <a:ext uri="{FF2B5EF4-FFF2-40B4-BE49-F238E27FC236}">
                <a16:creationId xmlns:a16="http://schemas.microsoft.com/office/drawing/2014/main" id="{6A0E6D1F-B24A-0B98-9933-57A7A056CAEF}"/>
              </a:ext>
            </a:extLst>
          </p:cNvPr>
          <p:cNvGrpSpPr/>
          <p:nvPr/>
        </p:nvGrpSpPr>
        <p:grpSpPr>
          <a:xfrm>
            <a:off x="767233" y="1126078"/>
            <a:ext cx="548944" cy="618412"/>
            <a:chOff x="767233" y="1126078"/>
            <a:chExt cx="548944" cy="618412"/>
          </a:xfrm>
        </p:grpSpPr>
        <p:sp>
          <p:nvSpPr>
            <p:cNvPr id="389" name="TextBox 388">
              <a:extLst>
                <a:ext uri="{FF2B5EF4-FFF2-40B4-BE49-F238E27FC236}">
                  <a16:creationId xmlns:a16="http://schemas.microsoft.com/office/drawing/2014/main" id="{14BC860E-E767-6C7D-F86C-4F4B6783A3C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a:t>
              </a:r>
            </a:p>
          </p:txBody>
        </p:sp>
        <p:sp>
          <p:nvSpPr>
            <p:cNvPr id="391" name="TextBox 390">
              <a:extLst>
                <a:ext uri="{FF2B5EF4-FFF2-40B4-BE49-F238E27FC236}">
                  <a16:creationId xmlns:a16="http://schemas.microsoft.com/office/drawing/2014/main" id="{2DF7832F-1AA4-F0D0-F7E6-9661F2C20E04}"/>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a:t>
              </a:r>
            </a:p>
          </p:txBody>
        </p:sp>
        <p:sp>
          <p:nvSpPr>
            <p:cNvPr id="392" name="TextBox 391">
              <a:extLst>
                <a:ext uri="{FF2B5EF4-FFF2-40B4-BE49-F238E27FC236}">
                  <a16:creationId xmlns:a16="http://schemas.microsoft.com/office/drawing/2014/main" id="{549FDA54-037B-755C-EFC3-70487037F6F6}"/>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Hydrogen</a:t>
              </a:r>
            </a:p>
          </p:txBody>
        </p:sp>
        <p:sp>
          <p:nvSpPr>
            <p:cNvPr id="393" name="TextBox 392">
              <a:extLst>
                <a:ext uri="{FF2B5EF4-FFF2-40B4-BE49-F238E27FC236}">
                  <a16:creationId xmlns:a16="http://schemas.microsoft.com/office/drawing/2014/main" id="{DB9BF1B8-1E2B-1CC2-F27D-D372C875831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a:t>
              </a:r>
            </a:p>
          </p:txBody>
        </p:sp>
      </p:grpSp>
      <p:grpSp>
        <p:nvGrpSpPr>
          <p:cNvPr id="396" name="Group 395">
            <a:extLst>
              <a:ext uri="{FF2B5EF4-FFF2-40B4-BE49-F238E27FC236}">
                <a16:creationId xmlns:a16="http://schemas.microsoft.com/office/drawing/2014/main" id="{BBB4254B-579E-F2C0-D526-8B5C0F0EC517}"/>
              </a:ext>
            </a:extLst>
          </p:cNvPr>
          <p:cNvGrpSpPr/>
          <p:nvPr/>
        </p:nvGrpSpPr>
        <p:grpSpPr>
          <a:xfrm>
            <a:off x="761330" y="1727702"/>
            <a:ext cx="548944" cy="618412"/>
            <a:chOff x="767233" y="1126078"/>
            <a:chExt cx="548944" cy="618412"/>
          </a:xfrm>
        </p:grpSpPr>
        <p:sp>
          <p:nvSpPr>
            <p:cNvPr id="397" name="TextBox 396">
              <a:extLst>
                <a:ext uri="{FF2B5EF4-FFF2-40B4-BE49-F238E27FC236}">
                  <a16:creationId xmlns:a16="http://schemas.microsoft.com/office/drawing/2014/main" id="{07D90DDF-AA73-9379-C8C1-1BAD507D801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Li</a:t>
              </a:r>
            </a:p>
          </p:txBody>
        </p:sp>
        <p:sp>
          <p:nvSpPr>
            <p:cNvPr id="398" name="TextBox 397">
              <a:extLst>
                <a:ext uri="{FF2B5EF4-FFF2-40B4-BE49-F238E27FC236}">
                  <a16:creationId xmlns:a16="http://schemas.microsoft.com/office/drawing/2014/main" id="{2851E7A6-8E7E-E64E-D7D5-A7FED979828F}"/>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a:t>
              </a:r>
            </a:p>
          </p:txBody>
        </p:sp>
        <p:sp>
          <p:nvSpPr>
            <p:cNvPr id="399" name="TextBox 398">
              <a:extLst>
                <a:ext uri="{FF2B5EF4-FFF2-40B4-BE49-F238E27FC236}">
                  <a16:creationId xmlns:a16="http://schemas.microsoft.com/office/drawing/2014/main" id="{8A9AB0F0-348D-2017-EA46-A3ABE08A2914}"/>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Lithium</a:t>
              </a:r>
            </a:p>
          </p:txBody>
        </p:sp>
        <p:sp>
          <p:nvSpPr>
            <p:cNvPr id="400" name="TextBox 399">
              <a:extLst>
                <a:ext uri="{FF2B5EF4-FFF2-40B4-BE49-F238E27FC236}">
                  <a16:creationId xmlns:a16="http://schemas.microsoft.com/office/drawing/2014/main" id="{D5980481-673E-02DC-56AC-FFA92FB56A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grpSp>
      <p:grpSp>
        <p:nvGrpSpPr>
          <p:cNvPr id="401" name="Group 400">
            <a:extLst>
              <a:ext uri="{FF2B5EF4-FFF2-40B4-BE49-F238E27FC236}">
                <a16:creationId xmlns:a16="http://schemas.microsoft.com/office/drawing/2014/main" id="{45F51950-E6B8-41CC-E6D7-0B1E55F64202}"/>
              </a:ext>
            </a:extLst>
          </p:cNvPr>
          <p:cNvGrpSpPr/>
          <p:nvPr/>
        </p:nvGrpSpPr>
        <p:grpSpPr>
          <a:xfrm>
            <a:off x="1363898" y="1722444"/>
            <a:ext cx="548944" cy="618412"/>
            <a:chOff x="767233" y="1126078"/>
            <a:chExt cx="548944" cy="618412"/>
          </a:xfrm>
        </p:grpSpPr>
        <p:sp>
          <p:nvSpPr>
            <p:cNvPr id="402" name="TextBox 401">
              <a:extLst>
                <a:ext uri="{FF2B5EF4-FFF2-40B4-BE49-F238E27FC236}">
                  <a16:creationId xmlns:a16="http://schemas.microsoft.com/office/drawing/2014/main" id="{99E8A7EF-01CF-CC53-7BA4-356164B0B42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Be</a:t>
              </a:r>
            </a:p>
          </p:txBody>
        </p:sp>
        <p:sp>
          <p:nvSpPr>
            <p:cNvPr id="403" name="TextBox 402">
              <a:extLst>
                <a:ext uri="{FF2B5EF4-FFF2-40B4-BE49-F238E27FC236}">
                  <a16:creationId xmlns:a16="http://schemas.microsoft.com/office/drawing/2014/main" id="{1F87BF7E-E5B7-9736-50E2-9FD621186766}"/>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a:t>
              </a:r>
            </a:p>
          </p:txBody>
        </p:sp>
        <p:sp>
          <p:nvSpPr>
            <p:cNvPr id="404" name="TextBox 403">
              <a:extLst>
                <a:ext uri="{FF2B5EF4-FFF2-40B4-BE49-F238E27FC236}">
                  <a16:creationId xmlns:a16="http://schemas.microsoft.com/office/drawing/2014/main" id="{35713091-89A8-25E7-3582-C4E96FFC4D70}"/>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Beryllium</a:t>
              </a:r>
            </a:p>
          </p:txBody>
        </p:sp>
        <p:sp>
          <p:nvSpPr>
            <p:cNvPr id="405" name="TextBox 404">
              <a:extLst>
                <a:ext uri="{FF2B5EF4-FFF2-40B4-BE49-F238E27FC236}">
                  <a16:creationId xmlns:a16="http://schemas.microsoft.com/office/drawing/2014/main" id="{4E4A9EE7-807B-0F0C-4CB3-C4FB9C0E63B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a:t>
              </a:r>
            </a:p>
          </p:txBody>
        </p:sp>
      </p:grpSp>
      <p:grpSp>
        <p:nvGrpSpPr>
          <p:cNvPr id="406" name="Group 405">
            <a:extLst>
              <a:ext uri="{FF2B5EF4-FFF2-40B4-BE49-F238E27FC236}">
                <a16:creationId xmlns:a16="http://schemas.microsoft.com/office/drawing/2014/main" id="{7944F24E-0199-A905-0F0D-C460587C70B7}"/>
              </a:ext>
            </a:extLst>
          </p:cNvPr>
          <p:cNvGrpSpPr/>
          <p:nvPr/>
        </p:nvGrpSpPr>
        <p:grpSpPr>
          <a:xfrm>
            <a:off x="766090" y="2327648"/>
            <a:ext cx="548944" cy="618412"/>
            <a:chOff x="767233" y="1126078"/>
            <a:chExt cx="548944" cy="618412"/>
          </a:xfrm>
        </p:grpSpPr>
        <p:sp>
          <p:nvSpPr>
            <p:cNvPr id="407" name="TextBox 406">
              <a:extLst>
                <a:ext uri="{FF2B5EF4-FFF2-40B4-BE49-F238E27FC236}">
                  <a16:creationId xmlns:a16="http://schemas.microsoft.com/office/drawing/2014/main" id="{9CA28359-46C7-6D7C-316D-ACCCDDF0F13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a:t>
              </a:r>
            </a:p>
          </p:txBody>
        </p:sp>
        <p:sp>
          <p:nvSpPr>
            <p:cNvPr id="408" name="TextBox 407">
              <a:extLst>
                <a:ext uri="{FF2B5EF4-FFF2-40B4-BE49-F238E27FC236}">
                  <a16:creationId xmlns:a16="http://schemas.microsoft.com/office/drawing/2014/main" id="{31BCFFF1-F82D-7216-5521-F377CF496144}"/>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sp>
          <p:nvSpPr>
            <p:cNvPr id="409" name="TextBox 408">
              <a:extLst>
                <a:ext uri="{FF2B5EF4-FFF2-40B4-BE49-F238E27FC236}">
                  <a16:creationId xmlns:a16="http://schemas.microsoft.com/office/drawing/2014/main" id="{467B1766-1895-6D2F-89AB-BECD6E2A04BF}"/>
                </a:ext>
              </a:extLst>
            </p:cNvPr>
            <p:cNvSpPr txBox="1"/>
            <p:nvPr/>
          </p:nvSpPr>
          <p:spPr>
            <a:xfrm>
              <a:off x="767233" y="1420805"/>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Sodium</a:t>
              </a:r>
            </a:p>
          </p:txBody>
        </p:sp>
        <p:sp>
          <p:nvSpPr>
            <p:cNvPr id="410" name="TextBox 409">
              <a:extLst>
                <a:ext uri="{FF2B5EF4-FFF2-40B4-BE49-F238E27FC236}">
                  <a16:creationId xmlns:a16="http://schemas.microsoft.com/office/drawing/2014/main" id="{4366D5B8-85EC-E6A7-EDCE-BDA24B1A5A6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grpSp>
      <p:grpSp>
        <p:nvGrpSpPr>
          <p:cNvPr id="412" name="Group 411">
            <a:extLst>
              <a:ext uri="{FF2B5EF4-FFF2-40B4-BE49-F238E27FC236}">
                <a16:creationId xmlns:a16="http://schemas.microsoft.com/office/drawing/2014/main" id="{EAD10E89-4D3F-7ED5-8CA3-314C1E7001E2}"/>
              </a:ext>
            </a:extLst>
          </p:cNvPr>
          <p:cNvGrpSpPr/>
          <p:nvPr/>
        </p:nvGrpSpPr>
        <p:grpSpPr>
          <a:xfrm>
            <a:off x="1329216" y="2321441"/>
            <a:ext cx="612937" cy="618412"/>
            <a:chOff x="735084" y="1126078"/>
            <a:chExt cx="612937" cy="618412"/>
          </a:xfrm>
        </p:grpSpPr>
        <p:sp>
          <p:nvSpPr>
            <p:cNvPr id="413" name="TextBox 412">
              <a:extLst>
                <a:ext uri="{FF2B5EF4-FFF2-40B4-BE49-F238E27FC236}">
                  <a16:creationId xmlns:a16="http://schemas.microsoft.com/office/drawing/2014/main" id="{192B8723-8E9A-3E4C-A8F0-5A314B4FD3B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Mg</a:t>
              </a:r>
            </a:p>
          </p:txBody>
        </p:sp>
        <p:sp>
          <p:nvSpPr>
            <p:cNvPr id="414" name="TextBox 413">
              <a:extLst>
                <a:ext uri="{FF2B5EF4-FFF2-40B4-BE49-F238E27FC236}">
                  <a16:creationId xmlns:a16="http://schemas.microsoft.com/office/drawing/2014/main" id="{50F1FD56-E7F4-0F34-F118-2C0261ED8405}"/>
                </a:ext>
              </a:extLst>
            </p:cNvPr>
            <p:cNvSpPr txBox="1"/>
            <p:nvPr/>
          </p:nvSpPr>
          <p:spPr>
            <a:xfrm>
              <a:off x="767537" y="1126078"/>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sp>
          <p:nvSpPr>
            <p:cNvPr id="415" name="TextBox 414">
              <a:extLst>
                <a:ext uri="{FF2B5EF4-FFF2-40B4-BE49-F238E27FC236}">
                  <a16:creationId xmlns:a16="http://schemas.microsoft.com/office/drawing/2014/main" id="{321772F7-3573-6BA6-7660-4301D2716432}"/>
                </a:ext>
              </a:extLst>
            </p:cNvPr>
            <p:cNvSpPr txBox="1"/>
            <p:nvPr/>
          </p:nvSpPr>
          <p:spPr>
            <a:xfrm>
              <a:off x="735084" y="1420652"/>
              <a:ext cx="612937" cy="184666"/>
            </a:xfrm>
            <a:prstGeom prst="rect">
              <a:avLst/>
            </a:prstGeom>
            <a:noFill/>
          </p:spPr>
          <p:txBody>
            <a:bodyPr wrap="square" rtlCol="0">
              <a:spAutoFit/>
            </a:bodyPr>
            <a:lstStyle/>
            <a:p>
              <a:pPr algn="ctr"/>
              <a:r>
                <a:rPr lang="en-US" sz="600" dirty="0">
                  <a:solidFill>
                    <a:prstClr val="black"/>
                  </a:solidFill>
                  <a:latin typeface="Work Sans" pitchFamily="2" charset="0"/>
                </a:rPr>
                <a:t>Magnesium</a:t>
              </a:r>
            </a:p>
          </p:txBody>
        </p:sp>
        <p:sp>
          <p:nvSpPr>
            <p:cNvPr id="416" name="TextBox 415">
              <a:extLst>
                <a:ext uri="{FF2B5EF4-FFF2-40B4-BE49-F238E27FC236}">
                  <a16:creationId xmlns:a16="http://schemas.microsoft.com/office/drawing/2014/main" id="{8A90EA1C-D135-6A50-2565-BDFB258AEFD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grpSp>
      <p:grpSp>
        <p:nvGrpSpPr>
          <p:cNvPr id="418" name="Group 417">
            <a:extLst>
              <a:ext uri="{FF2B5EF4-FFF2-40B4-BE49-F238E27FC236}">
                <a16:creationId xmlns:a16="http://schemas.microsoft.com/office/drawing/2014/main" id="{645B1DA0-DB2A-1277-2BA1-538581044CFC}"/>
              </a:ext>
            </a:extLst>
          </p:cNvPr>
          <p:cNvGrpSpPr/>
          <p:nvPr/>
        </p:nvGrpSpPr>
        <p:grpSpPr>
          <a:xfrm>
            <a:off x="743601" y="2931732"/>
            <a:ext cx="595607" cy="618983"/>
            <a:chOff x="744244" y="1125507"/>
            <a:chExt cx="595607" cy="618983"/>
          </a:xfrm>
        </p:grpSpPr>
        <p:sp>
          <p:nvSpPr>
            <p:cNvPr id="419" name="TextBox 418">
              <a:extLst>
                <a:ext uri="{FF2B5EF4-FFF2-40B4-BE49-F238E27FC236}">
                  <a16:creationId xmlns:a16="http://schemas.microsoft.com/office/drawing/2014/main" id="{E8022BBF-4C1C-70FA-AEF6-28014BD3A036}"/>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a:t>
              </a:r>
            </a:p>
          </p:txBody>
        </p:sp>
        <p:sp>
          <p:nvSpPr>
            <p:cNvPr id="420" name="TextBox 419">
              <a:extLst>
                <a:ext uri="{FF2B5EF4-FFF2-40B4-BE49-F238E27FC236}">
                  <a16:creationId xmlns:a16="http://schemas.microsoft.com/office/drawing/2014/main" id="{7843A1D1-C878-BF35-CDD2-0AFEEB409AB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sp>
          <p:nvSpPr>
            <p:cNvPr id="421" name="TextBox 420">
              <a:extLst>
                <a:ext uri="{FF2B5EF4-FFF2-40B4-BE49-F238E27FC236}">
                  <a16:creationId xmlns:a16="http://schemas.microsoft.com/office/drawing/2014/main" id="{7890C1CA-0466-1A77-E8D3-914B9976FF2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Potassium</a:t>
              </a:r>
            </a:p>
          </p:txBody>
        </p:sp>
        <p:sp>
          <p:nvSpPr>
            <p:cNvPr id="422" name="TextBox 421">
              <a:extLst>
                <a:ext uri="{FF2B5EF4-FFF2-40B4-BE49-F238E27FC236}">
                  <a16:creationId xmlns:a16="http://schemas.microsoft.com/office/drawing/2014/main" id="{C31C9DE5-7D4A-81EC-5E3D-90652BBE31D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grpSp>
      <p:grpSp>
        <p:nvGrpSpPr>
          <p:cNvPr id="423" name="Group 422">
            <a:extLst>
              <a:ext uri="{FF2B5EF4-FFF2-40B4-BE49-F238E27FC236}">
                <a16:creationId xmlns:a16="http://schemas.microsoft.com/office/drawing/2014/main" id="{74F54B1E-572F-4416-C716-CF590419A67A}"/>
              </a:ext>
            </a:extLst>
          </p:cNvPr>
          <p:cNvGrpSpPr/>
          <p:nvPr/>
        </p:nvGrpSpPr>
        <p:grpSpPr>
          <a:xfrm>
            <a:off x="1334821" y="2931684"/>
            <a:ext cx="595607" cy="618946"/>
            <a:chOff x="741876" y="1125544"/>
            <a:chExt cx="595607" cy="618946"/>
          </a:xfrm>
        </p:grpSpPr>
        <p:sp>
          <p:nvSpPr>
            <p:cNvPr id="424" name="TextBox 423">
              <a:extLst>
                <a:ext uri="{FF2B5EF4-FFF2-40B4-BE49-F238E27FC236}">
                  <a16:creationId xmlns:a16="http://schemas.microsoft.com/office/drawing/2014/main" id="{C0206BA3-96F8-664F-E3D6-C1305794ACF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a:t>
              </a:r>
            </a:p>
          </p:txBody>
        </p:sp>
        <p:sp>
          <p:nvSpPr>
            <p:cNvPr id="425" name="TextBox 424">
              <a:extLst>
                <a:ext uri="{FF2B5EF4-FFF2-40B4-BE49-F238E27FC236}">
                  <a16:creationId xmlns:a16="http://schemas.microsoft.com/office/drawing/2014/main" id="{501708A5-F9B1-C15D-97EE-227B80D42AFF}"/>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sp>
          <p:nvSpPr>
            <p:cNvPr id="426" name="TextBox 425">
              <a:extLst>
                <a:ext uri="{FF2B5EF4-FFF2-40B4-BE49-F238E27FC236}">
                  <a16:creationId xmlns:a16="http://schemas.microsoft.com/office/drawing/2014/main" id="{2BA46783-C162-D2AF-8DEB-52A3C5A89996}"/>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Calcium</a:t>
              </a:r>
            </a:p>
          </p:txBody>
        </p:sp>
        <p:sp>
          <p:nvSpPr>
            <p:cNvPr id="427" name="TextBox 426">
              <a:extLst>
                <a:ext uri="{FF2B5EF4-FFF2-40B4-BE49-F238E27FC236}">
                  <a16:creationId xmlns:a16="http://schemas.microsoft.com/office/drawing/2014/main" id="{D255C348-26C2-5EA6-9379-5A2BE96B9C0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434" name="Group 433">
            <a:extLst>
              <a:ext uri="{FF2B5EF4-FFF2-40B4-BE49-F238E27FC236}">
                <a16:creationId xmlns:a16="http://schemas.microsoft.com/office/drawing/2014/main" id="{806915AB-D5B1-0794-53EF-F496B894C8AB}"/>
              </a:ext>
            </a:extLst>
          </p:cNvPr>
          <p:cNvGrpSpPr/>
          <p:nvPr/>
        </p:nvGrpSpPr>
        <p:grpSpPr>
          <a:xfrm>
            <a:off x="1923703" y="2930388"/>
            <a:ext cx="595607" cy="618983"/>
            <a:chOff x="744244" y="1125507"/>
            <a:chExt cx="595607" cy="618983"/>
          </a:xfrm>
        </p:grpSpPr>
        <p:sp>
          <p:nvSpPr>
            <p:cNvPr id="435" name="TextBox 434">
              <a:extLst>
                <a:ext uri="{FF2B5EF4-FFF2-40B4-BE49-F238E27FC236}">
                  <a16:creationId xmlns:a16="http://schemas.microsoft.com/office/drawing/2014/main" id="{78D43F94-72B8-6D04-01D3-36CC0007ECF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Sc</a:t>
              </a:r>
            </a:p>
          </p:txBody>
        </p:sp>
        <p:sp>
          <p:nvSpPr>
            <p:cNvPr id="436" name="TextBox 435">
              <a:extLst>
                <a:ext uri="{FF2B5EF4-FFF2-40B4-BE49-F238E27FC236}">
                  <a16:creationId xmlns:a16="http://schemas.microsoft.com/office/drawing/2014/main" id="{DF42EED5-4167-8E1A-6095-3EC79BB3AFC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a:t>
              </a:r>
            </a:p>
          </p:txBody>
        </p:sp>
        <p:sp>
          <p:nvSpPr>
            <p:cNvPr id="437" name="TextBox 436">
              <a:extLst>
                <a:ext uri="{FF2B5EF4-FFF2-40B4-BE49-F238E27FC236}">
                  <a16:creationId xmlns:a16="http://schemas.microsoft.com/office/drawing/2014/main" id="{4E776866-810B-06AE-CDFE-FBABC08173A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Scandium</a:t>
              </a:r>
            </a:p>
          </p:txBody>
        </p:sp>
        <p:sp>
          <p:nvSpPr>
            <p:cNvPr id="438" name="TextBox 437">
              <a:extLst>
                <a:ext uri="{FF2B5EF4-FFF2-40B4-BE49-F238E27FC236}">
                  <a16:creationId xmlns:a16="http://schemas.microsoft.com/office/drawing/2014/main" id="{3550E32B-4845-8FBE-541B-6D46CD04B9A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grpSp>
      <p:grpSp>
        <p:nvGrpSpPr>
          <p:cNvPr id="479" name="Group 478">
            <a:extLst>
              <a:ext uri="{FF2B5EF4-FFF2-40B4-BE49-F238E27FC236}">
                <a16:creationId xmlns:a16="http://schemas.microsoft.com/office/drawing/2014/main" id="{A759E29D-88C9-FFDC-E67C-C1E58A7B67CD}"/>
              </a:ext>
            </a:extLst>
          </p:cNvPr>
          <p:cNvGrpSpPr/>
          <p:nvPr/>
        </p:nvGrpSpPr>
        <p:grpSpPr>
          <a:xfrm>
            <a:off x="2532411" y="2925123"/>
            <a:ext cx="595607" cy="618983"/>
            <a:chOff x="744244" y="1125507"/>
            <a:chExt cx="595607" cy="618983"/>
          </a:xfrm>
        </p:grpSpPr>
        <p:sp>
          <p:nvSpPr>
            <p:cNvPr id="480" name="TextBox 479">
              <a:extLst>
                <a:ext uri="{FF2B5EF4-FFF2-40B4-BE49-F238E27FC236}">
                  <a16:creationId xmlns:a16="http://schemas.microsoft.com/office/drawing/2014/main" id="{11C3651A-2FE1-FF01-A04D-527C926E0176}"/>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Ti</a:t>
              </a:r>
              <a:endParaRPr lang="en-US" sz="1000" b="1" dirty="0">
                <a:solidFill>
                  <a:prstClr val="black"/>
                </a:solidFill>
                <a:latin typeface="Work Sans" pitchFamily="2" charset="0"/>
              </a:endParaRPr>
            </a:p>
          </p:txBody>
        </p:sp>
        <p:sp>
          <p:nvSpPr>
            <p:cNvPr id="481" name="TextBox 480">
              <a:extLst>
                <a:ext uri="{FF2B5EF4-FFF2-40B4-BE49-F238E27FC236}">
                  <a16:creationId xmlns:a16="http://schemas.microsoft.com/office/drawing/2014/main" id="{E599F027-BD63-26DB-DFC2-3DA1E94AF6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a:t>
              </a:r>
            </a:p>
          </p:txBody>
        </p:sp>
        <p:sp>
          <p:nvSpPr>
            <p:cNvPr id="482" name="TextBox 481">
              <a:extLst>
                <a:ext uri="{FF2B5EF4-FFF2-40B4-BE49-F238E27FC236}">
                  <a16:creationId xmlns:a16="http://schemas.microsoft.com/office/drawing/2014/main" id="{1E4FE682-5A27-5B23-289F-7EFC2A993E2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Titanium</a:t>
              </a:r>
            </a:p>
          </p:txBody>
        </p:sp>
        <p:sp>
          <p:nvSpPr>
            <p:cNvPr id="483" name="TextBox 482">
              <a:extLst>
                <a:ext uri="{FF2B5EF4-FFF2-40B4-BE49-F238E27FC236}">
                  <a16:creationId xmlns:a16="http://schemas.microsoft.com/office/drawing/2014/main" id="{2CA310B1-6B6C-6B1C-F72B-3634EEFEEF9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484" name="Group 483">
            <a:extLst>
              <a:ext uri="{FF2B5EF4-FFF2-40B4-BE49-F238E27FC236}">
                <a16:creationId xmlns:a16="http://schemas.microsoft.com/office/drawing/2014/main" id="{47E1D876-88CD-3D08-3609-40CF99EBEECA}"/>
              </a:ext>
            </a:extLst>
          </p:cNvPr>
          <p:cNvGrpSpPr/>
          <p:nvPr/>
        </p:nvGrpSpPr>
        <p:grpSpPr>
          <a:xfrm>
            <a:off x="3120126" y="2926937"/>
            <a:ext cx="595607" cy="618983"/>
            <a:chOff x="744244" y="1125507"/>
            <a:chExt cx="595607" cy="618983"/>
          </a:xfrm>
        </p:grpSpPr>
        <p:sp>
          <p:nvSpPr>
            <p:cNvPr id="485" name="TextBox 484">
              <a:extLst>
                <a:ext uri="{FF2B5EF4-FFF2-40B4-BE49-F238E27FC236}">
                  <a16:creationId xmlns:a16="http://schemas.microsoft.com/office/drawing/2014/main" id="{3AE70689-0A8A-F00A-358D-3A1DCA93663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V</a:t>
              </a:r>
            </a:p>
          </p:txBody>
        </p:sp>
        <p:sp>
          <p:nvSpPr>
            <p:cNvPr id="486" name="TextBox 485">
              <a:extLst>
                <a:ext uri="{FF2B5EF4-FFF2-40B4-BE49-F238E27FC236}">
                  <a16:creationId xmlns:a16="http://schemas.microsoft.com/office/drawing/2014/main" id="{4D800F06-2E48-B9F5-983E-A06068D5888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sp>
          <p:nvSpPr>
            <p:cNvPr id="487" name="TextBox 486">
              <a:extLst>
                <a:ext uri="{FF2B5EF4-FFF2-40B4-BE49-F238E27FC236}">
                  <a16:creationId xmlns:a16="http://schemas.microsoft.com/office/drawing/2014/main" id="{77DDF034-AC93-9E6D-96F6-B972ADDD354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Vanadium</a:t>
              </a:r>
            </a:p>
          </p:txBody>
        </p:sp>
        <p:sp>
          <p:nvSpPr>
            <p:cNvPr id="488" name="TextBox 487">
              <a:extLst>
                <a:ext uri="{FF2B5EF4-FFF2-40B4-BE49-F238E27FC236}">
                  <a16:creationId xmlns:a16="http://schemas.microsoft.com/office/drawing/2014/main" id="{D1A1C024-0992-9174-C99D-FC5EFFD1C8F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489" name="Group 488">
            <a:extLst>
              <a:ext uri="{FF2B5EF4-FFF2-40B4-BE49-F238E27FC236}">
                <a16:creationId xmlns:a16="http://schemas.microsoft.com/office/drawing/2014/main" id="{8966792D-DE70-663E-8E2C-4A7586614FA8}"/>
              </a:ext>
            </a:extLst>
          </p:cNvPr>
          <p:cNvGrpSpPr/>
          <p:nvPr/>
        </p:nvGrpSpPr>
        <p:grpSpPr>
          <a:xfrm>
            <a:off x="3707763" y="2926273"/>
            <a:ext cx="595607" cy="618983"/>
            <a:chOff x="744244" y="1125507"/>
            <a:chExt cx="595607" cy="618983"/>
          </a:xfrm>
        </p:grpSpPr>
        <p:sp>
          <p:nvSpPr>
            <p:cNvPr id="490" name="TextBox 489">
              <a:extLst>
                <a:ext uri="{FF2B5EF4-FFF2-40B4-BE49-F238E27FC236}">
                  <a16:creationId xmlns:a16="http://schemas.microsoft.com/office/drawing/2014/main" id="{A54AE27E-AB12-995A-0A96-E27C628DDF0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Cr</a:t>
              </a:r>
            </a:p>
          </p:txBody>
        </p:sp>
        <p:sp>
          <p:nvSpPr>
            <p:cNvPr id="491" name="TextBox 490">
              <a:extLst>
                <a:ext uri="{FF2B5EF4-FFF2-40B4-BE49-F238E27FC236}">
                  <a16:creationId xmlns:a16="http://schemas.microsoft.com/office/drawing/2014/main" id="{DE4B9745-43A8-D936-30EF-B5FE0B80694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sp>
          <p:nvSpPr>
            <p:cNvPr id="492" name="TextBox 491">
              <a:extLst>
                <a:ext uri="{FF2B5EF4-FFF2-40B4-BE49-F238E27FC236}">
                  <a16:creationId xmlns:a16="http://schemas.microsoft.com/office/drawing/2014/main" id="{E0103DE3-25BC-6DAD-8A62-F0722E822E8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Chromium</a:t>
              </a:r>
            </a:p>
          </p:txBody>
        </p:sp>
        <p:sp>
          <p:nvSpPr>
            <p:cNvPr id="493" name="TextBox 492">
              <a:extLst>
                <a:ext uri="{FF2B5EF4-FFF2-40B4-BE49-F238E27FC236}">
                  <a16:creationId xmlns:a16="http://schemas.microsoft.com/office/drawing/2014/main" id="{6BD6BA77-B934-3FF8-0A95-596BF1369D4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494" name="Group 493">
            <a:extLst>
              <a:ext uri="{FF2B5EF4-FFF2-40B4-BE49-F238E27FC236}">
                <a16:creationId xmlns:a16="http://schemas.microsoft.com/office/drawing/2014/main" id="{C47F5C72-E837-86BC-9743-1EACD867CE44}"/>
              </a:ext>
            </a:extLst>
          </p:cNvPr>
          <p:cNvGrpSpPr/>
          <p:nvPr/>
        </p:nvGrpSpPr>
        <p:grpSpPr>
          <a:xfrm>
            <a:off x="4287634" y="2931684"/>
            <a:ext cx="627724" cy="618983"/>
            <a:chOff x="724064" y="1125507"/>
            <a:chExt cx="627724" cy="618983"/>
          </a:xfrm>
        </p:grpSpPr>
        <p:sp>
          <p:nvSpPr>
            <p:cNvPr id="495" name="TextBox 494">
              <a:extLst>
                <a:ext uri="{FF2B5EF4-FFF2-40B4-BE49-F238E27FC236}">
                  <a16:creationId xmlns:a16="http://schemas.microsoft.com/office/drawing/2014/main" id="{4D726B43-B245-E0A2-9D26-D9B246704AA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Mn</a:t>
              </a:r>
            </a:p>
          </p:txBody>
        </p:sp>
        <p:sp>
          <p:nvSpPr>
            <p:cNvPr id="496" name="TextBox 495">
              <a:extLst>
                <a:ext uri="{FF2B5EF4-FFF2-40B4-BE49-F238E27FC236}">
                  <a16:creationId xmlns:a16="http://schemas.microsoft.com/office/drawing/2014/main" id="{0587886D-33E3-9C73-3EAF-2E51573E1F1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a:t>
              </a:r>
            </a:p>
          </p:txBody>
        </p:sp>
        <p:sp>
          <p:nvSpPr>
            <p:cNvPr id="497" name="TextBox 496">
              <a:extLst>
                <a:ext uri="{FF2B5EF4-FFF2-40B4-BE49-F238E27FC236}">
                  <a16:creationId xmlns:a16="http://schemas.microsoft.com/office/drawing/2014/main" id="{84F883A5-DCB0-D070-7749-635A0258B988}"/>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Manganese</a:t>
              </a:r>
            </a:p>
          </p:txBody>
        </p:sp>
        <p:sp>
          <p:nvSpPr>
            <p:cNvPr id="498" name="TextBox 497">
              <a:extLst>
                <a:ext uri="{FF2B5EF4-FFF2-40B4-BE49-F238E27FC236}">
                  <a16:creationId xmlns:a16="http://schemas.microsoft.com/office/drawing/2014/main" id="{B0A3165E-E518-A76A-DA70-791782E6F9C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499" name="Group 498">
            <a:extLst>
              <a:ext uri="{FF2B5EF4-FFF2-40B4-BE49-F238E27FC236}">
                <a16:creationId xmlns:a16="http://schemas.microsoft.com/office/drawing/2014/main" id="{8D479AFE-F2DA-F923-131D-AE87E34B23E3}"/>
              </a:ext>
            </a:extLst>
          </p:cNvPr>
          <p:cNvGrpSpPr/>
          <p:nvPr/>
        </p:nvGrpSpPr>
        <p:grpSpPr>
          <a:xfrm>
            <a:off x="4899296" y="2925123"/>
            <a:ext cx="595607" cy="618983"/>
            <a:chOff x="744244" y="1125507"/>
            <a:chExt cx="595607" cy="618983"/>
          </a:xfrm>
        </p:grpSpPr>
        <p:sp>
          <p:nvSpPr>
            <p:cNvPr id="500" name="TextBox 499">
              <a:extLst>
                <a:ext uri="{FF2B5EF4-FFF2-40B4-BE49-F238E27FC236}">
                  <a16:creationId xmlns:a16="http://schemas.microsoft.com/office/drawing/2014/main" id="{A97CF950-8290-F1C0-7853-C1DA593F1C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Fe</a:t>
              </a:r>
            </a:p>
          </p:txBody>
        </p:sp>
        <p:sp>
          <p:nvSpPr>
            <p:cNvPr id="501" name="TextBox 500">
              <a:extLst>
                <a:ext uri="{FF2B5EF4-FFF2-40B4-BE49-F238E27FC236}">
                  <a16:creationId xmlns:a16="http://schemas.microsoft.com/office/drawing/2014/main" id="{32341E40-D058-63F3-8E0E-B35BD34A25F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a:t>
              </a:r>
            </a:p>
          </p:txBody>
        </p:sp>
        <p:sp>
          <p:nvSpPr>
            <p:cNvPr id="502" name="TextBox 501">
              <a:extLst>
                <a:ext uri="{FF2B5EF4-FFF2-40B4-BE49-F238E27FC236}">
                  <a16:creationId xmlns:a16="http://schemas.microsoft.com/office/drawing/2014/main" id="{604B9C6C-7E95-11A0-715D-384B9C0E060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Iron</a:t>
              </a:r>
            </a:p>
          </p:txBody>
        </p:sp>
        <p:sp>
          <p:nvSpPr>
            <p:cNvPr id="503" name="TextBox 502">
              <a:extLst>
                <a:ext uri="{FF2B5EF4-FFF2-40B4-BE49-F238E27FC236}">
                  <a16:creationId xmlns:a16="http://schemas.microsoft.com/office/drawing/2014/main" id="{9F8C63D6-9BB8-0295-466C-B3DDC0142C1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56</a:t>
              </a:r>
            </a:p>
          </p:txBody>
        </p:sp>
      </p:grpSp>
      <p:grpSp>
        <p:nvGrpSpPr>
          <p:cNvPr id="504" name="Group 503">
            <a:extLst>
              <a:ext uri="{FF2B5EF4-FFF2-40B4-BE49-F238E27FC236}">
                <a16:creationId xmlns:a16="http://schemas.microsoft.com/office/drawing/2014/main" id="{BCBD2B80-9D75-6EF0-1412-2B58766D8105}"/>
              </a:ext>
            </a:extLst>
          </p:cNvPr>
          <p:cNvGrpSpPr/>
          <p:nvPr/>
        </p:nvGrpSpPr>
        <p:grpSpPr>
          <a:xfrm>
            <a:off x="5486599" y="2925123"/>
            <a:ext cx="595607" cy="618983"/>
            <a:chOff x="744244" y="1125507"/>
            <a:chExt cx="595607" cy="618983"/>
          </a:xfrm>
        </p:grpSpPr>
        <p:sp>
          <p:nvSpPr>
            <p:cNvPr id="505" name="TextBox 504">
              <a:extLst>
                <a:ext uri="{FF2B5EF4-FFF2-40B4-BE49-F238E27FC236}">
                  <a16:creationId xmlns:a16="http://schemas.microsoft.com/office/drawing/2014/main" id="{712F5956-33DE-6469-9BDD-E92515B5A0F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Co</a:t>
              </a:r>
            </a:p>
          </p:txBody>
        </p:sp>
        <p:sp>
          <p:nvSpPr>
            <p:cNvPr id="506" name="TextBox 505">
              <a:extLst>
                <a:ext uri="{FF2B5EF4-FFF2-40B4-BE49-F238E27FC236}">
                  <a16:creationId xmlns:a16="http://schemas.microsoft.com/office/drawing/2014/main" id="{B2164545-503A-D918-A6EF-6A73962EB3B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a:t>
              </a:r>
            </a:p>
          </p:txBody>
        </p:sp>
        <p:sp>
          <p:nvSpPr>
            <p:cNvPr id="507" name="TextBox 506">
              <a:extLst>
                <a:ext uri="{FF2B5EF4-FFF2-40B4-BE49-F238E27FC236}">
                  <a16:creationId xmlns:a16="http://schemas.microsoft.com/office/drawing/2014/main" id="{BD31FD62-B161-A127-8E4E-0F65BF9290B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Cobalt</a:t>
              </a:r>
            </a:p>
          </p:txBody>
        </p:sp>
        <p:sp>
          <p:nvSpPr>
            <p:cNvPr id="508" name="TextBox 507">
              <a:extLst>
                <a:ext uri="{FF2B5EF4-FFF2-40B4-BE49-F238E27FC236}">
                  <a16:creationId xmlns:a16="http://schemas.microsoft.com/office/drawing/2014/main" id="{05AF76EF-B562-761E-96B8-2CE49061DCB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grpSp>
      <p:grpSp>
        <p:nvGrpSpPr>
          <p:cNvPr id="509" name="Group 508">
            <a:extLst>
              <a:ext uri="{FF2B5EF4-FFF2-40B4-BE49-F238E27FC236}">
                <a16:creationId xmlns:a16="http://schemas.microsoft.com/office/drawing/2014/main" id="{579BDDC1-5167-A178-4E95-6F556BDD3BD9}"/>
              </a:ext>
            </a:extLst>
          </p:cNvPr>
          <p:cNvGrpSpPr/>
          <p:nvPr/>
        </p:nvGrpSpPr>
        <p:grpSpPr>
          <a:xfrm>
            <a:off x="6080979" y="2925123"/>
            <a:ext cx="595607" cy="618983"/>
            <a:chOff x="744244" y="1125507"/>
            <a:chExt cx="595607" cy="618983"/>
          </a:xfrm>
        </p:grpSpPr>
        <p:sp>
          <p:nvSpPr>
            <p:cNvPr id="510" name="TextBox 509">
              <a:extLst>
                <a:ext uri="{FF2B5EF4-FFF2-40B4-BE49-F238E27FC236}">
                  <a16:creationId xmlns:a16="http://schemas.microsoft.com/office/drawing/2014/main" id="{FC8906E2-17A2-FCEE-BC7E-2E13B617861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Ni</a:t>
              </a:r>
            </a:p>
          </p:txBody>
        </p:sp>
        <p:sp>
          <p:nvSpPr>
            <p:cNvPr id="511" name="TextBox 510">
              <a:extLst>
                <a:ext uri="{FF2B5EF4-FFF2-40B4-BE49-F238E27FC236}">
                  <a16:creationId xmlns:a16="http://schemas.microsoft.com/office/drawing/2014/main" id="{3FD86577-EA7D-692D-7DF0-F52A5EB3375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a:t>
              </a:r>
            </a:p>
          </p:txBody>
        </p:sp>
        <p:sp>
          <p:nvSpPr>
            <p:cNvPr id="512" name="TextBox 511">
              <a:extLst>
                <a:ext uri="{FF2B5EF4-FFF2-40B4-BE49-F238E27FC236}">
                  <a16:creationId xmlns:a16="http://schemas.microsoft.com/office/drawing/2014/main" id="{3D6EBB52-3C62-6AA2-7279-56ADF554F4F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Nickel</a:t>
              </a:r>
            </a:p>
          </p:txBody>
        </p:sp>
        <p:sp>
          <p:nvSpPr>
            <p:cNvPr id="513" name="TextBox 512">
              <a:extLst>
                <a:ext uri="{FF2B5EF4-FFF2-40B4-BE49-F238E27FC236}">
                  <a16:creationId xmlns:a16="http://schemas.microsoft.com/office/drawing/2014/main" id="{912B0D70-B74A-3CCC-750F-D565EA105E3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grpSp>
      <p:grpSp>
        <p:nvGrpSpPr>
          <p:cNvPr id="514" name="Group 513">
            <a:extLst>
              <a:ext uri="{FF2B5EF4-FFF2-40B4-BE49-F238E27FC236}">
                <a16:creationId xmlns:a16="http://schemas.microsoft.com/office/drawing/2014/main" id="{7A859E73-8F54-8E0F-B5C4-3F15117FE612}"/>
              </a:ext>
            </a:extLst>
          </p:cNvPr>
          <p:cNvGrpSpPr/>
          <p:nvPr/>
        </p:nvGrpSpPr>
        <p:grpSpPr>
          <a:xfrm>
            <a:off x="6678714" y="2925123"/>
            <a:ext cx="595607" cy="618983"/>
            <a:chOff x="744244" y="1125507"/>
            <a:chExt cx="595607" cy="618983"/>
          </a:xfrm>
        </p:grpSpPr>
        <p:sp>
          <p:nvSpPr>
            <p:cNvPr id="515" name="TextBox 514">
              <a:extLst>
                <a:ext uri="{FF2B5EF4-FFF2-40B4-BE49-F238E27FC236}">
                  <a16:creationId xmlns:a16="http://schemas.microsoft.com/office/drawing/2014/main" id="{4D5F1E3A-EEA1-C645-3312-DD0681414C4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Cu</a:t>
              </a:r>
            </a:p>
          </p:txBody>
        </p:sp>
        <p:sp>
          <p:nvSpPr>
            <p:cNvPr id="516" name="TextBox 515">
              <a:extLst>
                <a:ext uri="{FF2B5EF4-FFF2-40B4-BE49-F238E27FC236}">
                  <a16:creationId xmlns:a16="http://schemas.microsoft.com/office/drawing/2014/main" id="{14FFCEE2-0B6B-0BFA-45EA-0547E55A61B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a:t>
              </a:r>
            </a:p>
          </p:txBody>
        </p:sp>
        <p:sp>
          <p:nvSpPr>
            <p:cNvPr id="517" name="TextBox 516">
              <a:extLst>
                <a:ext uri="{FF2B5EF4-FFF2-40B4-BE49-F238E27FC236}">
                  <a16:creationId xmlns:a16="http://schemas.microsoft.com/office/drawing/2014/main" id="{A539FF89-F561-6301-A8B7-2B77E5C33DC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Copper</a:t>
              </a:r>
            </a:p>
          </p:txBody>
        </p:sp>
        <p:sp>
          <p:nvSpPr>
            <p:cNvPr id="518" name="TextBox 517">
              <a:extLst>
                <a:ext uri="{FF2B5EF4-FFF2-40B4-BE49-F238E27FC236}">
                  <a16:creationId xmlns:a16="http://schemas.microsoft.com/office/drawing/2014/main" id="{96DE0FDE-5E62-F26D-E981-8C7778DC7FC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64</a:t>
              </a:r>
            </a:p>
          </p:txBody>
        </p:sp>
      </p:grpSp>
      <p:grpSp>
        <p:nvGrpSpPr>
          <p:cNvPr id="519" name="Group 518">
            <a:extLst>
              <a:ext uri="{FF2B5EF4-FFF2-40B4-BE49-F238E27FC236}">
                <a16:creationId xmlns:a16="http://schemas.microsoft.com/office/drawing/2014/main" id="{2C502B37-BA30-616C-9376-F7B6EDB1F4AA}"/>
              </a:ext>
            </a:extLst>
          </p:cNvPr>
          <p:cNvGrpSpPr/>
          <p:nvPr/>
        </p:nvGrpSpPr>
        <p:grpSpPr>
          <a:xfrm>
            <a:off x="7266358" y="2928385"/>
            <a:ext cx="595607" cy="618983"/>
            <a:chOff x="744244" y="1125507"/>
            <a:chExt cx="595607" cy="618983"/>
          </a:xfrm>
        </p:grpSpPr>
        <p:sp>
          <p:nvSpPr>
            <p:cNvPr id="520" name="TextBox 519">
              <a:extLst>
                <a:ext uri="{FF2B5EF4-FFF2-40B4-BE49-F238E27FC236}">
                  <a16:creationId xmlns:a16="http://schemas.microsoft.com/office/drawing/2014/main" id="{81C1B333-3FB6-0841-61E8-AC66EB894B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Zn</a:t>
              </a:r>
            </a:p>
          </p:txBody>
        </p:sp>
        <p:sp>
          <p:nvSpPr>
            <p:cNvPr id="521" name="TextBox 520">
              <a:extLst>
                <a:ext uri="{FF2B5EF4-FFF2-40B4-BE49-F238E27FC236}">
                  <a16:creationId xmlns:a16="http://schemas.microsoft.com/office/drawing/2014/main" id="{9D7CA397-E22A-3857-39AD-535D6080759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30</a:t>
              </a:r>
            </a:p>
          </p:txBody>
        </p:sp>
        <p:sp>
          <p:nvSpPr>
            <p:cNvPr id="522" name="TextBox 521">
              <a:extLst>
                <a:ext uri="{FF2B5EF4-FFF2-40B4-BE49-F238E27FC236}">
                  <a16:creationId xmlns:a16="http://schemas.microsoft.com/office/drawing/2014/main" id="{AF31580F-C094-3F5E-47AA-4853734F83D2}"/>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Zinc</a:t>
              </a:r>
            </a:p>
          </p:txBody>
        </p:sp>
        <p:sp>
          <p:nvSpPr>
            <p:cNvPr id="523" name="TextBox 522">
              <a:extLst>
                <a:ext uri="{FF2B5EF4-FFF2-40B4-BE49-F238E27FC236}">
                  <a16:creationId xmlns:a16="http://schemas.microsoft.com/office/drawing/2014/main" id="{984A2A7B-CA56-144C-DDA2-0B27BF55E2A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65</a:t>
              </a:r>
            </a:p>
          </p:txBody>
        </p:sp>
      </p:grpSp>
      <p:grpSp>
        <p:nvGrpSpPr>
          <p:cNvPr id="530" name="Group 529">
            <a:extLst>
              <a:ext uri="{FF2B5EF4-FFF2-40B4-BE49-F238E27FC236}">
                <a16:creationId xmlns:a16="http://schemas.microsoft.com/office/drawing/2014/main" id="{444EBDB9-CD6F-898C-8083-9978DDAA5F33}"/>
              </a:ext>
            </a:extLst>
          </p:cNvPr>
          <p:cNvGrpSpPr/>
          <p:nvPr/>
        </p:nvGrpSpPr>
        <p:grpSpPr>
          <a:xfrm>
            <a:off x="7859834" y="2931684"/>
            <a:ext cx="595607" cy="618983"/>
            <a:chOff x="744244" y="1125507"/>
            <a:chExt cx="595607" cy="618983"/>
          </a:xfrm>
        </p:grpSpPr>
        <p:sp>
          <p:nvSpPr>
            <p:cNvPr id="531" name="TextBox 530">
              <a:extLst>
                <a:ext uri="{FF2B5EF4-FFF2-40B4-BE49-F238E27FC236}">
                  <a16:creationId xmlns:a16="http://schemas.microsoft.com/office/drawing/2014/main" id="{6C8C887F-B265-2E99-81BB-FC5C2451D250}"/>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Ga</a:t>
              </a:r>
            </a:p>
          </p:txBody>
        </p:sp>
        <p:sp>
          <p:nvSpPr>
            <p:cNvPr id="532" name="TextBox 531">
              <a:extLst>
                <a:ext uri="{FF2B5EF4-FFF2-40B4-BE49-F238E27FC236}">
                  <a16:creationId xmlns:a16="http://schemas.microsoft.com/office/drawing/2014/main" id="{0F93CEFE-B5DB-8932-1505-5BC9C100870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31</a:t>
              </a:r>
            </a:p>
          </p:txBody>
        </p:sp>
        <p:sp>
          <p:nvSpPr>
            <p:cNvPr id="533" name="TextBox 532">
              <a:extLst>
                <a:ext uri="{FF2B5EF4-FFF2-40B4-BE49-F238E27FC236}">
                  <a16:creationId xmlns:a16="http://schemas.microsoft.com/office/drawing/2014/main" id="{71A73A7C-BA0A-B477-A6CE-FAA03CFC7A8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Gallium</a:t>
              </a:r>
            </a:p>
          </p:txBody>
        </p:sp>
        <p:sp>
          <p:nvSpPr>
            <p:cNvPr id="534" name="TextBox 533">
              <a:extLst>
                <a:ext uri="{FF2B5EF4-FFF2-40B4-BE49-F238E27FC236}">
                  <a16:creationId xmlns:a16="http://schemas.microsoft.com/office/drawing/2014/main" id="{067FB6A9-57CE-72A7-988D-E4CDA52768C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70</a:t>
              </a:r>
            </a:p>
          </p:txBody>
        </p:sp>
      </p:grpSp>
      <p:grpSp>
        <p:nvGrpSpPr>
          <p:cNvPr id="535" name="Group 534">
            <a:extLst>
              <a:ext uri="{FF2B5EF4-FFF2-40B4-BE49-F238E27FC236}">
                <a16:creationId xmlns:a16="http://schemas.microsoft.com/office/drawing/2014/main" id="{C7353BC4-116F-72BA-AFC9-2AE2303D6AAE}"/>
              </a:ext>
            </a:extLst>
          </p:cNvPr>
          <p:cNvGrpSpPr/>
          <p:nvPr/>
        </p:nvGrpSpPr>
        <p:grpSpPr>
          <a:xfrm>
            <a:off x="8439840" y="2931684"/>
            <a:ext cx="628703" cy="618983"/>
            <a:chOff x="727201" y="1125507"/>
            <a:chExt cx="628703" cy="618983"/>
          </a:xfrm>
        </p:grpSpPr>
        <p:sp>
          <p:nvSpPr>
            <p:cNvPr id="536" name="TextBox 535">
              <a:extLst>
                <a:ext uri="{FF2B5EF4-FFF2-40B4-BE49-F238E27FC236}">
                  <a16:creationId xmlns:a16="http://schemas.microsoft.com/office/drawing/2014/main" id="{2E88C5F9-F12B-C6A5-297A-354B46F4C5A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Ge</a:t>
              </a:r>
            </a:p>
          </p:txBody>
        </p:sp>
        <p:sp>
          <p:nvSpPr>
            <p:cNvPr id="537" name="TextBox 536">
              <a:extLst>
                <a:ext uri="{FF2B5EF4-FFF2-40B4-BE49-F238E27FC236}">
                  <a16:creationId xmlns:a16="http://schemas.microsoft.com/office/drawing/2014/main" id="{7025E009-5944-8633-3EF7-D13381AE302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32</a:t>
              </a:r>
            </a:p>
          </p:txBody>
        </p:sp>
        <p:sp>
          <p:nvSpPr>
            <p:cNvPr id="538" name="TextBox 537">
              <a:extLst>
                <a:ext uri="{FF2B5EF4-FFF2-40B4-BE49-F238E27FC236}">
                  <a16:creationId xmlns:a16="http://schemas.microsoft.com/office/drawing/2014/main" id="{6715AAB2-C744-180C-324D-44E051333CBE}"/>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Germanium</a:t>
              </a:r>
            </a:p>
          </p:txBody>
        </p:sp>
        <p:sp>
          <p:nvSpPr>
            <p:cNvPr id="539" name="TextBox 538">
              <a:extLst>
                <a:ext uri="{FF2B5EF4-FFF2-40B4-BE49-F238E27FC236}">
                  <a16:creationId xmlns:a16="http://schemas.microsoft.com/office/drawing/2014/main" id="{62A6F79F-E775-CB96-BFBC-21527A4844F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73</a:t>
              </a:r>
            </a:p>
          </p:txBody>
        </p:sp>
      </p:grpSp>
      <p:grpSp>
        <p:nvGrpSpPr>
          <p:cNvPr id="540" name="Group 539">
            <a:extLst>
              <a:ext uri="{FF2B5EF4-FFF2-40B4-BE49-F238E27FC236}">
                <a16:creationId xmlns:a16="http://schemas.microsoft.com/office/drawing/2014/main" id="{6CD1E143-B314-A9AC-59F6-05DA6B8C456B}"/>
              </a:ext>
            </a:extLst>
          </p:cNvPr>
          <p:cNvGrpSpPr/>
          <p:nvPr/>
        </p:nvGrpSpPr>
        <p:grpSpPr>
          <a:xfrm>
            <a:off x="9049265" y="2931647"/>
            <a:ext cx="595607" cy="618983"/>
            <a:chOff x="744244" y="1125507"/>
            <a:chExt cx="595607" cy="618983"/>
          </a:xfrm>
        </p:grpSpPr>
        <p:sp>
          <p:nvSpPr>
            <p:cNvPr id="541" name="TextBox 540">
              <a:extLst>
                <a:ext uri="{FF2B5EF4-FFF2-40B4-BE49-F238E27FC236}">
                  <a16:creationId xmlns:a16="http://schemas.microsoft.com/office/drawing/2014/main" id="{8FC714C3-4673-BEFC-ADC9-A1C7D869C51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As</a:t>
              </a:r>
            </a:p>
          </p:txBody>
        </p:sp>
        <p:sp>
          <p:nvSpPr>
            <p:cNvPr id="542" name="TextBox 541">
              <a:extLst>
                <a:ext uri="{FF2B5EF4-FFF2-40B4-BE49-F238E27FC236}">
                  <a16:creationId xmlns:a16="http://schemas.microsoft.com/office/drawing/2014/main" id="{61F7FC6A-9F74-54D9-F0A0-39FE76372AF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33</a:t>
              </a:r>
            </a:p>
          </p:txBody>
        </p:sp>
        <p:sp>
          <p:nvSpPr>
            <p:cNvPr id="543" name="TextBox 542">
              <a:extLst>
                <a:ext uri="{FF2B5EF4-FFF2-40B4-BE49-F238E27FC236}">
                  <a16:creationId xmlns:a16="http://schemas.microsoft.com/office/drawing/2014/main" id="{AF240280-D4EE-BAE5-3A65-02EDD0992D5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Arsenic</a:t>
              </a:r>
            </a:p>
          </p:txBody>
        </p:sp>
        <p:sp>
          <p:nvSpPr>
            <p:cNvPr id="544" name="TextBox 543">
              <a:extLst>
                <a:ext uri="{FF2B5EF4-FFF2-40B4-BE49-F238E27FC236}">
                  <a16:creationId xmlns:a16="http://schemas.microsoft.com/office/drawing/2014/main" id="{27932785-FF5F-6E44-F96C-7716AD0DC1C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75</a:t>
              </a:r>
            </a:p>
          </p:txBody>
        </p:sp>
      </p:grpSp>
      <p:grpSp>
        <p:nvGrpSpPr>
          <p:cNvPr id="545" name="Group 544">
            <a:extLst>
              <a:ext uri="{FF2B5EF4-FFF2-40B4-BE49-F238E27FC236}">
                <a16:creationId xmlns:a16="http://schemas.microsoft.com/office/drawing/2014/main" id="{504A0322-251A-C514-C03C-3A7D9AFB037B}"/>
              </a:ext>
            </a:extLst>
          </p:cNvPr>
          <p:cNvGrpSpPr/>
          <p:nvPr/>
        </p:nvGrpSpPr>
        <p:grpSpPr>
          <a:xfrm>
            <a:off x="9641612" y="2926935"/>
            <a:ext cx="595607" cy="618983"/>
            <a:chOff x="744244" y="1125507"/>
            <a:chExt cx="595607" cy="618983"/>
          </a:xfrm>
        </p:grpSpPr>
        <p:sp>
          <p:nvSpPr>
            <p:cNvPr id="546" name="TextBox 545">
              <a:extLst>
                <a:ext uri="{FF2B5EF4-FFF2-40B4-BE49-F238E27FC236}">
                  <a16:creationId xmlns:a16="http://schemas.microsoft.com/office/drawing/2014/main" id="{8F0BEDF4-9F25-DCDE-5863-758D3CE556FC}"/>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Se</a:t>
              </a:r>
            </a:p>
          </p:txBody>
        </p:sp>
        <p:sp>
          <p:nvSpPr>
            <p:cNvPr id="547" name="TextBox 546">
              <a:extLst>
                <a:ext uri="{FF2B5EF4-FFF2-40B4-BE49-F238E27FC236}">
                  <a16:creationId xmlns:a16="http://schemas.microsoft.com/office/drawing/2014/main" id="{CA088403-FD9B-C53B-89D4-8D56958A7F0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34</a:t>
              </a:r>
            </a:p>
          </p:txBody>
        </p:sp>
        <p:sp>
          <p:nvSpPr>
            <p:cNvPr id="548" name="TextBox 547">
              <a:extLst>
                <a:ext uri="{FF2B5EF4-FFF2-40B4-BE49-F238E27FC236}">
                  <a16:creationId xmlns:a16="http://schemas.microsoft.com/office/drawing/2014/main" id="{4E21F24C-7D66-C8E9-8AF6-FF98290FCCE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Selenium</a:t>
              </a:r>
            </a:p>
          </p:txBody>
        </p:sp>
        <p:sp>
          <p:nvSpPr>
            <p:cNvPr id="549" name="TextBox 548">
              <a:extLst>
                <a:ext uri="{FF2B5EF4-FFF2-40B4-BE49-F238E27FC236}">
                  <a16:creationId xmlns:a16="http://schemas.microsoft.com/office/drawing/2014/main" id="{AB936BE8-BC4D-201B-1997-B5B2B374BA5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79</a:t>
              </a:r>
            </a:p>
          </p:txBody>
        </p:sp>
      </p:grpSp>
      <p:grpSp>
        <p:nvGrpSpPr>
          <p:cNvPr id="550" name="Group 549">
            <a:extLst>
              <a:ext uri="{FF2B5EF4-FFF2-40B4-BE49-F238E27FC236}">
                <a16:creationId xmlns:a16="http://schemas.microsoft.com/office/drawing/2014/main" id="{1EF94CDD-72F0-95C8-B831-F3A890E87816}"/>
              </a:ext>
            </a:extLst>
          </p:cNvPr>
          <p:cNvGrpSpPr/>
          <p:nvPr/>
        </p:nvGrpSpPr>
        <p:grpSpPr>
          <a:xfrm>
            <a:off x="10235917" y="2927678"/>
            <a:ext cx="595607" cy="618983"/>
            <a:chOff x="744244" y="1125507"/>
            <a:chExt cx="595607" cy="618983"/>
          </a:xfrm>
        </p:grpSpPr>
        <p:sp>
          <p:nvSpPr>
            <p:cNvPr id="551" name="TextBox 550">
              <a:extLst>
                <a:ext uri="{FF2B5EF4-FFF2-40B4-BE49-F238E27FC236}">
                  <a16:creationId xmlns:a16="http://schemas.microsoft.com/office/drawing/2014/main" id="{F3152ABF-E510-B0E7-926A-823DC35FFF9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Br</a:t>
              </a:r>
            </a:p>
          </p:txBody>
        </p:sp>
        <p:sp>
          <p:nvSpPr>
            <p:cNvPr id="552" name="TextBox 551">
              <a:extLst>
                <a:ext uri="{FF2B5EF4-FFF2-40B4-BE49-F238E27FC236}">
                  <a16:creationId xmlns:a16="http://schemas.microsoft.com/office/drawing/2014/main" id="{4C789EB6-FA10-7EC1-AE5A-0936BFBCF1E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35</a:t>
              </a:r>
            </a:p>
          </p:txBody>
        </p:sp>
        <p:sp>
          <p:nvSpPr>
            <p:cNvPr id="553" name="TextBox 552">
              <a:extLst>
                <a:ext uri="{FF2B5EF4-FFF2-40B4-BE49-F238E27FC236}">
                  <a16:creationId xmlns:a16="http://schemas.microsoft.com/office/drawing/2014/main" id="{F621451B-CB7F-333F-7A08-AA6210EE60F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Bromine</a:t>
              </a:r>
            </a:p>
          </p:txBody>
        </p:sp>
        <p:sp>
          <p:nvSpPr>
            <p:cNvPr id="554" name="TextBox 553">
              <a:extLst>
                <a:ext uri="{FF2B5EF4-FFF2-40B4-BE49-F238E27FC236}">
                  <a16:creationId xmlns:a16="http://schemas.microsoft.com/office/drawing/2014/main" id="{463A9BA7-27DC-F0A5-2AD4-C86B1D60FE1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80</a:t>
              </a:r>
            </a:p>
          </p:txBody>
        </p:sp>
      </p:grpSp>
      <p:grpSp>
        <p:nvGrpSpPr>
          <p:cNvPr id="555" name="Group 554">
            <a:extLst>
              <a:ext uri="{FF2B5EF4-FFF2-40B4-BE49-F238E27FC236}">
                <a16:creationId xmlns:a16="http://schemas.microsoft.com/office/drawing/2014/main" id="{734178A7-4E76-5DC8-737D-D665FFB37896}"/>
              </a:ext>
            </a:extLst>
          </p:cNvPr>
          <p:cNvGrpSpPr/>
          <p:nvPr/>
        </p:nvGrpSpPr>
        <p:grpSpPr>
          <a:xfrm>
            <a:off x="10838592" y="2925123"/>
            <a:ext cx="595607" cy="618983"/>
            <a:chOff x="744244" y="1125507"/>
            <a:chExt cx="595607" cy="618983"/>
          </a:xfrm>
        </p:grpSpPr>
        <p:sp>
          <p:nvSpPr>
            <p:cNvPr id="556" name="TextBox 555">
              <a:extLst>
                <a:ext uri="{FF2B5EF4-FFF2-40B4-BE49-F238E27FC236}">
                  <a16:creationId xmlns:a16="http://schemas.microsoft.com/office/drawing/2014/main" id="{498721F0-8B88-D808-24BB-94B41D0CE70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Kr</a:t>
              </a:r>
            </a:p>
          </p:txBody>
        </p:sp>
        <p:sp>
          <p:nvSpPr>
            <p:cNvPr id="557" name="TextBox 556">
              <a:extLst>
                <a:ext uri="{FF2B5EF4-FFF2-40B4-BE49-F238E27FC236}">
                  <a16:creationId xmlns:a16="http://schemas.microsoft.com/office/drawing/2014/main" id="{C26D114C-3C53-CE06-C9ED-F762B92818B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36</a:t>
              </a:r>
            </a:p>
          </p:txBody>
        </p:sp>
        <p:sp>
          <p:nvSpPr>
            <p:cNvPr id="558" name="TextBox 557">
              <a:extLst>
                <a:ext uri="{FF2B5EF4-FFF2-40B4-BE49-F238E27FC236}">
                  <a16:creationId xmlns:a16="http://schemas.microsoft.com/office/drawing/2014/main" id="{584CAA78-D0DD-03E9-EB22-19AB47DBD05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Krypton</a:t>
              </a:r>
            </a:p>
          </p:txBody>
        </p:sp>
        <p:sp>
          <p:nvSpPr>
            <p:cNvPr id="559" name="TextBox 558">
              <a:extLst>
                <a:ext uri="{FF2B5EF4-FFF2-40B4-BE49-F238E27FC236}">
                  <a16:creationId xmlns:a16="http://schemas.microsoft.com/office/drawing/2014/main" id="{9DC822B8-FFE7-1E1B-BBDB-38A63AF7E9F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84</a:t>
              </a:r>
            </a:p>
          </p:txBody>
        </p:sp>
      </p:grpSp>
      <p:grpSp>
        <p:nvGrpSpPr>
          <p:cNvPr id="560" name="Group 559">
            <a:extLst>
              <a:ext uri="{FF2B5EF4-FFF2-40B4-BE49-F238E27FC236}">
                <a16:creationId xmlns:a16="http://schemas.microsoft.com/office/drawing/2014/main" id="{82FAE38C-31F8-705A-70E5-53402F10E4AF}"/>
              </a:ext>
            </a:extLst>
          </p:cNvPr>
          <p:cNvGrpSpPr/>
          <p:nvPr/>
        </p:nvGrpSpPr>
        <p:grpSpPr>
          <a:xfrm>
            <a:off x="10838592" y="2341312"/>
            <a:ext cx="595607" cy="618983"/>
            <a:chOff x="744244" y="1125507"/>
            <a:chExt cx="595607" cy="618983"/>
          </a:xfrm>
        </p:grpSpPr>
        <p:sp>
          <p:nvSpPr>
            <p:cNvPr id="561" name="TextBox 560">
              <a:extLst>
                <a:ext uri="{FF2B5EF4-FFF2-40B4-BE49-F238E27FC236}">
                  <a16:creationId xmlns:a16="http://schemas.microsoft.com/office/drawing/2014/main" id="{6DDCCC5E-2A3C-9D4B-F89E-E4A83CFDCBB6}"/>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Ar</a:t>
              </a:r>
              <a:endParaRPr lang="en-US" sz="1000" b="1" dirty="0">
                <a:solidFill>
                  <a:prstClr val="black"/>
                </a:solidFill>
                <a:latin typeface="Work Sans" pitchFamily="2" charset="0"/>
              </a:endParaRPr>
            </a:p>
          </p:txBody>
        </p:sp>
        <p:sp>
          <p:nvSpPr>
            <p:cNvPr id="562" name="TextBox 561">
              <a:extLst>
                <a:ext uri="{FF2B5EF4-FFF2-40B4-BE49-F238E27FC236}">
                  <a16:creationId xmlns:a16="http://schemas.microsoft.com/office/drawing/2014/main" id="{63552987-5F03-88F3-90B0-9E20693B291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a:t>
              </a:r>
            </a:p>
          </p:txBody>
        </p:sp>
        <p:sp>
          <p:nvSpPr>
            <p:cNvPr id="563" name="TextBox 562">
              <a:extLst>
                <a:ext uri="{FF2B5EF4-FFF2-40B4-BE49-F238E27FC236}">
                  <a16:creationId xmlns:a16="http://schemas.microsoft.com/office/drawing/2014/main" id="{6CF71E94-949A-8DF3-F3A0-114D1A4D881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Argon</a:t>
              </a:r>
            </a:p>
          </p:txBody>
        </p:sp>
        <p:sp>
          <p:nvSpPr>
            <p:cNvPr id="564" name="TextBox 563">
              <a:extLst>
                <a:ext uri="{FF2B5EF4-FFF2-40B4-BE49-F238E27FC236}">
                  <a16:creationId xmlns:a16="http://schemas.microsoft.com/office/drawing/2014/main" id="{D6BBFEE6-FF89-9A74-6FBE-7DCB3D69822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565" name="Group 564">
            <a:extLst>
              <a:ext uri="{FF2B5EF4-FFF2-40B4-BE49-F238E27FC236}">
                <a16:creationId xmlns:a16="http://schemas.microsoft.com/office/drawing/2014/main" id="{ADFC9D97-9F2F-DA4F-76BF-80940286A470}"/>
              </a:ext>
            </a:extLst>
          </p:cNvPr>
          <p:cNvGrpSpPr/>
          <p:nvPr/>
        </p:nvGrpSpPr>
        <p:grpSpPr>
          <a:xfrm>
            <a:off x="10838592" y="1749921"/>
            <a:ext cx="595607" cy="618983"/>
            <a:chOff x="744244" y="1125507"/>
            <a:chExt cx="595607" cy="618983"/>
          </a:xfrm>
        </p:grpSpPr>
        <p:sp>
          <p:nvSpPr>
            <p:cNvPr id="566" name="TextBox 565">
              <a:extLst>
                <a:ext uri="{FF2B5EF4-FFF2-40B4-BE49-F238E27FC236}">
                  <a16:creationId xmlns:a16="http://schemas.microsoft.com/office/drawing/2014/main" id="{943A4A1F-7765-C60C-3E9A-5F540B5606F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Ne</a:t>
              </a:r>
            </a:p>
          </p:txBody>
        </p:sp>
        <p:sp>
          <p:nvSpPr>
            <p:cNvPr id="567" name="TextBox 566">
              <a:extLst>
                <a:ext uri="{FF2B5EF4-FFF2-40B4-BE49-F238E27FC236}">
                  <a16:creationId xmlns:a16="http://schemas.microsoft.com/office/drawing/2014/main" id="{C73D9C79-1038-3DDA-09C4-AEEE6CE2A11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a:t>
              </a:r>
            </a:p>
          </p:txBody>
        </p:sp>
        <p:sp>
          <p:nvSpPr>
            <p:cNvPr id="568" name="TextBox 567">
              <a:extLst>
                <a:ext uri="{FF2B5EF4-FFF2-40B4-BE49-F238E27FC236}">
                  <a16:creationId xmlns:a16="http://schemas.microsoft.com/office/drawing/2014/main" id="{28FBDA2B-87B3-A878-61BF-846727E11C5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Neon</a:t>
              </a:r>
            </a:p>
          </p:txBody>
        </p:sp>
        <p:sp>
          <p:nvSpPr>
            <p:cNvPr id="569" name="TextBox 568">
              <a:extLst>
                <a:ext uri="{FF2B5EF4-FFF2-40B4-BE49-F238E27FC236}">
                  <a16:creationId xmlns:a16="http://schemas.microsoft.com/office/drawing/2014/main" id="{A5CB06BA-1A40-6CD0-198F-EB933C51104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grpSp>
      <p:grpSp>
        <p:nvGrpSpPr>
          <p:cNvPr id="570" name="Group 569">
            <a:extLst>
              <a:ext uri="{FF2B5EF4-FFF2-40B4-BE49-F238E27FC236}">
                <a16:creationId xmlns:a16="http://schemas.microsoft.com/office/drawing/2014/main" id="{29F7BAAF-846B-B0EF-D066-FAA2DB762503}"/>
              </a:ext>
            </a:extLst>
          </p:cNvPr>
          <p:cNvGrpSpPr/>
          <p:nvPr/>
        </p:nvGrpSpPr>
        <p:grpSpPr>
          <a:xfrm>
            <a:off x="10838591" y="1157184"/>
            <a:ext cx="595607" cy="618983"/>
            <a:chOff x="744244" y="1125507"/>
            <a:chExt cx="595607" cy="618983"/>
          </a:xfrm>
        </p:grpSpPr>
        <p:sp>
          <p:nvSpPr>
            <p:cNvPr id="571" name="TextBox 570">
              <a:extLst>
                <a:ext uri="{FF2B5EF4-FFF2-40B4-BE49-F238E27FC236}">
                  <a16:creationId xmlns:a16="http://schemas.microsoft.com/office/drawing/2014/main" id="{69F5E45E-AA6C-81AB-5219-C57667AB9BD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He</a:t>
              </a:r>
            </a:p>
          </p:txBody>
        </p:sp>
        <p:sp>
          <p:nvSpPr>
            <p:cNvPr id="572" name="TextBox 571">
              <a:extLst>
                <a:ext uri="{FF2B5EF4-FFF2-40B4-BE49-F238E27FC236}">
                  <a16:creationId xmlns:a16="http://schemas.microsoft.com/office/drawing/2014/main" id="{6EA307ED-8DE4-D38B-0AF9-0E8EE197B9A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a:t>
              </a:r>
            </a:p>
          </p:txBody>
        </p:sp>
        <p:sp>
          <p:nvSpPr>
            <p:cNvPr id="573" name="TextBox 572">
              <a:extLst>
                <a:ext uri="{FF2B5EF4-FFF2-40B4-BE49-F238E27FC236}">
                  <a16:creationId xmlns:a16="http://schemas.microsoft.com/office/drawing/2014/main" id="{296E968A-876C-86C8-2609-483CE3882BF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Helium</a:t>
              </a:r>
            </a:p>
          </p:txBody>
        </p:sp>
        <p:sp>
          <p:nvSpPr>
            <p:cNvPr id="574" name="TextBox 573">
              <a:extLst>
                <a:ext uri="{FF2B5EF4-FFF2-40B4-BE49-F238E27FC236}">
                  <a16:creationId xmlns:a16="http://schemas.microsoft.com/office/drawing/2014/main" id="{51DC9ED0-ED23-B3C3-6E21-6FF51989940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a:t>
              </a:r>
            </a:p>
          </p:txBody>
        </p:sp>
      </p:grpSp>
      <p:grpSp>
        <p:nvGrpSpPr>
          <p:cNvPr id="575" name="Group 574">
            <a:extLst>
              <a:ext uri="{FF2B5EF4-FFF2-40B4-BE49-F238E27FC236}">
                <a16:creationId xmlns:a16="http://schemas.microsoft.com/office/drawing/2014/main" id="{7A303066-0C7A-2C6F-8685-0DA5AAE8EC2C}"/>
              </a:ext>
            </a:extLst>
          </p:cNvPr>
          <p:cNvGrpSpPr/>
          <p:nvPr/>
        </p:nvGrpSpPr>
        <p:grpSpPr>
          <a:xfrm>
            <a:off x="10250384" y="1747659"/>
            <a:ext cx="595607" cy="618983"/>
            <a:chOff x="744244" y="1125507"/>
            <a:chExt cx="595607" cy="618983"/>
          </a:xfrm>
        </p:grpSpPr>
        <p:sp>
          <p:nvSpPr>
            <p:cNvPr id="576" name="TextBox 575">
              <a:extLst>
                <a:ext uri="{FF2B5EF4-FFF2-40B4-BE49-F238E27FC236}">
                  <a16:creationId xmlns:a16="http://schemas.microsoft.com/office/drawing/2014/main" id="{64A3DECA-AF92-B1E7-2AD0-70521B2D2F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a:t>
              </a:r>
            </a:p>
          </p:txBody>
        </p:sp>
        <p:sp>
          <p:nvSpPr>
            <p:cNvPr id="577" name="TextBox 576">
              <a:extLst>
                <a:ext uri="{FF2B5EF4-FFF2-40B4-BE49-F238E27FC236}">
                  <a16:creationId xmlns:a16="http://schemas.microsoft.com/office/drawing/2014/main" id="{CDF47270-90AF-E4B2-62FD-8FA497D9E72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a:t>
              </a:r>
            </a:p>
          </p:txBody>
        </p:sp>
        <p:sp>
          <p:nvSpPr>
            <p:cNvPr id="578" name="TextBox 577">
              <a:extLst>
                <a:ext uri="{FF2B5EF4-FFF2-40B4-BE49-F238E27FC236}">
                  <a16:creationId xmlns:a16="http://schemas.microsoft.com/office/drawing/2014/main" id="{C019959F-1717-934E-779D-D8763BFEBF2C}"/>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Flourine</a:t>
              </a:r>
              <a:endParaRPr lang="en-US" sz="600" dirty="0">
                <a:solidFill>
                  <a:prstClr val="black"/>
                </a:solidFill>
                <a:latin typeface="Work Sans" pitchFamily="2" charset="0"/>
              </a:endParaRPr>
            </a:p>
          </p:txBody>
        </p:sp>
        <p:sp>
          <p:nvSpPr>
            <p:cNvPr id="579" name="TextBox 578">
              <a:extLst>
                <a:ext uri="{FF2B5EF4-FFF2-40B4-BE49-F238E27FC236}">
                  <a16:creationId xmlns:a16="http://schemas.microsoft.com/office/drawing/2014/main" id="{BC0BC786-0C2C-B280-93C6-71E80783CEC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grpSp>
      <p:grpSp>
        <p:nvGrpSpPr>
          <p:cNvPr id="580" name="Group 579">
            <a:extLst>
              <a:ext uri="{FF2B5EF4-FFF2-40B4-BE49-F238E27FC236}">
                <a16:creationId xmlns:a16="http://schemas.microsoft.com/office/drawing/2014/main" id="{98CF6E3F-9B75-55A4-B1F3-2055AE0E3181}"/>
              </a:ext>
            </a:extLst>
          </p:cNvPr>
          <p:cNvGrpSpPr/>
          <p:nvPr/>
        </p:nvGrpSpPr>
        <p:grpSpPr>
          <a:xfrm>
            <a:off x="9651647" y="1747433"/>
            <a:ext cx="595607" cy="618983"/>
            <a:chOff x="744244" y="1125507"/>
            <a:chExt cx="595607" cy="618983"/>
          </a:xfrm>
        </p:grpSpPr>
        <p:sp>
          <p:nvSpPr>
            <p:cNvPr id="581" name="TextBox 580">
              <a:extLst>
                <a:ext uri="{FF2B5EF4-FFF2-40B4-BE49-F238E27FC236}">
                  <a16:creationId xmlns:a16="http://schemas.microsoft.com/office/drawing/2014/main" id="{D635749A-CCEA-D582-26CE-E7151BE5F13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O</a:t>
              </a:r>
            </a:p>
          </p:txBody>
        </p:sp>
        <p:sp>
          <p:nvSpPr>
            <p:cNvPr id="582" name="TextBox 581">
              <a:extLst>
                <a:ext uri="{FF2B5EF4-FFF2-40B4-BE49-F238E27FC236}">
                  <a16:creationId xmlns:a16="http://schemas.microsoft.com/office/drawing/2014/main" id="{63D3F654-28B3-B0EF-147A-BCD7F7F8C5C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a:t>
              </a:r>
            </a:p>
          </p:txBody>
        </p:sp>
        <p:sp>
          <p:nvSpPr>
            <p:cNvPr id="583" name="TextBox 582">
              <a:extLst>
                <a:ext uri="{FF2B5EF4-FFF2-40B4-BE49-F238E27FC236}">
                  <a16:creationId xmlns:a16="http://schemas.microsoft.com/office/drawing/2014/main" id="{8FDF74E5-2E9A-10B4-F634-46F3CFBC972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Oxygen</a:t>
              </a:r>
            </a:p>
          </p:txBody>
        </p:sp>
        <p:sp>
          <p:nvSpPr>
            <p:cNvPr id="584" name="TextBox 583">
              <a:extLst>
                <a:ext uri="{FF2B5EF4-FFF2-40B4-BE49-F238E27FC236}">
                  <a16:creationId xmlns:a16="http://schemas.microsoft.com/office/drawing/2014/main" id="{65FA7463-2257-BE1B-0139-A1F6A8D9D77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grpSp>
      <p:grpSp>
        <p:nvGrpSpPr>
          <p:cNvPr id="590" name="Group 589">
            <a:extLst>
              <a:ext uri="{FF2B5EF4-FFF2-40B4-BE49-F238E27FC236}">
                <a16:creationId xmlns:a16="http://schemas.microsoft.com/office/drawing/2014/main" id="{BE0CA70A-197A-7CF9-15E8-36539B3F4F8F}"/>
              </a:ext>
            </a:extLst>
          </p:cNvPr>
          <p:cNvGrpSpPr/>
          <p:nvPr/>
        </p:nvGrpSpPr>
        <p:grpSpPr>
          <a:xfrm>
            <a:off x="9048623" y="1740418"/>
            <a:ext cx="595607" cy="618983"/>
            <a:chOff x="744244" y="1125507"/>
            <a:chExt cx="595607" cy="618983"/>
          </a:xfrm>
        </p:grpSpPr>
        <p:sp>
          <p:nvSpPr>
            <p:cNvPr id="591" name="TextBox 590">
              <a:extLst>
                <a:ext uri="{FF2B5EF4-FFF2-40B4-BE49-F238E27FC236}">
                  <a16:creationId xmlns:a16="http://schemas.microsoft.com/office/drawing/2014/main" id="{45BC6E2B-0F3E-11AB-9F20-092B5E082B65}"/>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t>
              </a:r>
            </a:p>
          </p:txBody>
        </p:sp>
        <p:sp>
          <p:nvSpPr>
            <p:cNvPr id="592" name="TextBox 591">
              <a:extLst>
                <a:ext uri="{FF2B5EF4-FFF2-40B4-BE49-F238E27FC236}">
                  <a16:creationId xmlns:a16="http://schemas.microsoft.com/office/drawing/2014/main" id="{56BBBA41-66B0-8622-F4ED-D206B20C405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sp>
          <p:nvSpPr>
            <p:cNvPr id="593" name="TextBox 592">
              <a:extLst>
                <a:ext uri="{FF2B5EF4-FFF2-40B4-BE49-F238E27FC236}">
                  <a16:creationId xmlns:a16="http://schemas.microsoft.com/office/drawing/2014/main" id="{D6A83E30-5AA4-C97E-3023-A08BE82FCE3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Nitrogen</a:t>
              </a:r>
            </a:p>
          </p:txBody>
        </p:sp>
        <p:sp>
          <p:nvSpPr>
            <p:cNvPr id="594" name="TextBox 593">
              <a:extLst>
                <a:ext uri="{FF2B5EF4-FFF2-40B4-BE49-F238E27FC236}">
                  <a16:creationId xmlns:a16="http://schemas.microsoft.com/office/drawing/2014/main" id="{540B3B61-8A9A-C490-E592-90C03B78ACD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grpSp>
      <p:grpSp>
        <p:nvGrpSpPr>
          <p:cNvPr id="600" name="Group 599">
            <a:extLst>
              <a:ext uri="{FF2B5EF4-FFF2-40B4-BE49-F238E27FC236}">
                <a16:creationId xmlns:a16="http://schemas.microsoft.com/office/drawing/2014/main" id="{77EE41F7-590B-79DF-B2B9-2A75B677ED4B}"/>
              </a:ext>
            </a:extLst>
          </p:cNvPr>
          <p:cNvGrpSpPr/>
          <p:nvPr/>
        </p:nvGrpSpPr>
        <p:grpSpPr>
          <a:xfrm>
            <a:off x="8462410" y="1725900"/>
            <a:ext cx="595607" cy="618983"/>
            <a:chOff x="744244" y="1125507"/>
            <a:chExt cx="595607" cy="618983"/>
          </a:xfrm>
        </p:grpSpPr>
        <p:sp>
          <p:nvSpPr>
            <p:cNvPr id="601" name="TextBox 600">
              <a:extLst>
                <a:ext uri="{FF2B5EF4-FFF2-40B4-BE49-F238E27FC236}">
                  <a16:creationId xmlns:a16="http://schemas.microsoft.com/office/drawing/2014/main" id="{BA4B67A9-17FB-7033-1522-425FB849232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t>
              </a:r>
            </a:p>
          </p:txBody>
        </p:sp>
        <p:sp>
          <p:nvSpPr>
            <p:cNvPr id="602" name="TextBox 601">
              <a:extLst>
                <a:ext uri="{FF2B5EF4-FFF2-40B4-BE49-F238E27FC236}">
                  <a16:creationId xmlns:a16="http://schemas.microsoft.com/office/drawing/2014/main" id="{5BBDD42A-FAEC-4A9B-67D0-1473C67D95D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a:t>
              </a:r>
            </a:p>
          </p:txBody>
        </p:sp>
        <p:sp>
          <p:nvSpPr>
            <p:cNvPr id="603" name="TextBox 602">
              <a:extLst>
                <a:ext uri="{FF2B5EF4-FFF2-40B4-BE49-F238E27FC236}">
                  <a16:creationId xmlns:a16="http://schemas.microsoft.com/office/drawing/2014/main" id="{A74D0911-FD91-B19C-0812-165F0FD1AD9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Carbon</a:t>
              </a:r>
            </a:p>
          </p:txBody>
        </p:sp>
        <p:sp>
          <p:nvSpPr>
            <p:cNvPr id="604" name="TextBox 603">
              <a:extLst>
                <a:ext uri="{FF2B5EF4-FFF2-40B4-BE49-F238E27FC236}">
                  <a16:creationId xmlns:a16="http://schemas.microsoft.com/office/drawing/2014/main" id="{0B5C761B-69EC-2E66-0994-20030303CBB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grpSp>
      <p:grpSp>
        <p:nvGrpSpPr>
          <p:cNvPr id="605" name="Group 604">
            <a:extLst>
              <a:ext uri="{FF2B5EF4-FFF2-40B4-BE49-F238E27FC236}">
                <a16:creationId xmlns:a16="http://schemas.microsoft.com/office/drawing/2014/main" id="{7B42A12A-BCEA-B8E4-CD8E-7CB44ED12106}"/>
              </a:ext>
            </a:extLst>
          </p:cNvPr>
          <p:cNvGrpSpPr/>
          <p:nvPr/>
        </p:nvGrpSpPr>
        <p:grpSpPr>
          <a:xfrm>
            <a:off x="7855346" y="1736148"/>
            <a:ext cx="595607" cy="618983"/>
            <a:chOff x="744244" y="1125507"/>
            <a:chExt cx="595607" cy="618983"/>
          </a:xfrm>
        </p:grpSpPr>
        <p:sp>
          <p:nvSpPr>
            <p:cNvPr id="606" name="TextBox 605">
              <a:extLst>
                <a:ext uri="{FF2B5EF4-FFF2-40B4-BE49-F238E27FC236}">
                  <a16:creationId xmlns:a16="http://schemas.microsoft.com/office/drawing/2014/main" id="{4F0B3888-D0A7-4AC4-119C-DE0CC84F03BC}"/>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t>
              </a:r>
            </a:p>
          </p:txBody>
        </p:sp>
        <p:sp>
          <p:nvSpPr>
            <p:cNvPr id="607" name="TextBox 606">
              <a:extLst>
                <a:ext uri="{FF2B5EF4-FFF2-40B4-BE49-F238E27FC236}">
                  <a16:creationId xmlns:a16="http://schemas.microsoft.com/office/drawing/2014/main" id="{2A82AAAF-2C81-2667-0F5B-E32E6F78047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a:t>
              </a:r>
            </a:p>
          </p:txBody>
        </p:sp>
        <p:sp>
          <p:nvSpPr>
            <p:cNvPr id="608" name="TextBox 607">
              <a:extLst>
                <a:ext uri="{FF2B5EF4-FFF2-40B4-BE49-F238E27FC236}">
                  <a16:creationId xmlns:a16="http://schemas.microsoft.com/office/drawing/2014/main" id="{9575224E-CFAD-4281-6B3F-3CCCD651CC8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Boron</a:t>
              </a:r>
            </a:p>
          </p:txBody>
        </p:sp>
        <p:sp>
          <p:nvSpPr>
            <p:cNvPr id="609" name="TextBox 608">
              <a:extLst>
                <a:ext uri="{FF2B5EF4-FFF2-40B4-BE49-F238E27FC236}">
                  <a16:creationId xmlns:a16="http://schemas.microsoft.com/office/drawing/2014/main" id="{E9469177-D5A6-1075-527B-15124177AA6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grpSp>
      <p:grpSp>
        <p:nvGrpSpPr>
          <p:cNvPr id="640" name="Group 639">
            <a:extLst>
              <a:ext uri="{FF2B5EF4-FFF2-40B4-BE49-F238E27FC236}">
                <a16:creationId xmlns:a16="http://schemas.microsoft.com/office/drawing/2014/main" id="{4839225B-D583-2082-DC13-DBB3E5E199C2}"/>
              </a:ext>
            </a:extLst>
          </p:cNvPr>
          <p:cNvGrpSpPr/>
          <p:nvPr/>
        </p:nvGrpSpPr>
        <p:grpSpPr>
          <a:xfrm>
            <a:off x="9650896" y="1747233"/>
            <a:ext cx="595607" cy="618983"/>
            <a:chOff x="744244" y="1125507"/>
            <a:chExt cx="595607" cy="618983"/>
          </a:xfrm>
        </p:grpSpPr>
        <p:sp>
          <p:nvSpPr>
            <p:cNvPr id="641" name="TextBox 640">
              <a:extLst>
                <a:ext uri="{FF2B5EF4-FFF2-40B4-BE49-F238E27FC236}">
                  <a16:creationId xmlns:a16="http://schemas.microsoft.com/office/drawing/2014/main" id="{0D519527-9F86-5812-5548-ECE1BC310DB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O</a:t>
              </a:r>
            </a:p>
          </p:txBody>
        </p:sp>
        <p:sp>
          <p:nvSpPr>
            <p:cNvPr id="642" name="TextBox 641">
              <a:extLst>
                <a:ext uri="{FF2B5EF4-FFF2-40B4-BE49-F238E27FC236}">
                  <a16:creationId xmlns:a16="http://schemas.microsoft.com/office/drawing/2014/main" id="{EE09766F-483B-C927-9FED-34FD03A492B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a:t>
              </a:r>
            </a:p>
          </p:txBody>
        </p:sp>
        <p:sp>
          <p:nvSpPr>
            <p:cNvPr id="643" name="TextBox 642">
              <a:extLst>
                <a:ext uri="{FF2B5EF4-FFF2-40B4-BE49-F238E27FC236}">
                  <a16:creationId xmlns:a16="http://schemas.microsoft.com/office/drawing/2014/main" id="{CFB6DAF2-6D59-7260-7ECD-39538819096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Oxygen</a:t>
              </a:r>
            </a:p>
          </p:txBody>
        </p:sp>
        <p:sp>
          <p:nvSpPr>
            <p:cNvPr id="644" name="TextBox 643">
              <a:extLst>
                <a:ext uri="{FF2B5EF4-FFF2-40B4-BE49-F238E27FC236}">
                  <a16:creationId xmlns:a16="http://schemas.microsoft.com/office/drawing/2014/main" id="{EDB4CC60-3B41-A759-D305-F6916B8847B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grpSp>
      <p:grpSp>
        <p:nvGrpSpPr>
          <p:cNvPr id="645" name="Group 644">
            <a:extLst>
              <a:ext uri="{FF2B5EF4-FFF2-40B4-BE49-F238E27FC236}">
                <a16:creationId xmlns:a16="http://schemas.microsoft.com/office/drawing/2014/main" id="{0C6EDB09-9F61-A8B5-0133-836E454BDC0D}"/>
              </a:ext>
            </a:extLst>
          </p:cNvPr>
          <p:cNvGrpSpPr/>
          <p:nvPr/>
        </p:nvGrpSpPr>
        <p:grpSpPr>
          <a:xfrm>
            <a:off x="9047872" y="1740218"/>
            <a:ext cx="595607" cy="618983"/>
            <a:chOff x="744244" y="1125507"/>
            <a:chExt cx="595607" cy="618983"/>
          </a:xfrm>
        </p:grpSpPr>
        <p:sp>
          <p:nvSpPr>
            <p:cNvPr id="646" name="TextBox 645">
              <a:extLst>
                <a:ext uri="{FF2B5EF4-FFF2-40B4-BE49-F238E27FC236}">
                  <a16:creationId xmlns:a16="http://schemas.microsoft.com/office/drawing/2014/main" id="{59C05019-B478-04DF-7594-A285C7F08E6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a:t>
              </a:r>
            </a:p>
          </p:txBody>
        </p:sp>
        <p:sp>
          <p:nvSpPr>
            <p:cNvPr id="647" name="TextBox 646">
              <a:extLst>
                <a:ext uri="{FF2B5EF4-FFF2-40B4-BE49-F238E27FC236}">
                  <a16:creationId xmlns:a16="http://schemas.microsoft.com/office/drawing/2014/main" id="{F7893DBD-7E7E-8D5B-A652-13CA1A8493F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a:t>
              </a:r>
            </a:p>
          </p:txBody>
        </p:sp>
        <p:sp>
          <p:nvSpPr>
            <p:cNvPr id="648" name="TextBox 647">
              <a:extLst>
                <a:ext uri="{FF2B5EF4-FFF2-40B4-BE49-F238E27FC236}">
                  <a16:creationId xmlns:a16="http://schemas.microsoft.com/office/drawing/2014/main" id="{BFA8352B-6776-7CCD-41F9-98F0597D5FC5}"/>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Nitrogen</a:t>
              </a:r>
            </a:p>
          </p:txBody>
        </p:sp>
        <p:sp>
          <p:nvSpPr>
            <p:cNvPr id="649" name="TextBox 648">
              <a:extLst>
                <a:ext uri="{FF2B5EF4-FFF2-40B4-BE49-F238E27FC236}">
                  <a16:creationId xmlns:a16="http://schemas.microsoft.com/office/drawing/2014/main" id="{BAF066DC-2429-2C3F-2D56-E30BD63E6F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grpSp>
      <p:grpSp>
        <p:nvGrpSpPr>
          <p:cNvPr id="650" name="Group 649">
            <a:extLst>
              <a:ext uri="{FF2B5EF4-FFF2-40B4-BE49-F238E27FC236}">
                <a16:creationId xmlns:a16="http://schemas.microsoft.com/office/drawing/2014/main" id="{6835115D-AFB6-790B-7D89-18CEDDE35404}"/>
              </a:ext>
            </a:extLst>
          </p:cNvPr>
          <p:cNvGrpSpPr/>
          <p:nvPr/>
        </p:nvGrpSpPr>
        <p:grpSpPr>
          <a:xfrm>
            <a:off x="8461659" y="1725700"/>
            <a:ext cx="595607" cy="618983"/>
            <a:chOff x="744244" y="1125507"/>
            <a:chExt cx="595607" cy="618983"/>
          </a:xfrm>
        </p:grpSpPr>
        <p:sp>
          <p:nvSpPr>
            <p:cNvPr id="651" name="TextBox 650">
              <a:extLst>
                <a:ext uri="{FF2B5EF4-FFF2-40B4-BE49-F238E27FC236}">
                  <a16:creationId xmlns:a16="http://schemas.microsoft.com/office/drawing/2014/main" id="{E5FD2A3E-C8FA-5F86-2374-9253CAF07BE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t>
              </a:r>
            </a:p>
          </p:txBody>
        </p:sp>
        <p:sp>
          <p:nvSpPr>
            <p:cNvPr id="652" name="TextBox 651">
              <a:extLst>
                <a:ext uri="{FF2B5EF4-FFF2-40B4-BE49-F238E27FC236}">
                  <a16:creationId xmlns:a16="http://schemas.microsoft.com/office/drawing/2014/main" id="{3C785373-5E99-6228-CCC8-0C131A50FFD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a:t>
              </a:r>
            </a:p>
          </p:txBody>
        </p:sp>
        <p:sp>
          <p:nvSpPr>
            <p:cNvPr id="653" name="TextBox 652">
              <a:extLst>
                <a:ext uri="{FF2B5EF4-FFF2-40B4-BE49-F238E27FC236}">
                  <a16:creationId xmlns:a16="http://schemas.microsoft.com/office/drawing/2014/main" id="{2C825CCE-5757-FD3B-D8D2-A084C826E2B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Carbon</a:t>
              </a:r>
            </a:p>
          </p:txBody>
        </p:sp>
        <p:sp>
          <p:nvSpPr>
            <p:cNvPr id="654" name="TextBox 653">
              <a:extLst>
                <a:ext uri="{FF2B5EF4-FFF2-40B4-BE49-F238E27FC236}">
                  <a16:creationId xmlns:a16="http://schemas.microsoft.com/office/drawing/2014/main" id="{071848C5-1BFD-16ED-4839-56B63CED462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a:t>
              </a:r>
            </a:p>
          </p:txBody>
        </p:sp>
      </p:grpSp>
      <p:grpSp>
        <p:nvGrpSpPr>
          <p:cNvPr id="655" name="Group 654">
            <a:extLst>
              <a:ext uri="{FF2B5EF4-FFF2-40B4-BE49-F238E27FC236}">
                <a16:creationId xmlns:a16="http://schemas.microsoft.com/office/drawing/2014/main" id="{66A81317-111C-2906-4031-5BF2901C6A4E}"/>
              </a:ext>
            </a:extLst>
          </p:cNvPr>
          <p:cNvGrpSpPr/>
          <p:nvPr/>
        </p:nvGrpSpPr>
        <p:grpSpPr>
          <a:xfrm>
            <a:off x="7854595" y="1735948"/>
            <a:ext cx="595607" cy="618983"/>
            <a:chOff x="744244" y="1125507"/>
            <a:chExt cx="595607" cy="618983"/>
          </a:xfrm>
        </p:grpSpPr>
        <p:sp>
          <p:nvSpPr>
            <p:cNvPr id="656" name="TextBox 655">
              <a:extLst>
                <a:ext uri="{FF2B5EF4-FFF2-40B4-BE49-F238E27FC236}">
                  <a16:creationId xmlns:a16="http://schemas.microsoft.com/office/drawing/2014/main" id="{506BA275-7E40-65CC-F9F4-32A69854D61C}"/>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t>
              </a:r>
            </a:p>
          </p:txBody>
        </p:sp>
        <p:sp>
          <p:nvSpPr>
            <p:cNvPr id="657" name="TextBox 656">
              <a:extLst>
                <a:ext uri="{FF2B5EF4-FFF2-40B4-BE49-F238E27FC236}">
                  <a16:creationId xmlns:a16="http://schemas.microsoft.com/office/drawing/2014/main" id="{5BF6C262-5376-10EB-D046-8FECB1BBA17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a:t>
              </a:r>
            </a:p>
          </p:txBody>
        </p:sp>
        <p:sp>
          <p:nvSpPr>
            <p:cNvPr id="658" name="TextBox 657">
              <a:extLst>
                <a:ext uri="{FF2B5EF4-FFF2-40B4-BE49-F238E27FC236}">
                  <a16:creationId xmlns:a16="http://schemas.microsoft.com/office/drawing/2014/main" id="{984702B1-BD81-F2CE-CA43-195AFF3DBD6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Boron</a:t>
              </a:r>
            </a:p>
          </p:txBody>
        </p:sp>
        <p:sp>
          <p:nvSpPr>
            <p:cNvPr id="659" name="TextBox 658">
              <a:extLst>
                <a:ext uri="{FF2B5EF4-FFF2-40B4-BE49-F238E27FC236}">
                  <a16:creationId xmlns:a16="http://schemas.microsoft.com/office/drawing/2014/main" id="{D6761DD7-E8F2-5FA8-7013-9CD14A36F7E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a:t>
              </a:r>
            </a:p>
          </p:txBody>
        </p:sp>
      </p:grpSp>
      <p:grpSp>
        <p:nvGrpSpPr>
          <p:cNvPr id="660" name="Group 659">
            <a:extLst>
              <a:ext uri="{FF2B5EF4-FFF2-40B4-BE49-F238E27FC236}">
                <a16:creationId xmlns:a16="http://schemas.microsoft.com/office/drawing/2014/main" id="{F4592596-B369-FBD5-9CE5-F9AC718AAAA3}"/>
              </a:ext>
            </a:extLst>
          </p:cNvPr>
          <p:cNvGrpSpPr/>
          <p:nvPr/>
        </p:nvGrpSpPr>
        <p:grpSpPr>
          <a:xfrm>
            <a:off x="10241996" y="2341834"/>
            <a:ext cx="595607" cy="618983"/>
            <a:chOff x="744244" y="1125507"/>
            <a:chExt cx="595607" cy="618983"/>
          </a:xfrm>
        </p:grpSpPr>
        <p:sp>
          <p:nvSpPr>
            <p:cNvPr id="661" name="TextBox 660">
              <a:extLst>
                <a:ext uri="{FF2B5EF4-FFF2-40B4-BE49-F238E27FC236}">
                  <a16:creationId xmlns:a16="http://schemas.microsoft.com/office/drawing/2014/main" id="{4FBF26DB-EC26-27DB-774F-A0E72B675FF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Cl</a:t>
              </a:r>
            </a:p>
          </p:txBody>
        </p:sp>
        <p:sp>
          <p:nvSpPr>
            <p:cNvPr id="662" name="TextBox 661">
              <a:extLst>
                <a:ext uri="{FF2B5EF4-FFF2-40B4-BE49-F238E27FC236}">
                  <a16:creationId xmlns:a16="http://schemas.microsoft.com/office/drawing/2014/main" id="{65FA748A-99C1-737D-B1F5-DA6B7D64F0A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a:t>
              </a:r>
            </a:p>
          </p:txBody>
        </p:sp>
        <p:sp>
          <p:nvSpPr>
            <p:cNvPr id="663" name="TextBox 662">
              <a:extLst>
                <a:ext uri="{FF2B5EF4-FFF2-40B4-BE49-F238E27FC236}">
                  <a16:creationId xmlns:a16="http://schemas.microsoft.com/office/drawing/2014/main" id="{8FFC930B-536B-D6BD-7D41-C0DC113AAEC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Chlorine</a:t>
              </a:r>
            </a:p>
          </p:txBody>
        </p:sp>
        <p:sp>
          <p:nvSpPr>
            <p:cNvPr id="664" name="TextBox 663">
              <a:extLst>
                <a:ext uri="{FF2B5EF4-FFF2-40B4-BE49-F238E27FC236}">
                  <a16:creationId xmlns:a16="http://schemas.microsoft.com/office/drawing/2014/main" id="{3DAA5A22-87F2-0123-91AB-B5C20492925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35,5</a:t>
              </a:r>
            </a:p>
          </p:txBody>
        </p:sp>
      </p:grpSp>
      <p:grpSp>
        <p:nvGrpSpPr>
          <p:cNvPr id="665" name="Group 664">
            <a:extLst>
              <a:ext uri="{FF2B5EF4-FFF2-40B4-BE49-F238E27FC236}">
                <a16:creationId xmlns:a16="http://schemas.microsoft.com/office/drawing/2014/main" id="{665F1034-BAB9-D209-C9EF-F8C4165ED5BD}"/>
              </a:ext>
            </a:extLst>
          </p:cNvPr>
          <p:cNvGrpSpPr/>
          <p:nvPr/>
        </p:nvGrpSpPr>
        <p:grpSpPr>
          <a:xfrm>
            <a:off x="9642508" y="2341408"/>
            <a:ext cx="595607" cy="618983"/>
            <a:chOff x="744244" y="1125507"/>
            <a:chExt cx="595607" cy="618983"/>
          </a:xfrm>
        </p:grpSpPr>
        <p:sp>
          <p:nvSpPr>
            <p:cNvPr id="666" name="TextBox 665">
              <a:extLst>
                <a:ext uri="{FF2B5EF4-FFF2-40B4-BE49-F238E27FC236}">
                  <a16:creationId xmlns:a16="http://schemas.microsoft.com/office/drawing/2014/main" id="{0E47DDFF-6D82-BA9B-A834-78375FAFFDA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a:t>
              </a:r>
            </a:p>
          </p:txBody>
        </p:sp>
        <p:sp>
          <p:nvSpPr>
            <p:cNvPr id="667" name="TextBox 666">
              <a:extLst>
                <a:ext uri="{FF2B5EF4-FFF2-40B4-BE49-F238E27FC236}">
                  <a16:creationId xmlns:a16="http://schemas.microsoft.com/office/drawing/2014/main" id="{BF61586E-9618-35FA-BD06-4492289FE74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a:t>
              </a:r>
            </a:p>
          </p:txBody>
        </p:sp>
        <p:sp>
          <p:nvSpPr>
            <p:cNvPr id="668" name="TextBox 667">
              <a:extLst>
                <a:ext uri="{FF2B5EF4-FFF2-40B4-BE49-F238E27FC236}">
                  <a16:creationId xmlns:a16="http://schemas.microsoft.com/office/drawing/2014/main" id="{D791373E-2652-688B-A231-857EAD21EE1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Sulfur</a:t>
              </a:r>
            </a:p>
          </p:txBody>
        </p:sp>
        <p:sp>
          <p:nvSpPr>
            <p:cNvPr id="669" name="TextBox 668">
              <a:extLst>
                <a:ext uri="{FF2B5EF4-FFF2-40B4-BE49-F238E27FC236}">
                  <a16:creationId xmlns:a16="http://schemas.microsoft.com/office/drawing/2014/main" id="{7FE6F2FA-C116-6160-09E4-450C4E845D7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32</a:t>
              </a:r>
            </a:p>
          </p:txBody>
        </p:sp>
      </p:grpSp>
      <p:grpSp>
        <p:nvGrpSpPr>
          <p:cNvPr id="670" name="Group 669">
            <a:extLst>
              <a:ext uri="{FF2B5EF4-FFF2-40B4-BE49-F238E27FC236}">
                <a16:creationId xmlns:a16="http://schemas.microsoft.com/office/drawing/2014/main" id="{BE1F823A-4524-08F6-8B72-5D67FF229139}"/>
              </a:ext>
            </a:extLst>
          </p:cNvPr>
          <p:cNvGrpSpPr/>
          <p:nvPr/>
        </p:nvGrpSpPr>
        <p:grpSpPr>
          <a:xfrm>
            <a:off x="9028403" y="2334393"/>
            <a:ext cx="628702" cy="618983"/>
            <a:chOff x="733163" y="1125507"/>
            <a:chExt cx="628702" cy="618983"/>
          </a:xfrm>
        </p:grpSpPr>
        <p:sp>
          <p:nvSpPr>
            <p:cNvPr id="671" name="TextBox 670">
              <a:extLst>
                <a:ext uri="{FF2B5EF4-FFF2-40B4-BE49-F238E27FC236}">
                  <a16:creationId xmlns:a16="http://schemas.microsoft.com/office/drawing/2014/main" id="{02A8F6AF-175B-AA93-9E76-AEA99ACB04C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a:t>
              </a:r>
            </a:p>
          </p:txBody>
        </p:sp>
        <p:sp>
          <p:nvSpPr>
            <p:cNvPr id="672" name="TextBox 671">
              <a:extLst>
                <a:ext uri="{FF2B5EF4-FFF2-40B4-BE49-F238E27FC236}">
                  <a16:creationId xmlns:a16="http://schemas.microsoft.com/office/drawing/2014/main" id="{7D204984-0967-1A5F-66DF-259380EF44C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a:t>
              </a:r>
            </a:p>
          </p:txBody>
        </p:sp>
        <p:sp>
          <p:nvSpPr>
            <p:cNvPr id="673" name="TextBox 672">
              <a:extLst>
                <a:ext uri="{FF2B5EF4-FFF2-40B4-BE49-F238E27FC236}">
                  <a16:creationId xmlns:a16="http://schemas.microsoft.com/office/drawing/2014/main" id="{286BAE5E-6474-1CD3-7F36-10A2A35B691F}"/>
                </a:ext>
              </a:extLst>
            </p:cNvPr>
            <p:cNvSpPr txBox="1"/>
            <p:nvPr/>
          </p:nvSpPr>
          <p:spPr>
            <a:xfrm>
              <a:off x="733163" y="1425898"/>
              <a:ext cx="628702" cy="184666"/>
            </a:xfrm>
            <a:prstGeom prst="rect">
              <a:avLst/>
            </a:prstGeom>
            <a:noFill/>
          </p:spPr>
          <p:txBody>
            <a:bodyPr wrap="square" rtlCol="0">
              <a:spAutoFit/>
            </a:bodyPr>
            <a:lstStyle/>
            <a:p>
              <a:pPr algn="ctr"/>
              <a:r>
                <a:rPr lang="en-US" sz="600" dirty="0">
                  <a:solidFill>
                    <a:prstClr val="black"/>
                  </a:solidFill>
                  <a:latin typeface="Work Sans" pitchFamily="2" charset="0"/>
                </a:rPr>
                <a:t>Phosphorus</a:t>
              </a:r>
            </a:p>
          </p:txBody>
        </p:sp>
        <p:sp>
          <p:nvSpPr>
            <p:cNvPr id="674" name="TextBox 673">
              <a:extLst>
                <a:ext uri="{FF2B5EF4-FFF2-40B4-BE49-F238E27FC236}">
                  <a16:creationId xmlns:a16="http://schemas.microsoft.com/office/drawing/2014/main" id="{D2FA57E6-E472-A80A-0966-ED6FF4C0482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31</a:t>
              </a:r>
            </a:p>
          </p:txBody>
        </p:sp>
      </p:grpSp>
      <p:grpSp>
        <p:nvGrpSpPr>
          <p:cNvPr id="675" name="Group 674">
            <a:extLst>
              <a:ext uri="{FF2B5EF4-FFF2-40B4-BE49-F238E27FC236}">
                <a16:creationId xmlns:a16="http://schemas.microsoft.com/office/drawing/2014/main" id="{DD81ED14-9939-6F80-E089-6B67C2FECBB9}"/>
              </a:ext>
            </a:extLst>
          </p:cNvPr>
          <p:cNvGrpSpPr/>
          <p:nvPr/>
        </p:nvGrpSpPr>
        <p:grpSpPr>
          <a:xfrm>
            <a:off x="8453271" y="2319875"/>
            <a:ext cx="595607" cy="618983"/>
            <a:chOff x="744244" y="1125507"/>
            <a:chExt cx="595607" cy="618983"/>
          </a:xfrm>
        </p:grpSpPr>
        <p:sp>
          <p:nvSpPr>
            <p:cNvPr id="676" name="TextBox 675">
              <a:extLst>
                <a:ext uri="{FF2B5EF4-FFF2-40B4-BE49-F238E27FC236}">
                  <a16:creationId xmlns:a16="http://schemas.microsoft.com/office/drawing/2014/main" id="{DF554C8A-63F8-47D3-552C-58FBAECB9FD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Si</a:t>
              </a:r>
            </a:p>
          </p:txBody>
        </p:sp>
        <p:sp>
          <p:nvSpPr>
            <p:cNvPr id="677" name="TextBox 676">
              <a:extLst>
                <a:ext uri="{FF2B5EF4-FFF2-40B4-BE49-F238E27FC236}">
                  <a16:creationId xmlns:a16="http://schemas.microsoft.com/office/drawing/2014/main" id="{47FD5E1D-6E83-293B-FD58-7A8B10C2E38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a:t>
              </a:r>
            </a:p>
          </p:txBody>
        </p:sp>
        <p:sp>
          <p:nvSpPr>
            <p:cNvPr id="678" name="TextBox 677">
              <a:extLst>
                <a:ext uri="{FF2B5EF4-FFF2-40B4-BE49-F238E27FC236}">
                  <a16:creationId xmlns:a16="http://schemas.microsoft.com/office/drawing/2014/main" id="{489D7549-5A84-A87F-6436-A46D67F8233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Silicon</a:t>
              </a:r>
            </a:p>
          </p:txBody>
        </p:sp>
        <p:sp>
          <p:nvSpPr>
            <p:cNvPr id="679" name="TextBox 678">
              <a:extLst>
                <a:ext uri="{FF2B5EF4-FFF2-40B4-BE49-F238E27FC236}">
                  <a16:creationId xmlns:a16="http://schemas.microsoft.com/office/drawing/2014/main" id="{B3DB7ED1-FF78-3686-2827-ACDD16B4998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a:t>
              </a:r>
            </a:p>
          </p:txBody>
        </p:sp>
      </p:grpSp>
      <p:grpSp>
        <p:nvGrpSpPr>
          <p:cNvPr id="680" name="Group 679">
            <a:extLst>
              <a:ext uri="{FF2B5EF4-FFF2-40B4-BE49-F238E27FC236}">
                <a16:creationId xmlns:a16="http://schemas.microsoft.com/office/drawing/2014/main" id="{255EDBA8-51B9-44F8-8EFA-1F5D6B83B932}"/>
              </a:ext>
            </a:extLst>
          </p:cNvPr>
          <p:cNvGrpSpPr/>
          <p:nvPr/>
        </p:nvGrpSpPr>
        <p:grpSpPr>
          <a:xfrm>
            <a:off x="7862684" y="2341204"/>
            <a:ext cx="595607" cy="618983"/>
            <a:chOff x="744244" y="1125507"/>
            <a:chExt cx="595607" cy="618983"/>
          </a:xfrm>
        </p:grpSpPr>
        <p:sp>
          <p:nvSpPr>
            <p:cNvPr id="681" name="TextBox 680">
              <a:extLst>
                <a:ext uri="{FF2B5EF4-FFF2-40B4-BE49-F238E27FC236}">
                  <a16:creationId xmlns:a16="http://schemas.microsoft.com/office/drawing/2014/main" id="{7D19B798-2349-14A9-1A99-9E807D6FF14B}"/>
                </a:ext>
              </a:extLst>
            </p:cNvPr>
            <p:cNvSpPr txBox="1"/>
            <p:nvPr/>
          </p:nvSpPr>
          <p:spPr>
            <a:xfrm>
              <a:off x="767043" y="1237423"/>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Al</a:t>
              </a:r>
            </a:p>
          </p:txBody>
        </p:sp>
        <p:sp>
          <p:nvSpPr>
            <p:cNvPr id="682" name="TextBox 681">
              <a:extLst>
                <a:ext uri="{FF2B5EF4-FFF2-40B4-BE49-F238E27FC236}">
                  <a16:creationId xmlns:a16="http://schemas.microsoft.com/office/drawing/2014/main" id="{408A2BF9-CDAE-7142-4B3D-ADED1DEF28C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a:t>
              </a:r>
            </a:p>
          </p:txBody>
        </p:sp>
        <p:sp>
          <p:nvSpPr>
            <p:cNvPr id="683" name="TextBox 682">
              <a:extLst>
                <a:ext uri="{FF2B5EF4-FFF2-40B4-BE49-F238E27FC236}">
                  <a16:creationId xmlns:a16="http://schemas.microsoft.com/office/drawing/2014/main" id="{DA3B4E26-A4F1-A170-0616-DEA943FF5A3E}"/>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Aluminium</a:t>
              </a:r>
              <a:endParaRPr lang="en-US" sz="600" dirty="0">
                <a:solidFill>
                  <a:prstClr val="black"/>
                </a:solidFill>
                <a:latin typeface="Work Sans" pitchFamily="2" charset="0"/>
              </a:endParaRPr>
            </a:p>
          </p:txBody>
        </p:sp>
        <p:sp>
          <p:nvSpPr>
            <p:cNvPr id="684" name="TextBox 683">
              <a:extLst>
                <a:ext uri="{FF2B5EF4-FFF2-40B4-BE49-F238E27FC236}">
                  <a16:creationId xmlns:a16="http://schemas.microsoft.com/office/drawing/2014/main" id="{E8FFC132-2415-E449-9B23-884BC375979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a:t>
              </a:r>
            </a:p>
          </p:txBody>
        </p:sp>
      </p:grpSp>
      <p:grpSp>
        <p:nvGrpSpPr>
          <p:cNvPr id="685" name="Group 684">
            <a:extLst>
              <a:ext uri="{FF2B5EF4-FFF2-40B4-BE49-F238E27FC236}">
                <a16:creationId xmlns:a16="http://schemas.microsoft.com/office/drawing/2014/main" id="{91E7BA52-B9B5-CD53-5749-1A8AD0A69C48}"/>
              </a:ext>
            </a:extLst>
          </p:cNvPr>
          <p:cNvGrpSpPr/>
          <p:nvPr/>
        </p:nvGrpSpPr>
        <p:grpSpPr>
          <a:xfrm>
            <a:off x="745369" y="2931520"/>
            <a:ext cx="595607" cy="618983"/>
            <a:chOff x="744244" y="1125507"/>
            <a:chExt cx="595607" cy="618983"/>
          </a:xfrm>
        </p:grpSpPr>
        <p:sp>
          <p:nvSpPr>
            <p:cNvPr id="686" name="TextBox 685">
              <a:extLst>
                <a:ext uri="{FF2B5EF4-FFF2-40B4-BE49-F238E27FC236}">
                  <a16:creationId xmlns:a16="http://schemas.microsoft.com/office/drawing/2014/main" id="{0E7CFE88-FB9E-620C-AD03-78F9F632161A}"/>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K</a:t>
              </a:r>
            </a:p>
          </p:txBody>
        </p:sp>
        <p:sp>
          <p:nvSpPr>
            <p:cNvPr id="687" name="TextBox 686">
              <a:extLst>
                <a:ext uri="{FF2B5EF4-FFF2-40B4-BE49-F238E27FC236}">
                  <a16:creationId xmlns:a16="http://schemas.microsoft.com/office/drawing/2014/main" id="{A8E70513-8FF3-43CC-9C8A-BC0E245BFFF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a:t>
              </a:r>
            </a:p>
          </p:txBody>
        </p:sp>
        <p:sp>
          <p:nvSpPr>
            <p:cNvPr id="688" name="TextBox 687">
              <a:extLst>
                <a:ext uri="{FF2B5EF4-FFF2-40B4-BE49-F238E27FC236}">
                  <a16:creationId xmlns:a16="http://schemas.microsoft.com/office/drawing/2014/main" id="{8C4CE44F-CE6E-7A25-4331-07BC89118D7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Potassium</a:t>
              </a:r>
            </a:p>
          </p:txBody>
        </p:sp>
        <p:sp>
          <p:nvSpPr>
            <p:cNvPr id="689" name="TextBox 688">
              <a:extLst>
                <a:ext uri="{FF2B5EF4-FFF2-40B4-BE49-F238E27FC236}">
                  <a16:creationId xmlns:a16="http://schemas.microsoft.com/office/drawing/2014/main" id="{7855DE3B-1DF9-71C6-6E73-41EEB885AD6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grpSp>
      <p:grpSp>
        <p:nvGrpSpPr>
          <p:cNvPr id="690" name="Group 689">
            <a:extLst>
              <a:ext uri="{FF2B5EF4-FFF2-40B4-BE49-F238E27FC236}">
                <a16:creationId xmlns:a16="http://schemas.microsoft.com/office/drawing/2014/main" id="{091330E5-726D-CE00-D0BE-88909A3B557A}"/>
              </a:ext>
            </a:extLst>
          </p:cNvPr>
          <p:cNvGrpSpPr/>
          <p:nvPr/>
        </p:nvGrpSpPr>
        <p:grpSpPr>
          <a:xfrm>
            <a:off x="1336589" y="2931472"/>
            <a:ext cx="595607" cy="618946"/>
            <a:chOff x="741876" y="1125544"/>
            <a:chExt cx="595607" cy="618946"/>
          </a:xfrm>
        </p:grpSpPr>
        <p:sp>
          <p:nvSpPr>
            <p:cNvPr id="691" name="TextBox 690">
              <a:extLst>
                <a:ext uri="{FF2B5EF4-FFF2-40B4-BE49-F238E27FC236}">
                  <a16:creationId xmlns:a16="http://schemas.microsoft.com/office/drawing/2014/main" id="{D88F04BE-F4B3-5B62-00F4-54C95E18F16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Ca</a:t>
              </a:r>
            </a:p>
          </p:txBody>
        </p:sp>
        <p:sp>
          <p:nvSpPr>
            <p:cNvPr id="692" name="TextBox 691">
              <a:extLst>
                <a:ext uri="{FF2B5EF4-FFF2-40B4-BE49-F238E27FC236}">
                  <a16:creationId xmlns:a16="http://schemas.microsoft.com/office/drawing/2014/main" id="{6F4CF734-64B6-726F-D21D-89BA8A8526CD}"/>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a:t>
              </a:r>
            </a:p>
          </p:txBody>
        </p:sp>
        <p:sp>
          <p:nvSpPr>
            <p:cNvPr id="693" name="TextBox 692">
              <a:extLst>
                <a:ext uri="{FF2B5EF4-FFF2-40B4-BE49-F238E27FC236}">
                  <a16:creationId xmlns:a16="http://schemas.microsoft.com/office/drawing/2014/main" id="{E15205ED-CA3A-E1DB-D6BD-B92A88330689}"/>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Calcium</a:t>
              </a:r>
            </a:p>
          </p:txBody>
        </p:sp>
        <p:sp>
          <p:nvSpPr>
            <p:cNvPr id="694" name="TextBox 693">
              <a:extLst>
                <a:ext uri="{FF2B5EF4-FFF2-40B4-BE49-F238E27FC236}">
                  <a16:creationId xmlns:a16="http://schemas.microsoft.com/office/drawing/2014/main" id="{6FFAAD95-A927-BA8A-D4B4-E98E37D510F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grpSp>
      <p:grpSp>
        <p:nvGrpSpPr>
          <p:cNvPr id="695" name="Group 694">
            <a:extLst>
              <a:ext uri="{FF2B5EF4-FFF2-40B4-BE49-F238E27FC236}">
                <a16:creationId xmlns:a16="http://schemas.microsoft.com/office/drawing/2014/main" id="{CB1967F6-DE31-8CC9-3A24-47D9EEB0A3F5}"/>
              </a:ext>
            </a:extLst>
          </p:cNvPr>
          <p:cNvGrpSpPr/>
          <p:nvPr/>
        </p:nvGrpSpPr>
        <p:grpSpPr>
          <a:xfrm>
            <a:off x="1925471" y="2930176"/>
            <a:ext cx="595607" cy="618983"/>
            <a:chOff x="744244" y="1125507"/>
            <a:chExt cx="595607" cy="618983"/>
          </a:xfrm>
        </p:grpSpPr>
        <p:sp>
          <p:nvSpPr>
            <p:cNvPr id="696" name="TextBox 695">
              <a:extLst>
                <a:ext uri="{FF2B5EF4-FFF2-40B4-BE49-F238E27FC236}">
                  <a16:creationId xmlns:a16="http://schemas.microsoft.com/office/drawing/2014/main" id="{555F0496-5B27-8E59-8004-9677CF840AD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Sc</a:t>
              </a:r>
            </a:p>
          </p:txBody>
        </p:sp>
        <p:sp>
          <p:nvSpPr>
            <p:cNvPr id="697" name="TextBox 696">
              <a:extLst>
                <a:ext uri="{FF2B5EF4-FFF2-40B4-BE49-F238E27FC236}">
                  <a16:creationId xmlns:a16="http://schemas.microsoft.com/office/drawing/2014/main" id="{DE0BE269-9705-D584-4A0B-F1F349912D5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a:t>
              </a:r>
            </a:p>
          </p:txBody>
        </p:sp>
        <p:sp>
          <p:nvSpPr>
            <p:cNvPr id="698" name="TextBox 697">
              <a:extLst>
                <a:ext uri="{FF2B5EF4-FFF2-40B4-BE49-F238E27FC236}">
                  <a16:creationId xmlns:a16="http://schemas.microsoft.com/office/drawing/2014/main" id="{8041D03D-26A9-D514-C435-5BDEDDB1A6E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Scandium</a:t>
              </a:r>
            </a:p>
          </p:txBody>
        </p:sp>
        <p:sp>
          <p:nvSpPr>
            <p:cNvPr id="699" name="TextBox 698">
              <a:extLst>
                <a:ext uri="{FF2B5EF4-FFF2-40B4-BE49-F238E27FC236}">
                  <a16:creationId xmlns:a16="http://schemas.microsoft.com/office/drawing/2014/main" id="{7C4CC413-D77B-35AD-339E-3F0955AA718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grpSp>
      <p:grpSp>
        <p:nvGrpSpPr>
          <p:cNvPr id="700" name="Group 699">
            <a:extLst>
              <a:ext uri="{FF2B5EF4-FFF2-40B4-BE49-F238E27FC236}">
                <a16:creationId xmlns:a16="http://schemas.microsoft.com/office/drawing/2014/main" id="{B9A3D3E9-C84E-B923-C5AB-F1192E30A5DF}"/>
              </a:ext>
            </a:extLst>
          </p:cNvPr>
          <p:cNvGrpSpPr/>
          <p:nvPr/>
        </p:nvGrpSpPr>
        <p:grpSpPr>
          <a:xfrm>
            <a:off x="2534179" y="2924911"/>
            <a:ext cx="595607" cy="618983"/>
            <a:chOff x="744244" y="1125507"/>
            <a:chExt cx="595607" cy="618983"/>
          </a:xfrm>
        </p:grpSpPr>
        <p:sp>
          <p:nvSpPr>
            <p:cNvPr id="701" name="TextBox 700">
              <a:extLst>
                <a:ext uri="{FF2B5EF4-FFF2-40B4-BE49-F238E27FC236}">
                  <a16:creationId xmlns:a16="http://schemas.microsoft.com/office/drawing/2014/main" id="{B5B551A6-4233-E6B4-21A7-5A6DBA392A99}"/>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Ti</a:t>
              </a:r>
              <a:endParaRPr lang="en-US" sz="1000" b="1" dirty="0">
                <a:solidFill>
                  <a:prstClr val="black"/>
                </a:solidFill>
                <a:latin typeface="Work Sans" pitchFamily="2" charset="0"/>
              </a:endParaRPr>
            </a:p>
          </p:txBody>
        </p:sp>
        <p:sp>
          <p:nvSpPr>
            <p:cNvPr id="702" name="TextBox 701">
              <a:extLst>
                <a:ext uri="{FF2B5EF4-FFF2-40B4-BE49-F238E27FC236}">
                  <a16:creationId xmlns:a16="http://schemas.microsoft.com/office/drawing/2014/main" id="{2F31561D-5182-F739-65DB-BF7EDFF8D4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a:t>
              </a:r>
            </a:p>
          </p:txBody>
        </p:sp>
        <p:sp>
          <p:nvSpPr>
            <p:cNvPr id="703" name="TextBox 702">
              <a:extLst>
                <a:ext uri="{FF2B5EF4-FFF2-40B4-BE49-F238E27FC236}">
                  <a16:creationId xmlns:a16="http://schemas.microsoft.com/office/drawing/2014/main" id="{FA09C416-7405-F103-20ED-81C47ECE266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Titanium</a:t>
              </a:r>
            </a:p>
          </p:txBody>
        </p:sp>
        <p:sp>
          <p:nvSpPr>
            <p:cNvPr id="704" name="TextBox 703">
              <a:extLst>
                <a:ext uri="{FF2B5EF4-FFF2-40B4-BE49-F238E27FC236}">
                  <a16:creationId xmlns:a16="http://schemas.microsoft.com/office/drawing/2014/main" id="{E85609AE-2180-2E5C-8384-82DF8E9E3CC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705" name="Group 704">
            <a:extLst>
              <a:ext uri="{FF2B5EF4-FFF2-40B4-BE49-F238E27FC236}">
                <a16:creationId xmlns:a16="http://schemas.microsoft.com/office/drawing/2014/main" id="{C3B383D2-6F1E-C025-6FF2-87BAA58F660F}"/>
              </a:ext>
            </a:extLst>
          </p:cNvPr>
          <p:cNvGrpSpPr/>
          <p:nvPr/>
        </p:nvGrpSpPr>
        <p:grpSpPr>
          <a:xfrm>
            <a:off x="3121894" y="2926725"/>
            <a:ext cx="595607" cy="618983"/>
            <a:chOff x="744244" y="1125507"/>
            <a:chExt cx="595607" cy="618983"/>
          </a:xfrm>
        </p:grpSpPr>
        <p:sp>
          <p:nvSpPr>
            <p:cNvPr id="706" name="TextBox 705">
              <a:extLst>
                <a:ext uri="{FF2B5EF4-FFF2-40B4-BE49-F238E27FC236}">
                  <a16:creationId xmlns:a16="http://schemas.microsoft.com/office/drawing/2014/main" id="{E0CA7E53-A2AF-B930-63AF-2F1B06FBF65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V</a:t>
              </a:r>
            </a:p>
          </p:txBody>
        </p:sp>
        <p:sp>
          <p:nvSpPr>
            <p:cNvPr id="707" name="TextBox 706">
              <a:extLst>
                <a:ext uri="{FF2B5EF4-FFF2-40B4-BE49-F238E27FC236}">
                  <a16:creationId xmlns:a16="http://schemas.microsoft.com/office/drawing/2014/main" id="{924976CB-5964-C722-3C6A-10C3205D370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a:t>
              </a:r>
            </a:p>
          </p:txBody>
        </p:sp>
        <p:sp>
          <p:nvSpPr>
            <p:cNvPr id="708" name="TextBox 707">
              <a:extLst>
                <a:ext uri="{FF2B5EF4-FFF2-40B4-BE49-F238E27FC236}">
                  <a16:creationId xmlns:a16="http://schemas.microsoft.com/office/drawing/2014/main" id="{4F6A576E-AD36-90A6-66D0-70D2F2338BD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Vanadium</a:t>
              </a:r>
            </a:p>
          </p:txBody>
        </p:sp>
        <p:sp>
          <p:nvSpPr>
            <p:cNvPr id="709" name="TextBox 708">
              <a:extLst>
                <a:ext uri="{FF2B5EF4-FFF2-40B4-BE49-F238E27FC236}">
                  <a16:creationId xmlns:a16="http://schemas.microsoft.com/office/drawing/2014/main" id="{2541D2C0-63A0-D482-E6BA-119106C87BF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grpSp>
      <p:grpSp>
        <p:nvGrpSpPr>
          <p:cNvPr id="710" name="Group 709">
            <a:extLst>
              <a:ext uri="{FF2B5EF4-FFF2-40B4-BE49-F238E27FC236}">
                <a16:creationId xmlns:a16="http://schemas.microsoft.com/office/drawing/2014/main" id="{BCDA4F8B-DF51-48C5-BBAC-F5BFF6B80795}"/>
              </a:ext>
            </a:extLst>
          </p:cNvPr>
          <p:cNvGrpSpPr/>
          <p:nvPr/>
        </p:nvGrpSpPr>
        <p:grpSpPr>
          <a:xfrm>
            <a:off x="3709531" y="2926061"/>
            <a:ext cx="595607" cy="618983"/>
            <a:chOff x="744244" y="1125507"/>
            <a:chExt cx="595607" cy="618983"/>
          </a:xfrm>
        </p:grpSpPr>
        <p:sp>
          <p:nvSpPr>
            <p:cNvPr id="711" name="TextBox 710">
              <a:extLst>
                <a:ext uri="{FF2B5EF4-FFF2-40B4-BE49-F238E27FC236}">
                  <a16:creationId xmlns:a16="http://schemas.microsoft.com/office/drawing/2014/main" id="{7674DC9B-AA82-2A8E-8404-2129BF8621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Cr</a:t>
              </a:r>
            </a:p>
          </p:txBody>
        </p:sp>
        <p:sp>
          <p:nvSpPr>
            <p:cNvPr id="712" name="TextBox 711">
              <a:extLst>
                <a:ext uri="{FF2B5EF4-FFF2-40B4-BE49-F238E27FC236}">
                  <a16:creationId xmlns:a16="http://schemas.microsoft.com/office/drawing/2014/main" id="{5083C50B-8937-696C-7958-24333D21ADC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a:t>
              </a:r>
            </a:p>
          </p:txBody>
        </p:sp>
        <p:sp>
          <p:nvSpPr>
            <p:cNvPr id="713" name="TextBox 712">
              <a:extLst>
                <a:ext uri="{FF2B5EF4-FFF2-40B4-BE49-F238E27FC236}">
                  <a16:creationId xmlns:a16="http://schemas.microsoft.com/office/drawing/2014/main" id="{0C969022-E932-5D9E-0516-E4AF1A7D6B72}"/>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Chromium</a:t>
              </a:r>
            </a:p>
          </p:txBody>
        </p:sp>
        <p:sp>
          <p:nvSpPr>
            <p:cNvPr id="714" name="TextBox 713">
              <a:extLst>
                <a:ext uri="{FF2B5EF4-FFF2-40B4-BE49-F238E27FC236}">
                  <a16:creationId xmlns:a16="http://schemas.microsoft.com/office/drawing/2014/main" id="{A5B81286-8F4E-DF6F-774E-F02F6AE47FA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715" name="Group 714">
            <a:extLst>
              <a:ext uri="{FF2B5EF4-FFF2-40B4-BE49-F238E27FC236}">
                <a16:creationId xmlns:a16="http://schemas.microsoft.com/office/drawing/2014/main" id="{60ACD11F-E994-2CC2-A9AE-35AB730960FB}"/>
              </a:ext>
            </a:extLst>
          </p:cNvPr>
          <p:cNvGrpSpPr/>
          <p:nvPr/>
        </p:nvGrpSpPr>
        <p:grpSpPr>
          <a:xfrm>
            <a:off x="4289402" y="2931472"/>
            <a:ext cx="627724" cy="618983"/>
            <a:chOff x="724064" y="1125507"/>
            <a:chExt cx="627724" cy="618983"/>
          </a:xfrm>
        </p:grpSpPr>
        <p:sp>
          <p:nvSpPr>
            <p:cNvPr id="716" name="TextBox 715">
              <a:extLst>
                <a:ext uri="{FF2B5EF4-FFF2-40B4-BE49-F238E27FC236}">
                  <a16:creationId xmlns:a16="http://schemas.microsoft.com/office/drawing/2014/main" id="{00AC87E1-7AC9-72EC-0AB3-095EF4323257}"/>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Mn</a:t>
              </a:r>
            </a:p>
          </p:txBody>
        </p:sp>
        <p:sp>
          <p:nvSpPr>
            <p:cNvPr id="717" name="TextBox 716">
              <a:extLst>
                <a:ext uri="{FF2B5EF4-FFF2-40B4-BE49-F238E27FC236}">
                  <a16:creationId xmlns:a16="http://schemas.microsoft.com/office/drawing/2014/main" id="{24DE9E10-4498-C0BA-7837-82DDF288CD7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a:t>
              </a:r>
            </a:p>
          </p:txBody>
        </p:sp>
        <p:sp>
          <p:nvSpPr>
            <p:cNvPr id="718" name="TextBox 717">
              <a:extLst>
                <a:ext uri="{FF2B5EF4-FFF2-40B4-BE49-F238E27FC236}">
                  <a16:creationId xmlns:a16="http://schemas.microsoft.com/office/drawing/2014/main" id="{B5AB9387-6F46-1558-BE13-3ED1F71E62B4}"/>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Manganese</a:t>
              </a:r>
            </a:p>
          </p:txBody>
        </p:sp>
        <p:sp>
          <p:nvSpPr>
            <p:cNvPr id="719" name="TextBox 718">
              <a:extLst>
                <a:ext uri="{FF2B5EF4-FFF2-40B4-BE49-F238E27FC236}">
                  <a16:creationId xmlns:a16="http://schemas.microsoft.com/office/drawing/2014/main" id="{037EA1D8-9CE9-F463-C561-9F5AF42C3A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grpSp>
      <p:grpSp>
        <p:nvGrpSpPr>
          <p:cNvPr id="720" name="Group 719">
            <a:extLst>
              <a:ext uri="{FF2B5EF4-FFF2-40B4-BE49-F238E27FC236}">
                <a16:creationId xmlns:a16="http://schemas.microsoft.com/office/drawing/2014/main" id="{9FB099E8-47D3-1767-79DC-77EB006F83D5}"/>
              </a:ext>
            </a:extLst>
          </p:cNvPr>
          <p:cNvGrpSpPr/>
          <p:nvPr/>
        </p:nvGrpSpPr>
        <p:grpSpPr>
          <a:xfrm>
            <a:off x="4897528" y="3517516"/>
            <a:ext cx="595607" cy="618983"/>
            <a:chOff x="744244" y="1125507"/>
            <a:chExt cx="595607" cy="618983"/>
          </a:xfrm>
        </p:grpSpPr>
        <p:sp>
          <p:nvSpPr>
            <p:cNvPr id="721" name="TextBox 720">
              <a:extLst>
                <a:ext uri="{FF2B5EF4-FFF2-40B4-BE49-F238E27FC236}">
                  <a16:creationId xmlns:a16="http://schemas.microsoft.com/office/drawing/2014/main" id="{4C979E82-A7AC-EB2B-1E2C-C27E2913428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Ru</a:t>
              </a:r>
            </a:p>
          </p:txBody>
        </p:sp>
        <p:sp>
          <p:nvSpPr>
            <p:cNvPr id="722" name="TextBox 721">
              <a:extLst>
                <a:ext uri="{FF2B5EF4-FFF2-40B4-BE49-F238E27FC236}">
                  <a16:creationId xmlns:a16="http://schemas.microsoft.com/office/drawing/2014/main" id="{31EB72AE-976F-B258-884D-31CA00AA79F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44</a:t>
              </a:r>
            </a:p>
          </p:txBody>
        </p:sp>
        <p:sp>
          <p:nvSpPr>
            <p:cNvPr id="723" name="TextBox 722">
              <a:extLst>
                <a:ext uri="{FF2B5EF4-FFF2-40B4-BE49-F238E27FC236}">
                  <a16:creationId xmlns:a16="http://schemas.microsoft.com/office/drawing/2014/main" id="{B1AE7B90-870A-8289-7B8F-E9A368D7862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Ruthenium</a:t>
              </a:r>
            </a:p>
          </p:txBody>
        </p:sp>
        <p:sp>
          <p:nvSpPr>
            <p:cNvPr id="724" name="TextBox 723">
              <a:extLst>
                <a:ext uri="{FF2B5EF4-FFF2-40B4-BE49-F238E27FC236}">
                  <a16:creationId xmlns:a16="http://schemas.microsoft.com/office/drawing/2014/main" id="{00285DF3-8BED-089F-87CE-47817B5AE39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101</a:t>
              </a:r>
            </a:p>
          </p:txBody>
        </p:sp>
      </p:grpSp>
      <p:grpSp>
        <p:nvGrpSpPr>
          <p:cNvPr id="725" name="Group 724">
            <a:extLst>
              <a:ext uri="{FF2B5EF4-FFF2-40B4-BE49-F238E27FC236}">
                <a16:creationId xmlns:a16="http://schemas.microsoft.com/office/drawing/2014/main" id="{E9BA2B99-B4BF-74CB-32E1-07C6913F865F}"/>
              </a:ext>
            </a:extLst>
          </p:cNvPr>
          <p:cNvGrpSpPr/>
          <p:nvPr/>
        </p:nvGrpSpPr>
        <p:grpSpPr>
          <a:xfrm>
            <a:off x="5484831" y="3517516"/>
            <a:ext cx="595607" cy="618983"/>
            <a:chOff x="744244" y="1125507"/>
            <a:chExt cx="595607" cy="618983"/>
          </a:xfrm>
        </p:grpSpPr>
        <p:sp>
          <p:nvSpPr>
            <p:cNvPr id="726" name="TextBox 725">
              <a:extLst>
                <a:ext uri="{FF2B5EF4-FFF2-40B4-BE49-F238E27FC236}">
                  <a16:creationId xmlns:a16="http://schemas.microsoft.com/office/drawing/2014/main" id="{926178A6-1DA1-DEE4-10A9-8829ADB92AD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Rh</a:t>
              </a:r>
            </a:p>
          </p:txBody>
        </p:sp>
        <p:sp>
          <p:nvSpPr>
            <p:cNvPr id="727" name="TextBox 726">
              <a:extLst>
                <a:ext uri="{FF2B5EF4-FFF2-40B4-BE49-F238E27FC236}">
                  <a16:creationId xmlns:a16="http://schemas.microsoft.com/office/drawing/2014/main" id="{28C8DB09-DA86-0E70-4248-2F602D9A01F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45</a:t>
              </a:r>
            </a:p>
          </p:txBody>
        </p:sp>
        <p:sp>
          <p:nvSpPr>
            <p:cNvPr id="728" name="TextBox 727">
              <a:extLst>
                <a:ext uri="{FF2B5EF4-FFF2-40B4-BE49-F238E27FC236}">
                  <a16:creationId xmlns:a16="http://schemas.microsoft.com/office/drawing/2014/main" id="{3BD1B835-FA3B-FD26-4DF8-90070414213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Rhodium</a:t>
              </a:r>
            </a:p>
          </p:txBody>
        </p:sp>
        <p:sp>
          <p:nvSpPr>
            <p:cNvPr id="729" name="TextBox 728">
              <a:extLst>
                <a:ext uri="{FF2B5EF4-FFF2-40B4-BE49-F238E27FC236}">
                  <a16:creationId xmlns:a16="http://schemas.microsoft.com/office/drawing/2014/main" id="{8DB2DF89-3C10-00E0-D208-396A09EABB7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103</a:t>
              </a:r>
            </a:p>
          </p:txBody>
        </p:sp>
      </p:grpSp>
      <p:grpSp>
        <p:nvGrpSpPr>
          <p:cNvPr id="730" name="Group 729">
            <a:extLst>
              <a:ext uri="{FF2B5EF4-FFF2-40B4-BE49-F238E27FC236}">
                <a16:creationId xmlns:a16="http://schemas.microsoft.com/office/drawing/2014/main" id="{A986F0B4-25CD-3240-F5B7-B0FF81F6145B}"/>
              </a:ext>
            </a:extLst>
          </p:cNvPr>
          <p:cNvGrpSpPr/>
          <p:nvPr/>
        </p:nvGrpSpPr>
        <p:grpSpPr>
          <a:xfrm>
            <a:off x="6079211" y="3517516"/>
            <a:ext cx="595607" cy="618983"/>
            <a:chOff x="744244" y="1125507"/>
            <a:chExt cx="595607" cy="618983"/>
          </a:xfrm>
        </p:grpSpPr>
        <p:sp>
          <p:nvSpPr>
            <p:cNvPr id="731" name="TextBox 730">
              <a:extLst>
                <a:ext uri="{FF2B5EF4-FFF2-40B4-BE49-F238E27FC236}">
                  <a16:creationId xmlns:a16="http://schemas.microsoft.com/office/drawing/2014/main" id="{91D49A7F-A415-8E80-92CA-87C3DF4C018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Pd</a:t>
              </a:r>
            </a:p>
          </p:txBody>
        </p:sp>
        <p:sp>
          <p:nvSpPr>
            <p:cNvPr id="732" name="TextBox 731">
              <a:extLst>
                <a:ext uri="{FF2B5EF4-FFF2-40B4-BE49-F238E27FC236}">
                  <a16:creationId xmlns:a16="http://schemas.microsoft.com/office/drawing/2014/main" id="{17467EB2-4663-0CAB-772D-4212BE6DD08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46</a:t>
              </a:r>
            </a:p>
          </p:txBody>
        </p:sp>
        <p:sp>
          <p:nvSpPr>
            <p:cNvPr id="733" name="TextBox 732">
              <a:extLst>
                <a:ext uri="{FF2B5EF4-FFF2-40B4-BE49-F238E27FC236}">
                  <a16:creationId xmlns:a16="http://schemas.microsoft.com/office/drawing/2014/main" id="{E96F38A8-2AF2-5525-B435-D60C11714C0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Palladium</a:t>
              </a:r>
            </a:p>
          </p:txBody>
        </p:sp>
        <p:sp>
          <p:nvSpPr>
            <p:cNvPr id="734" name="TextBox 733">
              <a:extLst>
                <a:ext uri="{FF2B5EF4-FFF2-40B4-BE49-F238E27FC236}">
                  <a16:creationId xmlns:a16="http://schemas.microsoft.com/office/drawing/2014/main" id="{8016FCE6-0B83-820D-AFF3-558C8018918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106</a:t>
              </a:r>
            </a:p>
          </p:txBody>
        </p:sp>
      </p:grpSp>
      <p:grpSp>
        <p:nvGrpSpPr>
          <p:cNvPr id="735" name="Group 734">
            <a:extLst>
              <a:ext uri="{FF2B5EF4-FFF2-40B4-BE49-F238E27FC236}">
                <a16:creationId xmlns:a16="http://schemas.microsoft.com/office/drawing/2014/main" id="{0F84B6DC-B300-3E15-AA25-3399443D38D3}"/>
              </a:ext>
            </a:extLst>
          </p:cNvPr>
          <p:cNvGrpSpPr/>
          <p:nvPr/>
        </p:nvGrpSpPr>
        <p:grpSpPr>
          <a:xfrm>
            <a:off x="6676946" y="3517516"/>
            <a:ext cx="595607" cy="618983"/>
            <a:chOff x="744244" y="1125507"/>
            <a:chExt cx="595607" cy="618983"/>
          </a:xfrm>
        </p:grpSpPr>
        <p:sp>
          <p:nvSpPr>
            <p:cNvPr id="736" name="TextBox 735">
              <a:extLst>
                <a:ext uri="{FF2B5EF4-FFF2-40B4-BE49-F238E27FC236}">
                  <a16:creationId xmlns:a16="http://schemas.microsoft.com/office/drawing/2014/main" id="{7E3FFBF4-A200-4F37-BA19-F9BE646E3A7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Ag</a:t>
              </a:r>
            </a:p>
          </p:txBody>
        </p:sp>
        <p:sp>
          <p:nvSpPr>
            <p:cNvPr id="737" name="TextBox 736">
              <a:extLst>
                <a:ext uri="{FF2B5EF4-FFF2-40B4-BE49-F238E27FC236}">
                  <a16:creationId xmlns:a16="http://schemas.microsoft.com/office/drawing/2014/main" id="{D5BD9905-77B1-155E-9734-B1476E0B73B9}"/>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47</a:t>
              </a:r>
            </a:p>
          </p:txBody>
        </p:sp>
        <p:sp>
          <p:nvSpPr>
            <p:cNvPr id="738" name="TextBox 737">
              <a:extLst>
                <a:ext uri="{FF2B5EF4-FFF2-40B4-BE49-F238E27FC236}">
                  <a16:creationId xmlns:a16="http://schemas.microsoft.com/office/drawing/2014/main" id="{CE6C09F2-4FFE-B02C-E0C2-3F7025E064C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Silver</a:t>
              </a:r>
            </a:p>
          </p:txBody>
        </p:sp>
        <p:sp>
          <p:nvSpPr>
            <p:cNvPr id="739" name="TextBox 738">
              <a:extLst>
                <a:ext uri="{FF2B5EF4-FFF2-40B4-BE49-F238E27FC236}">
                  <a16:creationId xmlns:a16="http://schemas.microsoft.com/office/drawing/2014/main" id="{6D17B803-D9F6-BD37-1A95-3ECFD5855F7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108</a:t>
              </a:r>
            </a:p>
          </p:txBody>
        </p:sp>
      </p:grpSp>
      <p:grpSp>
        <p:nvGrpSpPr>
          <p:cNvPr id="740" name="Group 739">
            <a:extLst>
              <a:ext uri="{FF2B5EF4-FFF2-40B4-BE49-F238E27FC236}">
                <a16:creationId xmlns:a16="http://schemas.microsoft.com/office/drawing/2014/main" id="{6EF85A2D-EAB3-0C4B-FA60-D90CB00CD116}"/>
              </a:ext>
            </a:extLst>
          </p:cNvPr>
          <p:cNvGrpSpPr/>
          <p:nvPr/>
        </p:nvGrpSpPr>
        <p:grpSpPr>
          <a:xfrm>
            <a:off x="7264590" y="3520778"/>
            <a:ext cx="595607" cy="618983"/>
            <a:chOff x="744244" y="1125507"/>
            <a:chExt cx="595607" cy="618983"/>
          </a:xfrm>
        </p:grpSpPr>
        <p:sp>
          <p:nvSpPr>
            <p:cNvPr id="741" name="TextBox 740">
              <a:extLst>
                <a:ext uri="{FF2B5EF4-FFF2-40B4-BE49-F238E27FC236}">
                  <a16:creationId xmlns:a16="http://schemas.microsoft.com/office/drawing/2014/main" id="{F22BB398-21A7-5F54-A581-04B1F50B2D1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Cd</a:t>
              </a:r>
            </a:p>
          </p:txBody>
        </p:sp>
        <p:sp>
          <p:nvSpPr>
            <p:cNvPr id="742" name="TextBox 741">
              <a:extLst>
                <a:ext uri="{FF2B5EF4-FFF2-40B4-BE49-F238E27FC236}">
                  <a16:creationId xmlns:a16="http://schemas.microsoft.com/office/drawing/2014/main" id="{C15A4955-6E72-1F76-85C0-041A6D41FED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48</a:t>
              </a:r>
            </a:p>
          </p:txBody>
        </p:sp>
        <p:sp>
          <p:nvSpPr>
            <p:cNvPr id="743" name="TextBox 742">
              <a:extLst>
                <a:ext uri="{FF2B5EF4-FFF2-40B4-BE49-F238E27FC236}">
                  <a16:creationId xmlns:a16="http://schemas.microsoft.com/office/drawing/2014/main" id="{8367A60C-F816-1CDA-AE10-C73108552AF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Cadmium</a:t>
              </a:r>
            </a:p>
          </p:txBody>
        </p:sp>
        <p:sp>
          <p:nvSpPr>
            <p:cNvPr id="744" name="TextBox 743">
              <a:extLst>
                <a:ext uri="{FF2B5EF4-FFF2-40B4-BE49-F238E27FC236}">
                  <a16:creationId xmlns:a16="http://schemas.microsoft.com/office/drawing/2014/main" id="{465D74A3-ED78-D22B-2EDD-A9EF0AB845A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112</a:t>
              </a:r>
            </a:p>
          </p:txBody>
        </p:sp>
      </p:grpSp>
      <p:grpSp>
        <p:nvGrpSpPr>
          <p:cNvPr id="745" name="Group 744">
            <a:extLst>
              <a:ext uri="{FF2B5EF4-FFF2-40B4-BE49-F238E27FC236}">
                <a16:creationId xmlns:a16="http://schemas.microsoft.com/office/drawing/2014/main" id="{A7969A07-1963-59F6-FF9B-BB3712BD80DF}"/>
              </a:ext>
            </a:extLst>
          </p:cNvPr>
          <p:cNvGrpSpPr/>
          <p:nvPr/>
        </p:nvGrpSpPr>
        <p:grpSpPr>
          <a:xfrm>
            <a:off x="7858066" y="3524077"/>
            <a:ext cx="595607" cy="618983"/>
            <a:chOff x="744244" y="1125507"/>
            <a:chExt cx="595607" cy="618983"/>
          </a:xfrm>
        </p:grpSpPr>
        <p:sp>
          <p:nvSpPr>
            <p:cNvPr id="746" name="TextBox 745">
              <a:extLst>
                <a:ext uri="{FF2B5EF4-FFF2-40B4-BE49-F238E27FC236}">
                  <a16:creationId xmlns:a16="http://schemas.microsoft.com/office/drawing/2014/main" id="{7394A7F8-1D7B-1086-AB1E-200CC03BD6A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In</a:t>
              </a:r>
            </a:p>
          </p:txBody>
        </p:sp>
        <p:sp>
          <p:nvSpPr>
            <p:cNvPr id="747" name="TextBox 746">
              <a:extLst>
                <a:ext uri="{FF2B5EF4-FFF2-40B4-BE49-F238E27FC236}">
                  <a16:creationId xmlns:a16="http://schemas.microsoft.com/office/drawing/2014/main" id="{6A162D75-49D8-42E0-4EB8-98ED5B1EA21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49</a:t>
              </a:r>
            </a:p>
          </p:txBody>
        </p:sp>
        <p:sp>
          <p:nvSpPr>
            <p:cNvPr id="748" name="TextBox 747">
              <a:extLst>
                <a:ext uri="{FF2B5EF4-FFF2-40B4-BE49-F238E27FC236}">
                  <a16:creationId xmlns:a16="http://schemas.microsoft.com/office/drawing/2014/main" id="{21728113-7F80-064D-A386-66B861D432C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Indium</a:t>
              </a:r>
            </a:p>
          </p:txBody>
        </p:sp>
        <p:sp>
          <p:nvSpPr>
            <p:cNvPr id="749" name="TextBox 748">
              <a:extLst>
                <a:ext uri="{FF2B5EF4-FFF2-40B4-BE49-F238E27FC236}">
                  <a16:creationId xmlns:a16="http://schemas.microsoft.com/office/drawing/2014/main" id="{3DCC5C27-A7F2-C6A3-C7B0-B96CCF2E351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115</a:t>
              </a:r>
            </a:p>
          </p:txBody>
        </p:sp>
      </p:grpSp>
      <p:grpSp>
        <p:nvGrpSpPr>
          <p:cNvPr id="750" name="Group 749">
            <a:extLst>
              <a:ext uri="{FF2B5EF4-FFF2-40B4-BE49-F238E27FC236}">
                <a16:creationId xmlns:a16="http://schemas.microsoft.com/office/drawing/2014/main" id="{1A0FEA2A-A9D7-8889-F1F5-57DA2586BF88}"/>
              </a:ext>
            </a:extLst>
          </p:cNvPr>
          <p:cNvGrpSpPr/>
          <p:nvPr/>
        </p:nvGrpSpPr>
        <p:grpSpPr>
          <a:xfrm>
            <a:off x="8438072" y="3524077"/>
            <a:ext cx="628703" cy="618983"/>
            <a:chOff x="727201" y="1125507"/>
            <a:chExt cx="628703" cy="618983"/>
          </a:xfrm>
        </p:grpSpPr>
        <p:sp>
          <p:nvSpPr>
            <p:cNvPr id="751" name="TextBox 750">
              <a:extLst>
                <a:ext uri="{FF2B5EF4-FFF2-40B4-BE49-F238E27FC236}">
                  <a16:creationId xmlns:a16="http://schemas.microsoft.com/office/drawing/2014/main" id="{AB3B5E2A-6249-92D9-CC87-3CF9EA5F248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Sn</a:t>
              </a:r>
            </a:p>
          </p:txBody>
        </p:sp>
        <p:sp>
          <p:nvSpPr>
            <p:cNvPr id="752" name="TextBox 751">
              <a:extLst>
                <a:ext uri="{FF2B5EF4-FFF2-40B4-BE49-F238E27FC236}">
                  <a16:creationId xmlns:a16="http://schemas.microsoft.com/office/drawing/2014/main" id="{2EE59F53-4978-EC62-E670-6F2B9F1053E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50</a:t>
              </a:r>
            </a:p>
          </p:txBody>
        </p:sp>
        <p:sp>
          <p:nvSpPr>
            <p:cNvPr id="753" name="TextBox 752">
              <a:extLst>
                <a:ext uri="{FF2B5EF4-FFF2-40B4-BE49-F238E27FC236}">
                  <a16:creationId xmlns:a16="http://schemas.microsoft.com/office/drawing/2014/main" id="{90B32AD4-2905-E2C1-C8E6-EBBF741E1246}"/>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Tin</a:t>
              </a:r>
            </a:p>
          </p:txBody>
        </p:sp>
        <p:sp>
          <p:nvSpPr>
            <p:cNvPr id="754" name="TextBox 753">
              <a:extLst>
                <a:ext uri="{FF2B5EF4-FFF2-40B4-BE49-F238E27FC236}">
                  <a16:creationId xmlns:a16="http://schemas.microsoft.com/office/drawing/2014/main" id="{374C6E82-F4B6-AF5C-F51D-7F65629C6CF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119</a:t>
              </a:r>
            </a:p>
          </p:txBody>
        </p:sp>
      </p:grpSp>
      <p:grpSp>
        <p:nvGrpSpPr>
          <p:cNvPr id="755" name="Group 754">
            <a:extLst>
              <a:ext uri="{FF2B5EF4-FFF2-40B4-BE49-F238E27FC236}">
                <a16:creationId xmlns:a16="http://schemas.microsoft.com/office/drawing/2014/main" id="{D97823D7-4C08-1534-0BA9-D9BF202382E1}"/>
              </a:ext>
            </a:extLst>
          </p:cNvPr>
          <p:cNvGrpSpPr/>
          <p:nvPr/>
        </p:nvGrpSpPr>
        <p:grpSpPr>
          <a:xfrm>
            <a:off x="9047497" y="3524040"/>
            <a:ext cx="595607" cy="618983"/>
            <a:chOff x="744244" y="1125507"/>
            <a:chExt cx="595607" cy="618983"/>
          </a:xfrm>
        </p:grpSpPr>
        <p:sp>
          <p:nvSpPr>
            <p:cNvPr id="756" name="TextBox 755">
              <a:extLst>
                <a:ext uri="{FF2B5EF4-FFF2-40B4-BE49-F238E27FC236}">
                  <a16:creationId xmlns:a16="http://schemas.microsoft.com/office/drawing/2014/main" id="{2F347B61-5197-D224-6DB3-C90E699FAF5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Sb</a:t>
              </a:r>
            </a:p>
          </p:txBody>
        </p:sp>
        <p:sp>
          <p:nvSpPr>
            <p:cNvPr id="757" name="TextBox 756">
              <a:extLst>
                <a:ext uri="{FF2B5EF4-FFF2-40B4-BE49-F238E27FC236}">
                  <a16:creationId xmlns:a16="http://schemas.microsoft.com/office/drawing/2014/main" id="{7C7E7035-E7BE-96D6-ED7E-DB8EB56F902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51</a:t>
              </a:r>
            </a:p>
          </p:txBody>
        </p:sp>
        <p:sp>
          <p:nvSpPr>
            <p:cNvPr id="758" name="TextBox 757">
              <a:extLst>
                <a:ext uri="{FF2B5EF4-FFF2-40B4-BE49-F238E27FC236}">
                  <a16:creationId xmlns:a16="http://schemas.microsoft.com/office/drawing/2014/main" id="{E15FFFF7-F559-AE77-2FB1-ED3CEE788C2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Antimony</a:t>
              </a:r>
            </a:p>
          </p:txBody>
        </p:sp>
        <p:sp>
          <p:nvSpPr>
            <p:cNvPr id="759" name="TextBox 758">
              <a:extLst>
                <a:ext uri="{FF2B5EF4-FFF2-40B4-BE49-F238E27FC236}">
                  <a16:creationId xmlns:a16="http://schemas.microsoft.com/office/drawing/2014/main" id="{DB3F483E-F9B1-4A70-DCA3-61326AFA706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122</a:t>
              </a:r>
            </a:p>
          </p:txBody>
        </p:sp>
      </p:grpSp>
      <p:grpSp>
        <p:nvGrpSpPr>
          <p:cNvPr id="760" name="Group 759">
            <a:extLst>
              <a:ext uri="{FF2B5EF4-FFF2-40B4-BE49-F238E27FC236}">
                <a16:creationId xmlns:a16="http://schemas.microsoft.com/office/drawing/2014/main" id="{94902B7F-0C90-DD1F-ABAF-777C8CBBAFAE}"/>
              </a:ext>
            </a:extLst>
          </p:cNvPr>
          <p:cNvGrpSpPr/>
          <p:nvPr/>
        </p:nvGrpSpPr>
        <p:grpSpPr>
          <a:xfrm>
            <a:off x="9639844" y="3519328"/>
            <a:ext cx="595607" cy="618983"/>
            <a:chOff x="744244" y="1125507"/>
            <a:chExt cx="595607" cy="618983"/>
          </a:xfrm>
        </p:grpSpPr>
        <p:sp>
          <p:nvSpPr>
            <p:cNvPr id="761" name="TextBox 760">
              <a:extLst>
                <a:ext uri="{FF2B5EF4-FFF2-40B4-BE49-F238E27FC236}">
                  <a16:creationId xmlns:a16="http://schemas.microsoft.com/office/drawing/2014/main" id="{37D292B3-ACE4-C861-B63E-52D08EEC9532}"/>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Te</a:t>
              </a:r>
              <a:endParaRPr lang="en-US" sz="1000" b="1" dirty="0">
                <a:solidFill>
                  <a:prstClr val="black"/>
                </a:solidFill>
                <a:latin typeface="Work Sans" pitchFamily="2" charset="0"/>
              </a:endParaRPr>
            </a:p>
          </p:txBody>
        </p:sp>
        <p:sp>
          <p:nvSpPr>
            <p:cNvPr id="762" name="TextBox 761">
              <a:extLst>
                <a:ext uri="{FF2B5EF4-FFF2-40B4-BE49-F238E27FC236}">
                  <a16:creationId xmlns:a16="http://schemas.microsoft.com/office/drawing/2014/main" id="{88FCA577-FD6F-DCEA-E78F-7FB8927C1C9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52</a:t>
              </a:r>
            </a:p>
          </p:txBody>
        </p:sp>
        <p:sp>
          <p:nvSpPr>
            <p:cNvPr id="763" name="TextBox 762">
              <a:extLst>
                <a:ext uri="{FF2B5EF4-FFF2-40B4-BE49-F238E27FC236}">
                  <a16:creationId xmlns:a16="http://schemas.microsoft.com/office/drawing/2014/main" id="{BEFC00F7-2666-CAFA-EDDD-90A4BC6DD9F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Tellurium</a:t>
              </a:r>
            </a:p>
          </p:txBody>
        </p:sp>
        <p:sp>
          <p:nvSpPr>
            <p:cNvPr id="764" name="TextBox 763">
              <a:extLst>
                <a:ext uri="{FF2B5EF4-FFF2-40B4-BE49-F238E27FC236}">
                  <a16:creationId xmlns:a16="http://schemas.microsoft.com/office/drawing/2014/main" id="{F8325C10-290F-5B83-85B1-B2AE816F91C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128</a:t>
              </a:r>
            </a:p>
          </p:txBody>
        </p:sp>
      </p:grpSp>
      <p:grpSp>
        <p:nvGrpSpPr>
          <p:cNvPr id="765" name="Group 764">
            <a:extLst>
              <a:ext uri="{FF2B5EF4-FFF2-40B4-BE49-F238E27FC236}">
                <a16:creationId xmlns:a16="http://schemas.microsoft.com/office/drawing/2014/main" id="{7A284F23-CB4A-0237-0AC5-6B9B97E98AFD}"/>
              </a:ext>
            </a:extLst>
          </p:cNvPr>
          <p:cNvGrpSpPr/>
          <p:nvPr/>
        </p:nvGrpSpPr>
        <p:grpSpPr>
          <a:xfrm>
            <a:off x="10234149" y="3520071"/>
            <a:ext cx="595607" cy="618983"/>
            <a:chOff x="744244" y="1125507"/>
            <a:chExt cx="595607" cy="618983"/>
          </a:xfrm>
        </p:grpSpPr>
        <p:sp>
          <p:nvSpPr>
            <p:cNvPr id="766" name="TextBox 765">
              <a:extLst>
                <a:ext uri="{FF2B5EF4-FFF2-40B4-BE49-F238E27FC236}">
                  <a16:creationId xmlns:a16="http://schemas.microsoft.com/office/drawing/2014/main" id="{C6D0F26D-C0E1-F4BF-5E65-6A7D37E09A5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I</a:t>
              </a:r>
            </a:p>
          </p:txBody>
        </p:sp>
        <p:sp>
          <p:nvSpPr>
            <p:cNvPr id="767" name="TextBox 766">
              <a:extLst>
                <a:ext uri="{FF2B5EF4-FFF2-40B4-BE49-F238E27FC236}">
                  <a16:creationId xmlns:a16="http://schemas.microsoft.com/office/drawing/2014/main" id="{5F2D04AF-D38D-3773-D2E6-306E4482234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53</a:t>
              </a:r>
            </a:p>
          </p:txBody>
        </p:sp>
        <p:sp>
          <p:nvSpPr>
            <p:cNvPr id="768" name="TextBox 767">
              <a:extLst>
                <a:ext uri="{FF2B5EF4-FFF2-40B4-BE49-F238E27FC236}">
                  <a16:creationId xmlns:a16="http://schemas.microsoft.com/office/drawing/2014/main" id="{92650667-1EAA-5AC1-F13C-D39E170C6A4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Iodine</a:t>
              </a:r>
            </a:p>
          </p:txBody>
        </p:sp>
        <p:sp>
          <p:nvSpPr>
            <p:cNvPr id="769" name="TextBox 768">
              <a:extLst>
                <a:ext uri="{FF2B5EF4-FFF2-40B4-BE49-F238E27FC236}">
                  <a16:creationId xmlns:a16="http://schemas.microsoft.com/office/drawing/2014/main" id="{A33D7CA7-D755-D531-7298-2BFCFD2A9B0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127</a:t>
              </a:r>
            </a:p>
          </p:txBody>
        </p:sp>
      </p:grpSp>
      <p:grpSp>
        <p:nvGrpSpPr>
          <p:cNvPr id="770" name="Group 769">
            <a:extLst>
              <a:ext uri="{FF2B5EF4-FFF2-40B4-BE49-F238E27FC236}">
                <a16:creationId xmlns:a16="http://schemas.microsoft.com/office/drawing/2014/main" id="{1BEC1DA6-EC70-AE49-23B7-5AE2AA6B973E}"/>
              </a:ext>
            </a:extLst>
          </p:cNvPr>
          <p:cNvGrpSpPr/>
          <p:nvPr/>
        </p:nvGrpSpPr>
        <p:grpSpPr>
          <a:xfrm>
            <a:off x="10836824" y="3517516"/>
            <a:ext cx="595607" cy="618983"/>
            <a:chOff x="744244" y="1125507"/>
            <a:chExt cx="595607" cy="618983"/>
          </a:xfrm>
        </p:grpSpPr>
        <p:sp>
          <p:nvSpPr>
            <p:cNvPr id="771" name="TextBox 770">
              <a:extLst>
                <a:ext uri="{FF2B5EF4-FFF2-40B4-BE49-F238E27FC236}">
                  <a16:creationId xmlns:a16="http://schemas.microsoft.com/office/drawing/2014/main" id="{63204F4E-E7BB-BC7F-C7D3-35AEB969876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Xe</a:t>
              </a:r>
            </a:p>
          </p:txBody>
        </p:sp>
        <p:sp>
          <p:nvSpPr>
            <p:cNvPr id="772" name="TextBox 771">
              <a:extLst>
                <a:ext uri="{FF2B5EF4-FFF2-40B4-BE49-F238E27FC236}">
                  <a16:creationId xmlns:a16="http://schemas.microsoft.com/office/drawing/2014/main" id="{02ACBA1C-49F7-2084-D1B5-EB6D1348FD9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54</a:t>
              </a:r>
            </a:p>
          </p:txBody>
        </p:sp>
        <p:sp>
          <p:nvSpPr>
            <p:cNvPr id="773" name="TextBox 772">
              <a:extLst>
                <a:ext uri="{FF2B5EF4-FFF2-40B4-BE49-F238E27FC236}">
                  <a16:creationId xmlns:a16="http://schemas.microsoft.com/office/drawing/2014/main" id="{F85875D8-5DEA-5204-28A7-6AE84B1F7BE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Xenon</a:t>
              </a:r>
            </a:p>
          </p:txBody>
        </p:sp>
        <p:sp>
          <p:nvSpPr>
            <p:cNvPr id="774" name="TextBox 773">
              <a:extLst>
                <a:ext uri="{FF2B5EF4-FFF2-40B4-BE49-F238E27FC236}">
                  <a16:creationId xmlns:a16="http://schemas.microsoft.com/office/drawing/2014/main" id="{70437FD8-9FEC-08D9-1B24-F306725C099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131</a:t>
              </a:r>
            </a:p>
          </p:txBody>
        </p:sp>
      </p:grpSp>
      <p:grpSp>
        <p:nvGrpSpPr>
          <p:cNvPr id="775" name="Group 774">
            <a:extLst>
              <a:ext uri="{FF2B5EF4-FFF2-40B4-BE49-F238E27FC236}">
                <a16:creationId xmlns:a16="http://schemas.microsoft.com/office/drawing/2014/main" id="{F6210C2C-BD4B-B6BF-97CF-C8F49F0744C7}"/>
              </a:ext>
            </a:extLst>
          </p:cNvPr>
          <p:cNvGrpSpPr/>
          <p:nvPr/>
        </p:nvGrpSpPr>
        <p:grpSpPr>
          <a:xfrm>
            <a:off x="743601" y="3523913"/>
            <a:ext cx="595607" cy="618983"/>
            <a:chOff x="744244" y="1125507"/>
            <a:chExt cx="595607" cy="618983"/>
          </a:xfrm>
        </p:grpSpPr>
        <p:sp>
          <p:nvSpPr>
            <p:cNvPr id="776" name="TextBox 775">
              <a:extLst>
                <a:ext uri="{FF2B5EF4-FFF2-40B4-BE49-F238E27FC236}">
                  <a16:creationId xmlns:a16="http://schemas.microsoft.com/office/drawing/2014/main" id="{5DD2B3E3-B4B3-F856-8C88-CDA9F906DDE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Rb</a:t>
              </a:r>
            </a:p>
          </p:txBody>
        </p:sp>
        <p:sp>
          <p:nvSpPr>
            <p:cNvPr id="777" name="TextBox 776">
              <a:extLst>
                <a:ext uri="{FF2B5EF4-FFF2-40B4-BE49-F238E27FC236}">
                  <a16:creationId xmlns:a16="http://schemas.microsoft.com/office/drawing/2014/main" id="{E04DF156-ED87-A9F6-4633-52FA98F3287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37</a:t>
              </a:r>
            </a:p>
          </p:txBody>
        </p:sp>
        <p:sp>
          <p:nvSpPr>
            <p:cNvPr id="778" name="TextBox 777">
              <a:extLst>
                <a:ext uri="{FF2B5EF4-FFF2-40B4-BE49-F238E27FC236}">
                  <a16:creationId xmlns:a16="http://schemas.microsoft.com/office/drawing/2014/main" id="{99CAE333-7158-CC95-D8F3-7FF8EB8D3E1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Rubidium</a:t>
              </a:r>
            </a:p>
          </p:txBody>
        </p:sp>
        <p:sp>
          <p:nvSpPr>
            <p:cNvPr id="779" name="TextBox 778">
              <a:extLst>
                <a:ext uri="{FF2B5EF4-FFF2-40B4-BE49-F238E27FC236}">
                  <a16:creationId xmlns:a16="http://schemas.microsoft.com/office/drawing/2014/main" id="{80AE13F5-B144-0BA7-DFC4-7768EE69674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85</a:t>
              </a:r>
            </a:p>
          </p:txBody>
        </p:sp>
      </p:grpSp>
      <p:grpSp>
        <p:nvGrpSpPr>
          <p:cNvPr id="780" name="Group 779">
            <a:extLst>
              <a:ext uri="{FF2B5EF4-FFF2-40B4-BE49-F238E27FC236}">
                <a16:creationId xmlns:a16="http://schemas.microsoft.com/office/drawing/2014/main" id="{F2E3847E-BB8C-CE00-E8EB-12BC40929B92}"/>
              </a:ext>
            </a:extLst>
          </p:cNvPr>
          <p:cNvGrpSpPr/>
          <p:nvPr/>
        </p:nvGrpSpPr>
        <p:grpSpPr>
          <a:xfrm>
            <a:off x="1334821" y="3523865"/>
            <a:ext cx="595607" cy="618946"/>
            <a:chOff x="741876" y="1125544"/>
            <a:chExt cx="595607" cy="618946"/>
          </a:xfrm>
        </p:grpSpPr>
        <p:sp>
          <p:nvSpPr>
            <p:cNvPr id="781" name="TextBox 780">
              <a:extLst>
                <a:ext uri="{FF2B5EF4-FFF2-40B4-BE49-F238E27FC236}">
                  <a16:creationId xmlns:a16="http://schemas.microsoft.com/office/drawing/2014/main" id="{22ABB0C8-E324-B835-A77D-95E0488DD6F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Sr</a:t>
              </a:r>
            </a:p>
          </p:txBody>
        </p:sp>
        <p:sp>
          <p:nvSpPr>
            <p:cNvPr id="782" name="TextBox 781">
              <a:extLst>
                <a:ext uri="{FF2B5EF4-FFF2-40B4-BE49-F238E27FC236}">
                  <a16:creationId xmlns:a16="http://schemas.microsoft.com/office/drawing/2014/main" id="{97D4931F-7AB8-4135-5E2E-72F6D09AFE53}"/>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38</a:t>
              </a:r>
            </a:p>
          </p:txBody>
        </p:sp>
        <p:sp>
          <p:nvSpPr>
            <p:cNvPr id="783" name="TextBox 782">
              <a:extLst>
                <a:ext uri="{FF2B5EF4-FFF2-40B4-BE49-F238E27FC236}">
                  <a16:creationId xmlns:a16="http://schemas.microsoft.com/office/drawing/2014/main" id="{BB30FD34-0731-19D2-C6C3-3616D8B72F68}"/>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Strontium</a:t>
              </a:r>
            </a:p>
          </p:txBody>
        </p:sp>
        <p:sp>
          <p:nvSpPr>
            <p:cNvPr id="784" name="TextBox 783">
              <a:extLst>
                <a:ext uri="{FF2B5EF4-FFF2-40B4-BE49-F238E27FC236}">
                  <a16:creationId xmlns:a16="http://schemas.microsoft.com/office/drawing/2014/main" id="{F6D671E9-4B91-4E1B-A5BB-502244557CB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88</a:t>
              </a:r>
            </a:p>
          </p:txBody>
        </p:sp>
      </p:grpSp>
      <p:grpSp>
        <p:nvGrpSpPr>
          <p:cNvPr id="785" name="Group 784">
            <a:extLst>
              <a:ext uri="{FF2B5EF4-FFF2-40B4-BE49-F238E27FC236}">
                <a16:creationId xmlns:a16="http://schemas.microsoft.com/office/drawing/2014/main" id="{BB3C0712-8A2A-01D0-21E5-6CB2F44906DF}"/>
              </a:ext>
            </a:extLst>
          </p:cNvPr>
          <p:cNvGrpSpPr/>
          <p:nvPr/>
        </p:nvGrpSpPr>
        <p:grpSpPr>
          <a:xfrm>
            <a:off x="1923703" y="3522569"/>
            <a:ext cx="595607" cy="618983"/>
            <a:chOff x="744244" y="1125507"/>
            <a:chExt cx="595607" cy="618983"/>
          </a:xfrm>
        </p:grpSpPr>
        <p:sp>
          <p:nvSpPr>
            <p:cNvPr id="786" name="TextBox 785">
              <a:extLst>
                <a:ext uri="{FF2B5EF4-FFF2-40B4-BE49-F238E27FC236}">
                  <a16:creationId xmlns:a16="http://schemas.microsoft.com/office/drawing/2014/main" id="{3F56C11A-0397-FF0B-8FEA-570CB4608894}"/>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Y</a:t>
              </a:r>
            </a:p>
          </p:txBody>
        </p:sp>
        <p:sp>
          <p:nvSpPr>
            <p:cNvPr id="787" name="TextBox 786">
              <a:extLst>
                <a:ext uri="{FF2B5EF4-FFF2-40B4-BE49-F238E27FC236}">
                  <a16:creationId xmlns:a16="http://schemas.microsoft.com/office/drawing/2014/main" id="{1396675F-2A78-C761-DBF8-D67EB5427A0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39</a:t>
              </a:r>
            </a:p>
          </p:txBody>
        </p:sp>
        <p:sp>
          <p:nvSpPr>
            <p:cNvPr id="788" name="TextBox 787">
              <a:extLst>
                <a:ext uri="{FF2B5EF4-FFF2-40B4-BE49-F238E27FC236}">
                  <a16:creationId xmlns:a16="http://schemas.microsoft.com/office/drawing/2014/main" id="{35BC83B3-B5BB-8566-ABD7-71EB3D53BF3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Yttrium</a:t>
              </a:r>
            </a:p>
          </p:txBody>
        </p:sp>
        <p:sp>
          <p:nvSpPr>
            <p:cNvPr id="789" name="TextBox 788">
              <a:extLst>
                <a:ext uri="{FF2B5EF4-FFF2-40B4-BE49-F238E27FC236}">
                  <a16:creationId xmlns:a16="http://schemas.microsoft.com/office/drawing/2014/main" id="{60516B8E-5CC6-96EC-5ECE-04AA194ABC3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a:t>
              </a:r>
            </a:p>
          </p:txBody>
        </p:sp>
      </p:grpSp>
      <p:grpSp>
        <p:nvGrpSpPr>
          <p:cNvPr id="790" name="Group 789">
            <a:extLst>
              <a:ext uri="{FF2B5EF4-FFF2-40B4-BE49-F238E27FC236}">
                <a16:creationId xmlns:a16="http://schemas.microsoft.com/office/drawing/2014/main" id="{98961F88-169F-4668-6484-72CF0A9FC112}"/>
              </a:ext>
            </a:extLst>
          </p:cNvPr>
          <p:cNvGrpSpPr/>
          <p:nvPr/>
        </p:nvGrpSpPr>
        <p:grpSpPr>
          <a:xfrm>
            <a:off x="2532411" y="3517304"/>
            <a:ext cx="595607" cy="618983"/>
            <a:chOff x="744244" y="1125507"/>
            <a:chExt cx="595607" cy="618983"/>
          </a:xfrm>
        </p:grpSpPr>
        <p:sp>
          <p:nvSpPr>
            <p:cNvPr id="791" name="TextBox 790">
              <a:extLst>
                <a:ext uri="{FF2B5EF4-FFF2-40B4-BE49-F238E27FC236}">
                  <a16:creationId xmlns:a16="http://schemas.microsoft.com/office/drawing/2014/main" id="{5A20A212-C991-BB2D-01BE-B6F0373A6B4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Zr</a:t>
              </a:r>
            </a:p>
          </p:txBody>
        </p:sp>
        <p:sp>
          <p:nvSpPr>
            <p:cNvPr id="792" name="TextBox 791">
              <a:extLst>
                <a:ext uri="{FF2B5EF4-FFF2-40B4-BE49-F238E27FC236}">
                  <a16:creationId xmlns:a16="http://schemas.microsoft.com/office/drawing/2014/main" id="{B0C21032-1C19-F92F-EBA6-91A49879B0F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40</a:t>
              </a:r>
            </a:p>
          </p:txBody>
        </p:sp>
        <p:sp>
          <p:nvSpPr>
            <p:cNvPr id="793" name="TextBox 792">
              <a:extLst>
                <a:ext uri="{FF2B5EF4-FFF2-40B4-BE49-F238E27FC236}">
                  <a16:creationId xmlns:a16="http://schemas.microsoft.com/office/drawing/2014/main" id="{AFE7BBFD-2585-EEF2-78E9-B035D81EC2B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Zirconium</a:t>
              </a:r>
            </a:p>
          </p:txBody>
        </p:sp>
        <p:sp>
          <p:nvSpPr>
            <p:cNvPr id="794" name="TextBox 793">
              <a:extLst>
                <a:ext uri="{FF2B5EF4-FFF2-40B4-BE49-F238E27FC236}">
                  <a16:creationId xmlns:a16="http://schemas.microsoft.com/office/drawing/2014/main" id="{C7246B6E-053A-CFCF-2DA5-6FF3F6AC3A3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91</a:t>
              </a:r>
            </a:p>
          </p:txBody>
        </p:sp>
      </p:grpSp>
      <p:grpSp>
        <p:nvGrpSpPr>
          <p:cNvPr id="795" name="Group 794">
            <a:extLst>
              <a:ext uri="{FF2B5EF4-FFF2-40B4-BE49-F238E27FC236}">
                <a16:creationId xmlns:a16="http://schemas.microsoft.com/office/drawing/2014/main" id="{020924A5-9D0F-7480-CE82-692A15DB1F67}"/>
              </a:ext>
            </a:extLst>
          </p:cNvPr>
          <p:cNvGrpSpPr/>
          <p:nvPr/>
        </p:nvGrpSpPr>
        <p:grpSpPr>
          <a:xfrm>
            <a:off x="3120126" y="3519118"/>
            <a:ext cx="595607" cy="618983"/>
            <a:chOff x="744244" y="1125507"/>
            <a:chExt cx="595607" cy="618983"/>
          </a:xfrm>
        </p:grpSpPr>
        <p:sp>
          <p:nvSpPr>
            <p:cNvPr id="796" name="TextBox 795">
              <a:extLst>
                <a:ext uri="{FF2B5EF4-FFF2-40B4-BE49-F238E27FC236}">
                  <a16:creationId xmlns:a16="http://schemas.microsoft.com/office/drawing/2014/main" id="{84FA8CE4-1223-D97E-003B-AE1F4A381609}"/>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Nb</a:t>
              </a:r>
            </a:p>
          </p:txBody>
        </p:sp>
        <p:sp>
          <p:nvSpPr>
            <p:cNvPr id="797" name="TextBox 796">
              <a:extLst>
                <a:ext uri="{FF2B5EF4-FFF2-40B4-BE49-F238E27FC236}">
                  <a16:creationId xmlns:a16="http://schemas.microsoft.com/office/drawing/2014/main" id="{B4D40514-B6CB-DD0A-6634-82A6C47FC13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41</a:t>
              </a:r>
            </a:p>
          </p:txBody>
        </p:sp>
        <p:sp>
          <p:nvSpPr>
            <p:cNvPr id="798" name="TextBox 797">
              <a:extLst>
                <a:ext uri="{FF2B5EF4-FFF2-40B4-BE49-F238E27FC236}">
                  <a16:creationId xmlns:a16="http://schemas.microsoft.com/office/drawing/2014/main" id="{2E110B66-7ECB-809E-6FA7-0146FFD5DA4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Niobium</a:t>
              </a:r>
            </a:p>
          </p:txBody>
        </p:sp>
        <p:sp>
          <p:nvSpPr>
            <p:cNvPr id="799" name="TextBox 798">
              <a:extLst>
                <a:ext uri="{FF2B5EF4-FFF2-40B4-BE49-F238E27FC236}">
                  <a16:creationId xmlns:a16="http://schemas.microsoft.com/office/drawing/2014/main" id="{15EF3AC3-E49D-C703-7241-D38F981A76F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93</a:t>
              </a:r>
            </a:p>
          </p:txBody>
        </p:sp>
      </p:grpSp>
      <p:grpSp>
        <p:nvGrpSpPr>
          <p:cNvPr id="800" name="Group 799">
            <a:extLst>
              <a:ext uri="{FF2B5EF4-FFF2-40B4-BE49-F238E27FC236}">
                <a16:creationId xmlns:a16="http://schemas.microsoft.com/office/drawing/2014/main" id="{0112169B-233A-5C12-B9BF-0B317F10A023}"/>
              </a:ext>
            </a:extLst>
          </p:cNvPr>
          <p:cNvGrpSpPr/>
          <p:nvPr/>
        </p:nvGrpSpPr>
        <p:grpSpPr>
          <a:xfrm>
            <a:off x="3648734" y="3518454"/>
            <a:ext cx="694904" cy="618983"/>
            <a:chOff x="685215" y="1125507"/>
            <a:chExt cx="694904" cy="618983"/>
          </a:xfrm>
        </p:grpSpPr>
        <p:sp>
          <p:nvSpPr>
            <p:cNvPr id="801" name="TextBox 800">
              <a:extLst>
                <a:ext uri="{FF2B5EF4-FFF2-40B4-BE49-F238E27FC236}">
                  <a16:creationId xmlns:a16="http://schemas.microsoft.com/office/drawing/2014/main" id="{62D4518D-A066-A94E-720B-D9416BE89F5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Mo</a:t>
              </a:r>
            </a:p>
          </p:txBody>
        </p:sp>
        <p:sp>
          <p:nvSpPr>
            <p:cNvPr id="802" name="TextBox 801">
              <a:extLst>
                <a:ext uri="{FF2B5EF4-FFF2-40B4-BE49-F238E27FC236}">
                  <a16:creationId xmlns:a16="http://schemas.microsoft.com/office/drawing/2014/main" id="{C29AB3A3-F69C-32FF-7C35-5452D1A0E20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42</a:t>
              </a:r>
            </a:p>
          </p:txBody>
        </p:sp>
        <p:sp>
          <p:nvSpPr>
            <p:cNvPr id="803" name="TextBox 802">
              <a:extLst>
                <a:ext uri="{FF2B5EF4-FFF2-40B4-BE49-F238E27FC236}">
                  <a16:creationId xmlns:a16="http://schemas.microsoft.com/office/drawing/2014/main" id="{C40C37F6-01E1-EF3D-1561-D1B13868AE13}"/>
                </a:ext>
              </a:extLst>
            </p:cNvPr>
            <p:cNvSpPr txBox="1"/>
            <p:nvPr/>
          </p:nvSpPr>
          <p:spPr>
            <a:xfrm>
              <a:off x="685215" y="1424636"/>
              <a:ext cx="694904" cy="184666"/>
            </a:xfrm>
            <a:prstGeom prst="rect">
              <a:avLst/>
            </a:prstGeom>
            <a:noFill/>
          </p:spPr>
          <p:txBody>
            <a:bodyPr wrap="square" rtlCol="0">
              <a:spAutoFit/>
            </a:bodyPr>
            <a:lstStyle/>
            <a:p>
              <a:pPr algn="ctr"/>
              <a:r>
                <a:rPr lang="en-US" sz="600" dirty="0">
                  <a:solidFill>
                    <a:prstClr val="black"/>
                  </a:solidFill>
                  <a:latin typeface="Work Sans" pitchFamily="2" charset="0"/>
                </a:rPr>
                <a:t>Molybdenum</a:t>
              </a:r>
            </a:p>
          </p:txBody>
        </p:sp>
        <p:sp>
          <p:nvSpPr>
            <p:cNvPr id="804" name="TextBox 803">
              <a:extLst>
                <a:ext uri="{FF2B5EF4-FFF2-40B4-BE49-F238E27FC236}">
                  <a16:creationId xmlns:a16="http://schemas.microsoft.com/office/drawing/2014/main" id="{363692FA-0E8C-F819-F29D-9D425DB5607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96</a:t>
              </a:r>
            </a:p>
          </p:txBody>
        </p:sp>
      </p:grpSp>
      <p:grpSp>
        <p:nvGrpSpPr>
          <p:cNvPr id="805" name="Group 804">
            <a:extLst>
              <a:ext uri="{FF2B5EF4-FFF2-40B4-BE49-F238E27FC236}">
                <a16:creationId xmlns:a16="http://schemas.microsoft.com/office/drawing/2014/main" id="{E009C258-FE00-85BD-771B-CF0465BEC173}"/>
              </a:ext>
            </a:extLst>
          </p:cNvPr>
          <p:cNvGrpSpPr/>
          <p:nvPr/>
        </p:nvGrpSpPr>
        <p:grpSpPr>
          <a:xfrm>
            <a:off x="4246872" y="3523865"/>
            <a:ext cx="711933" cy="618983"/>
            <a:chOff x="683302" y="1125507"/>
            <a:chExt cx="711933" cy="618983"/>
          </a:xfrm>
        </p:grpSpPr>
        <p:sp>
          <p:nvSpPr>
            <p:cNvPr id="806" name="TextBox 805">
              <a:extLst>
                <a:ext uri="{FF2B5EF4-FFF2-40B4-BE49-F238E27FC236}">
                  <a16:creationId xmlns:a16="http://schemas.microsoft.com/office/drawing/2014/main" id="{6D9A52D3-B3E8-94A2-17FD-C734435610B8}"/>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Tc</a:t>
              </a:r>
            </a:p>
          </p:txBody>
        </p:sp>
        <p:sp>
          <p:nvSpPr>
            <p:cNvPr id="807" name="TextBox 806">
              <a:extLst>
                <a:ext uri="{FF2B5EF4-FFF2-40B4-BE49-F238E27FC236}">
                  <a16:creationId xmlns:a16="http://schemas.microsoft.com/office/drawing/2014/main" id="{0A2FA275-5070-9537-74DB-AAFD97063C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43</a:t>
              </a:r>
            </a:p>
          </p:txBody>
        </p:sp>
        <p:sp>
          <p:nvSpPr>
            <p:cNvPr id="808" name="TextBox 807">
              <a:extLst>
                <a:ext uri="{FF2B5EF4-FFF2-40B4-BE49-F238E27FC236}">
                  <a16:creationId xmlns:a16="http://schemas.microsoft.com/office/drawing/2014/main" id="{AF37A070-0B9B-AE4F-19EE-31AF70936ECF}"/>
                </a:ext>
              </a:extLst>
            </p:cNvPr>
            <p:cNvSpPr txBox="1"/>
            <p:nvPr/>
          </p:nvSpPr>
          <p:spPr>
            <a:xfrm>
              <a:off x="683302" y="1416919"/>
              <a:ext cx="711933" cy="184666"/>
            </a:xfrm>
            <a:prstGeom prst="rect">
              <a:avLst/>
            </a:prstGeom>
            <a:noFill/>
          </p:spPr>
          <p:txBody>
            <a:bodyPr wrap="square" rtlCol="0">
              <a:spAutoFit/>
            </a:bodyPr>
            <a:lstStyle/>
            <a:p>
              <a:pPr algn="ctr"/>
              <a:r>
                <a:rPr lang="en-US" sz="600" dirty="0">
                  <a:solidFill>
                    <a:prstClr val="black"/>
                  </a:solidFill>
                  <a:latin typeface="Work Sans" pitchFamily="2" charset="0"/>
                </a:rPr>
                <a:t>Technetium</a:t>
              </a:r>
            </a:p>
          </p:txBody>
        </p:sp>
        <p:sp>
          <p:nvSpPr>
            <p:cNvPr id="809" name="TextBox 808">
              <a:extLst>
                <a:ext uri="{FF2B5EF4-FFF2-40B4-BE49-F238E27FC236}">
                  <a16:creationId xmlns:a16="http://schemas.microsoft.com/office/drawing/2014/main" id="{4974A94D-3DF2-30AF-7365-509647D6712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99</a:t>
              </a:r>
            </a:p>
          </p:txBody>
        </p:sp>
      </p:grpSp>
      <p:grpSp>
        <p:nvGrpSpPr>
          <p:cNvPr id="810" name="Group 809">
            <a:extLst>
              <a:ext uri="{FF2B5EF4-FFF2-40B4-BE49-F238E27FC236}">
                <a16:creationId xmlns:a16="http://schemas.microsoft.com/office/drawing/2014/main" id="{0C15CE83-D8A0-50A3-0DEC-B8CB9A0CEECD}"/>
              </a:ext>
            </a:extLst>
          </p:cNvPr>
          <p:cNvGrpSpPr/>
          <p:nvPr/>
        </p:nvGrpSpPr>
        <p:grpSpPr>
          <a:xfrm>
            <a:off x="4895833" y="4119496"/>
            <a:ext cx="595607" cy="618983"/>
            <a:chOff x="744244" y="1125507"/>
            <a:chExt cx="595607" cy="618983"/>
          </a:xfrm>
        </p:grpSpPr>
        <p:sp>
          <p:nvSpPr>
            <p:cNvPr id="811" name="TextBox 810">
              <a:extLst>
                <a:ext uri="{FF2B5EF4-FFF2-40B4-BE49-F238E27FC236}">
                  <a16:creationId xmlns:a16="http://schemas.microsoft.com/office/drawing/2014/main" id="{893ECEC5-347B-DD08-B253-39629DD8E351}"/>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Os</a:t>
              </a:r>
              <a:endParaRPr lang="en-US" sz="1000" b="1" dirty="0">
                <a:solidFill>
                  <a:prstClr val="black"/>
                </a:solidFill>
                <a:latin typeface="Work Sans" pitchFamily="2" charset="0"/>
              </a:endParaRPr>
            </a:p>
          </p:txBody>
        </p:sp>
        <p:sp>
          <p:nvSpPr>
            <p:cNvPr id="812" name="TextBox 811">
              <a:extLst>
                <a:ext uri="{FF2B5EF4-FFF2-40B4-BE49-F238E27FC236}">
                  <a16:creationId xmlns:a16="http://schemas.microsoft.com/office/drawing/2014/main" id="{9BA77E03-527E-5938-D9BE-13C3CA81AFE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76</a:t>
              </a:r>
            </a:p>
          </p:txBody>
        </p:sp>
        <p:sp>
          <p:nvSpPr>
            <p:cNvPr id="813" name="TextBox 812">
              <a:extLst>
                <a:ext uri="{FF2B5EF4-FFF2-40B4-BE49-F238E27FC236}">
                  <a16:creationId xmlns:a16="http://schemas.microsoft.com/office/drawing/2014/main" id="{E970CA6F-D901-8B9D-AD68-121D50656B2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Osmium</a:t>
              </a:r>
            </a:p>
          </p:txBody>
        </p:sp>
        <p:sp>
          <p:nvSpPr>
            <p:cNvPr id="814" name="TextBox 813">
              <a:extLst>
                <a:ext uri="{FF2B5EF4-FFF2-40B4-BE49-F238E27FC236}">
                  <a16:creationId xmlns:a16="http://schemas.microsoft.com/office/drawing/2014/main" id="{E127C2D1-D5CB-495D-1120-54D142B04FD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190</a:t>
              </a:r>
            </a:p>
          </p:txBody>
        </p:sp>
      </p:grpSp>
      <p:grpSp>
        <p:nvGrpSpPr>
          <p:cNvPr id="815" name="Group 814">
            <a:extLst>
              <a:ext uri="{FF2B5EF4-FFF2-40B4-BE49-F238E27FC236}">
                <a16:creationId xmlns:a16="http://schemas.microsoft.com/office/drawing/2014/main" id="{E7F27092-D591-F110-66E2-421AA411B95C}"/>
              </a:ext>
            </a:extLst>
          </p:cNvPr>
          <p:cNvGrpSpPr/>
          <p:nvPr/>
        </p:nvGrpSpPr>
        <p:grpSpPr>
          <a:xfrm>
            <a:off x="5483136" y="4119496"/>
            <a:ext cx="595607" cy="618983"/>
            <a:chOff x="744244" y="1125507"/>
            <a:chExt cx="595607" cy="618983"/>
          </a:xfrm>
        </p:grpSpPr>
        <p:sp>
          <p:nvSpPr>
            <p:cNvPr id="816" name="TextBox 815">
              <a:extLst>
                <a:ext uri="{FF2B5EF4-FFF2-40B4-BE49-F238E27FC236}">
                  <a16:creationId xmlns:a16="http://schemas.microsoft.com/office/drawing/2014/main" id="{A574AE3C-365E-6BFC-9AE7-CEAB8C9667EC}"/>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Ir</a:t>
              </a:r>
              <a:endParaRPr lang="en-US" sz="1000" b="1" dirty="0">
                <a:solidFill>
                  <a:prstClr val="black"/>
                </a:solidFill>
                <a:latin typeface="Work Sans" pitchFamily="2" charset="0"/>
              </a:endParaRPr>
            </a:p>
          </p:txBody>
        </p:sp>
        <p:sp>
          <p:nvSpPr>
            <p:cNvPr id="817" name="TextBox 816">
              <a:extLst>
                <a:ext uri="{FF2B5EF4-FFF2-40B4-BE49-F238E27FC236}">
                  <a16:creationId xmlns:a16="http://schemas.microsoft.com/office/drawing/2014/main" id="{CA26474E-791B-DF7E-4861-5A953CE5560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77</a:t>
              </a:r>
            </a:p>
          </p:txBody>
        </p:sp>
        <p:sp>
          <p:nvSpPr>
            <p:cNvPr id="818" name="TextBox 817">
              <a:extLst>
                <a:ext uri="{FF2B5EF4-FFF2-40B4-BE49-F238E27FC236}">
                  <a16:creationId xmlns:a16="http://schemas.microsoft.com/office/drawing/2014/main" id="{326D2CB6-8964-38F7-345C-992B790E42F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Iridium</a:t>
              </a:r>
            </a:p>
          </p:txBody>
        </p:sp>
        <p:sp>
          <p:nvSpPr>
            <p:cNvPr id="819" name="TextBox 818">
              <a:extLst>
                <a:ext uri="{FF2B5EF4-FFF2-40B4-BE49-F238E27FC236}">
                  <a16:creationId xmlns:a16="http://schemas.microsoft.com/office/drawing/2014/main" id="{F8DB44C2-CB94-0CBD-8C9D-A0B46D0054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192</a:t>
              </a:r>
            </a:p>
          </p:txBody>
        </p:sp>
      </p:grpSp>
      <p:grpSp>
        <p:nvGrpSpPr>
          <p:cNvPr id="820" name="Group 819">
            <a:extLst>
              <a:ext uri="{FF2B5EF4-FFF2-40B4-BE49-F238E27FC236}">
                <a16:creationId xmlns:a16="http://schemas.microsoft.com/office/drawing/2014/main" id="{E23DEF40-A013-AF73-0819-1B258EF9C493}"/>
              </a:ext>
            </a:extLst>
          </p:cNvPr>
          <p:cNvGrpSpPr/>
          <p:nvPr/>
        </p:nvGrpSpPr>
        <p:grpSpPr>
          <a:xfrm>
            <a:off x="6077516" y="4119496"/>
            <a:ext cx="595607" cy="618983"/>
            <a:chOff x="744244" y="1125507"/>
            <a:chExt cx="595607" cy="618983"/>
          </a:xfrm>
        </p:grpSpPr>
        <p:sp>
          <p:nvSpPr>
            <p:cNvPr id="821" name="TextBox 820">
              <a:extLst>
                <a:ext uri="{FF2B5EF4-FFF2-40B4-BE49-F238E27FC236}">
                  <a16:creationId xmlns:a16="http://schemas.microsoft.com/office/drawing/2014/main" id="{A4B56592-7D05-31EB-BA92-78ADE8A8B3C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Pt</a:t>
              </a:r>
            </a:p>
          </p:txBody>
        </p:sp>
        <p:sp>
          <p:nvSpPr>
            <p:cNvPr id="822" name="TextBox 821">
              <a:extLst>
                <a:ext uri="{FF2B5EF4-FFF2-40B4-BE49-F238E27FC236}">
                  <a16:creationId xmlns:a16="http://schemas.microsoft.com/office/drawing/2014/main" id="{74C3F712-3BAB-1ED1-E602-908B8FE2876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78</a:t>
              </a:r>
            </a:p>
          </p:txBody>
        </p:sp>
        <p:sp>
          <p:nvSpPr>
            <p:cNvPr id="823" name="TextBox 822">
              <a:extLst>
                <a:ext uri="{FF2B5EF4-FFF2-40B4-BE49-F238E27FC236}">
                  <a16:creationId xmlns:a16="http://schemas.microsoft.com/office/drawing/2014/main" id="{8C16E470-0FA2-4D0D-5795-C2FC3D169EF8}"/>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Platinum</a:t>
              </a:r>
            </a:p>
          </p:txBody>
        </p:sp>
        <p:sp>
          <p:nvSpPr>
            <p:cNvPr id="824" name="TextBox 823">
              <a:extLst>
                <a:ext uri="{FF2B5EF4-FFF2-40B4-BE49-F238E27FC236}">
                  <a16:creationId xmlns:a16="http://schemas.microsoft.com/office/drawing/2014/main" id="{C7A2E77A-0A97-D486-2B91-7A260AD6681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195</a:t>
              </a:r>
            </a:p>
          </p:txBody>
        </p:sp>
      </p:grpSp>
      <p:grpSp>
        <p:nvGrpSpPr>
          <p:cNvPr id="825" name="Group 824">
            <a:extLst>
              <a:ext uri="{FF2B5EF4-FFF2-40B4-BE49-F238E27FC236}">
                <a16:creationId xmlns:a16="http://schemas.microsoft.com/office/drawing/2014/main" id="{15C9707C-0C53-9720-9949-7A3F7F61E73D}"/>
              </a:ext>
            </a:extLst>
          </p:cNvPr>
          <p:cNvGrpSpPr/>
          <p:nvPr/>
        </p:nvGrpSpPr>
        <p:grpSpPr>
          <a:xfrm>
            <a:off x="6675251" y="4119496"/>
            <a:ext cx="595607" cy="618983"/>
            <a:chOff x="744244" y="1125507"/>
            <a:chExt cx="595607" cy="618983"/>
          </a:xfrm>
        </p:grpSpPr>
        <p:sp>
          <p:nvSpPr>
            <p:cNvPr id="826" name="TextBox 825">
              <a:extLst>
                <a:ext uri="{FF2B5EF4-FFF2-40B4-BE49-F238E27FC236}">
                  <a16:creationId xmlns:a16="http://schemas.microsoft.com/office/drawing/2014/main" id="{E9CE9AB1-BB84-EF1A-AD45-58EFF820CD2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Au</a:t>
              </a:r>
            </a:p>
          </p:txBody>
        </p:sp>
        <p:sp>
          <p:nvSpPr>
            <p:cNvPr id="827" name="TextBox 826">
              <a:extLst>
                <a:ext uri="{FF2B5EF4-FFF2-40B4-BE49-F238E27FC236}">
                  <a16:creationId xmlns:a16="http://schemas.microsoft.com/office/drawing/2014/main" id="{A2E9ADC4-DDA7-9017-4052-E6900060BA4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79</a:t>
              </a:r>
            </a:p>
          </p:txBody>
        </p:sp>
        <p:sp>
          <p:nvSpPr>
            <p:cNvPr id="828" name="TextBox 827">
              <a:extLst>
                <a:ext uri="{FF2B5EF4-FFF2-40B4-BE49-F238E27FC236}">
                  <a16:creationId xmlns:a16="http://schemas.microsoft.com/office/drawing/2014/main" id="{A41A77DE-E7C7-B22C-E0A9-F78E97E0666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Gold</a:t>
              </a:r>
            </a:p>
          </p:txBody>
        </p:sp>
        <p:sp>
          <p:nvSpPr>
            <p:cNvPr id="829" name="TextBox 828">
              <a:extLst>
                <a:ext uri="{FF2B5EF4-FFF2-40B4-BE49-F238E27FC236}">
                  <a16:creationId xmlns:a16="http://schemas.microsoft.com/office/drawing/2014/main" id="{869D84D4-2AFC-43EA-EDDE-879A78CC976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197</a:t>
              </a:r>
            </a:p>
          </p:txBody>
        </p:sp>
      </p:grpSp>
      <p:grpSp>
        <p:nvGrpSpPr>
          <p:cNvPr id="830" name="Group 829">
            <a:extLst>
              <a:ext uri="{FF2B5EF4-FFF2-40B4-BE49-F238E27FC236}">
                <a16:creationId xmlns:a16="http://schemas.microsoft.com/office/drawing/2014/main" id="{A572C0C9-D434-FE6E-F576-7D9AE1596520}"/>
              </a:ext>
            </a:extLst>
          </p:cNvPr>
          <p:cNvGrpSpPr/>
          <p:nvPr/>
        </p:nvGrpSpPr>
        <p:grpSpPr>
          <a:xfrm>
            <a:off x="7262895" y="4122758"/>
            <a:ext cx="595607" cy="618983"/>
            <a:chOff x="744244" y="1125507"/>
            <a:chExt cx="595607" cy="618983"/>
          </a:xfrm>
        </p:grpSpPr>
        <p:sp>
          <p:nvSpPr>
            <p:cNvPr id="831" name="TextBox 830">
              <a:extLst>
                <a:ext uri="{FF2B5EF4-FFF2-40B4-BE49-F238E27FC236}">
                  <a16:creationId xmlns:a16="http://schemas.microsoft.com/office/drawing/2014/main" id="{C29467ED-C1D3-4F5D-478A-56B20D25065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Hg</a:t>
              </a:r>
            </a:p>
          </p:txBody>
        </p:sp>
        <p:sp>
          <p:nvSpPr>
            <p:cNvPr id="832" name="TextBox 831">
              <a:extLst>
                <a:ext uri="{FF2B5EF4-FFF2-40B4-BE49-F238E27FC236}">
                  <a16:creationId xmlns:a16="http://schemas.microsoft.com/office/drawing/2014/main" id="{6801ADB5-084B-DB5A-C6C2-00A8BB57AC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80</a:t>
              </a:r>
            </a:p>
          </p:txBody>
        </p:sp>
        <p:sp>
          <p:nvSpPr>
            <p:cNvPr id="833" name="TextBox 832">
              <a:extLst>
                <a:ext uri="{FF2B5EF4-FFF2-40B4-BE49-F238E27FC236}">
                  <a16:creationId xmlns:a16="http://schemas.microsoft.com/office/drawing/2014/main" id="{D97C4113-8455-5237-B594-6A9140A8A6C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Mercury</a:t>
              </a:r>
            </a:p>
          </p:txBody>
        </p:sp>
        <p:sp>
          <p:nvSpPr>
            <p:cNvPr id="834" name="TextBox 833">
              <a:extLst>
                <a:ext uri="{FF2B5EF4-FFF2-40B4-BE49-F238E27FC236}">
                  <a16:creationId xmlns:a16="http://schemas.microsoft.com/office/drawing/2014/main" id="{7C7F289A-DBC4-F85F-6B2B-124FB8786F0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201</a:t>
              </a:r>
            </a:p>
          </p:txBody>
        </p:sp>
      </p:grpSp>
      <p:grpSp>
        <p:nvGrpSpPr>
          <p:cNvPr id="835" name="Group 834">
            <a:extLst>
              <a:ext uri="{FF2B5EF4-FFF2-40B4-BE49-F238E27FC236}">
                <a16:creationId xmlns:a16="http://schemas.microsoft.com/office/drawing/2014/main" id="{378D4533-96C9-006D-685B-4E3B19708BAA}"/>
              </a:ext>
            </a:extLst>
          </p:cNvPr>
          <p:cNvGrpSpPr/>
          <p:nvPr/>
        </p:nvGrpSpPr>
        <p:grpSpPr>
          <a:xfrm>
            <a:off x="7856371" y="4126057"/>
            <a:ext cx="595607" cy="618983"/>
            <a:chOff x="744244" y="1125507"/>
            <a:chExt cx="595607" cy="618983"/>
          </a:xfrm>
        </p:grpSpPr>
        <p:sp>
          <p:nvSpPr>
            <p:cNvPr id="836" name="TextBox 835">
              <a:extLst>
                <a:ext uri="{FF2B5EF4-FFF2-40B4-BE49-F238E27FC236}">
                  <a16:creationId xmlns:a16="http://schemas.microsoft.com/office/drawing/2014/main" id="{A770B618-0BEB-ACB0-BDDC-FFADC1327C70}"/>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Tl</a:t>
              </a:r>
            </a:p>
          </p:txBody>
        </p:sp>
        <p:sp>
          <p:nvSpPr>
            <p:cNvPr id="837" name="TextBox 836">
              <a:extLst>
                <a:ext uri="{FF2B5EF4-FFF2-40B4-BE49-F238E27FC236}">
                  <a16:creationId xmlns:a16="http://schemas.microsoft.com/office/drawing/2014/main" id="{269AAFF8-16B4-5A20-0D2E-D5B0A624E09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81</a:t>
              </a:r>
            </a:p>
          </p:txBody>
        </p:sp>
        <p:sp>
          <p:nvSpPr>
            <p:cNvPr id="838" name="TextBox 837">
              <a:extLst>
                <a:ext uri="{FF2B5EF4-FFF2-40B4-BE49-F238E27FC236}">
                  <a16:creationId xmlns:a16="http://schemas.microsoft.com/office/drawing/2014/main" id="{1930C2BE-AA87-7AA5-9EB2-F20457F7760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Thallium</a:t>
              </a:r>
            </a:p>
          </p:txBody>
        </p:sp>
        <p:sp>
          <p:nvSpPr>
            <p:cNvPr id="839" name="TextBox 838">
              <a:extLst>
                <a:ext uri="{FF2B5EF4-FFF2-40B4-BE49-F238E27FC236}">
                  <a16:creationId xmlns:a16="http://schemas.microsoft.com/office/drawing/2014/main" id="{7604F6DB-0044-B08A-8965-86EC235686E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204</a:t>
              </a:r>
            </a:p>
          </p:txBody>
        </p:sp>
      </p:grpSp>
      <p:grpSp>
        <p:nvGrpSpPr>
          <p:cNvPr id="840" name="Group 839">
            <a:extLst>
              <a:ext uri="{FF2B5EF4-FFF2-40B4-BE49-F238E27FC236}">
                <a16:creationId xmlns:a16="http://schemas.microsoft.com/office/drawing/2014/main" id="{ACB978E8-0520-DB1F-8988-87D904B461A6}"/>
              </a:ext>
            </a:extLst>
          </p:cNvPr>
          <p:cNvGrpSpPr/>
          <p:nvPr/>
        </p:nvGrpSpPr>
        <p:grpSpPr>
          <a:xfrm>
            <a:off x="8436377" y="4126057"/>
            <a:ext cx="628703" cy="618983"/>
            <a:chOff x="727201" y="1125507"/>
            <a:chExt cx="628703" cy="618983"/>
          </a:xfrm>
        </p:grpSpPr>
        <p:sp>
          <p:nvSpPr>
            <p:cNvPr id="841" name="TextBox 840">
              <a:extLst>
                <a:ext uri="{FF2B5EF4-FFF2-40B4-BE49-F238E27FC236}">
                  <a16:creationId xmlns:a16="http://schemas.microsoft.com/office/drawing/2014/main" id="{5FA9396A-F42D-A18C-B798-08B472C03F7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Pb</a:t>
              </a:r>
            </a:p>
          </p:txBody>
        </p:sp>
        <p:sp>
          <p:nvSpPr>
            <p:cNvPr id="842" name="TextBox 841">
              <a:extLst>
                <a:ext uri="{FF2B5EF4-FFF2-40B4-BE49-F238E27FC236}">
                  <a16:creationId xmlns:a16="http://schemas.microsoft.com/office/drawing/2014/main" id="{274FDF6E-FF6A-3861-187E-549A3244AC0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82</a:t>
              </a:r>
            </a:p>
          </p:txBody>
        </p:sp>
        <p:sp>
          <p:nvSpPr>
            <p:cNvPr id="843" name="TextBox 842">
              <a:extLst>
                <a:ext uri="{FF2B5EF4-FFF2-40B4-BE49-F238E27FC236}">
                  <a16:creationId xmlns:a16="http://schemas.microsoft.com/office/drawing/2014/main" id="{CB77537D-8A96-3C50-EEA9-19AABF7F3154}"/>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Lead</a:t>
              </a:r>
            </a:p>
          </p:txBody>
        </p:sp>
        <p:sp>
          <p:nvSpPr>
            <p:cNvPr id="844" name="TextBox 843">
              <a:extLst>
                <a:ext uri="{FF2B5EF4-FFF2-40B4-BE49-F238E27FC236}">
                  <a16:creationId xmlns:a16="http://schemas.microsoft.com/office/drawing/2014/main" id="{52137409-2B0D-421F-8FFA-FB6ED10E498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207</a:t>
              </a:r>
            </a:p>
          </p:txBody>
        </p:sp>
      </p:grpSp>
      <p:grpSp>
        <p:nvGrpSpPr>
          <p:cNvPr id="845" name="Group 844">
            <a:extLst>
              <a:ext uri="{FF2B5EF4-FFF2-40B4-BE49-F238E27FC236}">
                <a16:creationId xmlns:a16="http://schemas.microsoft.com/office/drawing/2014/main" id="{547DAA5A-02FA-A203-0713-1252BDEC1BF8}"/>
              </a:ext>
            </a:extLst>
          </p:cNvPr>
          <p:cNvGrpSpPr/>
          <p:nvPr/>
        </p:nvGrpSpPr>
        <p:grpSpPr>
          <a:xfrm>
            <a:off x="9045802" y="4126020"/>
            <a:ext cx="595607" cy="618983"/>
            <a:chOff x="744244" y="1125507"/>
            <a:chExt cx="595607" cy="618983"/>
          </a:xfrm>
        </p:grpSpPr>
        <p:sp>
          <p:nvSpPr>
            <p:cNvPr id="846" name="TextBox 845">
              <a:extLst>
                <a:ext uri="{FF2B5EF4-FFF2-40B4-BE49-F238E27FC236}">
                  <a16:creationId xmlns:a16="http://schemas.microsoft.com/office/drawing/2014/main" id="{6BB129CB-F0DA-D6AA-4C2B-19069F0C168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Bi</a:t>
              </a:r>
            </a:p>
          </p:txBody>
        </p:sp>
        <p:sp>
          <p:nvSpPr>
            <p:cNvPr id="847" name="TextBox 846">
              <a:extLst>
                <a:ext uri="{FF2B5EF4-FFF2-40B4-BE49-F238E27FC236}">
                  <a16:creationId xmlns:a16="http://schemas.microsoft.com/office/drawing/2014/main" id="{E274B766-2243-07B1-2A17-C93483F5A30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83</a:t>
              </a:r>
            </a:p>
          </p:txBody>
        </p:sp>
        <p:sp>
          <p:nvSpPr>
            <p:cNvPr id="848" name="TextBox 847">
              <a:extLst>
                <a:ext uri="{FF2B5EF4-FFF2-40B4-BE49-F238E27FC236}">
                  <a16:creationId xmlns:a16="http://schemas.microsoft.com/office/drawing/2014/main" id="{F00275D9-F731-D73B-1E28-DEE5B270F64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Bismuth</a:t>
              </a:r>
            </a:p>
          </p:txBody>
        </p:sp>
        <p:sp>
          <p:nvSpPr>
            <p:cNvPr id="849" name="TextBox 848">
              <a:extLst>
                <a:ext uri="{FF2B5EF4-FFF2-40B4-BE49-F238E27FC236}">
                  <a16:creationId xmlns:a16="http://schemas.microsoft.com/office/drawing/2014/main" id="{1426997B-97D1-06C0-19F4-A6338835742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209</a:t>
              </a:r>
            </a:p>
          </p:txBody>
        </p:sp>
      </p:grpSp>
      <p:grpSp>
        <p:nvGrpSpPr>
          <p:cNvPr id="850" name="Group 849">
            <a:extLst>
              <a:ext uri="{FF2B5EF4-FFF2-40B4-BE49-F238E27FC236}">
                <a16:creationId xmlns:a16="http://schemas.microsoft.com/office/drawing/2014/main" id="{EA3411C5-9544-B341-EC37-FD66A108A525}"/>
              </a:ext>
            </a:extLst>
          </p:cNvPr>
          <p:cNvGrpSpPr/>
          <p:nvPr/>
        </p:nvGrpSpPr>
        <p:grpSpPr>
          <a:xfrm>
            <a:off x="9638149" y="4121308"/>
            <a:ext cx="595607" cy="618983"/>
            <a:chOff x="744244" y="1125507"/>
            <a:chExt cx="595607" cy="618983"/>
          </a:xfrm>
        </p:grpSpPr>
        <p:sp>
          <p:nvSpPr>
            <p:cNvPr id="851" name="TextBox 850">
              <a:extLst>
                <a:ext uri="{FF2B5EF4-FFF2-40B4-BE49-F238E27FC236}">
                  <a16:creationId xmlns:a16="http://schemas.microsoft.com/office/drawing/2014/main" id="{135C19A0-9EA4-C74C-BB39-3D8AF21C0AA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Po</a:t>
              </a:r>
            </a:p>
          </p:txBody>
        </p:sp>
        <p:sp>
          <p:nvSpPr>
            <p:cNvPr id="852" name="TextBox 851">
              <a:extLst>
                <a:ext uri="{FF2B5EF4-FFF2-40B4-BE49-F238E27FC236}">
                  <a16:creationId xmlns:a16="http://schemas.microsoft.com/office/drawing/2014/main" id="{C593B9BE-6203-BFF2-D2D4-60E2D2C6CAD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84</a:t>
              </a:r>
            </a:p>
          </p:txBody>
        </p:sp>
        <p:sp>
          <p:nvSpPr>
            <p:cNvPr id="853" name="TextBox 852">
              <a:extLst>
                <a:ext uri="{FF2B5EF4-FFF2-40B4-BE49-F238E27FC236}">
                  <a16:creationId xmlns:a16="http://schemas.microsoft.com/office/drawing/2014/main" id="{24935B43-3818-DD51-CE5A-8E31FC78053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Polonium</a:t>
              </a:r>
            </a:p>
          </p:txBody>
        </p:sp>
        <p:sp>
          <p:nvSpPr>
            <p:cNvPr id="854" name="TextBox 853">
              <a:extLst>
                <a:ext uri="{FF2B5EF4-FFF2-40B4-BE49-F238E27FC236}">
                  <a16:creationId xmlns:a16="http://schemas.microsoft.com/office/drawing/2014/main" id="{E5BFD612-4BF3-B747-C9E7-1D21B9BB2EE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209</a:t>
              </a:r>
            </a:p>
          </p:txBody>
        </p:sp>
      </p:grpSp>
      <p:grpSp>
        <p:nvGrpSpPr>
          <p:cNvPr id="855" name="Group 854">
            <a:extLst>
              <a:ext uri="{FF2B5EF4-FFF2-40B4-BE49-F238E27FC236}">
                <a16:creationId xmlns:a16="http://schemas.microsoft.com/office/drawing/2014/main" id="{F97423B7-4413-4A68-A111-19AC22B9DF62}"/>
              </a:ext>
            </a:extLst>
          </p:cNvPr>
          <p:cNvGrpSpPr/>
          <p:nvPr/>
        </p:nvGrpSpPr>
        <p:grpSpPr>
          <a:xfrm>
            <a:off x="10232454" y="4122051"/>
            <a:ext cx="595607" cy="618983"/>
            <a:chOff x="744244" y="1125507"/>
            <a:chExt cx="595607" cy="618983"/>
          </a:xfrm>
        </p:grpSpPr>
        <p:sp>
          <p:nvSpPr>
            <p:cNvPr id="856" name="TextBox 855">
              <a:extLst>
                <a:ext uri="{FF2B5EF4-FFF2-40B4-BE49-F238E27FC236}">
                  <a16:creationId xmlns:a16="http://schemas.microsoft.com/office/drawing/2014/main" id="{67D97FDE-BF42-21E8-C642-CAA436DB9C6C}"/>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At</a:t>
              </a:r>
            </a:p>
          </p:txBody>
        </p:sp>
        <p:sp>
          <p:nvSpPr>
            <p:cNvPr id="857" name="TextBox 856">
              <a:extLst>
                <a:ext uri="{FF2B5EF4-FFF2-40B4-BE49-F238E27FC236}">
                  <a16:creationId xmlns:a16="http://schemas.microsoft.com/office/drawing/2014/main" id="{C8966DFA-02C0-3CE2-E0A8-1FB3709A130B}"/>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85</a:t>
              </a:r>
            </a:p>
          </p:txBody>
        </p:sp>
        <p:sp>
          <p:nvSpPr>
            <p:cNvPr id="858" name="TextBox 857">
              <a:extLst>
                <a:ext uri="{FF2B5EF4-FFF2-40B4-BE49-F238E27FC236}">
                  <a16:creationId xmlns:a16="http://schemas.microsoft.com/office/drawing/2014/main" id="{32D89374-6234-5835-7669-0ECA6A91EE24}"/>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Astatine</a:t>
              </a:r>
            </a:p>
          </p:txBody>
        </p:sp>
        <p:sp>
          <p:nvSpPr>
            <p:cNvPr id="859" name="TextBox 858">
              <a:extLst>
                <a:ext uri="{FF2B5EF4-FFF2-40B4-BE49-F238E27FC236}">
                  <a16:creationId xmlns:a16="http://schemas.microsoft.com/office/drawing/2014/main" id="{4CAD7914-8885-1AD0-3F28-BCD6AA0D056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210</a:t>
              </a:r>
            </a:p>
          </p:txBody>
        </p:sp>
      </p:grpSp>
      <p:grpSp>
        <p:nvGrpSpPr>
          <p:cNvPr id="860" name="Group 859">
            <a:extLst>
              <a:ext uri="{FF2B5EF4-FFF2-40B4-BE49-F238E27FC236}">
                <a16:creationId xmlns:a16="http://schemas.microsoft.com/office/drawing/2014/main" id="{1047C317-87FE-9DC8-53FB-CA042678650B}"/>
              </a:ext>
            </a:extLst>
          </p:cNvPr>
          <p:cNvGrpSpPr/>
          <p:nvPr/>
        </p:nvGrpSpPr>
        <p:grpSpPr>
          <a:xfrm>
            <a:off x="10835129" y="4119496"/>
            <a:ext cx="595607" cy="618983"/>
            <a:chOff x="744244" y="1125507"/>
            <a:chExt cx="595607" cy="618983"/>
          </a:xfrm>
        </p:grpSpPr>
        <p:sp>
          <p:nvSpPr>
            <p:cNvPr id="861" name="TextBox 860">
              <a:extLst>
                <a:ext uri="{FF2B5EF4-FFF2-40B4-BE49-F238E27FC236}">
                  <a16:creationId xmlns:a16="http://schemas.microsoft.com/office/drawing/2014/main" id="{FAC22C4E-1629-208D-9DD3-8DE4B39071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Rn</a:t>
              </a:r>
            </a:p>
          </p:txBody>
        </p:sp>
        <p:sp>
          <p:nvSpPr>
            <p:cNvPr id="862" name="TextBox 861">
              <a:extLst>
                <a:ext uri="{FF2B5EF4-FFF2-40B4-BE49-F238E27FC236}">
                  <a16:creationId xmlns:a16="http://schemas.microsoft.com/office/drawing/2014/main" id="{FF812A33-DDBE-8B84-CEE6-1C70C2D9EAD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86</a:t>
              </a:r>
            </a:p>
          </p:txBody>
        </p:sp>
        <p:sp>
          <p:nvSpPr>
            <p:cNvPr id="863" name="TextBox 862">
              <a:extLst>
                <a:ext uri="{FF2B5EF4-FFF2-40B4-BE49-F238E27FC236}">
                  <a16:creationId xmlns:a16="http://schemas.microsoft.com/office/drawing/2014/main" id="{ED86F6E1-164E-6546-6CAB-4D0275D436D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Radon</a:t>
              </a:r>
            </a:p>
          </p:txBody>
        </p:sp>
        <p:sp>
          <p:nvSpPr>
            <p:cNvPr id="864" name="TextBox 863">
              <a:extLst>
                <a:ext uri="{FF2B5EF4-FFF2-40B4-BE49-F238E27FC236}">
                  <a16:creationId xmlns:a16="http://schemas.microsoft.com/office/drawing/2014/main" id="{ED78C66F-7A40-6E9E-2458-6BB5DE9F43E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222</a:t>
              </a:r>
            </a:p>
          </p:txBody>
        </p:sp>
      </p:grpSp>
      <p:grpSp>
        <p:nvGrpSpPr>
          <p:cNvPr id="865" name="Group 864">
            <a:extLst>
              <a:ext uri="{FF2B5EF4-FFF2-40B4-BE49-F238E27FC236}">
                <a16:creationId xmlns:a16="http://schemas.microsoft.com/office/drawing/2014/main" id="{A6D474FE-DBF0-F346-08A6-63BF212C05F8}"/>
              </a:ext>
            </a:extLst>
          </p:cNvPr>
          <p:cNvGrpSpPr/>
          <p:nvPr/>
        </p:nvGrpSpPr>
        <p:grpSpPr>
          <a:xfrm>
            <a:off x="741906" y="4125893"/>
            <a:ext cx="595607" cy="618983"/>
            <a:chOff x="744244" y="1125507"/>
            <a:chExt cx="595607" cy="618983"/>
          </a:xfrm>
        </p:grpSpPr>
        <p:sp>
          <p:nvSpPr>
            <p:cNvPr id="866" name="TextBox 865">
              <a:extLst>
                <a:ext uri="{FF2B5EF4-FFF2-40B4-BE49-F238E27FC236}">
                  <a16:creationId xmlns:a16="http://schemas.microsoft.com/office/drawing/2014/main" id="{AA9C536C-2D86-A98F-0AC4-36BBE5162C9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Cs</a:t>
              </a:r>
            </a:p>
          </p:txBody>
        </p:sp>
        <p:sp>
          <p:nvSpPr>
            <p:cNvPr id="867" name="TextBox 866">
              <a:extLst>
                <a:ext uri="{FF2B5EF4-FFF2-40B4-BE49-F238E27FC236}">
                  <a16:creationId xmlns:a16="http://schemas.microsoft.com/office/drawing/2014/main" id="{B1B71ACC-4877-4D54-7292-77338F6A77D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55</a:t>
              </a:r>
            </a:p>
          </p:txBody>
        </p:sp>
        <p:sp>
          <p:nvSpPr>
            <p:cNvPr id="868" name="TextBox 867">
              <a:extLst>
                <a:ext uri="{FF2B5EF4-FFF2-40B4-BE49-F238E27FC236}">
                  <a16:creationId xmlns:a16="http://schemas.microsoft.com/office/drawing/2014/main" id="{E0AD81CD-6E7F-5C80-0B97-49A567812A35}"/>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Caesium</a:t>
              </a:r>
              <a:endParaRPr lang="en-US" sz="600" dirty="0">
                <a:solidFill>
                  <a:prstClr val="black"/>
                </a:solidFill>
                <a:latin typeface="Work Sans" pitchFamily="2" charset="0"/>
              </a:endParaRPr>
            </a:p>
          </p:txBody>
        </p:sp>
        <p:sp>
          <p:nvSpPr>
            <p:cNvPr id="869" name="TextBox 868">
              <a:extLst>
                <a:ext uri="{FF2B5EF4-FFF2-40B4-BE49-F238E27FC236}">
                  <a16:creationId xmlns:a16="http://schemas.microsoft.com/office/drawing/2014/main" id="{F5BD0CCA-A772-6CEC-CA5B-0CAB75860E0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133</a:t>
              </a:r>
            </a:p>
          </p:txBody>
        </p:sp>
      </p:grpSp>
      <p:grpSp>
        <p:nvGrpSpPr>
          <p:cNvPr id="870" name="Group 869">
            <a:extLst>
              <a:ext uri="{FF2B5EF4-FFF2-40B4-BE49-F238E27FC236}">
                <a16:creationId xmlns:a16="http://schemas.microsoft.com/office/drawing/2014/main" id="{CB285458-8B10-F6C9-4240-183E40974B89}"/>
              </a:ext>
            </a:extLst>
          </p:cNvPr>
          <p:cNvGrpSpPr/>
          <p:nvPr/>
        </p:nvGrpSpPr>
        <p:grpSpPr>
          <a:xfrm>
            <a:off x="1333126" y="4125845"/>
            <a:ext cx="595607" cy="618946"/>
            <a:chOff x="741876" y="1125544"/>
            <a:chExt cx="595607" cy="618946"/>
          </a:xfrm>
        </p:grpSpPr>
        <p:sp>
          <p:nvSpPr>
            <p:cNvPr id="871" name="TextBox 870">
              <a:extLst>
                <a:ext uri="{FF2B5EF4-FFF2-40B4-BE49-F238E27FC236}">
                  <a16:creationId xmlns:a16="http://schemas.microsoft.com/office/drawing/2014/main" id="{7C52CC71-D85B-13D1-81CA-A7F8AB4298F3}"/>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Ba</a:t>
              </a:r>
            </a:p>
          </p:txBody>
        </p:sp>
        <p:sp>
          <p:nvSpPr>
            <p:cNvPr id="872" name="TextBox 871">
              <a:extLst>
                <a:ext uri="{FF2B5EF4-FFF2-40B4-BE49-F238E27FC236}">
                  <a16:creationId xmlns:a16="http://schemas.microsoft.com/office/drawing/2014/main" id="{53BA0DBD-BA7A-0899-C697-E97A1A563D55}"/>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56</a:t>
              </a:r>
            </a:p>
          </p:txBody>
        </p:sp>
        <p:sp>
          <p:nvSpPr>
            <p:cNvPr id="873" name="TextBox 872">
              <a:extLst>
                <a:ext uri="{FF2B5EF4-FFF2-40B4-BE49-F238E27FC236}">
                  <a16:creationId xmlns:a16="http://schemas.microsoft.com/office/drawing/2014/main" id="{3FB69D3A-B086-3CF8-6E12-F8697E6D2D3A}"/>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Barium</a:t>
              </a:r>
            </a:p>
          </p:txBody>
        </p:sp>
        <p:sp>
          <p:nvSpPr>
            <p:cNvPr id="874" name="TextBox 873">
              <a:extLst>
                <a:ext uri="{FF2B5EF4-FFF2-40B4-BE49-F238E27FC236}">
                  <a16:creationId xmlns:a16="http://schemas.microsoft.com/office/drawing/2014/main" id="{5B984053-00DC-5C19-BF02-1220518596B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137</a:t>
              </a:r>
            </a:p>
          </p:txBody>
        </p:sp>
      </p:grpSp>
      <p:grpSp>
        <p:nvGrpSpPr>
          <p:cNvPr id="875" name="Group 874">
            <a:extLst>
              <a:ext uri="{FF2B5EF4-FFF2-40B4-BE49-F238E27FC236}">
                <a16:creationId xmlns:a16="http://schemas.microsoft.com/office/drawing/2014/main" id="{0EB9996C-6079-C4A1-6897-F3EB83397E72}"/>
              </a:ext>
            </a:extLst>
          </p:cNvPr>
          <p:cNvGrpSpPr/>
          <p:nvPr/>
        </p:nvGrpSpPr>
        <p:grpSpPr>
          <a:xfrm>
            <a:off x="1913523" y="4124549"/>
            <a:ext cx="595607" cy="618983"/>
            <a:chOff x="735759" y="1125507"/>
            <a:chExt cx="595607" cy="618983"/>
          </a:xfrm>
        </p:grpSpPr>
        <p:sp>
          <p:nvSpPr>
            <p:cNvPr id="877" name="TextBox 876">
              <a:extLst>
                <a:ext uri="{FF2B5EF4-FFF2-40B4-BE49-F238E27FC236}">
                  <a16:creationId xmlns:a16="http://schemas.microsoft.com/office/drawing/2014/main" id="{C41189EC-CE8B-6D5C-A4AB-64B77C6C7F8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57-71</a:t>
              </a:r>
            </a:p>
          </p:txBody>
        </p:sp>
        <p:sp>
          <p:nvSpPr>
            <p:cNvPr id="878" name="TextBox 877">
              <a:extLst>
                <a:ext uri="{FF2B5EF4-FFF2-40B4-BE49-F238E27FC236}">
                  <a16:creationId xmlns:a16="http://schemas.microsoft.com/office/drawing/2014/main" id="{01EC57AC-CF4C-1171-A8CC-1D661FAE3A83}"/>
                </a:ext>
              </a:extLst>
            </p:cNvPr>
            <p:cNvSpPr txBox="1"/>
            <p:nvPr/>
          </p:nvSpPr>
          <p:spPr>
            <a:xfrm>
              <a:off x="735759" y="1351431"/>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Lantanides</a:t>
              </a:r>
              <a:endParaRPr lang="en-US" sz="600" dirty="0">
                <a:solidFill>
                  <a:prstClr val="black"/>
                </a:solidFill>
                <a:latin typeface="Work Sans" pitchFamily="2" charset="0"/>
              </a:endParaRPr>
            </a:p>
          </p:txBody>
        </p:sp>
        <p:sp>
          <p:nvSpPr>
            <p:cNvPr id="879" name="TextBox 878">
              <a:extLst>
                <a:ext uri="{FF2B5EF4-FFF2-40B4-BE49-F238E27FC236}">
                  <a16:creationId xmlns:a16="http://schemas.microsoft.com/office/drawing/2014/main" id="{56E5BC8B-493F-3F67-0151-5C0B564943B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a:t>
              </a:r>
            </a:p>
          </p:txBody>
        </p:sp>
      </p:grpSp>
      <p:grpSp>
        <p:nvGrpSpPr>
          <p:cNvPr id="880" name="Group 879">
            <a:extLst>
              <a:ext uri="{FF2B5EF4-FFF2-40B4-BE49-F238E27FC236}">
                <a16:creationId xmlns:a16="http://schemas.microsoft.com/office/drawing/2014/main" id="{1B7B9309-7BCA-69FF-D418-272D9DA0ABC2}"/>
              </a:ext>
            </a:extLst>
          </p:cNvPr>
          <p:cNvGrpSpPr/>
          <p:nvPr/>
        </p:nvGrpSpPr>
        <p:grpSpPr>
          <a:xfrm>
            <a:off x="2530716" y="4119284"/>
            <a:ext cx="595607" cy="618983"/>
            <a:chOff x="744244" y="1125507"/>
            <a:chExt cx="595607" cy="618983"/>
          </a:xfrm>
        </p:grpSpPr>
        <p:sp>
          <p:nvSpPr>
            <p:cNvPr id="881" name="TextBox 880">
              <a:extLst>
                <a:ext uri="{FF2B5EF4-FFF2-40B4-BE49-F238E27FC236}">
                  <a16:creationId xmlns:a16="http://schemas.microsoft.com/office/drawing/2014/main" id="{B073D2BC-C781-FAC2-E237-54481086B5E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Hf</a:t>
              </a:r>
            </a:p>
          </p:txBody>
        </p:sp>
        <p:sp>
          <p:nvSpPr>
            <p:cNvPr id="882" name="TextBox 881">
              <a:extLst>
                <a:ext uri="{FF2B5EF4-FFF2-40B4-BE49-F238E27FC236}">
                  <a16:creationId xmlns:a16="http://schemas.microsoft.com/office/drawing/2014/main" id="{B67D783C-152B-7A40-D1CA-AF19A0A5EF3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72</a:t>
              </a:r>
            </a:p>
          </p:txBody>
        </p:sp>
        <p:sp>
          <p:nvSpPr>
            <p:cNvPr id="883" name="TextBox 882">
              <a:extLst>
                <a:ext uri="{FF2B5EF4-FFF2-40B4-BE49-F238E27FC236}">
                  <a16:creationId xmlns:a16="http://schemas.microsoft.com/office/drawing/2014/main" id="{5FCD02D9-CEB1-BA62-BE4E-DEDBB1C4CAD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Hafnium</a:t>
              </a:r>
            </a:p>
          </p:txBody>
        </p:sp>
        <p:sp>
          <p:nvSpPr>
            <p:cNvPr id="884" name="TextBox 883">
              <a:extLst>
                <a:ext uri="{FF2B5EF4-FFF2-40B4-BE49-F238E27FC236}">
                  <a16:creationId xmlns:a16="http://schemas.microsoft.com/office/drawing/2014/main" id="{A3FB70A4-961D-5573-F876-62661E6AC50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179</a:t>
              </a:r>
            </a:p>
          </p:txBody>
        </p:sp>
      </p:grpSp>
      <p:grpSp>
        <p:nvGrpSpPr>
          <p:cNvPr id="885" name="Group 884">
            <a:extLst>
              <a:ext uri="{FF2B5EF4-FFF2-40B4-BE49-F238E27FC236}">
                <a16:creationId xmlns:a16="http://schemas.microsoft.com/office/drawing/2014/main" id="{BA168ED7-D95C-0E2B-E73C-41E6B5C2E399}"/>
              </a:ext>
            </a:extLst>
          </p:cNvPr>
          <p:cNvGrpSpPr/>
          <p:nvPr/>
        </p:nvGrpSpPr>
        <p:grpSpPr>
          <a:xfrm>
            <a:off x="3118431" y="4121098"/>
            <a:ext cx="595607" cy="618983"/>
            <a:chOff x="744244" y="1125507"/>
            <a:chExt cx="595607" cy="618983"/>
          </a:xfrm>
        </p:grpSpPr>
        <p:sp>
          <p:nvSpPr>
            <p:cNvPr id="886" name="TextBox 885">
              <a:extLst>
                <a:ext uri="{FF2B5EF4-FFF2-40B4-BE49-F238E27FC236}">
                  <a16:creationId xmlns:a16="http://schemas.microsoft.com/office/drawing/2014/main" id="{E3C62586-09ED-1B1D-BDE2-6230905415D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Ta</a:t>
              </a:r>
            </a:p>
          </p:txBody>
        </p:sp>
        <p:sp>
          <p:nvSpPr>
            <p:cNvPr id="887" name="TextBox 886">
              <a:extLst>
                <a:ext uri="{FF2B5EF4-FFF2-40B4-BE49-F238E27FC236}">
                  <a16:creationId xmlns:a16="http://schemas.microsoft.com/office/drawing/2014/main" id="{52CF75F4-362C-F145-029F-F7C2E03FF71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73</a:t>
              </a:r>
            </a:p>
          </p:txBody>
        </p:sp>
        <p:sp>
          <p:nvSpPr>
            <p:cNvPr id="888" name="TextBox 887">
              <a:extLst>
                <a:ext uri="{FF2B5EF4-FFF2-40B4-BE49-F238E27FC236}">
                  <a16:creationId xmlns:a16="http://schemas.microsoft.com/office/drawing/2014/main" id="{E4C28312-9957-7E5C-62B1-193E036AC9E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Tantalum</a:t>
              </a:r>
            </a:p>
          </p:txBody>
        </p:sp>
        <p:sp>
          <p:nvSpPr>
            <p:cNvPr id="889" name="TextBox 888">
              <a:extLst>
                <a:ext uri="{FF2B5EF4-FFF2-40B4-BE49-F238E27FC236}">
                  <a16:creationId xmlns:a16="http://schemas.microsoft.com/office/drawing/2014/main" id="{9FBF94E7-9BB8-A5F8-F6AB-6435F31871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181</a:t>
              </a:r>
            </a:p>
          </p:txBody>
        </p:sp>
      </p:grpSp>
      <p:grpSp>
        <p:nvGrpSpPr>
          <p:cNvPr id="890" name="Group 889">
            <a:extLst>
              <a:ext uri="{FF2B5EF4-FFF2-40B4-BE49-F238E27FC236}">
                <a16:creationId xmlns:a16="http://schemas.microsoft.com/office/drawing/2014/main" id="{3FE25EAF-09CC-678F-A0DD-01A298B09FCC}"/>
              </a:ext>
            </a:extLst>
          </p:cNvPr>
          <p:cNvGrpSpPr/>
          <p:nvPr/>
        </p:nvGrpSpPr>
        <p:grpSpPr>
          <a:xfrm>
            <a:off x="3706068" y="4120434"/>
            <a:ext cx="595607" cy="618983"/>
            <a:chOff x="744244" y="1125507"/>
            <a:chExt cx="595607" cy="618983"/>
          </a:xfrm>
        </p:grpSpPr>
        <p:sp>
          <p:nvSpPr>
            <p:cNvPr id="891" name="TextBox 890">
              <a:extLst>
                <a:ext uri="{FF2B5EF4-FFF2-40B4-BE49-F238E27FC236}">
                  <a16:creationId xmlns:a16="http://schemas.microsoft.com/office/drawing/2014/main" id="{CB23D52B-4CC3-B6F7-B037-0DD7FA6239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W</a:t>
              </a:r>
            </a:p>
          </p:txBody>
        </p:sp>
        <p:sp>
          <p:nvSpPr>
            <p:cNvPr id="892" name="TextBox 891">
              <a:extLst>
                <a:ext uri="{FF2B5EF4-FFF2-40B4-BE49-F238E27FC236}">
                  <a16:creationId xmlns:a16="http://schemas.microsoft.com/office/drawing/2014/main" id="{EC2591AE-8C7E-B859-2894-DDB27794B15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74</a:t>
              </a:r>
            </a:p>
          </p:txBody>
        </p:sp>
        <p:sp>
          <p:nvSpPr>
            <p:cNvPr id="893" name="TextBox 892">
              <a:extLst>
                <a:ext uri="{FF2B5EF4-FFF2-40B4-BE49-F238E27FC236}">
                  <a16:creationId xmlns:a16="http://schemas.microsoft.com/office/drawing/2014/main" id="{16E86A78-7352-2319-80A4-8C80611F7870}"/>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Tungsten</a:t>
              </a:r>
            </a:p>
          </p:txBody>
        </p:sp>
        <p:sp>
          <p:nvSpPr>
            <p:cNvPr id="894" name="TextBox 893">
              <a:extLst>
                <a:ext uri="{FF2B5EF4-FFF2-40B4-BE49-F238E27FC236}">
                  <a16:creationId xmlns:a16="http://schemas.microsoft.com/office/drawing/2014/main" id="{CBE31C01-F084-F582-4621-6299A79BE6F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184</a:t>
              </a:r>
            </a:p>
          </p:txBody>
        </p:sp>
      </p:grpSp>
      <p:grpSp>
        <p:nvGrpSpPr>
          <p:cNvPr id="895" name="Group 894">
            <a:extLst>
              <a:ext uri="{FF2B5EF4-FFF2-40B4-BE49-F238E27FC236}">
                <a16:creationId xmlns:a16="http://schemas.microsoft.com/office/drawing/2014/main" id="{002824FE-8CA8-722F-50A5-EC2ADE1DEFE3}"/>
              </a:ext>
            </a:extLst>
          </p:cNvPr>
          <p:cNvGrpSpPr/>
          <p:nvPr/>
        </p:nvGrpSpPr>
        <p:grpSpPr>
          <a:xfrm>
            <a:off x="4285939" y="4125845"/>
            <a:ext cx="627724" cy="618983"/>
            <a:chOff x="724064" y="1125507"/>
            <a:chExt cx="627724" cy="618983"/>
          </a:xfrm>
        </p:grpSpPr>
        <p:sp>
          <p:nvSpPr>
            <p:cNvPr id="896" name="TextBox 895">
              <a:extLst>
                <a:ext uri="{FF2B5EF4-FFF2-40B4-BE49-F238E27FC236}">
                  <a16:creationId xmlns:a16="http://schemas.microsoft.com/office/drawing/2014/main" id="{32321D66-9599-8851-6941-11F454E8818F}"/>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Re</a:t>
              </a:r>
            </a:p>
          </p:txBody>
        </p:sp>
        <p:sp>
          <p:nvSpPr>
            <p:cNvPr id="897" name="TextBox 896">
              <a:extLst>
                <a:ext uri="{FF2B5EF4-FFF2-40B4-BE49-F238E27FC236}">
                  <a16:creationId xmlns:a16="http://schemas.microsoft.com/office/drawing/2014/main" id="{79BA0E02-C0D0-9A25-2F25-5EAA383EC56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75</a:t>
              </a:r>
            </a:p>
          </p:txBody>
        </p:sp>
        <p:sp>
          <p:nvSpPr>
            <p:cNvPr id="898" name="TextBox 897">
              <a:extLst>
                <a:ext uri="{FF2B5EF4-FFF2-40B4-BE49-F238E27FC236}">
                  <a16:creationId xmlns:a16="http://schemas.microsoft.com/office/drawing/2014/main" id="{B3A13275-3177-63E1-38F2-BF5C33225F07}"/>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Rhenium</a:t>
              </a:r>
            </a:p>
          </p:txBody>
        </p:sp>
        <p:sp>
          <p:nvSpPr>
            <p:cNvPr id="899" name="TextBox 898">
              <a:extLst>
                <a:ext uri="{FF2B5EF4-FFF2-40B4-BE49-F238E27FC236}">
                  <a16:creationId xmlns:a16="http://schemas.microsoft.com/office/drawing/2014/main" id="{365C2A16-CD20-8AA1-9582-4CB14A6A78D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186</a:t>
              </a:r>
            </a:p>
          </p:txBody>
        </p:sp>
      </p:grpSp>
      <p:grpSp>
        <p:nvGrpSpPr>
          <p:cNvPr id="900" name="Group 899">
            <a:extLst>
              <a:ext uri="{FF2B5EF4-FFF2-40B4-BE49-F238E27FC236}">
                <a16:creationId xmlns:a16="http://schemas.microsoft.com/office/drawing/2014/main" id="{78783F22-3752-3BD0-E9E6-2B3E3A1753BD}"/>
              </a:ext>
            </a:extLst>
          </p:cNvPr>
          <p:cNvGrpSpPr/>
          <p:nvPr/>
        </p:nvGrpSpPr>
        <p:grpSpPr>
          <a:xfrm>
            <a:off x="4894138" y="4723593"/>
            <a:ext cx="595607" cy="618983"/>
            <a:chOff x="744244" y="1125507"/>
            <a:chExt cx="595607" cy="618983"/>
          </a:xfrm>
        </p:grpSpPr>
        <p:sp>
          <p:nvSpPr>
            <p:cNvPr id="901" name="TextBox 900">
              <a:extLst>
                <a:ext uri="{FF2B5EF4-FFF2-40B4-BE49-F238E27FC236}">
                  <a16:creationId xmlns:a16="http://schemas.microsoft.com/office/drawing/2014/main" id="{32684CD4-72E3-318A-7F10-FB5223566EF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Hs</a:t>
              </a:r>
            </a:p>
          </p:txBody>
        </p:sp>
        <p:sp>
          <p:nvSpPr>
            <p:cNvPr id="902" name="TextBox 901">
              <a:extLst>
                <a:ext uri="{FF2B5EF4-FFF2-40B4-BE49-F238E27FC236}">
                  <a16:creationId xmlns:a16="http://schemas.microsoft.com/office/drawing/2014/main" id="{5A0E07B6-5047-4445-A790-66A52D14D73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108</a:t>
              </a:r>
            </a:p>
          </p:txBody>
        </p:sp>
        <p:sp>
          <p:nvSpPr>
            <p:cNvPr id="903" name="TextBox 902">
              <a:extLst>
                <a:ext uri="{FF2B5EF4-FFF2-40B4-BE49-F238E27FC236}">
                  <a16:creationId xmlns:a16="http://schemas.microsoft.com/office/drawing/2014/main" id="{523127E5-1148-DB97-B8F0-FBEF4586D993}"/>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Hassium</a:t>
              </a:r>
            </a:p>
          </p:txBody>
        </p:sp>
        <p:sp>
          <p:nvSpPr>
            <p:cNvPr id="904" name="TextBox 903">
              <a:extLst>
                <a:ext uri="{FF2B5EF4-FFF2-40B4-BE49-F238E27FC236}">
                  <a16:creationId xmlns:a16="http://schemas.microsoft.com/office/drawing/2014/main" id="{5323CF38-6E51-2A4C-C42F-4851D3048663}"/>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270</a:t>
              </a:r>
            </a:p>
          </p:txBody>
        </p:sp>
      </p:grpSp>
      <p:grpSp>
        <p:nvGrpSpPr>
          <p:cNvPr id="905" name="Group 904">
            <a:extLst>
              <a:ext uri="{FF2B5EF4-FFF2-40B4-BE49-F238E27FC236}">
                <a16:creationId xmlns:a16="http://schemas.microsoft.com/office/drawing/2014/main" id="{A7251C6D-B50D-0E4D-7752-700FBF68C813}"/>
              </a:ext>
            </a:extLst>
          </p:cNvPr>
          <p:cNvGrpSpPr/>
          <p:nvPr/>
        </p:nvGrpSpPr>
        <p:grpSpPr>
          <a:xfrm>
            <a:off x="5446304" y="4723593"/>
            <a:ext cx="692427" cy="618983"/>
            <a:chOff x="709107" y="1125507"/>
            <a:chExt cx="692427" cy="618983"/>
          </a:xfrm>
        </p:grpSpPr>
        <p:sp>
          <p:nvSpPr>
            <p:cNvPr id="906" name="TextBox 905">
              <a:extLst>
                <a:ext uri="{FF2B5EF4-FFF2-40B4-BE49-F238E27FC236}">
                  <a16:creationId xmlns:a16="http://schemas.microsoft.com/office/drawing/2014/main" id="{D7B34551-D23C-5239-C5CD-92F7E5B416D5}"/>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Mt</a:t>
              </a:r>
            </a:p>
          </p:txBody>
        </p:sp>
        <p:sp>
          <p:nvSpPr>
            <p:cNvPr id="907" name="TextBox 906">
              <a:extLst>
                <a:ext uri="{FF2B5EF4-FFF2-40B4-BE49-F238E27FC236}">
                  <a16:creationId xmlns:a16="http://schemas.microsoft.com/office/drawing/2014/main" id="{E3BF569A-38E7-DC25-F248-AAEDADAAD99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109</a:t>
              </a:r>
            </a:p>
          </p:txBody>
        </p:sp>
        <p:sp>
          <p:nvSpPr>
            <p:cNvPr id="908" name="TextBox 907">
              <a:extLst>
                <a:ext uri="{FF2B5EF4-FFF2-40B4-BE49-F238E27FC236}">
                  <a16:creationId xmlns:a16="http://schemas.microsoft.com/office/drawing/2014/main" id="{5DC48332-FA89-FBBF-73D9-154D634670CC}"/>
                </a:ext>
              </a:extLst>
            </p:cNvPr>
            <p:cNvSpPr txBox="1"/>
            <p:nvPr/>
          </p:nvSpPr>
          <p:spPr>
            <a:xfrm>
              <a:off x="709107" y="1418938"/>
              <a:ext cx="692427" cy="184666"/>
            </a:xfrm>
            <a:prstGeom prst="rect">
              <a:avLst/>
            </a:prstGeom>
            <a:noFill/>
          </p:spPr>
          <p:txBody>
            <a:bodyPr wrap="square" rtlCol="0">
              <a:spAutoFit/>
            </a:bodyPr>
            <a:lstStyle/>
            <a:p>
              <a:pPr algn="ctr"/>
              <a:r>
                <a:rPr lang="en-US" sz="600" dirty="0">
                  <a:solidFill>
                    <a:prstClr val="black"/>
                  </a:solidFill>
                  <a:latin typeface="Work Sans" pitchFamily="2" charset="0"/>
                </a:rPr>
                <a:t>Meitnerium</a:t>
              </a:r>
            </a:p>
          </p:txBody>
        </p:sp>
        <p:sp>
          <p:nvSpPr>
            <p:cNvPr id="909" name="TextBox 908">
              <a:extLst>
                <a:ext uri="{FF2B5EF4-FFF2-40B4-BE49-F238E27FC236}">
                  <a16:creationId xmlns:a16="http://schemas.microsoft.com/office/drawing/2014/main" id="{CBED82D4-31E5-8184-F368-4D659BE80B5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276</a:t>
              </a:r>
            </a:p>
          </p:txBody>
        </p:sp>
      </p:grpSp>
      <p:grpSp>
        <p:nvGrpSpPr>
          <p:cNvPr id="910" name="Group 909">
            <a:extLst>
              <a:ext uri="{FF2B5EF4-FFF2-40B4-BE49-F238E27FC236}">
                <a16:creationId xmlns:a16="http://schemas.microsoft.com/office/drawing/2014/main" id="{E37BF9F8-2C70-4071-7ABC-4DB31437C1A8}"/>
              </a:ext>
            </a:extLst>
          </p:cNvPr>
          <p:cNvGrpSpPr/>
          <p:nvPr/>
        </p:nvGrpSpPr>
        <p:grpSpPr>
          <a:xfrm>
            <a:off x="5985968" y="4723593"/>
            <a:ext cx="803346" cy="618983"/>
            <a:chOff x="654391" y="1125507"/>
            <a:chExt cx="803346" cy="618983"/>
          </a:xfrm>
        </p:grpSpPr>
        <p:sp>
          <p:nvSpPr>
            <p:cNvPr id="911" name="TextBox 910">
              <a:extLst>
                <a:ext uri="{FF2B5EF4-FFF2-40B4-BE49-F238E27FC236}">
                  <a16:creationId xmlns:a16="http://schemas.microsoft.com/office/drawing/2014/main" id="{4FA9DA6A-5CD7-52EB-BF6F-BC22F564E39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Ds</a:t>
              </a:r>
            </a:p>
          </p:txBody>
        </p:sp>
        <p:sp>
          <p:nvSpPr>
            <p:cNvPr id="912" name="TextBox 911">
              <a:extLst>
                <a:ext uri="{FF2B5EF4-FFF2-40B4-BE49-F238E27FC236}">
                  <a16:creationId xmlns:a16="http://schemas.microsoft.com/office/drawing/2014/main" id="{E15FA31C-E209-3E93-7452-EDE67EEB924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110</a:t>
              </a:r>
            </a:p>
          </p:txBody>
        </p:sp>
        <p:sp>
          <p:nvSpPr>
            <p:cNvPr id="913" name="TextBox 912">
              <a:extLst>
                <a:ext uri="{FF2B5EF4-FFF2-40B4-BE49-F238E27FC236}">
                  <a16:creationId xmlns:a16="http://schemas.microsoft.com/office/drawing/2014/main" id="{770C77EA-6925-1B9D-9A56-BB793D273E3B}"/>
                </a:ext>
              </a:extLst>
            </p:cNvPr>
            <p:cNvSpPr txBox="1"/>
            <p:nvPr/>
          </p:nvSpPr>
          <p:spPr>
            <a:xfrm>
              <a:off x="654391" y="1415449"/>
              <a:ext cx="803346" cy="184666"/>
            </a:xfrm>
            <a:prstGeom prst="rect">
              <a:avLst/>
            </a:prstGeom>
            <a:noFill/>
          </p:spPr>
          <p:txBody>
            <a:bodyPr wrap="square" rtlCol="0">
              <a:spAutoFit/>
            </a:bodyPr>
            <a:lstStyle/>
            <a:p>
              <a:pPr algn="ctr"/>
              <a:r>
                <a:rPr lang="en-US" sz="600" dirty="0" err="1">
                  <a:solidFill>
                    <a:prstClr val="black"/>
                  </a:solidFill>
                  <a:latin typeface="Work Sans" pitchFamily="2" charset="0"/>
                </a:rPr>
                <a:t>Damstadtium</a:t>
              </a:r>
              <a:endParaRPr lang="en-US" sz="600" dirty="0">
                <a:solidFill>
                  <a:prstClr val="black"/>
                </a:solidFill>
                <a:latin typeface="Work Sans" pitchFamily="2" charset="0"/>
              </a:endParaRPr>
            </a:p>
          </p:txBody>
        </p:sp>
        <p:sp>
          <p:nvSpPr>
            <p:cNvPr id="914" name="TextBox 913">
              <a:extLst>
                <a:ext uri="{FF2B5EF4-FFF2-40B4-BE49-F238E27FC236}">
                  <a16:creationId xmlns:a16="http://schemas.microsoft.com/office/drawing/2014/main" id="{597D65B5-4608-9769-C089-A0BA17107EC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281</a:t>
              </a:r>
            </a:p>
          </p:txBody>
        </p:sp>
      </p:grpSp>
      <p:grpSp>
        <p:nvGrpSpPr>
          <p:cNvPr id="915" name="Group 914">
            <a:extLst>
              <a:ext uri="{FF2B5EF4-FFF2-40B4-BE49-F238E27FC236}">
                <a16:creationId xmlns:a16="http://schemas.microsoft.com/office/drawing/2014/main" id="{E0E02BA4-4D41-0279-720A-F1E6751133D5}"/>
              </a:ext>
            </a:extLst>
          </p:cNvPr>
          <p:cNvGrpSpPr/>
          <p:nvPr/>
        </p:nvGrpSpPr>
        <p:grpSpPr>
          <a:xfrm>
            <a:off x="6624714" y="4723593"/>
            <a:ext cx="695390" cy="618983"/>
            <a:chOff x="695402" y="1125507"/>
            <a:chExt cx="695390" cy="618983"/>
          </a:xfrm>
        </p:grpSpPr>
        <p:sp>
          <p:nvSpPr>
            <p:cNvPr id="916" name="TextBox 915">
              <a:extLst>
                <a:ext uri="{FF2B5EF4-FFF2-40B4-BE49-F238E27FC236}">
                  <a16:creationId xmlns:a16="http://schemas.microsoft.com/office/drawing/2014/main" id="{0270D930-30EB-446C-2351-38E11741D436}"/>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Rg</a:t>
              </a:r>
              <a:endParaRPr lang="en-US" sz="1000" b="1" dirty="0">
                <a:solidFill>
                  <a:prstClr val="black"/>
                </a:solidFill>
                <a:latin typeface="Work Sans" pitchFamily="2" charset="0"/>
              </a:endParaRPr>
            </a:p>
          </p:txBody>
        </p:sp>
        <p:sp>
          <p:nvSpPr>
            <p:cNvPr id="917" name="TextBox 916">
              <a:extLst>
                <a:ext uri="{FF2B5EF4-FFF2-40B4-BE49-F238E27FC236}">
                  <a16:creationId xmlns:a16="http://schemas.microsoft.com/office/drawing/2014/main" id="{E244CBBF-0E1B-0025-35FE-DBF587FDD33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111</a:t>
              </a:r>
            </a:p>
          </p:txBody>
        </p:sp>
        <p:sp>
          <p:nvSpPr>
            <p:cNvPr id="918" name="TextBox 917">
              <a:extLst>
                <a:ext uri="{FF2B5EF4-FFF2-40B4-BE49-F238E27FC236}">
                  <a16:creationId xmlns:a16="http://schemas.microsoft.com/office/drawing/2014/main" id="{1750F040-E412-5D33-5B16-D0DCCA4E2223}"/>
                </a:ext>
              </a:extLst>
            </p:cNvPr>
            <p:cNvSpPr txBox="1"/>
            <p:nvPr/>
          </p:nvSpPr>
          <p:spPr>
            <a:xfrm>
              <a:off x="695402" y="1424452"/>
              <a:ext cx="695390" cy="184666"/>
            </a:xfrm>
            <a:prstGeom prst="rect">
              <a:avLst/>
            </a:prstGeom>
            <a:noFill/>
          </p:spPr>
          <p:txBody>
            <a:bodyPr wrap="square" rtlCol="0">
              <a:spAutoFit/>
            </a:bodyPr>
            <a:lstStyle/>
            <a:p>
              <a:pPr algn="ctr"/>
              <a:r>
                <a:rPr lang="en-US" sz="600" dirty="0">
                  <a:solidFill>
                    <a:prstClr val="black"/>
                  </a:solidFill>
                  <a:latin typeface="Work Sans" pitchFamily="2" charset="0"/>
                </a:rPr>
                <a:t>Roentgenium</a:t>
              </a:r>
            </a:p>
          </p:txBody>
        </p:sp>
        <p:sp>
          <p:nvSpPr>
            <p:cNvPr id="919" name="TextBox 918">
              <a:extLst>
                <a:ext uri="{FF2B5EF4-FFF2-40B4-BE49-F238E27FC236}">
                  <a16:creationId xmlns:a16="http://schemas.microsoft.com/office/drawing/2014/main" id="{0AD5EA8A-C46F-4D85-3273-090D04E4C6E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280</a:t>
              </a:r>
            </a:p>
          </p:txBody>
        </p:sp>
      </p:grpSp>
      <p:grpSp>
        <p:nvGrpSpPr>
          <p:cNvPr id="920" name="Group 919">
            <a:extLst>
              <a:ext uri="{FF2B5EF4-FFF2-40B4-BE49-F238E27FC236}">
                <a16:creationId xmlns:a16="http://schemas.microsoft.com/office/drawing/2014/main" id="{69699435-C8CC-1F25-1F3A-41E77B8980CE}"/>
              </a:ext>
            </a:extLst>
          </p:cNvPr>
          <p:cNvGrpSpPr/>
          <p:nvPr/>
        </p:nvGrpSpPr>
        <p:grpSpPr>
          <a:xfrm>
            <a:off x="7261200" y="4726855"/>
            <a:ext cx="595607" cy="618983"/>
            <a:chOff x="744244" y="1125507"/>
            <a:chExt cx="595607" cy="618983"/>
          </a:xfrm>
        </p:grpSpPr>
        <p:sp>
          <p:nvSpPr>
            <p:cNvPr id="921" name="TextBox 920">
              <a:extLst>
                <a:ext uri="{FF2B5EF4-FFF2-40B4-BE49-F238E27FC236}">
                  <a16:creationId xmlns:a16="http://schemas.microsoft.com/office/drawing/2014/main" id="{21CB9061-80B9-542E-389F-D3F4C5A58A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Cn</a:t>
              </a:r>
            </a:p>
          </p:txBody>
        </p:sp>
        <p:sp>
          <p:nvSpPr>
            <p:cNvPr id="922" name="TextBox 921">
              <a:extLst>
                <a:ext uri="{FF2B5EF4-FFF2-40B4-BE49-F238E27FC236}">
                  <a16:creationId xmlns:a16="http://schemas.microsoft.com/office/drawing/2014/main" id="{34FBEF69-756F-4FFF-9A60-90E2B957986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112</a:t>
              </a:r>
            </a:p>
          </p:txBody>
        </p:sp>
        <p:sp>
          <p:nvSpPr>
            <p:cNvPr id="923" name="TextBox 922">
              <a:extLst>
                <a:ext uri="{FF2B5EF4-FFF2-40B4-BE49-F238E27FC236}">
                  <a16:creationId xmlns:a16="http://schemas.microsoft.com/office/drawing/2014/main" id="{B67A0D85-1074-5279-D882-CFABB9B3BCC1}"/>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Copernium</a:t>
              </a:r>
              <a:endParaRPr lang="en-US" sz="600" dirty="0">
                <a:solidFill>
                  <a:prstClr val="black"/>
                </a:solidFill>
                <a:latin typeface="Work Sans" pitchFamily="2" charset="0"/>
              </a:endParaRPr>
            </a:p>
          </p:txBody>
        </p:sp>
        <p:sp>
          <p:nvSpPr>
            <p:cNvPr id="924" name="TextBox 923">
              <a:extLst>
                <a:ext uri="{FF2B5EF4-FFF2-40B4-BE49-F238E27FC236}">
                  <a16:creationId xmlns:a16="http://schemas.microsoft.com/office/drawing/2014/main" id="{1FA39978-45C5-815E-2435-E08E1AB5B4F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385</a:t>
              </a:r>
            </a:p>
          </p:txBody>
        </p:sp>
      </p:grpSp>
      <p:grpSp>
        <p:nvGrpSpPr>
          <p:cNvPr id="925" name="Group 924">
            <a:extLst>
              <a:ext uri="{FF2B5EF4-FFF2-40B4-BE49-F238E27FC236}">
                <a16:creationId xmlns:a16="http://schemas.microsoft.com/office/drawing/2014/main" id="{B778889D-CB7E-A5F9-DB01-B708CBE5A2D5}"/>
              </a:ext>
            </a:extLst>
          </p:cNvPr>
          <p:cNvGrpSpPr/>
          <p:nvPr/>
        </p:nvGrpSpPr>
        <p:grpSpPr>
          <a:xfrm>
            <a:off x="7854676" y="4730154"/>
            <a:ext cx="595607" cy="618983"/>
            <a:chOff x="744244" y="1125507"/>
            <a:chExt cx="595607" cy="618983"/>
          </a:xfrm>
        </p:grpSpPr>
        <p:sp>
          <p:nvSpPr>
            <p:cNvPr id="926" name="TextBox 925">
              <a:extLst>
                <a:ext uri="{FF2B5EF4-FFF2-40B4-BE49-F238E27FC236}">
                  <a16:creationId xmlns:a16="http://schemas.microsoft.com/office/drawing/2014/main" id="{2B15182D-D527-4F66-F791-D6599B64810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Nh</a:t>
              </a:r>
            </a:p>
          </p:txBody>
        </p:sp>
        <p:sp>
          <p:nvSpPr>
            <p:cNvPr id="927" name="TextBox 926">
              <a:extLst>
                <a:ext uri="{FF2B5EF4-FFF2-40B4-BE49-F238E27FC236}">
                  <a16:creationId xmlns:a16="http://schemas.microsoft.com/office/drawing/2014/main" id="{65CE5516-BD55-9785-3B41-6FD8647E7A3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113</a:t>
              </a:r>
            </a:p>
          </p:txBody>
        </p:sp>
        <p:sp>
          <p:nvSpPr>
            <p:cNvPr id="928" name="TextBox 927">
              <a:extLst>
                <a:ext uri="{FF2B5EF4-FFF2-40B4-BE49-F238E27FC236}">
                  <a16:creationId xmlns:a16="http://schemas.microsoft.com/office/drawing/2014/main" id="{E7F368E1-1129-9322-3131-096A9CB6718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Nihonium</a:t>
              </a:r>
            </a:p>
          </p:txBody>
        </p:sp>
        <p:sp>
          <p:nvSpPr>
            <p:cNvPr id="929" name="TextBox 928">
              <a:extLst>
                <a:ext uri="{FF2B5EF4-FFF2-40B4-BE49-F238E27FC236}">
                  <a16:creationId xmlns:a16="http://schemas.microsoft.com/office/drawing/2014/main" id="{0DD5D7F3-64F4-940E-08D9-D82F354574A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286</a:t>
              </a:r>
            </a:p>
          </p:txBody>
        </p:sp>
      </p:grpSp>
      <p:grpSp>
        <p:nvGrpSpPr>
          <p:cNvPr id="930" name="Group 929">
            <a:extLst>
              <a:ext uri="{FF2B5EF4-FFF2-40B4-BE49-F238E27FC236}">
                <a16:creationId xmlns:a16="http://schemas.microsoft.com/office/drawing/2014/main" id="{47E1D6AE-E5B5-FDDF-F9A6-57CECE632AA1}"/>
              </a:ext>
            </a:extLst>
          </p:cNvPr>
          <p:cNvGrpSpPr/>
          <p:nvPr/>
        </p:nvGrpSpPr>
        <p:grpSpPr>
          <a:xfrm>
            <a:off x="8434682" y="4730154"/>
            <a:ext cx="628703" cy="618983"/>
            <a:chOff x="727201" y="1125507"/>
            <a:chExt cx="628703" cy="618983"/>
          </a:xfrm>
        </p:grpSpPr>
        <p:sp>
          <p:nvSpPr>
            <p:cNvPr id="931" name="TextBox 930">
              <a:extLst>
                <a:ext uri="{FF2B5EF4-FFF2-40B4-BE49-F238E27FC236}">
                  <a16:creationId xmlns:a16="http://schemas.microsoft.com/office/drawing/2014/main" id="{C5D8437B-E346-5BBC-E69E-B74524199F76}"/>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Fl</a:t>
              </a:r>
            </a:p>
          </p:txBody>
        </p:sp>
        <p:sp>
          <p:nvSpPr>
            <p:cNvPr id="932" name="TextBox 931">
              <a:extLst>
                <a:ext uri="{FF2B5EF4-FFF2-40B4-BE49-F238E27FC236}">
                  <a16:creationId xmlns:a16="http://schemas.microsoft.com/office/drawing/2014/main" id="{125FD9F8-72E7-EA0D-EF2A-4D61871C18E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114</a:t>
              </a:r>
            </a:p>
          </p:txBody>
        </p:sp>
        <p:sp>
          <p:nvSpPr>
            <p:cNvPr id="933" name="TextBox 932">
              <a:extLst>
                <a:ext uri="{FF2B5EF4-FFF2-40B4-BE49-F238E27FC236}">
                  <a16:creationId xmlns:a16="http://schemas.microsoft.com/office/drawing/2014/main" id="{BBD3AC07-9DB3-947A-5313-C63A7EA18FF1}"/>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Flerovium</a:t>
              </a:r>
            </a:p>
          </p:txBody>
        </p:sp>
        <p:sp>
          <p:nvSpPr>
            <p:cNvPr id="934" name="TextBox 933">
              <a:extLst>
                <a:ext uri="{FF2B5EF4-FFF2-40B4-BE49-F238E27FC236}">
                  <a16:creationId xmlns:a16="http://schemas.microsoft.com/office/drawing/2014/main" id="{D04D31A7-C2E0-A765-FC37-8D029DF0C95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289</a:t>
              </a:r>
            </a:p>
          </p:txBody>
        </p:sp>
      </p:grpSp>
      <p:grpSp>
        <p:nvGrpSpPr>
          <p:cNvPr id="935" name="Group 934">
            <a:extLst>
              <a:ext uri="{FF2B5EF4-FFF2-40B4-BE49-F238E27FC236}">
                <a16:creationId xmlns:a16="http://schemas.microsoft.com/office/drawing/2014/main" id="{F2B58616-FF87-7F76-CC92-CF1E79DBC2F4}"/>
              </a:ext>
            </a:extLst>
          </p:cNvPr>
          <p:cNvGrpSpPr/>
          <p:nvPr/>
        </p:nvGrpSpPr>
        <p:grpSpPr>
          <a:xfrm>
            <a:off x="8991183" y="4730117"/>
            <a:ext cx="680013" cy="618983"/>
            <a:chOff x="691320" y="1125507"/>
            <a:chExt cx="680013" cy="618983"/>
          </a:xfrm>
        </p:grpSpPr>
        <p:sp>
          <p:nvSpPr>
            <p:cNvPr id="936" name="TextBox 935">
              <a:extLst>
                <a:ext uri="{FF2B5EF4-FFF2-40B4-BE49-F238E27FC236}">
                  <a16:creationId xmlns:a16="http://schemas.microsoft.com/office/drawing/2014/main" id="{3BC0F379-2995-38E0-1311-E1B8B1CB746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Mc</a:t>
              </a:r>
            </a:p>
          </p:txBody>
        </p:sp>
        <p:sp>
          <p:nvSpPr>
            <p:cNvPr id="937" name="TextBox 936">
              <a:extLst>
                <a:ext uri="{FF2B5EF4-FFF2-40B4-BE49-F238E27FC236}">
                  <a16:creationId xmlns:a16="http://schemas.microsoft.com/office/drawing/2014/main" id="{12F29A17-0E43-5B6A-6006-77145DC4DAC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115</a:t>
              </a:r>
            </a:p>
          </p:txBody>
        </p:sp>
        <p:sp>
          <p:nvSpPr>
            <p:cNvPr id="938" name="TextBox 937">
              <a:extLst>
                <a:ext uri="{FF2B5EF4-FFF2-40B4-BE49-F238E27FC236}">
                  <a16:creationId xmlns:a16="http://schemas.microsoft.com/office/drawing/2014/main" id="{BD0C604B-DAF3-A1C4-10B2-ED9DE722A293}"/>
                </a:ext>
              </a:extLst>
            </p:cNvPr>
            <p:cNvSpPr txBox="1"/>
            <p:nvPr/>
          </p:nvSpPr>
          <p:spPr>
            <a:xfrm>
              <a:off x="691320" y="1423986"/>
              <a:ext cx="680013" cy="184666"/>
            </a:xfrm>
            <a:prstGeom prst="rect">
              <a:avLst/>
            </a:prstGeom>
            <a:noFill/>
          </p:spPr>
          <p:txBody>
            <a:bodyPr wrap="square" rtlCol="0">
              <a:spAutoFit/>
            </a:bodyPr>
            <a:lstStyle/>
            <a:p>
              <a:pPr algn="ctr"/>
              <a:r>
                <a:rPr lang="en-US" sz="600" dirty="0" err="1">
                  <a:solidFill>
                    <a:prstClr val="black"/>
                  </a:solidFill>
                  <a:latin typeface="Work Sans" pitchFamily="2" charset="0"/>
                </a:rPr>
                <a:t>Moscovium</a:t>
              </a:r>
              <a:endParaRPr lang="en-US" sz="600" dirty="0">
                <a:solidFill>
                  <a:prstClr val="black"/>
                </a:solidFill>
                <a:latin typeface="Work Sans" pitchFamily="2" charset="0"/>
              </a:endParaRPr>
            </a:p>
          </p:txBody>
        </p:sp>
        <p:sp>
          <p:nvSpPr>
            <p:cNvPr id="939" name="TextBox 938">
              <a:extLst>
                <a:ext uri="{FF2B5EF4-FFF2-40B4-BE49-F238E27FC236}">
                  <a16:creationId xmlns:a16="http://schemas.microsoft.com/office/drawing/2014/main" id="{9C960820-51FB-6391-9C95-8A96DAA7D64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289</a:t>
              </a:r>
            </a:p>
          </p:txBody>
        </p:sp>
      </p:grpSp>
      <p:grpSp>
        <p:nvGrpSpPr>
          <p:cNvPr id="940" name="Group 939">
            <a:extLst>
              <a:ext uri="{FF2B5EF4-FFF2-40B4-BE49-F238E27FC236}">
                <a16:creationId xmlns:a16="http://schemas.microsoft.com/office/drawing/2014/main" id="{81C79162-B940-A0B4-838C-F3C8E737381D}"/>
              </a:ext>
            </a:extLst>
          </p:cNvPr>
          <p:cNvGrpSpPr/>
          <p:nvPr/>
        </p:nvGrpSpPr>
        <p:grpSpPr>
          <a:xfrm>
            <a:off x="9597680" y="4725405"/>
            <a:ext cx="685262" cy="618983"/>
            <a:chOff x="705470" y="1125507"/>
            <a:chExt cx="685262" cy="618983"/>
          </a:xfrm>
        </p:grpSpPr>
        <p:sp>
          <p:nvSpPr>
            <p:cNvPr id="941" name="TextBox 940">
              <a:extLst>
                <a:ext uri="{FF2B5EF4-FFF2-40B4-BE49-F238E27FC236}">
                  <a16:creationId xmlns:a16="http://schemas.microsoft.com/office/drawing/2014/main" id="{459F7746-192C-63CB-AF41-D5E52001F505}"/>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Lv</a:t>
              </a:r>
              <a:endParaRPr lang="en-US" sz="1000" b="1" dirty="0">
                <a:solidFill>
                  <a:prstClr val="black"/>
                </a:solidFill>
                <a:latin typeface="Work Sans" pitchFamily="2" charset="0"/>
              </a:endParaRPr>
            </a:p>
          </p:txBody>
        </p:sp>
        <p:sp>
          <p:nvSpPr>
            <p:cNvPr id="942" name="TextBox 941">
              <a:extLst>
                <a:ext uri="{FF2B5EF4-FFF2-40B4-BE49-F238E27FC236}">
                  <a16:creationId xmlns:a16="http://schemas.microsoft.com/office/drawing/2014/main" id="{7CDEAEC7-EFCD-B104-D375-685421CD6C3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116</a:t>
              </a:r>
            </a:p>
          </p:txBody>
        </p:sp>
        <p:sp>
          <p:nvSpPr>
            <p:cNvPr id="943" name="TextBox 942">
              <a:extLst>
                <a:ext uri="{FF2B5EF4-FFF2-40B4-BE49-F238E27FC236}">
                  <a16:creationId xmlns:a16="http://schemas.microsoft.com/office/drawing/2014/main" id="{2DEA3BDA-A8A8-F619-F692-A7752B1759D9}"/>
                </a:ext>
              </a:extLst>
            </p:cNvPr>
            <p:cNvSpPr txBox="1"/>
            <p:nvPr/>
          </p:nvSpPr>
          <p:spPr>
            <a:xfrm>
              <a:off x="705470" y="1423482"/>
              <a:ext cx="685262" cy="184666"/>
            </a:xfrm>
            <a:prstGeom prst="rect">
              <a:avLst/>
            </a:prstGeom>
            <a:noFill/>
          </p:spPr>
          <p:txBody>
            <a:bodyPr wrap="square" rtlCol="0">
              <a:spAutoFit/>
            </a:bodyPr>
            <a:lstStyle/>
            <a:p>
              <a:pPr algn="ctr"/>
              <a:r>
                <a:rPr lang="en-US" sz="600" dirty="0">
                  <a:solidFill>
                    <a:prstClr val="black"/>
                  </a:solidFill>
                  <a:latin typeface="Work Sans" pitchFamily="2" charset="0"/>
                </a:rPr>
                <a:t>Livermorium</a:t>
              </a:r>
            </a:p>
          </p:txBody>
        </p:sp>
        <p:sp>
          <p:nvSpPr>
            <p:cNvPr id="944" name="TextBox 943">
              <a:extLst>
                <a:ext uri="{FF2B5EF4-FFF2-40B4-BE49-F238E27FC236}">
                  <a16:creationId xmlns:a16="http://schemas.microsoft.com/office/drawing/2014/main" id="{1CB54FB4-6146-FCF1-665B-D1196AAE307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293</a:t>
              </a:r>
            </a:p>
          </p:txBody>
        </p:sp>
      </p:grpSp>
      <p:grpSp>
        <p:nvGrpSpPr>
          <p:cNvPr id="945" name="Group 944">
            <a:extLst>
              <a:ext uri="{FF2B5EF4-FFF2-40B4-BE49-F238E27FC236}">
                <a16:creationId xmlns:a16="http://schemas.microsoft.com/office/drawing/2014/main" id="{800DBB53-153D-F704-1A57-9F73974D1FC9}"/>
              </a:ext>
            </a:extLst>
          </p:cNvPr>
          <p:cNvGrpSpPr/>
          <p:nvPr/>
        </p:nvGrpSpPr>
        <p:grpSpPr>
          <a:xfrm>
            <a:off x="10154140" y="4726148"/>
            <a:ext cx="747855" cy="618983"/>
            <a:chOff x="667625" y="1125507"/>
            <a:chExt cx="747855" cy="618983"/>
          </a:xfrm>
        </p:grpSpPr>
        <p:sp>
          <p:nvSpPr>
            <p:cNvPr id="946" name="TextBox 945">
              <a:extLst>
                <a:ext uri="{FF2B5EF4-FFF2-40B4-BE49-F238E27FC236}">
                  <a16:creationId xmlns:a16="http://schemas.microsoft.com/office/drawing/2014/main" id="{5AD61394-F413-6A5B-7E5D-4B926C0A657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Ts</a:t>
              </a:r>
            </a:p>
          </p:txBody>
        </p:sp>
        <p:sp>
          <p:nvSpPr>
            <p:cNvPr id="947" name="TextBox 946">
              <a:extLst>
                <a:ext uri="{FF2B5EF4-FFF2-40B4-BE49-F238E27FC236}">
                  <a16:creationId xmlns:a16="http://schemas.microsoft.com/office/drawing/2014/main" id="{836B3589-A838-CE77-F160-597CD239A779}"/>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117</a:t>
              </a:r>
            </a:p>
          </p:txBody>
        </p:sp>
        <p:sp>
          <p:nvSpPr>
            <p:cNvPr id="948" name="TextBox 947">
              <a:extLst>
                <a:ext uri="{FF2B5EF4-FFF2-40B4-BE49-F238E27FC236}">
                  <a16:creationId xmlns:a16="http://schemas.microsoft.com/office/drawing/2014/main" id="{AE912753-BEC8-D3DB-D19E-47D0F22457DF}"/>
                </a:ext>
              </a:extLst>
            </p:cNvPr>
            <p:cNvSpPr txBox="1"/>
            <p:nvPr/>
          </p:nvSpPr>
          <p:spPr>
            <a:xfrm>
              <a:off x="667625" y="1420430"/>
              <a:ext cx="747855" cy="184666"/>
            </a:xfrm>
            <a:prstGeom prst="rect">
              <a:avLst/>
            </a:prstGeom>
            <a:noFill/>
          </p:spPr>
          <p:txBody>
            <a:bodyPr wrap="square" rtlCol="0">
              <a:spAutoFit/>
            </a:bodyPr>
            <a:lstStyle/>
            <a:p>
              <a:pPr algn="ctr"/>
              <a:r>
                <a:rPr lang="en-US" sz="600" dirty="0">
                  <a:solidFill>
                    <a:prstClr val="black"/>
                  </a:solidFill>
                  <a:latin typeface="Work Sans" pitchFamily="2" charset="0"/>
                </a:rPr>
                <a:t>Tennessine</a:t>
              </a:r>
            </a:p>
          </p:txBody>
        </p:sp>
        <p:sp>
          <p:nvSpPr>
            <p:cNvPr id="949" name="TextBox 948">
              <a:extLst>
                <a:ext uri="{FF2B5EF4-FFF2-40B4-BE49-F238E27FC236}">
                  <a16:creationId xmlns:a16="http://schemas.microsoft.com/office/drawing/2014/main" id="{FB02CF35-49C4-31D4-9993-920DB22F205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293</a:t>
              </a:r>
            </a:p>
          </p:txBody>
        </p:sp>
      </p:grpSp>
      <p:grpSp>
        <p:nvGrpSpPr>
          <p:cNvPr id="950" name="Group 949">
            <a:extLst>
              <a:ext uri="{FF2B5EF4-FFF2-40B4-BE49-F238E27FC236}">
                <a16:creationId xmlns:a16="http://schemas.microsoft.com/office/drawing/2014/main" id="{267DBAE8-65CE-D3BA-919A-566732747DB5}"/>
              </a:ext>
            </a:extLst>
          </p:cNvPr>
          <p:cNvGrpSpPr/>
          <p:nvPr/>
        </p:nvGrpSpPr>
        <p:grpSpPr>
          <a:xfrm>
            <a:off x="10833434" y="4723593"/>
            <a:ext cx="595607" cy="618983"/>
            <a:chOff x="744244" y="1125507"/>
            <a:chExt cx="595607" cy="618983"/>
          </a:xfrm>
        </p:grpSpPr>
        <p:sp>
          <p:nvSpPr>
            <p:cNvPr id="951" name="TextBox 950">
              <a:extLst>
                <a:ext uri="{FF2B5EF4-FFF2-40B4-BE49-F238E27FC236}">
                  <a16:creationId xmlns:a16="http://schemas.microsoft.com/office/drawing/2014/main" id="{F69F557C-0B51-AD37-23C3-D005F90FDBCA}"/>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Og</a:t>
              </a:r>
              <a:endParaRPr lang="en-US" sz="1000" b="1" dirty="0">
                <a:solidFill>
                  <a:prstClr val="black"/>
                </a:solidFill>
                <a:latin typeface="Work Sans" pitchFamily="2" charset="0"/>
              </a:endParaRPr>
            </a:p>
          </p:txBody>
        </p:sp>
        <p:sp>
          <p:nvSpPr>
            <p:cNvPr id="952" name="TextBox 951">
              <a:extLst>
                <a:ext uri="{FF2B5EF4-FFF2-40B4-BE49-F238E27FC236}">
                  <a16:creationId xmlns:a16="http://schemas.microsoft.com/office/drawing/2014/main" id="{46916587-5405-2E9B-7D2B-3BCF2C443EF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118</a:t>
              </a:r>
            </a:p>
          </p:txBody>
        </p:sp>
        <p:sp>
          <p:nvSpPr>
            <p:cNvPr id="953" name="TextBox 952">
              <a:extLst>
                <a:ext uri="{FF2B5EF4-FFF2-40B4-BE49-F238E27FC236}">
                  <a16:creationId xmlns:a16="http://schemas.microsoft.com/office/drawing/2014/main" id="{3E0D9C75-D4BD-6013-4F2B-870472DFCB80}"/>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Oganesson</a:t>
              </a:r>
              <a:endParaRPr lang="en-US" sz="600" dirty="0">
                <a:solidFill>
                  <a:prstClr val="black"/>
                </a:solidFill>
                <a:latin typeface="Work Sans" pitchFamily="2" charset="0"/>
              </a:endParaRPr>
            </a:p>
          </p:txBody>
        </p:sp>
        <p:sp>
          <p:nvSpPr>
            <p:cNvPr id="954" name="TextBox 953">
              <a:extLst>
                <a:ext uri="{FF2B5EF4-FFF2-40B4-BE49-F238E27FC236}">
                  <a16:creationId xmlns:a16="http://schemas.microsoft.com/office/drawing/2014/main" id="{13AC5423-5FCF-7653-0E66-19B00D66BDB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295</a:t>
              </a:r>
            </a:p>
          </p:txBody>
        </p:sp>
      </p:grpSp>
      <p:grpSp>
        <p:nvGrpSpPr>
          <p:cNvPr id="955" name="Group 954">
            <a:extLst>
              <a:ext uri="{FF2B5EF4-FFF2-40B4-BE49-F238E27FC236}">
                <a16:creationId xmlns:a16="http://schemas.microsoft.com/office/drawing/2014/main" id="{054C76C0-20C4-8D36-C52D-42B56198536B}"/>
              </a:ext>
            </a:extLst>
          </p:cNvPr>
          <p:cNvGrpSpPr/>
          <p:nvPr/>
        </p:nvGrpSpPr>
        <p:grpSpPr>
          <a:xfrm>
            <a:off x="740211" y="4729990"/>
            <a:ext cx="595607" cy="618983"/>
            <a:chOff x="744244" y="1125507"/>
            <a:chExt cx="595607" cy="618983"/>
          </a:xfrm>
        </p:grpSpPr>
        <p:sp>
          <p:nvSpPr>
            <p:cNvPr id="956" name="TextBox 955">
              <a:extLst>
                <a:ext uri="{FF2B5EF4-FFF2-40B4-BE49-F238E27FC236}">
                  <a16:creationId xmlns:a16="http://schemas.microsoft.com/office/drawing/2014/main" id="{80250ED5-BA3F-67E4-53A1-205C8A044132}"/>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Fr</a:t>
              </a:r>
            </a:p>
          </p:txBody>
        </p:sp>
        <p:sp>
          <p:nvSpPr>
            <p:cNvPr id="957" name="TextBox 956">
              <a:extLst>
                <a:ext uri="{FF2B5EF4-FFF2-40B4-BE49-F238E27FC236}">
                  <a16:creationId xmlns:a16="http://schemas.microsoft.com/office/drawing/2014/main" id="{9BB236C4-188A-8632-F858-E7627D40266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87</a:t>
              </a:r>
            </a:p>
          </p:txBody>
        </p:sp>
        <p:sp>
          <p:nvSpPr>
            <p:cNvPr id="958" name="TextBox 957">
              <a:extLst>
                <a:ext uri="{FF2B5EF4-FFF2-40B4-BE49-F238E27FC236}">
                  <a16:creationId xmlns:a16="http://schemas.microsoft.com/office/drawing/2014/main" id="{1E5CC804-4CC1-D03E-2D2B-8522D5AEB7B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Francium</a:t>
              </a:r>
            </a:p>
          </p:txBody>
        </p:sp>
        <p:sp>
          <p:nvSpPr>
            <p:cNvPr id="959" name="TextBox 958">
              <a:extLst>
                <a:ext uri="{FF2B5EF4-FFF2-40B4-BE49-F238E27FC236}">
                  <a16:creationId xmlns:a16="http://schemas.microsoft.com/office/drawing/2014/main" id="{DCF90B96-0A58-5263-CC78-93618E4AC3E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223</a:t>
              </a:r>
            </a:p>
          </p:txBody>
        </p:sp>
      </p:grpSp>
      <p:grpSp>
        <p:nvGrpSpPr>
          <p:cNvPr id="960" name="Group 959">
            <a:extLst>
              <a:ext uri="{FF2B5EF4-FFF2-40B4-BE49-F238E27FC236}">
                <a16:creationId xmlns:a16="http://schemas.microsoft.com/office/drawing/2014/main" id="{DC06CBE4-FD85-6B0B-01DA-9A716E8522CF}"/>
              </a:ext>
            </a:extLst>
          </p:cNvPr>
          <p:cNvGrpSpPr/>
          <p:nvPr/>
        </p:nvGrpSpPr>
        <p:grpSpPr>
          <a:xfrm>
            <a:off x="1331431" y="4729942"/>
            <a:ext cx="595607" cy="618946"/>
            <a:chOff x="741876" y="1125544"/>
            <a:chExt cx="595607" cy="618946"/>
          </a:xfrm>
        </p:grpSpPr>
        <p:sp>
          <p:nvSpPr>
            <p:cNvPr id="961" name="TextBox 960">
              <a:extLst>
                <a:ext uri="{FF2B5EF4-FFF2-40B4-BE49-F238E27FC236}">
                  <a16:creationId xmlns:a16="http://schemas.microsoft.com/office/drawing/2014/main" id="{1AEA3A2D-225F-438D-F3C5-6845D33A3277}"/>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Ra</a:t>
              </a:r>
            </a:p>
          </p:txBody>
        </p:sp>
        <p:sp>
          <p:nvSpPr>
            <p:cNvPr id="962" name="TextBox 961">
              <a:extLst>
                <a:ext uri="{FF2B5EF4-FFF2-40B4-BE49-F238E27FC236}">
                  <a16:creationId xmlns:a16="http://schemas.microsoft.com/office/drawing/2014/main" id="{538AC9E2-E4F5-E5DC-E55B-E4789737E719}"/>
                </a:ext>
              </a:extLst>
            </p:cNvPr>
            <p:cNvSpPr txBox="1"/>
            <p:nvPr/>
          </p:nvSpPr>
          <p:spPr>
            <a:xfrm>
              <a:off x="765972" y="112554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88</a:t>
              </a:r>
            </a:p>
          </p:txBody>
        </p:sp>
        <p:sp>
          <p:nvSpPr>
            <p:cNvPr id="963" name="TextBox 962">
              <a:extLst>
                <a:ext uri="{FF2B5EF4-FFF2-40B4-BE49-F238E27FC236}">
                  <a16:creationId xmlns:a16="http://schemas.microsoft.com/office/drawing/2014/main" id="{C12E2C05-80C7-2372-D285-516430C17E54}"/>
                </a:ext>
              </a:extLst>
            </p:cNvPr>
            <p:cNvSpPr txBox="1"/>
            <p:nvPr/>
          </p:nvSpPr>
          <p:spPr>
            <a:xfrm>
              <a:off x="741876" y="1424354"/>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Radium</a:t>
              </a:r>
            </a:p>
          </p:txBody>
        </p:sp>
        <p:sp>
          <p:nvSpPr>
            <p:cNvPr id="964" name="TextBox 963">
              <a:extLst>
                <a:ext uri="{FF2B5EF4-FFF2-40B4-BE49-F238E27FC236}">
                  <a16:creationId xmlns:a16="http://schemas.microsoft.com/office/drawing/2014/main" id="{A7266981-8DCC-15AC-BF1B-57B7E8E6CF8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226</a:t>
              </a:r>
            </a:p>
          </p:txBody>
        </p:sp>
      </p:grpSp>
      <p:grpSp>
        <p:nvGrpSpPr>
          <p:cNvPr id="965" name="Group 964">
            <a:extLst>
              <a:ext uri="{FF2B5EF4-FFF2-40B4-BE49-F238E27FC236}">
                <a16:creationId xmlns:a16="http://schemas.microsoft.com/office/drawing/2014/main" id="{BA706C0E-33D3-BA8D-094C-5CE9613714EB}"/>
              </a:ext>
            </a:extLst>
          </p:cNvPr>
          <p:cNvGrpSpPr/>
          <p:nvPr/>
        </p:nvGrpSpPr>
        <p:grpSpPr>
          <a:xfrm>
            <a:off x="1919854" y="4728646"/>
            <a:ext cx="595607" cy="618983"/>
            <a:chOff x="743785" y="1125507"/>
            <a:chExt cx="595607" cy="618983"/>
          </a:xfrm>
        </p:grpSpPr>
        <p:sp>
          <p:nvSpPr>
            <p:cNvPr id="967" name="TextBox 966">
              <a:extLst>
                <a:ext uri="{FF2B5EF4-FFF2-40B4-BE49-F238E27FC236}">
                  <a16:creationId xmlns:a16="http://schemas.microsoft.com/office/drawing/2014/main" id="{9794D7E4-5306-13D3-A647-E13808DAC46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89-103</a:t>
              </a:r>
            </a:p>
          </p:txBody>
        </p:sp>
        <p:sp>
          <p:nvSpPr>
            <p:cNvPr id="968" name="TextBox 967">
              <a:extLst>
                <a:ext uri="{FF2B5EF4-FFF2-40B4-BE49-F238E27FC236}">
                  <a16:creationId xmlns:a16="http://schemas.microsoft.com/office/drawing/2014/main" id="{0DA9B1ED-88DB-109D-7010-5A48186E3912}"/>
                </a:ext>
              </a:extLst>
            </p:cNvPr>
            <p:cNvSpPr txBox="1"/>
            <p:nvPr/>
          </p:nvSpPr>
          <p:spPr>
            <a:xfrm>
              <a:off x="743785" y="1344271"/>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Actinides</a:t>
              </a:r>
            </a:p>
          </p:txBody>
        </p:sp>
        <p:sp>
          <p:nvSpPr>
            <p:cNvPr id="969" name="TextBox 968">
              <a:extLst>
                <a:ext uri="{FF2B5EF4-FFF2-40B4-BE49-F238E27FC236}">
                  <a16:creationId xmlns:a16="http://schemas.microsoft.com/office/drawing/2014/main" id="{9AD264FB-2692-F53B-4FBD-38EC936E7EB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a:t>
              </a:r>
            </a:p>
          </p:txBody>
        </p:sp>
      </p:grpSp>
      <p:grpSp>
        <p:nvGrpSpPr>
          <p:cNvPr id="970" name="Group 969">
            <a:extLst>
              <a:ext uri="{FF2B5EF4-FFF2-40B4-BE49-F238E27FC236}">
                <a16:creationId xmlns:a16="http://schemas.microsoft.com/office/drawing/2014/main" id="{8241576C-18FC-1A3F-23AC-EFDEBDD293F4}"/>
              </a:ext>
            </a:extLst>
          </p:cNvPr>
          <p:cNvGrpSpPr/>
          <p:nvPr/>
        </p:nvGrpSpPr>
        <p:grpSpPr>
          <a:xfrm>
            <a:off x="2439881" y="4723381"/>
            <a:ext cx="772979" cy="618983"/>
            <a:chOff x="655104" y="1125507"/>
            <a:chExt cx="772979" cy="618983"/>
          </a:xfrm>
        </p:grpSpPr>
        <p:sp>
          <p:nvSpPr>
            <p:cNvPr id="971" name="TextBox 970">
              <a:extLst>
                <a:ext uri="{FF2B5EF4-FFF2-40B4-BE49-F238E27FC236}">
                  <a16:creationId xmlns:a16="http://schemas.microsoft.com/office/drawing/2014/main" id="{4FE94510-F20B-3E3C-DA6C-D99B57C2CFA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Rf</a:t>
              </a:r>
            </a:p>
          </p:txBody>
        </p:sp>
        <p:sp>
          <p:nvSpPr>
            <p:cNvPr id="972" name="TextBox 971">
              <a:extLst>
                <a:ext uri="{FF2B5EF4-FFF2-40B4-BE49-F238E27FC236}">
                  <a16:creationId xmlns:a16="http://schemas.microsoft.com/office/drawing/2014/main" id="{CFC91E9A-0DDD-F31C-EE40-44808485AE0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104</a:t>
              </a:r>
            </a:p>
          </p:txBody>
        </p:sp>
        <p:sp>
          <p:nvSpPr>
            <p:cNvPr id="973" name="TextBox 972">
              <a:extLst>
                <a:ext uri="{FF2B5EF4-FFF2-40B4-BE49-F238E27FC236}">
                  <a16:creationId xmlns:a16="http://schemas.microsoft.com/office/drawing/2014/main" id="{60AC0C2A-1574-5492-82C0-27B5DD007D7B}"/>
                </a:ext>
              </a:extLst>
            </p:cNvPr>
            <p:cNvSpPr txBox="1"/>
            <p:nvPr/>
          </p:nvSpPr>
          <p:spPr>
            <a:xfrm>
              <a:off x="655104" y="1415801"/>
              <a:ext cx="772979" cy="184666"/>
            </a:xfrm>
            <a:prstGeom prst="rect">
              <a:avLst/>
            </a:prstGeom>
            <a:noFill/>
          </p:spPr>
          <p:txBody>
            <a:bodyPr wrap="square" rtlCol="0">
              <a:spAutoFit/>
            </a:bodyPr>
            <a:lstStyle/>
            <a:p>
              <a:pPr algn="ctr"/>
              <a:r>
                <a:rPr lang="en-US" sz="600" dirty="0">
                  <a:solidFill>
                    <a:prstClr val="black"/>
                  </a:solidFill>
                  <a:latin typeface="Work Sans" pitchFamily="2" charset="0"/>
                </a:rPr>
                <a:t>Rutherfordium</a:t>
              </a:r>
            </a:p>
          </p:txBody>
        </p:sp>
        <p:sp>
          <p:nvSpPr>
            <p:cNvPr id="974" name="TextBox 973">
              <a:extLst>
                <a:ext uri="{FF2B5EF4-FFF2-40B4-BE49-F238E27FC236}">
                  <a16:creationId xmlns:a16="http://schemas.microsoft.com/office/drawing/2014/main" id="{E404BF3F-2069-D9CB-BE57-2EB49FAA0FD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267</a:t>
              </a:r>
            </a:p>
          </p:txBody>
        </p:sp>
      </p:grpSp>
      <p:grpSp>
        <p:nvGrpSpPr>
          <p:cNvPr id="975" name="Group 974">
            <a:extLst>
              <a:ext uri="{FF2B5EF4-FFF2-40B4-BE49-F238E27FC236}">
                <a16:creationId xmlns:a16="http://schemas.microsoft.com/office/drawing/2014/main" id="{132C0A51-C5B6-E2C9-9120-6E75276A80C4}"/>
              </a:ext>
            </a:extLst>
          </p:cNvPr>
          <p:cNvGrpSpPr/>
          <p:nvPr/>
        </p:nvGrpSpPr>
        <p:grpSpPr>
          <a:xfrm>
            <a:off x="3116736" y="4725195"/>
            <a:ext cx="595607" cy="618983"/>
            <a:chOff x="744244" y="1125507"/>
            <a:chExt cx="595607" cy="618983"/>
          </a:xfrm>
        </p:grpSpPr>
        <p:sp>
          <p:nvSpPr>
            <p:cNvPr id="976" name="TextBox 975">
              <a:extLst>
                <a:ext uri="{FF2B5EF4-FFF2-40B4-BE49-F238E27FC236}">
                  <a16:creationId xmlns:a16="http://schemas.microsoft.com/office/drawing/2014/main" id="{20F5AA03-0965-465E-C98A-D26A49F584DD}"/>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Db</a:t>
              </a:r>
            </a:p>
          </p:txBody>
        </p:sp>
        <p:sp>
          <p:nvSpPr>
            <p:cNvPr id="977" name="TextBox 976">
              <a:extLst>
                <a:ext uri="{FF2B5EF4-FFF2-40B4-BE49-F238E27FC236}">
                  <a16:creationId xmlns:a16="http://schemas.microsoft.com/office/drawing/2014/main" id="{BAE6EF69-3059-3697-3262-E1612F1E536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105</a:t>
              </a:r>
            </a:p>
          </p:txBody>
        </p:sp>
        <p:sp>
          <p:nvSpPr>
            <p:cNvPr id="978" name="TextBox 977">
              <a:extLst>
                <a:ext uri="{FF2B5EF4-FFF2-40B4-BE49-F238E27FC236}">
                  <a16:creationId xmlns:a16="http://schemas.microsoft.com/office/drawing/2014/main" id="{9D33FC78-6BE5-8C82-11CD-FAA63A771CFE}"/>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Dubnium</a:t>
              </a:r>
            </a:p>
          </p:txBody>
        </p:sp>
        <p:sp>
          <p:nvSpPr>
            <p:cNvPr id="979" name="TextBox 978">
              <a:extLst>
                <a:ext uri="{FF2B5EF4-FFF2-40B4-BE49-F238E27FC236}">
                  <a16:creationId xmlns:a16="http://schemas.microsoft.com/office/drawing/2014/main" id="{CD3E063A-2CD2-E13F-5253-AE2EF64E233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268</a:t>
              </a:r>
            </a:p>
          </p:txBody>
        </p:sp>
      </p:grpSp>
      <p:grpSp>
        <p:nvGrpSpPr>
          <p:cNvPr id="980" name="Group 979">
            <a:extLst>
              <a:ext uri="{FF2B5EF4-FFF2-40B4-BE49-F238E27FC236}">
                <a16:creationId xmlns:a16="http://schemas.microsoft.com/office/drawing/2014/main" id="{388F0E88-226A-D2F5-7601-0A9135A9E299}"/>
              </a:ext>
            </a:extLst>
          </p:cNvPr>
          <p:cNvGrpSpPr/>
          <p:nvPr/>
        </p:nvGrpSpPr>
        <p:grpSpPr>
          <a:xfrm>
            <a:off x="3684649" y="4724531"/>
            <a:ext cx="653748" cy="618983"/>
            <a:chOff x="724520" y="1125507"/>
            <a:chExt cx="653748" cy="618983"/>
          </a:xfrm>
        </p:grpSpPr>
        <p:sp>
          <p:nvSpPr>
            <p:cNvPr id="981" name="TextBox 980">
              <a:extLst>
                <a:ext uri="{FF2B5EF4-FFF2-40B4-BE49-F238E27FC236}">
                  <a16:creationId xmlns:a16="http://schemas.microsoft.com/office/drawing/2014/main" id="{FBA20134-219B-0B8F-8602-494A34B969B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Sg</a:t>
              </a:r>
            </a:p>
          </p:txBody>
        </p:sp>
        <p:sp>
          <p:nvSpPr>
            <p:cNvPr id="982" name="TextBox 981">
              <a:extLst>
                <a:ext uri="{FF2B5EF4-FFF2-40B4-BE49-F238E27FC236}">
                  <a16:creationId xmlns:a16="http://schemas.microsoft.com/office/drawing/2014/main" id="{84EB46F9-4241-0858-2414-2E4033EC720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106</a:t>
              </a:r>
            </a:p>
          </p:txBody>
        </p:sp>
        <p:sp>
          <p:nvSpPr>
            <p:cNvPr id="983" name="TextBox 982">
              <a:extLst>
                <a:ext uri="{FF2B5EF4-FFF2-40B4-BE49-F238E27FC236}">
                  <a16:creationId xmlns:a16="http://schemas.microsoft.com/office/drawing/2014/main" id="{589877A0-9D53-9994-CBDC-312B11A26985}"/>
                </a:ext>
              </a:extLst>
            </p:cNvPr>
            <p:cNvSpPr txBox="1"/>
            <p:nvPr/>
          </p:nvSpPr>
          <p:spPr>
            <a:xfrm>
              <a:off x="724520" y="1423649"/>
              <a:ext cx="653748" cy="184666"/>
            </a:xfrm>
            <a:prstGeom prst="rect">
              <a:avLst/>
            </a:prstGeom>
            <a:noFill/>
          </p:spPr>
          <p:txBody>
            <a:bodyPr wrap="square" rtlCol="0">
              <a:spAutoFit/>
            </a:bodyPr>
            <a:lstStyle/>
            <a:p>
              <a:pPr algn="ctr"/>
              <a:r>
                <a:rPr lang="en-US" sz="600" dirty="0">
                  <a:solidFill>
                    <a:prstClr val="black"/>
                  </a:solidFill>
                  <a:latin typeface="Work Sans" pitchFamily="2" charset="0"/>
                </a:rPr>
                <a:t>Seaborgium</a:t>
              </a:r>
            </a:p>
          </p:txBody>
        </p:sp>
        <p:sp>
          <p:nvSpPr>
            <p:cNvPr id="984" name="TextBox 983">
              <a:extLst>
                <a:ext uri="{FF2B5EF4-FFF2-40B4-BE49-F238E27FC236}">
                  <a16:creationId xmlns:a16="http://schemas.microsoft.com/office/drawing/2014/main" id="{3C37F49D-8484-C809-2938-F9149385E961}"/>
                </a:ext>
              </a:extLst>
            </p:cNvPr>
            <p:cNvSpPr txBox="1"/>
            <p:nvPr/>
          </p:nvSpPr>
          <p:spPr>
            <a:xfrm>
              <a:off x="771466"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271</a:t>
              </a:r>
            </a:p>
          </p:txBody>
        </p:sp>
      </p:grpSp>
      <p:grpSp>
        <p:nvGrpSpPr>
          <p:cNvPr id="985" name="Group 984">
            <a:extLst>
              <a:ext uri="{FF2B5EF4-FFF2-40B4-BE49-F238E27FC236}">
                <a16:creationId xmlns:a16="http://schemas.microsoft.com/office/drawing/2014/main" id="{1EC90FB1-A534-FCB5-5B75-5347B2B63A1D}"/>
              </a:ext>
            </a:extLst>
          </p:cNvPr>
          <p:cNvGrpSpPr/>
          <p:nvPr/>
        </p:nvGrpSpPr>
        <p:grpSpPr>
          <a:xfrm>
            <a:off x="4284244" y="4729942"/>
            <a:ext cx="627724" cy="618983"/>
            <a:chOff x="724064" y="1125507"/>
            <a:chExt cx="627724" cy="618983"/>
          </a:xfrm>
        </p:grpSpPr>
        <p:sp>
          <p:nvSpPr>
            <p:cNvPr id="986" name="TextBox 985">
              <a:extLst>
                <a:ext uri="{FF2B5EF4-FFF2-40B4-BE49-F238E27FC236}">
                  <a16:creationId xmlns:a16="http://schemas.microsoft.com/office/drawing/2014/main" id="{5EE6ED41-8B05-C4AC-7580-629223251129}"/>
                </a:ext>
              </a:extLst>
            </p:cNvPr>
            <p:cNvSpPr txBox="1"/>
            <p:nvPr/>
          </p:nvSpPr>
          <p:spPr>
            <a:xfrm>
              <a:off x="767233" y="123800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Bh</a:t>
              </a:r>
              <a:endParaRPr lang="en-US" sz="1000" b="1" dirty="0">
                <a:solidFill>
                  <a:prstClr val="black"/>
                </a:solidFill>
                <a:latin typeface="Work Sans" pitchFamily="2" charset="0"/>
              </a:endParaRPr>
            </a:p>
          </p:txBody>
        </p:sp>
        <p:sp>
          <p:nvSpPr>
            <p:cNvPr id="987" name="TextBox 986">
              <a:extLst>
                <a:ext uri="{FF2B5EF4-FFF2-40B4-BE49-F238E27FC236}">
                  <a16:creationId xmlns:a16="http://schemas.microsoft.com/office/drawing/2014/main" id="{E73B602C-9E9C-070C-9811-39DE85C2FD4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107</a:t>
              </a:r>
            </a:p>
          </p:txBody>
        </p:sp>
        <p:sp>
          <p:nvSpPr>
            <p:cNvPr id="988" name="TextBox 987">
              <a:extLst>
                <a:ext uri="{FF2B5EF4-FFF2-40B4-BE49-F238E27FC236}">
                  <a16:creationId xmlns:a16="http://schemas.microsoft.com/office/drawing/2014/main" id="{0D628B10-4D8E-517E-C636-C11DDC9A9EA6}"/>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Bohrium</a:t>
              </a:r>
            </a:p>
          </p:txBody>
        </p:sp>
        <p:sp>
          <p:nvSpPr>
            <p:cNvPr id="989" name="TextBox 988">
              <a:extLst>
                <a:ext uri="{FF2B5EF4-FFF2-40B4-BE49-F238E27FC236}">
                  <a16:creationId xmlns:a16="http://schemas.microsoft.com/office/drawing/2014/main" id="{8DB107AF-3EB3-2A31-8809-1EB11509142C}"/>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272</a:t>
              </a:r>
            </a:p>
          </p:txBody>
        </p:sp>
      </p:grpSp>
      <p:grpSp>
        <p:nvGrpSpPr>
          <p:cNvPr id="990" name="Group 989">
            <a:extLst>
              <a:ext uri="{FF2B5EF4-FFF2-40B4-BE49-F238E27FC236}">
                <a16:creationId xmlns:a16="http://schemas.microsoft.com/office/drawing/2014/main" id="{58C3AA7E-3272-628C-D90E-188C2D841717}"/>
              </a:ext>
            </a:extLst>
          </p:cNvPr>
          <p:cNvGrpSpPr/>
          <p:nvPr/>
        </p:nvGrpSpPr>
        <p:grpSpPr>
          <a:xfrm>
            <a:off x="4868294" y="5544939"/>
            <a:ext cx="656774" cy="618983"/>
            <a:chOff x="712899" y="1125507"/>
            <a:chExt cx="656774" cy="618983"/>
          </a:xfrm>
        </p:grpSpPr>
        <p:sp>
          <p:nvSpPr>
            <p:cNvPr id="991" name="TextBox 990">
              <a:extLst>
                <a:ext uri="{FF2B5EF4-FFF2-40B4-BE49-F238E27FC236}">
                  <a16:creationId xmlns:a16="http://schemas.microsoft.com/office/drawing/2014/main" id="{79097051-04B4-A23C-AA3D-B2B26266AB2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Pm</a:t>
              </a:r>
            </a:p>
          </p:txBody>
        </p:sp>
        <p:sp>
          <p:nvSpPr>
            <p:cNvPr id="992" name="TextBox 991">
              <a:extLst>
                <a:ext uri="{FF2B5EF4-FFF2-40B4-BE49-F238E27FC236}">
                  <a16:creationId xmlns:a16="http://schemas.microsoft.com/office/drawing/2014/main" id="{2E0E6D93-85EB-C62D-D95E-A78AF90F35A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61</a:t>
              </a:r>
            </a:p>
          </p:txBody>
        </p:sp>
        <p:sp>
          <p:nvSpPr>
            <p:cNvPr id="993" name="TextBox 992">
              <a:extLst>
                <a:ext uri="{FF2B5EF4-FFF2-40B4-BE49-F238E27FC236}">
                  <a16:creationId xmlns:a16="http://schemas.microsoft.com/office/drawing/2014/main" id="{32B675B7-1874-61E3-7061-919D8F7F6230}"/>
                </a:ext>
              </a:extLst>
            </p:cNvPr>
            <p:cNvSpPr txBox="1"/>
            <p:nvPr/>
          </p:nvSpPr>
          <p:spPr>
            <a:xfrm>
              <a:off x="712899" y="1424113"/>
              <a:ext cx="656774" cy="184666"/>
            </a:xfrm>
            <a:prstGeom prst="rect">
              <a:avLst/>
            </a:prstGeom>
            <a:noFill/>
          </p:spPr>
          <p:txBody>
            <a:bodyPr wrap="square" rtlCol="0">
              <a:spAutoFit/>
            </a:bodyPr>
            <a:lstStyle/>
            <a:p>
              <a:pPr algn="ctr"/>
              <a:r>
                <a:rPr lang="en-US" sz="600" dirty="0">
                  <a:solidFill>
                    <a:prstClr val="black"/>
                  </a:solidFill>
                  <a:latin typeface="Work Sans" pitchFamily="2" charset="0"/>
                </a:rPr>
                <a:t>Promethium</a:t>
              </a:r>
            </a:p>
          </p:txBody>
        </p:sp>
        <p:sp>
          <p:nvSpPr>
            <p:cNvPr id="994" name="TextBox 993">
              <a:extLst>
                <a:ext uri="{FF2B5EF4-FFF2-40B4-BE49-F238E27FC236}">
                  <a16:creationId xmlns:a16="http://schemas.microsoft.com/office/drawing/2014/main" id="{A8F1D2D8-16F2-2886-0127-0E8DFD9B795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147</a:t>
              </a:r>
            </a:p>
          </p:txBody>
        </p:sp>
      </p:grpSp>
      <p:grpSp>
        <p:nvGrpSpPr>
          <p:cNvPr id="995" name="Group 994">
            <a:extLst>
              <a:ext uri="{FF2B5EF4-FFF2-40B4-BE49-F238E27FC236}">
                <a16:creationId xmlns:a16="http://schemas.microsoft.com/office/drawing/2014/main" id="{77EF8AA3-3EBA-8CB4-4DF4-856281914A9C}"/>
              </a:ext>
            </a:extLst>
          </p:cNvPr>
          <p:cNvGrpSpPr/>
          <p:nvPr/>
        </p:nvGrpSpPr>
        <p:grpSpPr>
          <a:xfrm>
            <a:off x="5486942" y="5544939"/>
            <a:ext cx="595607" cy="618983"/>
            <a:chOff x="744244" y="1125507"/>
            <a:chExt cx="595607" cy="618983"/>
          </a:xfrm>
        </p:grpSpPr>
        <p:sp>
          <p:nvSpPr>
            <p:cNvPr id="996" name="TextBox 995">
              <a:extLst>
                <a:ext uri="{FF2B5EF4-FFF2-40B4-BE49-F238E27FC236}">
                  <a16:creationId xmlns:a16="http://schemas.microsoft.com/office/drawing/2014/main" id="{C9EA1E03-D43F-B4C4-8AA8-4AFF1D4A45F7}"/>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Sm</a:t>
              </a:r>
              <a:endParaRPr lang="en-US" sz="1000" b="1" dirty="0">
                <a:solidFill>
                  <a:prstClr val="black"/>
                </a:solidFill>
                <a:latin typeface="Work Sans" pitchFamily="2" charset="0"/>
              </a:endParaRPr>
            </a:p>
          </p:txBody>
        </p:sp>
        <p:sp>
          <p:nvSpPr>
            <p:cNvPr id="997" name="TextBox 996">
              <a:extLst>
                <a:ext uri="{FF2B5EF4-FFF2-40B4-BE49-F238E27FC236}">
                  <a16:creationId xmlns:a16="http://schemas.microsoft.com/office/drawing/2014/main" id="{88B22D84-D6BC-C26E-B7D3-33018945CD1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62</a:t>
              </a:r>
            </a:p>
          </p:txBody>
        </p:sp>
        <p:sp>
          <p:nvSpPr>
            <p:cNvPr id="998" name="TextBox 997">
              <a:extLst>
                <a:ext uri="{FF2B5EF4-FFF2-40B4-BE49-F238E27FC236}">
                  <a16:creationId xmlns:a16="http://schemas.microsoft.com/office/drawing/2014/main" id="{24E253F3-6506-E810-A0A5-7BAFE45F54E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Samarium</a:t>
              </a:r>
            </a:p>
          </p:txBody>
        </p:sp>
        <p:sp>
          <p:nvSpPr>
            <p:cNvPr id="999" name="TextBox 998">
              <a:extLst>
                <a:ext uri="{FF2B5EF4-FFF2-40B4-BE49-F238E27FC236}">
                  <a16:creationId xmlns:a16="http://schemas.microsoft.com/office/drawing/2014/main" id="{A41DAE52-7720-C6A2-D4D5-5657E0788C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150</a:t>
              </a:r>
            </a:p>
          </p:txBody>
        </p:sp>
      </p:grpSp>
      <p:grpSp>
        <p:nvGrpSpPr>
          <p:cNvPr id="1000" name="Group 999">
            <a:extLst>
              <a:ext uri="{FF2B5EF4-FFF2-40B4-BE49-F238E27FC236}">
                <a16:creationId xmlns:a16="http://schemas.microsoft.com/office/drawing/2014/main" id="{98846937-650D-F0EB-DC41-A08E865583C4}"/>
              </a:ext>
            </a:extLst>
          </p:cNvPr>
          <p:cNvGrpSpPr/>
          <p:nvPr/>
        </p:nvGrpSpPr>
        <p:grpSpPr>
          <a:xfrm>
            <a:off x="6081322" y="5544939"/>
            <a:ext cx="595607" cy="618983"/>
            <a:chOff x="744244" y="1125507"/>
            <a:chExt cx="595607" cy="618983"/>
          </a:xfrm>
        </p:grpSpPr>
        <p:sp>
          <p:nvSpPr>
            <p:cNvPr id="1001" name="TextBox 1000">
              <a:extLst>
                <a:ext uri="{FF2B5EF4-FFF2-40B4-BE49-F238E27FC236}">
                  <a16:creationId xmlns:a16="http://schemas.microsoft.com/office/drawing/2014/main" id="{4303F7E1-35C1-6410-4668-54E6D839C8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Eu</a:t>
              </a:r>
            </a:p>
          </p:txBody>
        </p:sp>
        <p:sp>
          <p:nvSpPr>
            <p:cNvPr id="1002" name="TextBox 1001">
              <a:extLst>
                <a:ext uri="{FF2B5EF4-FFF2-40B4-BE49-F238E27FC236}">
                  <a16:creationId xmlns:a16="http://schemas.microsoft.com/office/drawing/2014/main" id="{754E2EE7-90C5-CB6B-A14B-7A183634021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63</a:t>
              </a:r>
            </a:p>
          </p:txBody>
        </p:sp>
        <p:sp>
          <p:nvSpPr>
            <p:cNvPr id="1003" name="TextBox 1002">
              <a:extLst>
                <a:ext uri="{FF2B5EF4-FFF2-40B4-BE49-F238E27FC236}">
                  <a16:creationId xmlns:a16="http://schemas.microsoft.com/office/drawing/2014/main" id="{CD2B5502-FE6D-A732-4D72-7CD2850EA54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Europium</a:t>
              </a:r>
            </a:p>
          </p:txBody>
        </p:sp>
        <p:sp>
          <p:nvSpPr>
            <p:cNvPr id="1004" name="TextBox 1003">
              <a:extLst>
                <a:ext uri="{FF2B5EF4-FFF2-40B4-BE49-F238E27FC236}">
                  <a16:creationId xmlns:a16="http://schemas.microsoft.com/office/drawing/2014/main" id="{66A701FC-154C-6DB7-77E7-05728DAB242F}"/>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152</a:t>
              </a:r>
            </a:p>
          </p:txBody>
        </p:sp>
      </p:grpSp>
      <p:grpSp>
        <p:nvGrpSpPr>
          <p:cNvPr id="1005" name="Group 1004">
            <a:extLst>
              <a:ext uri="{FF2B5EF4-FFF2-40B4-BE49-F238E27FC236}">
                <a16:creationId xmlns:a16="http://schemas.microsoft.com/office/drawing/2014/main" id="{C58796C9-30CE-DADC-4DED-120265A61FC6}"/>
              </a:ext>
            </a:extLst>
          </p:cNvPr>
          <p:cNvGrpSpPr/>
          <p:nvPr/>
        </p:nvGrpSpPr>
        <p:grpSpPr>
          <a:xfrm>
            <a:off x="6594090" y="5544939"/>
            <a:ext cx="752983" cy="618983"/>
            <a:chOff x="659277" y="1125507"/>
            <a:chExt cx="752983" cy="618983"/>
          </a:xfrm>
        </p:grpSpPr>
        <p:sp>
          <p:nvSpPr>
            <p:cNvPr id="1006" name="TextBox 1005">
              <a:extLst>
                <a:ext uri="{FF2B5EF4-FFF2-40B4-BE49-F238E27FC236}">
                  <a16:creationId xmlns:a16="http://schemas.microsoft.com/office/drawing/2014/main" id="{0C0742CD-DFD4-589A-B908-0E6B041E0611}"/>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Gd</a:t>
              </a:r>
            </a:p>
          </p:txBody>
        </p:sp>
        <p:sp>
          <p:nvSpPr>
            <p:cNvPr id="1007" name="TextBox 1006">
              <a:extLst>
                <a:ext uri="{FF2B5EF4-FFF2-40B4-BE49-F238E27FC236}">
                  <a16:creationId xmlns:a16="http://schemas.microsoft.com/office/drawing/2014/main" id="{2FC902BF-58B3-604C-D4A8-C60AB975BAF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64</a:t>
              </a:r>
            </a:p>
          </p:txBody>
        </p:sp>
        <p:sp>
          <p:nvSpPr>
            <p:cNvPr id="1008" name="TextBox 1007">
              <a:extLst>
                <a:ext uri="{FF2B5EF4-FFF2-40B4-BE49-F238E27FC236}">
                  <a16:creationId xmlns:a16="http://schemas.microsoft.com/office/drawing/2014/main" id="{F0991F03-B9DE-6778-95B2-734DCA8A477A}"/>
                </a:ext>
              </a:extLst>
            </p:cNvPr>
            <p:cNvSpPr txBox="1"/>
            <p:nvPr/>
          </p:nvSpPr>
          <p:spPr>
            <a:xfrm>
              <a:off x="659277" y="1413435"/>
              <a:ext cx="752983" cy="184666"/>
            </a:xfrm>
            <a:prstGeom prst="rect">
              <a:avLst/>
            </a:prstGeom>
            <a:noFill/>
          </p:spPr>
          <p:txBody>
            <a:bodyPr wrap="square" rtlCol="0">
              <a:spAutoFit/>
            </a:bodyPr>
            <a:lstStyle/>
            <a:p>
              <a:pPr algn="ctr"/>
              <a:r>
                <a:rPr lang="en-US" sz="600" dirty="0">
                  <a:solidFill>
                    <a:prstClr val="black"/>
                  </a:solidFill>
                  <a:latin typeface="Work Sans" pitchFamily="2" charset="0"/>
                </a:rPr>
                <a:t>Gadolinium</a:t>
              </a:r>
            </a:p>
          </p:txBody>
        </p:sp>
        <p:sp>
          <p:nvSpPr>
            <p:cNvPr id="1009" name="TextBox 1008">
              <a:extLst>
                <a:ext uri="{FF2B5EF4-FFF2-40B4-BE49-F238E27FC236}">
                  <a16:creationId xmlns:a16="http://schemas.microsoft.com/office/drawing/2014/main" id="{6895005F-10A7-1377-536E-857F0E26A4B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157</a:t>
              </a:r>
            </a:p>
          </p:txBody>
        </p:sp>
      </p:grpSp>
      <p:grpSp>
        <p:nvGrpSpPr>
          <p:cNvPr id="1010" name="Group 1009">
            <a:extLst>
              <a:ext uri="{FF2B5EF4-FFF2-40B4-BE49-F238E27FC236}">
                <a16:creationId xmlns:a16="http://schemas.microsoft.com/office/drawing/2014/main" id="{03DC70FB-3BA0-E9DB-401D-E79A5A53A1E8}"/>
              </a:ext>
            </a:extLst>
          </p:cNvPr>
          <p:cNvGrpSpPr/>
          <p:nvPr/>
        </p:nvGrpSpPr>
        <p:grpSpPr>
          <a:xfrm>
            <a:off x="7266701" y="5548201"/>
            <a:ext cx="595607" cy="618983"/>
            <a:chOff x="744244" y="1125507"/>
            <a:chExt cx="595607" cy="618983"/>
          </a:xfrm>
        </p:grpSpPr>
        <p:sp>
          <p:nvSpPr>
            <p:cNvPr id="1011" name="TextBox 1010">
              <a:extLst>
                <a:ext uri="{FF2B5EF4-FFF2-40B4-BE49-F238E27FC236}">
                  <a16:creationId xmlns:a16="http://schemas.microsoft.com/office/drawing/2014/main" id="{1B32B697-57BF-D5CB-2700-037CC4E582B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Tb</a:t>
              </a:r>
            </a:p>
          </p:txBody>
        </p:sp>
        <p:sp>
          <p:nvSpPr>
            <p:cNvPr id="1012" name="TextBox 1011">
              <a:extLst>
                <a:ext uri="{FF2B5EF4-FFF2-40B4-BE49-F238E27FC236}">
                  <a16:creationId xmlns:a16="http://schemas.microsoft.com/office/drawing/2014/main" id="{0FE389FF-CE1C-067C-685F-79C9847420B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65</a:t>
              </a:r>
            </a:p>
          </p:txBody>
        </p:sp>
        <p:sp>
          <p:nvSpPr>
            <p:cNvPr id="1013" name="TextBox 1012">
              <a:extLst>
                <a:ext uri="{FF2B5EF4-FFF2-40B4-BE49-F238E27FC236}">
                  <a16:creationId xmlns:a16="http://schemas.microsoft.com/office/drawing/2014/main" id="{F3E78597-8E54-77CE-A9B4-10DB12C5355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Terbium</a:t>
              </a:r>
            </a:p>
          </p:txBody>
        </p:sp>
        <p:sp>
          <p:nvSpPr>
            <p:cNvPr id="1014" name="TextBox 1013">
              <a:extLst>
                <a:ext uri="{FF2B5EF4-FFF2-40B4-BE49-F238E27FC236}">
                  <a16:creationId xmlns:a16="http://schemas.microsoft.com/office/drawing/2014/main" id="{BD71D322-7E95-BED8-DF3D-D07B64E5679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159</a:t>
              </a:r>
            </a:p>
          </p:txBody>
        </p:sp>
      </p:grpSp>
      <p:grpSp>
        <p:nvGrpSpPr>
          <p:cNvPr id="1015" name="Group 1014">
            <a:extLst>
              <a:ext uri="{FF2B5EF4-FFF2-40B4-BE49-F238E27FC236}">
                <a16:creationId xmlns:a16="http://schemas.microsoft.com/office/drawing/2014/main" id="{73219000-D32E-2B3B-AC3C-BA3D18CD8E43}"/>
              </a:ext>
            </a:extLst>
          </p:cNvPr>
          <p:cNvGrpSpPr/>
          <p:nvPr/>
        </p:nvGrpSpPr>
        <p:grpSpPr>
          <a:xfrm>
            <a:off x="7834524" y="5551500"/>
            <a:ext cx="663638" cy="618983"/>
            <a:chOff x="718591" y="1125507"/>
            <a:chExt cx="663638" cy="618983"/>
          </a:xfrm>
        </p:grpSpPr>
        <p:sp>
          <p:nvSpPr>
            <p:cNvPr id="1016" name="TextBox 1015">
              <a:extLst>
                <a:ext uri="{FF2B5EF4-FFF2-40B4-BE49-F238E27FC236}">
                  <a16:creationId xmlns:a16="http://schemas.microsoft.com/office/drawing/2014/main" id="{B4E25647-24F1-4E34-B241-6E26B846E92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Dy</a:t>
              </a:r>
            </a:p>
          </p:txBody>
        </p:sp>
        <p:sp>
          <p:nvSpPr>
            <p:cNvPr id="1017" name="TextBox 1016">
              <a:extLst>
                <a:ext uri="{FF2B5EF4-FFF2-40B4-BE49-F238E27FC236}">
                  <a16:creationId xmlns:a16="http://schemas.microsoft.com/office/drawing/2014/main" id="{A7CB84FC-3382-0FFC-251E-C2D2C2E94888}"/>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66</a:t>
              </a:r>
            </a:p>
          </p:txBody>
        </p:sp>
        <p:sp>
          <p:nvSpPr>
            <p:cNvPr id="1018" name="TextBox 1017">
              <a:extLst>
                <a:ext uri="{FF2B5EF4-FFF2-40B4-BE49-F238E27FC236}">
                  <a16:creationId xmlns:a16="http://schemas.microsoft.com/office/drawing/2014/main" id="{2063640F-8F36-7585-F93C-AA5B713C5DD4}"/>
                </a:ext>
              </a:extLst>
            </p:cNvPr>
            <p:cNvSpPr txBox="1"/>
            <p:nvPr/>
          </p:nvSpPr>
          <p:spPr>
            <a:xfrm>
              <a:off x="718591" y="1419154"/>
              <a:ext cx="663638" cy="184666"/>
            </a:xfrm>
            <a:prstGeom prst="rect">
              <a:avLst/>
            </a:prstGeom>
            <a:noFill/>
          </p:spPr>
          <p:txBody>
            <a:bodyPr wrap="square" rtlCol="0">
              <a:spAutoFit/>
            </a:bodyPr>
            <a:lstStyle/>
            <a:p>
              <a:pPr algn="ctr"/>
              <a:r>
                <a:rPr lang="en-US" sz="600" dirty="0">
                  <a:solidFill>
                    <a:prstClr val="black"/>
                  </a:solidFill>
                  <a:latin typeface="Work Sans" pitchFamily="2" charset="0"/>
                </a:rPr>
                <a:t>Dysprosium</a:t>
              </a:r>
            </a:p>
          </p:txBody>
        </p:sp>
        <p:sp>
          <p:nvSpPr>
            <p:cNvPr id="1019" name="TextBox 1018">
              <a:extLst>
                <a:ext uri="{FF2B5EF4-FFF2-40B4-BE49-F238E27FC236}">
                  <a16:creationId xmlns:a16="http://schemas.microsoft.com/office/drawing/2014/main" id="{22E4BA87-427C-C5D8-282D-B8BBE844FF0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163</a:t>
              </a:r>
            </a:p>
          </p:txBody>
        </p:sp>
      </p:grpSp>
      <p:grpSp>
        <p:nvGrpSpPr>
          <p:cNvPr id="1020" name="Group 1019">
            <a:extLst>
              <a:ext uri="{FF2B5EF4-FFF2-40B4-BE49-F238E27FC236}">
                <a16:creationId xmlns:a16="http://schemas.microsoft.com/office/drawing/2014/main" id="{09A2EFC9-F41B-9B26-E5F3-202B1FE45B6D}"/>
              </a:ext>
            </a:extLst>
          </p:cNvPr>
          <p:cNvGrpSpPr/>
          <p:nvPr/>
        </p:nvGrpSpPr>
        <p:grpSpPr>
          <a:xfrm>
            <a:off x="8440183" y="5551500"/>
            <a:ext cx="628703" cy="618983"/>
            <a:chOff x="727201" y="1125507"/>
            <a:chExt cx="628703" cy="618983"/>
          </a:xfrm>
        </p:grpSpPr>
        <p:sp>
          <p:nvSpPr>
            <p:cNvPr id="1021" name="TextBox 1020">
              <a:extLst>
                <a:ext uri="{FF2B5EF4-FFF2-40B4-BE49-F238E27FC236}">
                  <a16:creationId xmlns:a16="http://schemas.microsoft.com/office/drawing/2014/main" id="{3635B88A-AD6E-FE9E-E9C5-9763A6EDD51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Ho</a:t>
              </a:r>
            </a:p>
          </p:txBody>
        </p:sp>
        <p:sp>
          <p:nvSpPr>
            <p:cNvPr id="1022" name="TextBox 1021">
              <a:extLst>
                <a:ext uri="{FF2B5EF4-FFF2-40B4-BE49-F238E27FC236}">
                  <a16:creationId xmlns:a16="http://schemas.microsoft.com/office/drawing/2014/main" id="{FBCBFAC8-D3B0-E82E-98D5-67B5A04F857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67</a:t>
              </a:r>
            </a:p>
          </p:txBody>
        </p:sp>
        <p:sp>
          <p:nvSpPr>
            <p:cNvPr id="1023" name="TextBox 1022">
              <a:extLst>
                <a:ext uri="{FF2B5EF4-FFF2-40B4-BE49-F238E27FC236}">
                  <a16:creationId xmlns:a16="http://schemas.microsoft.com/office/drawing/2014/main" id="{A1F6A4E6-9B43-D521-9FB9-CED2B21C2C42}"/>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Holmium</a:t>
              </a:r>
            </a:p>
          </p:txBody>
        </p:sp>
        <p:sp>
          <p:nvSpPr>
            <p:cNvPr id="1024" name="TextBox 1023">
              <a:extLst>
                <a:ext uri="{FF2B5EF4-FFF2-40B4-BE49-F238E27FC236}">
                  <a16:creationId xmlns:a16="http://schemas.microsoft.com/office/drawing/2014/main" id="{BB13E69D-1D48-9BF6-1272-A2D29AE42E8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165</a:t>
              </a:r>
            </a:p>
          </p:txBody>
        </p:sp>
      </p:grpSp>
      <p:grpSp>
        <p:nvGrpSpPr>
          <p:cNvPr id="1025" name="Group 1024">
            <a:extLst>
              <a:ext uri="{FF2B5EF4-FFF2-40B4-BE49-F238E27FC236}">
                <a16:creationId xmlns:a16="http://schemas.microsoft.com/office/drawing/2014/main" id="{03ABCBE4-D859-97F1-F0CA-3B030347A57A}"/>
              </a:ext>
            </a:extLst>
          </p:cNvPr>
          <p:cNvGrpSpPr/>
          <p:nvPr/>
        </p:nvGrpSpPr>
        <p:grpSpPr>
          <a:xfrm>
            <a:off x="9049608" y="5551463"/>
            <a:ext cx="595607" cy="618983"/>
            <a:chOff x="744244" y="1125507"/>
            <a:chExt cx="595607" cy="618983"/>
          </a:xfrm>
        </p:grpSpPr>
        <p:sp>
          <p:nvSpPr>
            <p:cNvPr id="1026" name="TextBox 1025">
              <a:extLst>
                <a:ext uri="{FF2B5EF4-FFF2-40B4-BE49-F238E27FC236}">
                  <a16:creationId xmlns:a16="http://schemas.microsoft.com/office/drawing/2014/main" id="{C99CAD7D-54F1-6CA8-C87E-DEDDAB20583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Er</a:t>
              </a:r>
            </a:p>
          </p:txBody>
        </p:sp>
        <p:sp>
          <p:nvSpPr>
            <p:cNvPr id="1027" name="TextBox 1026">
              <a:extLst>
                <a:ext uri="{FF2B5EF4-FFF2-40B4-BE49-F238E27FC236}">
                  <a16:creationId xmlns:a16="http://schemas.microsoft.com/office/drawing/2014/main" id="{4716D476-D014-65A6-3FBC-0628890B7775}"/>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68</a:t>
              </a:r>
            </a:p>
          </p:txBody>
        </p:sp>
        <p:sp>
          <p:nvSpPr>
            <p:cNvPr id="1028" name="TextBox 1027">
              <a:extLst>
                <a:ext uri="{FF2B5EF4-FFF2-40B4-BE49-F238E27FC236}">
                  <a16:creationId xmlns:a16="http://schemas.microsoft.com/office/drawing/2014/main" id="{4412F323-B4CA-BEB7-97D9-F7C246DA985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Erbium</a:t>
              </a:r>
            </a:p>
          </p:txBody>
        </p:sp>
        <p:sp>
          <p:nvSpPr>
            <p:cNvPr id="1029" name="TextBox 1028">
              <a:extLst>
                <a:ext uri="{FF2B5EF4-FFF2-40B4-BE49-F238E27FC236}">
                  <a16:creationId xmlns:a16="http://schemas.microsoft.com/office/drawing/2014/main" id="{62315FC7-76DD-6151-8E9F-B768FFD1A84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167</a:t>
              </a:r>
            </a:p>
          </p:txBody>
        </p:sp>
      </p:grpSp>
      <p:grpSp>
        <p:nvGrpSpPr>
          <p:cNvPr id="1030" name="Group 1029">
            <a:extLst>
              <a:ext uri="{FF2B5EF4-FFF2-40B4-BE49-F238E27FC236}">
                <a16:creationId xmlns:a16="http://schemas.microsoft.com/office/drawing/2014/main" id="{2FD642B2-D3E2-609E-A8C4-FEB136823175}"/>
              </a:ext>
            </a:extLst>
          </p:cNvPr>
          <p:cNvGrpSpPr/>
          <p:nvPr/>
        </p:nvGrpSpPr>
        <p:grpSpPr>
          <a:xfrm>
            <a:off x="9641955" y="5546751"/>
            <a:ext cx="595607" cy="618983"/>
            <a:chOff x="744244" y="1125507"/>
            <a:chExt cx="595607" cy="618983"/>
          </a:xfrm>
        </p:grpSpPr>
        <p:sp>
          <p:nvSpPr>
            <p:cNvPr id="1031" name="TextBox 1030">
              <a:extLst>
                <a:ext uri="{FF2B5EF4-FFF2-40B4-BE49-F238E27FC236}">
                  <a16:creationId xmlns:a16="http://schemas.microsoft.com/office/drawing/2014/main" id="{BAD54D40-262C-6F08-8F22-5C08A1713FA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Tm</a:t>
              </a:r>
            </a:p>
          </p:txBody>
        </p:sp>
        <p:sp>
          <p:nvSpPr>
            <p:cNvPr id="1032" name="TextBox 1031">
              <a:extLst>
                <a:ext uri="{FF2B5EF4-FFF2-40B4-BE49-F238E27FC236}">
                  <a16:creationId xmlns:a16="http://schemas.microsoft.com/office/drawing/2014/main" id="{E02411E5-5CA9-D102-ABAA-5EB707B6BC4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69</a:t>
              </a:r>
            </a:p>
          </p:txBody>
        </p:sp>
        <p:sp>
          <p:nvSpPr>
            <p:cNvPr id="1033" name="TextBox 1032">
              <a:extLst>
                <a:ext uri="{FF2B5EF4-FFF2-40B4-BE49-F238E27FC236}">
                  <a16:creationId xmlns:a16="http://schemas.microsoft.com/office/drawing/2014/main" id="{ED6A689B-E753-39BD-6DE4-C0AE9AB538E7}"/>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Thulium</a:t>
              </a:r>
            </a:p>
          </p:txBody>
        </p:sp>
        <p:sp>
          <p:nvSpPr>
            <p:cNvPr id="1034" name="TextBox 1033">
              <a:extLst>
                <a:ext uri="{FF2B5EF4-FFF2-40B4-BE49-F238E27FC236}">
                  <a16:creationId xmlns:a16="http://schemas.microsoft.com/office/drawing/2014/main" id="{6E3A0345-CFC9-2FF9-0F01-937B817678B0}"/>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169</a:t>
              </a:r>
            </a:p>
          </p:txBody>
        </p:sp>
      </p:grpSp>
      <p:grpSp>
        <p:nvGrpSpPr>
          <p:cNvPr id="1035" name="Group 1034">
            <a:extLst>
              <a:ext uri="{FF2B5EF4-FFF2-40B4-BE49-F238E27FC236}">
                <a16:creationId xmlns:a16="http://schemas.microsoft.com/office/drawing/2014/main" id="{660C23E8-105A-8881-F224-B28AE84839FE}"/>
              </a:ext>
            </a:extLst>
          </p:cNvPr>
          <p:cNvGrpSpPr/>
          <p:nvPr/>
        </p:nvGrpSpPr>
        <p:grpSpPr>
          <a:xfrm>
            <a:off x="10236260" y="5547494"/>
            <a:ext cx="595607" cy="618983"/>
            <a:chOff x="744244" y="1125507"/>
            <a:chExt cx="595607" cy="618983"/>
          </a:xfrm>
        </p:grpSpPr>
        <p:sp>
          <p:nvSpPr>
            <p:cNvPr id="1036" name="TextBox 1035">
              <a:extLst>
                <a:ext uri="{FF2B5EF4-FFF2-40B4-BE49-F238E27FC236}">
                  <a16:creationId xmlns:a16="http://schemas.microsoft.com/office/drawing/2014/main" id="{A2125E36-77B9-9EEA-2229-9A5AAEE226E7}"/>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Yb</a:t>
              </a:r>
            </a:p>
          </p:txBody>
        </p:sp>
        <p:sp>
          <p:nvSpPr>
            <p:cNvPr id="1037" name="TextBox 1036">
              <a:extLst>
                <a:ext uri="{FF2B5EF4-FFF2-40B4-BE49-F238E27FC236}">
                  <a16:creationId xmlns:a16="http://schemas.microsoft.com/office/drawing/2014/main" id="{70132C74-A75F-E303-19F9-2D35D1458E7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70</a:t>
              </a:r>
            </a:p>
          </p:txBody>
        </p:sp>
        <p:sp>
          <p:nvSpPr>
            <p:cNvPr id="1038" name="TextBox 1037">
              <a:extLst>
                <a:ext uri="{FF2B5EF4-FFF2-40B4-BE49-F238E27FC236}">
                  <a16:creationId xmlns:a16="http://schemas.microsoft.com/office/drawing/2014/main" id="{70B999AE-8A08-A54D-F5B0-49DD6E608C2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Ytterbium</a:t>
              </a:r>
            </a:p>
          </p:txBody>
        </p:sp>
        <p:sp>
          <p:nvSpPr>
            <p:cNvPr id="1039" name="TextBox 1038">
              <a:extLst>
                <a:ext uri="{FF2B5EF4-FFF2-40B4-BE49-F238E27FC236}">
                  <a16:creationId xmlns:a16="http://schemas.microsoft.com/office/drawing/2014/main" id="{BEFFEE18-8383-9C87-4A24-16317AED67F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173</a:t>
              </a:r>
            </a:p>
          </p:txBody>
        </p:sp>
      </p:grpSp>
      <p:grpSp>
        <p:nvGrpSpPr>
          <p:cNvPr id="1040" name="Group 1039">
            <a:extLst>
              <a:ext uri="{FF2B5EF4-FFF2-40B4-BE49-F238E27FC236}">
                <a16:creationId xmlns:a16="http://schemas.microsoft.com/office/drawing/2014/main" id="{081F3745-435F-F083-643B-A7D5F98512DB}"/>
              </a:ext>
            </a:extLst>
          </p:cNvPr>
          <p:cNvGrpSpPr/>
          <p:nvPr/>
        </p:nvGrpSpPr>
        <p:grpSpPr>
          <a:xfrm>
            <a:off x="10838935" y="5544939"/>
            <a:ext cx="595607" cy="618983"/>
            <a:chOff x="744244" y="1125507"/>
            <a:chExt cx="595607" cy="618983"/>
          </a:xfrm>
        </p:grpSpPr>
        <p:sp>
          <p:nvSpPr>
            <p:cNvPr id="1041" name="TextBox 1040">
              <a:extLst>
                <a:ext uri="{FF2B5EF4-FFF2-40B4-BE49-F238E27FC236}">
                  <a16:creationId xmlns:a16="http://schemas.microsoft.com/office/drawing/2014/main" id="{47CB410F-552A-C9AA-EF47-92661789D10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Lu</a:t>
              </a:r>
            </a:p>
          </p:txBody>
        </p:sp>
        <p:sp>
          <p:nvSpPr>
            <p:cNvPr id="1042" name="TextBox 1041">
              <a:extLst>
                <a:ext uri="{FF2B5EF4-FFF2-40B4-BE49-F238E27FC236}">
                  <a16:creationId xmlns:a16="http://schemas.microsoft.com/office/drawing/2014/main" id="{2860435E-B77D-2C39-0C61-A87E05501091}"/>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71</a:t>
              </a:r>
            </a:p>
          </p:txBody>
        </p:sp>
        <p:sp>
          <p:nvSpPr>
            <p:cNvPr id="1043" name="TextBox 1042">
              <a:extLst>
                <a:ext uri="{FF2B5EF4-FFF2-40B4-BE49-F238E27FC236}">
                  <a16:creationId xmlns:a16="http://schemas.microsoft.com/office/drawing/2014/main" id="{2F6070C2-3CD6-E04E-AB4B-350689A33EA9}"/>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Lutetium</a:t>
              </a:r>
            </a:p>
          </p:txBody>
        </p:sp>
        <p:sp>
          <p:nvSpPr>
            <p:cNvPr id="1044" name="TextBox 1043">
              <a:extLst>
                <a:ext uri="{FF2B5EF4-FFF2-40B4-BE49-F238E27FC236}">
                  <a16:creationId xmlns:a16="http://schemas.microsoft.com/office/drawing/2014/main" id="{2D52C582-E010-69E0-749D-06D88F5A7A9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175</a:t>
              </a:r>
            </a:p>
          </p:txBody>
        </p:sp>
      </p:grpSp>
      <p:grpSp>
        <p:nvGrpSpPr>
          <p:cNvPr id="1060" name="Group 1059">
            <a:extLst>
              <a:ext uri="{FF2B5EF4-FFF2-40B4-BE49-F238E27FC236}">
                <a16:creationId xmlns:a16="http://schemas.microsoft.com/office/drawing/2014/main" id="{5D5CA6B1-6919-FC2C-AEC9-035743F73DE0}"/>
              </a:ext>
            </a:extLst>
          </p:cNvPr>
          <p:cNvGrpSpPr/>
          <p:nvPr/>
        </p:nvGrpSpPr>
        <p:grpSpPr>
          <a:xfrm>
            <a:off x="2501079" y="5544727"/>
            <a:ext cx="639293" cy="618983"/>
            <a:chOff x="710801" y="1125507"/>
            <a:chExt cx="639293" cy="618983"/>
          </a:xfrm>
        </p:grpSpPr>
        <p:sp>
          <p:nvSpPr>
            <p:cNvPr id="1061" name="TextBox 1060">
              <a:extLst>
                <a:ext uri="{FF2B5EF4-FFF2-40B4-BE49-F238E27FC236}">
                  <a16:creationId xmlns:a16="http://schemas.microsoft.com/office/drawing/2014/main" id="{66E62373-BF92-A938-A8B8-538D3E874ADA}"/>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La</a:t>
              </a:r>
            </a:p>
          </p:txBody>
        </p:sp>
        <p:sp>
          <p:nvSpPr>
            <p:cNvPr id="1062" name="TextBox 1061">
              <a:extLst>
                <a:ext uri="{FF2B5EF4-FFF2-40B4-BE49-F238E27FC236}">
                  <a16:creationId xmlns:a16="http://schemas.microsoft.com/office/drawing/2014/main" id="{01F7E947-3700-A5DD-CC73-D149591E9A6F}"/>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57</a:t>
              </a:r>
            </a:p>
          </p:txBody>
        </p:sp>
        <p:sp>
          <p:nvSpPr>
            <p:cNvPr id="1063" name="TextBox 1062">
              <a:extLst>
                <a:ext uri="{FF2B5EF4-FFF2-40B4-BE49-F238E27FC236}">
                  <a16:creationId xmlns:a16="http://schemas.microsoft.com/office/drawing/2014/main" id="{A3206C6D-9F41-CF27-50CB-2D5BBF14EDB5}"/>
                </a:ext>
              </a:extLst>
            </p:cNvPr>
            <p:cNvSpPr txBox="1"/>
            <p:nvPr/>
          </p:nvSpPr>
          <p:spPr>
            <a:xfrm>
              <a:off x="710801" y="1423197"/>
              <a:ext cx="639293" cy="184666"/>
            </a:xfrm>
            <a:prstGeom prst="rect">
              <a:avLst/>
            </a:prstGeom>
            <a:noFill/>
          </p:spPr>
          <p:txBody>
            <a:bodyPr wrap="square" rtlCol="0">
              <a:spAutoFit/>
            </a:bodyPr>
            <a:lstStyle/>
            <a:p>
              <a:pPr algn="ctr"/>
              <a:r>
                <a:rPr lang="en-US" sz="600" dirty="0">
                  <a:solidFill>
                    <a:prstClr val="black"/>
                  </a:solidFill>
                  <a:latin typeface="Work Sans" pitchFamily="2" charset="0"/>
                </a:rPr>
                <a:t>Lanthanum</a:t>
              </a:r>
            </a:p>
          </p:txBody>
        </p:sp>
        <p:sp>
          <p:nvSpPr>
            <p:cNvPr id="1064" name="TextBox 1063">
              <a:extLst>
                <a:ext uri="{FF2B5EF4-FFF2-40B4-BE49-F238E27FC236}">
                  <a16:creationId xmlns:a16="http://schemas.microsoft.com/office/drawing/2014/main" id="{D3AF9E13-C071-28C9-4828-C05AE9616C89}"/>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139</a:t>
              </a:r>
            </a:p>
          </p:txBody>
        </p:sp>
      </p:grpSp>
      <p:grpSp>
        <p:nvGrpSpPr>
          <p:cNvPr id="1065" name="Group 1064">
            <a:extLst>
              <a:ext uri="{FF2B5EF4-FFF2-40B4-BE49-F238E27FC236}">
                <a16:creationId xmlns:a16="http://schemas.microsoft.com/office/drawing/2014/main" id="{D9C9200A-AAFF-138D-721F-EEBA1BB404C9}"/>
              </a:ext>
            </a:extLst>
          </p:cNvPr>
          <p:cNvGrpSpPr/>
          <p:nvPr/>
        </p:nvGrpSpPr>
        <p:grpSpPr>
          <a:xfrm>
            <a:off x="3122237" y="5546541"/>
            <a:ext cx="595607" cy="618983"/>
            <a:chOff x="744244" y="1125507"/>
            <a:chExt cx="595607" cy="618983"/>
          </a:xfrm>
        </p:grpSpPr>
        <p:sp>
          <p:nvSpPr>
            <p:cNvPr id="1066" name="TextBox 1065">
              <a:extLst>
                <a:ext uri="{FF2B5EF4-FFF2-40B4-BE49-F238E27FC236}">
                  <a16:creationId xmlns:a16="http://schemas.microsoft.com/office/drawing/2014/main" id="{7909103F-4287-7938-4FDD-9F5ABB90A170}"/>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Ce</a:t>
              </a:r>
            </a:p>
          </p:txBody>
        </p:sp>
        <p:sp>
          <p:nvSpPr>
            <p:cNvPr id="1067" name="TextBox 1066">
              <a:extLst>
                <a:ext uri="{FF2B5EF4-FFF2-40B4-BE49-F238E27FC236}">
                  <a16:creationId xmlns:a16="http://schemas.microsoft.com/office/drawing/2014/main" id="{658AD9E8-A145-A97D-B457-13CBD1C7527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58</a:t>
              </a:r>
            </a:p>
          </p:txBody>
        </p:sp>
        <p:sp>
          <p:nvSpPr>
            <p:cNvPr id="1068" name="TextBox 1067">
              <a:extLst>
                <a:ext uri="{FF2B5EF4-FFF2-40B4-BE49-F238E27FC236}">
                  <a16:creationId xmlns:a16="http://schemas.microsoft.com/office/drawing/2014/main" id="{5EA447E2-77B2-632D-4CA3-59D7D10475B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Cerium</a:t>
              </a:r>
            </a:p>
          </p:txBody>
        </p:sp>
        <p:sp>
          <p:nvSpPr>
            <p:cNvPr id="1069" name="TextBox 1068">
              <a:extLst>
                <a:ext uri="{FF2B5EF4-FFF2-40B4-BE49-F238E27FC236}">
                  <a16:creationId xmlns:a16="http://schemas.microsoft.com/office/drawing/2014/main" id="{51C2F45B-5669-AFE8-45A0-8E57001EE8F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140</a:t>
              </a:r>
            </a:p>
          </p:txBody>
        </p:sp>
      </p:grpSp>
      <p:grpSp>
        <p:nvGrpSpPr>
          <p:cNvPr id="1070" name="Group 1069">
            <a:extLst>
              <a:ext uri="{FF2B5EF4-FFF2-40B4-BE49-F238E27FC236}">
                <a16:creationId xmlns:a16="http://schemas.microsoft.com/office/drawing/2014/main" id="{1536C1A3-5107-49BF-0874-A6D5C88424C8}"/>
              </a:ext>
            </a:extLst>
          </p:cNvPr>
          <p:cNvGrpSpPr/>
          <p:nvPr/>
        </p:nvGrpSpPr>
        <p:grpSpPr>
          <a:xfrm>
            <a:off x="3631798" y="5545877"/>
            <a:ext cx="756169" cy="618983"/>
            <a:chOff x="666168" y="1125507"/>
            <a:chExt cx="756169" cy="618983"/>
          </a:xfrm>
        </p:grpSpPr>
        <p:sp>
          <p:nvSpPr>
            <p:cNvPr id="1071" name="TextBox 1070">
              <a:extLst>
                <a:ext uri="{FF2B5EF4-FFF2-40B4-BE49-F238E27FC236}">
                  <a16:creationId xmlns:a16="http://schemas.microsoft.com/office/drawing/2014/main" id="{2E2B7241-163C-7EAA-BB7B-E7A05C6DE32E}"/>
                </a:ext>
              </a:extLst>
            </p:cNvPr>
            <p:cNvSpPr txBox="1"/>
            <p:nvPr/>
          </p:nvSpPr>
          <p:spPr>
            <a:xfrm>
              <a:off x="767233" y="1236858"/>
              <a:ext cx="548640" cy="246221"/>
            </a:xfrm>
            <a:prstGeom prst="rect">
              <a:avLst/>
            </a:prstGeom>
            <a:noFill/>
          </p:spPr>
          <p:txBody>
            <a:bodyPr wrap="square" rtlCol="0">
              <a:spAutoFit/>
            </a:bodyPr>
            <a:lstStyle/>
            <a:p>
              <a:pPr algn="ctr"/>
              <a:r>
                <a:rPr lang="en-US" sz="1000" b="1" dirty="0" err="1">
                  <a:solidFill>
                    <a:prstClr val="black"/>
                  </a:solidFill>
                  <a:latin typeface="Work Sans" pitchFamily="2" charset="0"/>
                </a:rPr>
                <a:t>Pr</a:t>
              </a:r>
              <a:endParaRPr lang="en-US" sz="1000" b="1" dirty="0">
                <a:solidFill>
                  <a:prstClr val="black"/>
                </a:solidFill>
                <a:latin typeface="Work Sans" pitchFamily="2" charset="0"/>
              </a:endParaRPr>
            </a:p>
          </p:txBody>
        </p:sp>
        <p:sp>
          <p:nvSpPr>
            <p:cNvPr id="1072" name="TextBox 1071">
              <a:extLst>
                <a:ext uri="{FF2B5EF4-FFF2-40B4-BE49-F238E27FC236}">
                  <a16:creationId xmlns:a16="http://schemas.microsoft.com/office/drawing/2014/main" id="{1EC2AFA3-0D50-DC17-54B1-F8BB07F19EE6}"/>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59</a:t>
              </a:r>
            </a:p>
          </p:txBody>
        </p:sp>
        <p:sp>
          <p:nvSpPr>
            <p:cNvPr id="1073" name="TextBox 1072">
              <a:extLst>
                <a:ext uri="{FF2B5EF4-FFF2-40B4-BE49-F238E27FC236}">
                  <a16:creationId xmlns:a16="http://schemas.microsoft.com/office/drawing/2014/main" id="{DD4E5334-CCB1-3A45-DD98-A7BE2D4E8505}"/>
                </a:ext>
              </a:extLst>
            </p:cNvPr>
            <p:cNvSpPr txBox="1"/>
            <p:nvPr/>
          </p:nvSpPr>
          <p:spPr>
            <a:xfrm>
              <a:off x="666168" y="1422411"/>
              <a:ext cx="756169" cy="184666"/>
            </a:xfrm>
            <a:prstGeom prst="rect">
              <a:avLst/>
            </a:prstGeom>
            <a:noFill/>
          </p:spPr>
          <p:txBody>
            <a:bodyPr wrap="square" rtlCol="0">
              <a:spAutoFit/>
            </a:bodyPr>
            <a:lstStyle/>
            <a:p>
              <a:pPr algn="ctr"/>
              <a:r>
                <a:rPr lang="en-US" sz="600" dirty="0">
                  <a:solidFill>
                    <a:prstClr val="black"/>
                  </a:solidFill>
                  <a:latin typeface="Work Sans" pitchFamily="2" charset="0"/>
                </a:rPr>
                <a:t>Praseodymium</a:t>
              </a:r>
            </a:p>
          </p:txBody>
        </p:sp>
        <p:sp>
          <p:nvSpPr>
            <p:cNvPr id="1074" name="TextBox 1073">
              <a:extLst>
                <a:ext uri="{FF2B5EF4-FFF2-40B4-BE49-F238E27FC236}">
                  <a16:creationId xmlns:a16="http://schemas.microsoft.com/office/drawing/2014/main" id="{D3937A3E-6E3D-F739-6D53-BD06F5F03F28}"/>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141</a:t>
              </a:r>
            </a:p>
          </p:txBody>
        </p:sp>
      </p:grpSp>
      <p:grpSp>
        <p:nvGrpSpPr>
          <p:cNvPr id="1075" name="Group 1074">
            <a:extLst>
              <a:ext uri="{FF2B5EF4-FFF2-40B4-BE49-F238E27FC236}">
                <a16:creationId xmlns:a16="http://schemas.microsoft.com/office/drawing/2014/main" id="{B3AE34D6-18D3-AA0C-420B-49336843005F}"/>
              </a:ext>
            </a:extLst>
          </p:cNvPr>
          <p:cNvGrpSpPr/>
          <p:nvPr/>
        </p:nvGrpSpPr>
        <p:grpSpPr>
          <a:xfrm>
            <a:off x="4220758" y="5551288"/>
            <a:ext cx="754695" cy="618983"/>
            <a:chOff x="655077" y="1125507"/>
            <a:chExt cx="754695" cy="618983"/>
          </a:xfrm>
        </p:grpSpPr>
        <p:sp>
          <p:nvSpPr>
            <p:cNvPr id="1076" name="TextBox 1075">
              <a:extLst>
                <a:ext uri="{FF2B5EF4-FFF2-40B4-BE49-F238E27FC236}">
                  <a16:creationId xmlns:a16="http://schemas.microsoft.com/office/drawing/2014/main" id="{3DDC2B7A-F2F5-6AF9-7CD0-D3C46A9A4A3B}"/>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Nd</a:t>
              </a:r>
            </a:p>
          </p:txBody>
        </p:sp>
        <p:sp>
          <p:nvSpPr>
            <p:cNvPr id="1077" name="TextBox 1076">
              <a:extLst>
                <a:ext uri="{FF2B5EF4-FFF2-40B4-BE49-F238E27FC236}">
                  <a16:creationId xmlns:a16="http://schemas.microsoft.com/office/drawing/2014/main" id="{EF4748A3-A29E-1505-DB4E-279E3C59DBA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60</a:t>
              </a:r>
            </a:p>
          </p:txBody>
        </p:sp>
        <p:sp>
          <p:nvSpPr>
            <p:cNvPr id="1078" name="TextBox 1077">
              <a:extLst>
                <a:ext uri="{FF2B5EF4-FFF2-40B4-BE49-F238E27FC236}">
                  <a16:creationId xmlns:a16="http://schemas.microsoft.com/office/drawing/2014/main" id="{935035C7-FB9F-2506-539D-2E6B1919B743}"/>
                </a:ext>
              </a:extLst>
            </p:cNvPr>
            <p:cNvSpPr txBox="1"/>
            <p:nvPr/>
          </p:nvSpPr>
          <p:spPr>
            <a:xfrm>
              <a:off x="655077" y="1412023"/>
              <a:ext cx="754695" cy="184666"/>
            </a:xfrm>
            <a:prstGeom prst="rect">
              <a:avLst/>
            </a:prstGeom>
            <a:noFill/>
          </p:spPr>
          <p:txBody>
            <a:bodyPr wrap="square" rtlCol="0">
              <a:spAutoFit/>
            </a:bodyPr>
            <a:lstStyle/>
            <a:p>
              <a:pPr algn="ctr"/>
              <a:r>
                <a:rPr lang="en-US" sz="600" dirty="0">
                  <a:solidFill>
                    <a:prstClr val="black"/>
                  </a:solidFill>
                  <a:latin typeface="Work Sans" pitchFamily="2" charset="0"/>
                </a:rPr>
                <a:t>Neodymium</a:t>
              </a:r>
            </a:p>
          </p:txBody>
        </p:sp>
        <p:sp>
          <p:nvSpPr>
            <p:cNvPr id="1079" name="TextBox 1078">
              <a:extLst>
                <a:ext uri="{FF2B5EF4-FFF2-40B4-BE49-F238E27FC236}">
                  <a16:creationId xmlns:a16="http://schemas.microsoft.com/office/drawing/2014/main" id="{621565C8-14F9-356C-069E-14D179C07714}"/>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144</a:t>
              </a:r>
            </a:p>
          </p:txBody>
        </p:sp>
      </p:grpSp>
      <p:grpSp>
        <p:nvGrpSpPr>
          <p:cNvPr id="1080" name="Group 1079">
            <a:extLst>
              <a:ext uri="{FF2B5EF4-FFF2-40B4-BE49-F238E27FC236}">
                <a16:creationId xmlns:a16="http://schemas.microsoft.com/office/drawing/2014/main" id="{F482C8AA-083C-BC71-9BA1-5E58276CB6D5}"/>
              </a:ext>
            </a:extLst>
          </p:cNvPr>
          <p:cNvGrpSpPr/>
          <p:nvPr/>
        </p:nvGrpSpPr>
        <p:grpSpPr>
          <a:xfrm>
            <a:off x="4869791" y="6146206"/>
            <a:ext cx="678469" cy="618983"/>
            <a:chOff x="716085" y="1125507"/>
            <a:chExt cx="678469" cy="618983"/>
          </a:xfrm>
        </p:grpSpPr>
        <p:sp>
          <p:nvSpPr>
            <p:cNvPr id="1081" name="TextBox 1080">
              <a:extLst>
                <a:ext uri="{FF2B5EF4-FFF2-40B4-BE49-F238E27FC236}">
                  <a16:creationId xmlns:a16="http://schemas.microsoft.com/office/drawing/2014/main" id="{A86E37EB-E7E3-A3DD-2780-49ECD11030C3}"/>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Np</a:t>
              </a:r>
            </a:p>
          </p:txBody>
        </p:sp>
        <p:sp>
          <p:nvSpPr>
            <p:cNvPr id="1082" name="TextBox 1081">
              <a:extLst>
                <a:ext uri="{FF2B5EF4-FFF2-40B4-BE49-F238E27FC236}">
                  <a16:creationId xmlns:a16="http://schemas.microsoft.com/office/drawing/2014/main" id="{46F3FC36-9125-01FB-CB0D-F8B41283E05D}"/>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93</a:t>
              </a:r>
            </a:p>
          </p:txBody>
        </p:sp>
        <p:sp>
          <p:nvSpPr>
            <p:cNvPr id="1083" name="TextBox 1082">
              <a:extLst>
                <a:ext uri="{FF2B5EF4-FFF2-40B4-BE49-F238E27FC236}">
                  <a16:creationId xmlns:a16="http://schemas.microsoft.com/office/drawing/2014/main" id="{A47E8B23-C160-37EA-2AC0-83A76ECB4DE9}"/>
                </a:ext>
              </a:extLst>
            </p:cNvPr>
            <p:cNvSpPr txBox="1"/>
            <p:nvPr/>
          </p:nvSpPr>
          <p:spPr>
            <a:xfrm>
              <a:off x="716085" y="1423901"/>
              <a:ext cx="678469" cy="184666"/>
            </a:xfrm>
            <a:prstGeom prst="rect">
              <a:avLst/>
            </a:prstGeom>
            <a:noFill/>
          </p:spPr>
          <p:txBody>
            <a:bodyPr wrap="square" rtlCol="0">
              <a:spAutoFit/>
            </a:bodyPr>
            <a:lstStyle/>
            <a:p>
              <a:pPr algn="ctr"/>
              <a:r>
                <a:rPr lang="en-US" sz="600" dirty="0">
                  <a:solidFill>
                    <a:prstClr val="black"/>
                  </a:solidFill>
                  <a:latin typeface="Work Sans" pitchFamily="2" charset="0"/>
                </a:rPr>
                <a:t>Neptunium</a:t>
              </a:r>
            </a:p>
          </p:txBody>
        </p:sp>
        <p:sp>
          <p:nvSpPr>
            <p:cNvPr id="1084" name="TextBox 1083">
              <a:extLst>
                <a:ext uri="{FF2B5EF4-FFF2-40B4-BE49-F238E27FC236}">
                  <a16:creationId xmlns:a16="http://schemas.microsoft.com/office/drawing/2014/main" id="{45B1F635-63CE-DBF6-62C0-A520B704A10D}"/>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237</a:t>
              </a:r>
            </a:p>
          </p:txBody>
        </p:sp>
      </p:grpSp>
      <p:grpSp>
        <p:nvGrpSpPr>
          <p:cNvPr id="1085" name="Group 1084">
            <a:extLst>
              <a:ext uri="{FF2B5EF4-FFF2-40B4-BE49-F238E27FC236}">
                <a16:creationId xmlns:a16="http://schemas.microsoft.com/office/drawing/2014/main" id="{949BE85E-9BF3-81A5-AE77-CEFC759FCA9B}"/>
              </a:ext>
            </a:extLst>
          </p:cNvPr>
          <p:cNvGrpSpPr/>
          <p:nvPr/>
        </p:nvGrpSpPr>
        <p:grpSpPr>
          <a:xfrm>
            <a:off x="5485253" y="6146206"/>
            <a:ext cx="595607" cy="618983"/>
            <a:chOff x="744244" y="1125507"/>
            <a:chExt cx="595607" cy="618983"/>
          </a:xfrm>
        </p:grpSpPr>
        <p:sp>
          <p:nvSpPr>
            <p:cNvPr id="1086" name="TextBox 1085">
              <a:extLst>
                <a:ext uri="{FF2B5EF4-FFF2-40B4-BE49-F238E27FC236}">
                  <a16:creationId xmlns:a16="http://schemas.microsoft.com/office/drawing/2014/main" id="{D5CBE02D-B380-F4D4-5DAD-581F260EB9D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Pu</a:t>
              </a:r>
            </a:p>
          </p:txBody>
        </p:sp>
        <p:sp>
          <p:nvSpPr>
            <p:cNvPr id="1087" name="TextBox 1086">
              <a:extLst>
                <a:ext uri="{FF2B5EF4-FFF2-40B4-BE49-F238E27FC236}">
                  <a16:creationId xmlns:a16="http://schemas.microsoft.com/office/drawing/2014/main" id="{84DCAB4F-C0BF-6373-ADDC-5BC28340A62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94</a:t>
              </a:r>
            </a:p>
          </p:txBody>
        </p:sp>
        <p:sp>
          <p:nvSpPr>
            <p:cNvPr id="1088" name="TextBox 1087">
              <a:extLst>
                <a:ext uri="{FF2B5EF4-FFF2-40B4-BE49-F238E27FC236}">
                  <a16:creationId xmlns:a16="http://schemas.microsoft.com/office/drawing/2014/main" id="{1C48648B-2B29-1C8B-63A5-E63C4C86FFA6}"/>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Plutonium</a:t>
              </a:r>
            </a:p>
          </p:txBody>
        </p:sp>
        <p:sp>
          <p:nvSpPr>
            <p:cNvPr id="1089" name="TextBox 1088">
              <a:extLst>
                <a:ext uri="{FF2B5EF4-FFF2-40B4-BE49-F238E27FC236}">
                  <a16:creationId xmlns:a16="http://schemas.microsoft.com/office/drawing/2014/main" id="{1D05A47C-10F5-C6FA-9DB3-0B28A7E8B6E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244</a:t>
              </a:r>
            </a:p>
          </p:txBody>
        </p:sp>
      </p:grpSp>
      <p:grpSp>
        <p:nvGrpSpPr>
          <p:cNvPr id="1090" name="Group 1089">
            <a:extLst>
              <a:ext uri="{FF2B5EF4-FFF2-40B4-BE49-F238E27FC236}">
                <a16:creationId xmlns:a16="http://schemas.microsoft.com/office/drawing/2014/main" id="{8123702F-A493-D91E-E8AF-538602DAABD5}"/>
              </a:ext>
            </a:extLst>
          </p:cNvPr>
          <p:cNvGrpSpPr/>
          <p:nvPr/>
        </p:nvGrpSpPr>
        <p:grpSpPr>
          <a:xfrm>
            <a:off x="6079633" y="6146206"/>
            <a:ext cx="595607" cy="618983"/>
            <a:chOff x="744244" y="1125507"/>
            <a:chExt cx="595607" cy="618983"/>
          </a:xfrm>
        </p:grpSpPr>
        <p:sp>
          <p:nvSpPr>
            <p:cNvPr id="1091" name="TextBox 1090">
              <a:extLst>
                <a:ext uri="{FF2B5EF4-FFF2-40B4-BE49-F238E27FC236}">
                  <a16:creationId xmlns:a16="http://schemas.microsoft.com/office/drawing/2014/main" id="{A2978D3A-EB72-5D84-4C03-5938C19E86F9}"/>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Am</a:t>
              </a:r>
            </a:p>
          </p:txBody>
        </p:sp>
        <p:sp>
          <p:nvSpPr>
            <p:cNvPr id="1092" name="TextBox 1091">
              <a:extLst>
                <a:ext uri="{FF2B5EF4-FFF2-40B4-BE49-F238E27FC236}">
                  <a16:creationId xmlns:a16="http://schemas.microsoft.com/office/drawing/2014/main" id="{177E387D-D748-6BCF-D4DE-72AE211734C4}"/>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95</a:t>
              </a:r>
            </a:p>
          </p:txBody>
        </p:sp>
        <p:sp>
          <p:nvSpPr>
            <p:cNvPr id="1093" name="TextBox 1092">
              <a:extLst>
                <a:ext uri="{FF2B5EF4-FFF2-40B4-BE49-F238E27FC236}">
                  <a16:creationId xmlns:a16="http://schemas.microsoft.com/office/drawing/2014/main" id="{5C8E5E7E-D69E-CFBF-EF57-4CCDF7F93C7A}"/>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Americium</a:t>
              </a:r>
            </a:p>
          </p:txBody>
        </p:sp>
        <p:sp>
          <p:nvSpPr>
            <p:cNvPr id="1094" name="TextBox 1093">
              <a:extLst>
                <a:ext uri="{FF2B5EF4-FFF2-40B4-BE49-F238E27FC236}">
                  <a16:creationId xmlns:a16="http://schemas.microsoft.com/office/drawing/2014/main" id="{3FF7B83E-7D40-46EF-3F6D-B14A4EE7535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243</a:t>
              </a:r>
            </a:p>
          </p:txBody>
        </p:sp>
      </p:grpSp>
      <p:grpSp>
        <p:nvGrpSpPr>
          <p:cNvPr id="1095" name="Group 1094">
            <a:extLst>
              <a:ext uri="{FF2B5EF4-FFF2-40B4-BE49-F238E27FC236}">
                <a16:creationId xmlns:a16="http://schemas.microsoft.com/office/drawing/2014/main" id="{85671E34-BA68-FF04-ADD6-F4C627230E9E}"/>
              </a:ext>
            </a:extLst>
          </p:cNvPr>
          <p:cNvGrpSpPr/>
          <p:nvPr/>
        </p:nvGrpSpPr>
        <p:grpSpPr>
          <a:xfrm>
            <a:off x="6677368" y="6146206"/>
            <a:ext cx="595607" cy="618983"/>
            <a:chOff x="744244" y="1125507"/>
            <a:chExt cx="595607" cy="618983"/>
          </a:xfrm>
        </p:grpSpPr>
        <p:sp>
          <p:nvSpPr>
            <p:cNvPr id="1096" name="TextBox 1095">
              <a:extLst>
                <a:ext uri="{FF2B5EF4-FFF2-40B4-BE49-F238E27FC236}">
                  <a16:creationId xmlns:a16="http://schemas.microsoft.com/office/drawing/2014/main" id="{BECB8AD3-2502-725E-0B66-879F5ED06F7A}"/>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Cm</a:t>
              </a:r>
            </a:p>
          </p:txBody>
        </p:sp>
        <p:sp>
          <p:nvSpPr>
            <p:cNvPr id="1097" name="TextBox 1096">
              <a:extLst>
                <a:ext uri="{FF2B5EF4-FFF2-40B4-BE49-F238E27FC236}">
                  <a16:creationId xmlns:a16="http://schemas.microsoft.com/office/drawing/2014/main" id="{C9590335-B429-0542-70F2-25C82369A28A}"/>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96</a:t>
              </a:r>
            </a:p>
          </p:txBody>
        </p:sp>
        <p:sp>
          <p:nvSpPr>
            <p:cNvPr id="1098" name="TextBox 1097">
              <a:extLst>
                <a:ext uri="{FF2B5EF4-FFF2-40B4-BE49-F238E27FC236}">
                  <a16:creationId xmlns:a16="http://schemas.microsoft.com/office/drawing/2014/main" id="{DA803370-6A9D-23A5-A4F2-0CF724BB5ABA}"/>
                </a:ext>
              </a:extLst>
            </p:cNvPr>
            <p:cNvSpPr txBox="1"/>
            <p:nvPr/>
          </p:nvSpPr>
          <p:spPr>
            <a:xfrm>
              <a:off x="744244" y="1424113"/>
              <a:ext cx="595607" cy="184666"/>
            </a:xfrm>
            <a:prstGeom prst="rect">
              <a:avLst/>
            </a:prstGeom>
            <a:noFill/>
          </p:spPr>
          <p:txBody>
            <a:bodyPr wrap="square" rtlCol="0">
              <a:spAutoFit/>
            </a:bodyPr>
            <a:lstStyle/>
            <a:p>
              <a:pPr algn="ctr"/>
              <a:r>
                <a:rPr lang="en-US" sz="600" dirty="0" err="1">
                  <a:solidFill>
                    <a:prstClr val="black"/>
                  </a:solidFill>
                  <a:latin typeface="Work Sans" pitchFamily="2" charset="0"/>
                </a:rPr>
                <a:t>Currium</a:t>
              </a:r>
              <a:endParaRPr lang="en-US" sz="600" dirty="0">
                <a:solidFill>
                  <a:prstClr val="black"/>
                </a:solidFill>
                <a:latin typeface="Work Sans" pitchFamily="2" charset="0"/>
              </a:endParaRPr>
            </a:p>
          </p:txBody>
        </p:sp>
        <p:sp>
          <p:nvSpPr>
            <p:cNvPr id="1099" name="TextBox 1098">
              <a:extLst>
                <a:ext uri="{FF2B5EF4-FFF2-40B4-BE49-F238E27FC236}">
                  <a16:creationId xmlns:a16="http://schemas.microsoft.com/office/drawing/2014/main" id="{EFEB56E0-C4CA-E753-0FB6-22A562885F9B}"/>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247</a:t>
              </a:r>
            </a:p>
          </p:txBody>
        </p:sp>
      </p:grpSp>
      <p:grpSp>
        <p:nvGrpSpPr>
          <p:cNvPr id="1100" name="Group 1099">
            <a:extLst>
              <a:ext uri="{FF2B5EF4-FFF2-40B4-BE49-F238E27FC236}">
                <a16:creationId xmlns:a16="http://schemas.microsoft.com/office/drawing/2014/main" id="{E2AFC895-E508-DF17-5BDA-C514BEFB8839}"/>
              </a:ext>
            </a:extLst>
          </p:cNvPr>
          <p:cNvGrpSpPr/>
          <p:nvPr/>
        </p:nvGrpSpPr>
        <p:grpSpPr>
          <a:xfrm>
            <a:off x="7265012" y="6149468"/>
            <a:ext cx="595607" cy="618983"/>
            <a:chOff x="744244" y="1125507"/>
            <a:chExt cx="595607" cy="618983"/>
          </a:xfrm>
        </p:grpSpPr>
        <p:sp>
          <p:nvSpPr>
            <p:cNvPr id="1101" name="TextBox 1100">
              <a:extLst>
                <a:ext uri="{FF2B5EF4-FFF2-40B4-BE49-F238E27FC236}">
                  <a16:creationId xmlns:a16="http://schemas.microsoft.com/office/drawing/2014/main" id="{ED4D4467-9A69-7536-ADBD-F3E08B7ECC1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Bk</a:t>
              </a:r>
            </a:p>
          </p:txBody>
        </p:sp>
        <p:sp>
          <p:nvSpPr>
            <p:cNvPr id="1102" name="TextBox 1101">
              <a:extLst>
                <a:ext uri="{FF2B5EF4-FFF2-40B4-BE49-F238E27FC236}">
                  <a16:creationId xmlns:a16="http://schemas.microsoft.com/office/drawing/2014/main" id="{5067E1D1-B033-18F4-C06B-EF2C28875323}"/>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97</a:t>
              </a:r>
            </a:p>
          </p:txBody>
        </p:sp>
        <p:sp>
          <p:nvSpPr>
            <p:cNvPr id="1103" name="TextBox 1102">
              <a:extLst>
                <a:ext uri="{FF2B5EF4-FFF2-40B4-BE49-F238E27FC236}">
                  <a16:creationId xmlns:a16="http://schemas.microsoft.com/office/drawing/2014/main" id="{AA502491-3FE2-1186-477E-8533AF21827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Berkelium</a:t>
              </a:r>
            </a:p>
          </p:txBody>
        </p:sp>
        <p:sp>
          <p:nvSpPr>
            <p:cNvPr id="1104" name="TextBox 1103">
              <a:extLst>
                <a:ext uri="{FF2B5EF4-FFF2-40B4-BE49-F238E27FC236}">
                  <a16:creationId xmlns:a16="http://schemas.microsoft.com/office/drawing/2014/main" id="{539D4D4B-38DA-1810-DBC0-1415EDC407A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247</a:t>
              </a:r>
            </a:p>
          </p:txBody>
        </p:sp>
      </p:grpSp>
      <p:grpSp>
        <p:nvGrpSpPr>
          <p:cNvPr id="1105" name="Group 1104">
            <a:extLst>
              <a:ext uri="{FF2B5EF4-FFF2-40B4-BE49-F238E27FC236}">
                <a16:creationId xmlns:a16="http://schemas.microsoft.com/office/drawing/2014/main" id="{AECE6AFA-2D08-CD3A-378B-239AEC9073CF}"/>
              </a:ext>
            </a:extLst>
          </p:cNvPr>
          <p:cNvGrpSpPr/>
          <p:nvPr/>
        </p:nvGrpSpPr>
        <p:grpSpPr>
          <a:xfrm>
            <a:off x="7787747" y="6152767"/>
            <a:ext cx="757192" cy="618983"/>
            <a:chOff x="673503" y="1125507"/>
            <a:chExt cx="757192" cy="618983"/>
          </a:xfrm>
        </p:grpSpPr>
        <p:sp>
          <p:nvSpPr>
            <p:cNvPr id="1106" name="TextBox 1105">
              <a:extLst>
                <a:ext uri="{FF2B5EF4-FFF2-40B4-BE49-F238E27FC236}">
                  <a16:creationId xmlns:a16="http://schemas.microsoft.com/office/drawing/2014/main" id="{E22461F2-E086-4A13-5151-D7EE6FDD655F}"/>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Cf</a:t>
              </a:r>
            </a:p>
          </p:txBody>
        </p:sp>
        <p:sp>
          <p:nvSpPr>
            <p:cNvPr id="1107" name="TextBox 1106">
              <a:extLst>
                <a:ext uri="{FF2B5EF4-FFF2-40B4-BE49-F238E27FC236}">
                  <a16:creationId xmlns:a16="http://schemas.microsoft.com/office/drawing/2014/main" id="{D4E01076-BBB1-62D5-C6F7-40B8639AF9C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98</a:t>
              </a:r>
            </a:p>
          </p:txBody>
        </p:sp>
        <p:sp>
          <p:nvSpPr>
            <p:cNvPr id="1108" name="TextBox 1107">
              <a:extLst>
                <a:ext uri="{FF2B5EF4-FFF2-40B4-BE49-F238E27FC236}">
                  <a16:creationId xmlns:a16="http://schemas.microsoft.com/office/drawing/2014/main" id="{E478325E-C743-5E56-AF2E-C6903D7DB3A6}"/>
                </a:ext>
              </a:extLst>
            </p:cNvPr>
            <p:cNvSpPr txBox="1"/>
            <p:nvPr/>
          </p:nvSpPr>
          <p:spPr>
            <a:xfrm>
              <a:off x="673503" y="1424076"/>
              <a:ext cx="757192" cy="184666"/>
            </a:xfrm>
            <a:prstGeom prst="rect">
              <a:avLst/>
            </a:prstGeom>
            <a:noFill/>
          </p:spPr>
          <p:txBody>
            <a:bodyPr wrap="square" rtlCol="0">
              <a:spAutoFit/>
            </a:bodyPr>
            <a:lstStyle/>
            <a:p>
              <a:pPr algn="ctr"/>
              <a:r>
                <a:rPr lang="en-US" sz="600" dirty="0">
                  <a:solidFill>
                    <a:prstClr val="black"/>
                  </a:solidFill>
                  <a:latin typeface="Work Sans" pitchFamily="2" charset="0"/>
                </a:rPr>
                <a:t>Californium</a:t>
              </a:r>
            </a:p>
          </p:txBody>
        </p:sp>
        <p:sp>
          <p:nvSpPr>
            <p:cNvPr id="1109" name="TextBox 1108">
              <a:extLst>
                <a:ext uri="{FF2B5EF4-FFF2-40B4-BE49-F238E27FC236}">
                  <a16:creationId xmlns:a16="http://schemas.microsoft.com/office/drawing/2014/main" id="{D19209B4-D031-A026-D786-5D8EADDB8C2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251</a:t>
              </a:r>
            </a:p>
          </p:txBody>
        </p:sp>
      </p:grpSp>
      <p:grpSp>
        <p:nvGrpSpPr>
          <p:cNvPr id="1110" name="Group 1109">
            <a:extLst>
              <a:ext uri="{FF2B5EF4-FFF2-40B4-BE49-F238E27FC236}">
                <a16:creationId xmlns:a16="http://schemas.microsoft.com/office/drawing/2014/main" id="{B13486BC-2396-19CA-F67A-56DF6978D5E2}"/>
              </a:ext>
            </a:extLst>
          </p:cNvPr>
          <p:cNvGrpSpPr/>
          <p:nvPr/>
        </p:nvGrpSpPr>
        <p:grpSpPr>
          <a:xfrm>
            <a:off x="8438494" y="6152767"/>
            <a:ext cx="628703" cy="618983"/>
            <a:chOff x="727201" y="1125507"/>
            <a:chExt cx="628703" cy="618983"/>
          </a:xfrm>
        </p:grpSpPr>
        <p:sp>
          <p:nvSpPr>
            <p:cNvPr id="1111" name="TextBox 1110">
              <a:extLst>
                <a:ext uri="{FF2B5EF4-FFF2-40B4-BE49-F238E27FC236}">
                  <a16:creationId xmlns:a16="http://schemas.microsoft.com/office/drawing/2014/main" id="{0091EABC-49DD-0A38-5CA2-164FD4BFFA9D}"/>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Es</a:t>
              </a:r>
            </a:p>
          </p:txBody>
        </p:sp>
        <p:sp>
          <p:nvSpPr>
            <p:cNvPr id="1112" name="TextBox 1111">
              <a:extLst>
                <a:ext uri="{FF2B5EF4-FFF2-40B4-BE49-F238E27FC236}">
                  <a16:creationId xmlns:a16="http://schemas.microsoft.com/office/drawing/2014/main" id="{DCA50AC3-25B5-EE28-20E0-5F4EC0B022D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99</a:t>
              </a:r>
            </a:p>
          </p:txBody>
        </p:sp>
        <p:sp>
          <p:nvSpPr>
            <p:cNvPr id="1113" name="TextBox 1112">
              <a:extLst>
                <a:ext uri="{FF2B5EF4-FFF2-40B4-BE49-F238E27FC236}">
                  <a16:creationId xmlns:a16="http://schemas.microsoft.com/office/drawing/2014/main" id="{B16C1273-5B46-0430-97F3-D27D950BD049}"/>
                </a:ext>
              </a:extLst>
            </p:cNvPr>
            <p:cNvSpPr txBox="1"/>
            <p:nvPr/>
          </p:nvSpPr>
          <p:spPr>
            <a:xfrm>
              <a:off x="727201" y="1424113"/>
              <a:ext cx="628703" cy="184666"/>
            </a:xfrm>
            <a:prstGeom prst="rect">
              <a:avLst/>
            </a:prstGeom>
            <a:noFill/>
          </p:spPr>
          <p:txBody>
            <a:bodyPr wrap="square" rtlCol="0">
              <a:spAutoFit/>
            </a:bodyPr>
            <a:lstStyle/>
            <a:p>
              <a:pPr algn="ctr"/>
              <a:r>
                <a:rPr lang="en-US" sz="600" dirty="0">
                  <a:solidFill>
                    <a:prstClr val="black"/>
                  </a:solidFill>
                  <a:latin typeface="Work Sans" pitchFamily="2" charset="0"/>
                </a:rPr>
                <a:t>Einsteinium</a:t>
              </a:r>
            </a:p>
          </p:txBody>
        </p:sp>
        <p:sp>
          <p:nvSpPr>
            <p:cNvPr id="1114" name="TextBox 1113">
              <a:extLst>
                <a:ext uri="{FF2B5EF4-FFF2-40B4-BE49-F238E27FC236}">
                  <a16:creationId xmlns:a16="http://schemas.microsoft.com/office/drawing/2014/main" id="{E4F6BCDE-F5D5-E377-D715-C1F68ACFC806}"/>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252</a:t>
              </a:r>
            </a:p>
          </p:txBody>
        </p:sp>
      </p:grpSp>
      <p:grpSp>
        <p:nvGrpSpPr>
          <p:cNvPr id="1115" name="Group 1114">
            <a:extLst>
              <a:ext uri="{FF2B5EF4-FFF2-40B4-BE49-F238E27FC236}">
                <a16:creationId xmlns:a16="http://schemas.microsoft.com/office/drawing/2014/main" id="{9921847D-1E18-FC94-E40A-7ED8C7658F2A}"/>
              </a:ext>
            </a:extLst>
          </p:cNvPr>
          <p:cNvGrpSpPr/>
          <p:nvPr/>
        </p:nvGrpSpPr>
        <p:grpSpPr>
          <a:xfrm>
            <a:off x="9047919" y="6152730"/>
            <a:ext cx="595607" cy="618983"/>
            <a:chOff x="744244" y="1125507"/>
            <a:chExt cx="595607" cy="618983"/>
          </a:xfrm>
        </p:grpSpPr>
        <p:sp>
          <p:nvSpPr>
            <p:cNvPr id="1116" name="TextBox 1115">
              <a:extLst>
                <a:ext uri="{FF2B5EF4-FFF2-40B4-BE49-F238E27FC236}">
                  <a16:creationId xmlns:a16="http://schemas.microsoft.com/office/drawing/2014/main" id="{D35292D4-E80A-8EF9-0D91-0854F36A724B}"/>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Fm</a:t>
              </a:r>
            </a:p>
          </p:txBody>
        </p:sp>
        <p:sp>
          <p:nvSpPr>
            <p:cNvPr id="1117" name="TextBox 1116">
              <a:extLst>
                <a:ext uri="{FF2B5EF4-FFF2-40B4-BE49-F238E27FC236}">
                  <a16:creationId xmlns:a16="http://schemas.microsoft.com/office/drawing/2014/main" id="{CD3C404C-8451-9935-C2B5-1AF07DF5B920}"/>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100</a:t>
              </a:r>
            </a:p>
          </p:txBody>
        </p:sp>
        <p:sp>
          <p:nvSpPr>
            <p:cNvPr id="1118" name="TextBox 1117">
              <a:extLst>
                <a:ext uri="{FF2B5EF4-FFF2-40B4-BE49-F238E27FC236}">
                  <a16:creationId xmlns:a16="http://schemas.microsoft.com/office/drawing/2014/main" id="{6437F0BA-4A6D-4582-2C55-3D3239C3EC6B}"/>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Fermium</a:t>
              </a:r>
            </a:p>
          </p:txBody>
        </p:sp>
        <p:sp>
          <p:nvSpPr>
            <p:cNvPr id="1119" name="TextBox 1118">
              <a:extLst>
                <a:ext uri="{FF2B5EF4-FFF2-40B4-BE49-F238E27FC236}">
                  <a16:creationId xmlns:a16="http://schemas.microsoft.com/office/drawing/2014/main" id="{5CC33B58-54D0-B4B6-B3C6-BF3C38B955DE}"/>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257</a:t>
              </a:r>
            </a:p>
          </p:txBody>
        </p:sp>
      </p:grpSp>
      <p:grpSp>
        <p:nvGrpSpPr>
          <p:cNvPr id="1120" name="Group 1119">
            <a:extLst>
              <a:ext uri="{FF2B5EF4-FFF2-40B4-BE49-F238E27FC236}">
                <a16:creationId xmlns:a16="http://schemas.microsoft.com/office/drawing/2014/main" id="{68B85173-6FAE-524D-448F-B1EB31BADB9B}"/>
              </a:ext>
            </a:extLst>
          </p:cNvPr>
          <p:cNvGrpSpPr/>
          <p:nvPr/>
        </p:nvGrpSpPr>
        <p:grpSpPr>
          <a:xfrm>
            <a:off x="9590833" y="6148018"/>
            <a:ext cx="685009" cy="618983"/>
            <a:chOff x="694811" y="1125507"/>
            <a:chExt cx="685009" cy="618983"/>
          </a:xfrm>
        </p:grpSpPr>
        <p:sp>
          <p:nvSpPr>
            <p:cNvPr id="1121" name="TextBox 1120">
              <a:extLst>
                <a:ext uri="{FF2B5EF4-FFF2-40B4-BE49-F238E27FC236}">
                  <a16:creationId xmlns:a16="http://schemas.microsoft.com/office/drawing/2014/main" id="{C5C3953B-B753-1ABD-3BF2-606AEC0010FE}"/>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Md</a:t>
              </a:r>
            </a:p>
          </p:txBody>
        </p:sp>
        <p:sp>
          <p:nvSpPr>
            <p:cNvPr id="1122" name="TextBox 1121">
              <a:extLst>
                <a:ext uri="{FF2B5EF4-FFF2-40B4-BE49-F238E27FC236}">
                  <a16:creationId xmlns:a16="http://schemas.microsoft.com/office/drawing/2014/main" id="{0563E46F-3ACC-D8C1-C6EC-21CB0A2C35C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101</a:t>
              </a:r>
            </a:p>
          </p:txBody>
        </p:sp>
        <p:sp>
          <p:nvSpPr>
            <p:cNvPr id="1123" name="TextBox 1122">
              <a:extLst>
                <a:ext uri="{FF2B5EF4-FFF2-40B4-BE49-F238E27FC236}">
                  <a16:creationId xmlns:a16="http://schemas.microsoft.com/office/drawing/2014/main" id="{30E2A74A-9B84-CE19-9651-F5865484E463}"/>
                </a:ext>
              </a:extLst>
            </p:cNvPr>
            <p:cNvSpPr txBox="1"/>
            <p:nvPr/>
          </p:nvSpPr>
          <p:spPr>
            <a:xfrm>
              <a:off x="694811" y="1418599"/>
              <a:ext cx="685009" cy="184666"/>
            </a:xfrm>
            <a:prstGeom prst="rect">
              <a:avLst/>
            </a:prstGeom>
            <a:noFill/>
          </p:spPr>
          <p:txBody>
            <a:bodyPr wrap="square" rtlCol="0">
              <a:spAutoFit/>
            </a:bodyPr>
            <a:lstStyle/>
            <a:p>
              <a:pPr algn="ctr"/>
              <a:r>
                <a:rPr lang="en-US" sz="600" dirty="0">
                  <a:solidFill>
                    <a:prstClr val="black"/>
                  </a:solidFill>
                  <a:latin typeface="Work Sans" pitchFamily="2" charset="0"/>
                </a:rPr>
                <a:t>Mendelevium</a:t>
              </a:r>
            </a:p>
          </p:txBody>
        </p:sp>
        <p:sp>
          <p:nvSpPr>
            <p:cNvPr id="1124" name="TextBox 1123">
              <a:extLst>
                <a:ext uri="{FF2B5EF4-FFF2-40B4-BE49-F238E27FC236}">
                  <a16:creationId xmlns:a16="http://schemas.microsoft.com/office/drawing/2014/main" id="{09BFBB26-0DFA-F5F5-58BA-121D0695573A}"/>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258</a:t>
              </a:r>
            </a:p>
          </p:txBody>
        </p:sp>
      </p:grpSp>
      <p:grpSp>
        <p:nvGrpSpPr>
          <p:cNvPr id="1125" name="Group 1124">
            <a:extLst>
              <a:ext uri="{FF2B5EF4-FFF2-40B4-BE49-F238E27FC236}">
                <a16:creationId xmlns:a16="http://schemas.microsoft.com/office/drawing/2014/main" id="{C649C42B-2BC6-57EA-C72E-623590334D2D}"/>
              </a:ext>
            </a:extLst>
          </p:cNvPr>
          <p:cNvGrpSpPr/>
          <p:nvPr/>
        </p:nvGrpSpPr>
        <p:grpSpPr>
          <a:xfrm>
            <a:off x="10234571" y="6148761"/>
            <a:ext cx="595607" cy="618983"/>
            <a:chOff x="744244" y="1125507"/>
            <a:chExt cx="595607" cy="618983"/>
          </a:xfrm>
        </p:grpSpPr>
        <p:sp>
          <p:nvSpPr>
            <p:cNvPr id="1126" name="TextBox 1125">
              <a:extLst>
                <a:ext uri="{FF2B5EF4-FFF2-40B4-BE49-F238E27FC236}">
                  <a16:creationId xmlns:a16="http://schemas.microsoft.com/office/drawing/2014/main" id="{5495714E-F1FC-A168-6C4C-9F90E73F7944}"/>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No</a:t>
              </a:r>
            </a:p>
          </p:txBody>
        </p:sp>
        <p:sp>
          <p:nvSpPr>
            <p:cNvPr id="1127" name="TextBox 1126">
              <a:extLst>
                <a:ext uri="{FF2B5EF4-FFF2-40B4-BE49-F238E27FC236}">
                  <a16:creationId xmlns:a16="http://schemas.microsoft.com/office/drawing/2014/main" id="{C60C07D7-3194-C080-9838-918B79F9DAA7}"/>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102</a:t>
              </a:r>
            </a:p>
          </p:txBody>
        </p:sp>
        <p:sp>
          <p:nvSpPr>
            <p:cNvPr id="1128" name="TextBox 1127">
              <a:extLst>
                <a:ext uri="{FF2B5EF4-FFF2-40B4-BE49-F238E27FC236}">
                  <a16:creationId xmlns:a16="http://schemas.microsoft.com/office/drawing/2014/main" id="{5429DFA1-B065-479B-3913-F9C97017C23D}"/>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Nobelium</a:t>
              </a:r>
            </a:p>
          </p:txBody>
        </p:sp>
        <p:sp>
          <p:nvSpPr>
            <p:cNvPr id="1129" name="TextBox 1128">
              <a:extLst>
                <a:ext uri="{FF2B5EF4-FFF2-40B4-BE49-F238E27FC236}">
                  <a16:creationId xmlns:a16="http://schemas.microsoft.com/office/drawing/2014/main" id="{832BDA32-3417-C4BE-BCBF-F333E1F929A1}"/>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259</a:t>
              </a:r>
            </a:p>
          </p:txBody>
        </p:sp>
      </p:grpSp>
      <p:grpSp>
        <p:nvGrpSpPr>
          <p:cNvPr id="1130" name="Group 1129">
            <a:extLst>
              <a:ext uri="{FF2B5EF4-FFF2-40B4-BE49-F238E27FC236}">
                <a16:creationId xmlns:a16="http://schemas.microsoft.com/office/drawing/2014/main" id="{708E8719-AE51-D6C5-49D9-1D211E833CBF}"/>
              </a:ext>
            </a:extLst>
          </p:cNvPr>
          <p:cNvGrpSpPr/>
          <p:nvPr/>
        </p:nvGrpSpPr>
        <p:grpSpPr>
          <a:xfrm>
            <a:off x="10818677" y="6146206"/>
            <a:ext cx="654130" cy="618983"/>
            <a:chOff x="725675" y="1125507"/>
            <a:chExt cx="654130" cy="618983"/>
          </a:xfrm>
        </p:grpSpPr>
        <p:sp>
          <p:nvSpPr>
            <p:cNvPr id="1131" name="TextBox 1130">
              <a:extLst>
                <a:ext uri="{FF2B5EF4-FFF2-40B4-BE49-F238E27FC236}">
                  <a16:creationId xmlns:a16="http://schemas.microsoft.com/office/drawing/2014/main" id="{90FCFAF1-031C-F0ED-C6B2-5B33916DD292}"/>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Lr</a:t>
              </a:r>
            </a:p>
          </p:txBody>
        </p:sp>
        <p:sp>
          <p:nvSpPr>
            <p:cNvPr id="1132" name="TextBox 1131">
              <a:extLst>
                <a:ext uri="{FF2B5EF4-FFF2-40B4-BE49-F238E27FC236}">
                  <a16:creationId xmlns:a16="http://schemas.microsoft.com/office/drawing/2014/main" id="{CCFD1008-3E4F-7EB4-E051-5E242E29C9DC}"/>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103</a:t>
              </a:r>
            </a:p>
          </p:txBody>
        </p:sp>
        <p:sp>
          <p:nvSpPr>
            <p:cNvPr id="1133" name="TextBox 1132">
              <a:extLst>
                <a:ext uri="{FF2B5EF4-FFF2-40B4-BE49-F238E27FC236}">
                  <a16:creationId xmlns:a16="http://schemas.microsoft.com/office/drawing/2014/main" id="{9822C4D7-21BE-FFA9-1AA6-4789CDA15B33}"/>
                </a:ext>
              </a:extLst>
            </p:cNvPr>
            <p:cNvSpPr txBox="1"/>
            <p:nvPr/>
          </p:nvSpPr>
          <p:spPr>
            <a:xfrm>
              <a:off x="725675" y="1423879"/>
              <a:ext cx="654130" cy="184666"/>
            </a:xfrm>
            <a:prstGeom prst="rect">
              <a:avLst/>
            </a:prstGeom>
            <a:noFill/>
          </p:spPr>
          <p:txBody>
            <a:bodyPr wrap="square" rtlCol="0">
              <a:spAutoFit/>
            </a:bodyPr>
            <a:lstStyle/>
            <a:p>
              <a:pPr algn="ctr"/>
              <a:r>
                <a:rPr lang="en-US" sz="600" dirty="0">
                  <a:solidFill>
                    <a:prstClr val="black"/>
                  </a:solidFill>
                  <a:latin typeface="Work Sans" pitchFamily="2" charset="0"/>
                </a:rPr>
                <a:t>Lawrencium</a:t>
              </a:r>
            </a:p>
          </p:txBody>
        </p:sp>
        <p:sp>
          <p:nvSpPr>
            <p:cNvPr id="1134" name="TextBox 1133">
              <a:extLst>
                <a:ext uri="{FF2B5EF4-FFF2-40B4-BE49-F238E27FC236}">
                  <a16:creationId xmlns:a16="http://schemas.microsoft.com/office/drawing/2014/main" id="{E1E20FE6-2458-05E4-126E-D989C096F8B5}"/>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262</a:t>
              </a:r>
            </a:p>
          </p:txBody>
        </p:sp>
      </p:grpSp>
      <p:grpSp>
        <p:nvGrpSpPr>
          <p:cNvPr id="1150" name="Group 1149">
            <a:extLst>
              <a:ext uri="{FF2B5EF4-FFF2-40B4-BE49-F238E27FC236}">
                <a16:creationId xmlns:a16="http://schemas.microsoft.com/office/drawing/2014/main" id="{5A4ACEF8-03D6-CDE3-BD81-05FD83DD6711}"/>
              </a:ext>
            </a:extLst>
          </p:cNvPr>
          <p:cNvGrpSpPr/>
          <p:nvPr/>
        </p:nvGrpSpPr>
        <p:grpSpPr>
          <a:xfrm>
            <a:off x="2532833" y="6145994"/>
            <a:ext cx="595607" cy="618983"/>
            <a:chOff x="744244" y="1125507"/>
            <a:chExt cx="595607" cy="618983"/>
          </a:xfrm>
        </p:grpSpPr>
        <p:sp>
          <p:nvSpPr>
            <p:cNvPr id="1151" name="TextBox 1150">
              <a:extLst>
                <a:ext uri="{FF2B5EF4-FFF2-40B4-BE49-F238E27FC236}">
                  <a16:creationId xmlns:a16="http://schemas.microsoft.com/office/drawing/2014/main" id="{1E8B45B9-68B2-38CE-C5DD-8FB77BD39AC5}"/>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Ac</a:t>
              </a:r>
            </a:p>
          </p:txBody>
        </p:sp>
        <p:sp>
          <p:nvSpPr>
            <p:cNvPr id="1152" name="TextBox 1151">
              <a:extLst>
                <a:ext uri="{FF2B5EF4-FFF2-40B4-BE49-F238E27FC236}">
                  <a16:creationId xmlns:a16="http://schemas.microsoft.com/office/drawing/2014/main" id="{11731922-CB25-F101-733A-7D885341DA5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89</a:t>
              </a:r>
            </a:p>
          </p:txBody>
        </p:sp>
        <p:sp>
          <p:nvSpPr>
            <p:cNvPr id="1153" name="TextBox 1152">
              <a:extLst>
                <a:ext uri="{FF2B5EF4-FFF2-40B4-BE49-F238E27FC236}">
                  <a16:creationId xmlns:a16="http://schemas.microsoft.com/office/drawing/2014/main" id="{E0990D3D-B5E9-F019-DEF3-6F1911538321}"/>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Actinium</a:t>
              </a:r>
            </a:p>
          </p:txBody>
        </p:sp>
        <p:sp>
          <p:nvSpPr>
            <p:cNvPr id="1154" name="TextBox 1153">
              <a:extLst>
                <a:ext uri="{FF2B5EF4-FFF2-40B4-BE49-F238E27FC236}">
                  <a16:creationId xmlns:a16="http://schemas.microsoft.com/office/drawing/2014/main" id="{97E82326-44D2-F476-7662-F9F932F70B2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227</a:t>
              </a:r>
            </a:p>
          </p:txBody>
        </p:sp>
      </p:grpSp>
      <p:grpSp>
        <p:nvGrpSpPr>
          <p:cNvPr id="1155" name="Group 1154">
            <a:extLst>
              <a:ext uri="{FF2B5EF4-FFF2-40B4-BE49-F238E27FC236}">
                <a16:creationId xmlns:a16="http://schemas.microsoft.com/office/drawing/2014/main" id="{D52E2B81-7276-AE9F-6CE7-1CF120262CBA}"/>
              </a:ext>
            </a:extLst>
          </p:cNvPr>
          <p:cNvGrpSpPr/>
          <p:nvPr/>
        </p:nvGrpSpPr>
        <p:grpSpPr>
          <a:xfrm>
            <a:off x="3120548" y="6147808"/>
            <a:ext cx="595607" cy="618983"/>
            <a:chOff x="744244" y="1125507"/>
            <a:chExt cx="595607" cy="618983"/>
          </a:xfrm>
        </p:grpSpPr>
        <p:sp>
          <p:nvSpPr>
            <p:cNvPr id="1156" name="TextBox 1155">
              <a:extLst>
                <a:ext uri="{FF2B5EF4-FFF2-40B4-BE49-F238E27FC236}">
                  <a16:creationId xmlns:a16="http://schemas.microsoft.com/office/drawing/2014/main" id="{9864F737-343E-0446-8E5E-21FB4DEF94D4}"/>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Th</a:t>
              </a:r>
            </a:p>
          </p:txBody>
        </p:sp>
        <p:sp>
          <p:nvSpPr>
            <p:cNvPr id="1157" name="TextBox 1156">
              <a:extLst>
                <a:ext uri="{FF2B5EF4-FFF2-40B4-BE49-F238E27FC236}">
                  <a16:creationId xmlns:a16="http://schemas.microsoft.com/office/drawing/2014/main" id="{ED19E36E-01B8-351A-4470-5E6792FF4EE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90</a:t>
              </a:r>
            </a:p>
          </p:txBody>
        </p:sp>
        <p:sp>
          <p:nvSpPr>
            <p:cNvPr id="1158" name="TextBox 1157">
              <a:extLst>
                <a:ext uri="{FF2B5EF4-FFF2-40B4-BE49-F238E27FC236}">
                  <a16:creationId xmlns:a16="http://schemas.microsoft.com/office/drawing/2014/main" id="{66C8A6AB-CA74-DD46-0DB1-AFB7736263DF}"/>
                </a:ext>
              </a:extLst>
            </p:cNvPr>
            <p:cNvSpPr txBox="1"/>
            <p:nvPr/>
          </p:nvSpPr>
          <p:spPr>
            <a:xfrm>
              <a:off x="744244" y="1424113"/>
              <a:ext cx="595607" cy="184666"/>
            </a:xfrm>
            <a:prstGeom prst="rect">
              <a:avLst/>
            </a:prstGeom>
            <a:noFill/>
          </p:spPr>
          <p:txBody>
            <a:bodyPr wrap="square" rtlCol="0">
              <a:spAutoFit/>
            </a:bodyPr>
            <a:lstStyle/>
            <a:p>
              <a:pPr algn="ctr"/>
              <a:r>
                <a:rPr lang="en-US" sz="600" dirty="0">
                  <a:solidFill>
                    <a:prstClr val="black"/>
                  </a:solidFill>
                  <a:latin typeface="Work Sans" pitchFamily="2" charset="0"/>
                </a:rPr>
                <a:t>Thorium</a:t>
              </a:r>
            </a:p>
          </p:txBody>
        </p:sp>
        <p:sp>
          <p:nvSpPr>
            <p:cNvPr id="1159" name="TextBox 1158">
              <a:extLst>
                <a:ext uri="{FF2B5EF4-FFF2-40B4-BE49-F238E27FC236}">
                  <a16:creationId xmlns:a16="http://schemas.microsoft.com/office/drawing/2014/main" id="{BDB2E0C2-2CE9-F31A-2956-7A10CDDFFC5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232</a:t>
              </a:r>
            </a:p>
          </p:txBody>
        </p:sp>
      </p:grpSp>
      <p:grpSp>
        <p:nvGrpSpPr>
          <p:cNvPr id="1160" name="Group 1159">
            <a:extLst>
              <a:ext uri="{FF2B5EF4-FFF2-40B4-BE49-F238E27FC236}">
                <a16:creationId xmlns:a16="http://schemas.microsoft.com/office/drawing/2014/main" id="{59BBAD4A-565E-DF3C-0425-0EC226CCA26D}"/>
              </a:ext>
            </a:extLst>
          </p:cNvPr>
          <p:cNvGrpSpPr/>
          <p:nvPr/>
        </p:nvGrpSpPr>
        <p:grpSpPr>
          <a:xfrm>
            <a:off x="3672965" y="6147144"/>
            <a:ext cx="679782" cy="618983"/>
            <a:chOff x="709024" y="1125507"/>
            <a:chExt cx="679782" cy="618983"/>
          </a:xfrm>
        </p:grpSpPr>
        <p:sp>
          <p:nvSpPr>
            <p:cNvPr id="1161" name="TextBox 1160">
              <a:extLst>
                <a:ext uri="{FF2B5EF4-FFF2-40B4-BE49-F238E27FC236}">
                  <a16:creationId xmlns:a16="http://schemas.microsoft.com/office/drawing/2014/main" id="{D5B56DC5-C10F-E253-129F-315AA2254198}"/>
                </a:ext>
              </a:extLst>
            </p:cNvPr>
            <p:cNvSpPr txBox="1"/>
            <p:nvPr/>
          </p:nvSpPr>
          <p:spPr>
            <a:xfrm>
              <a:off x="767233" y="123685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Pa</a:t>
              </a:r>
            </a:p>
          </p:txBody>
        </p:sp>
        <p:sp>
          <p:nvSpPr>
            <p:cNvPr id="1162" name="TextBox 1161">
              <a:extLst>
                <a:ext uri="{FF2B5EF4-FFF2-40B4-BE49-F238E27FC236}">
                  <a16:creationId xmlns:a16="http://schemas.microsoft.com/office/drawing/2014/main" id="{9C51613E-36EE-F135-4557-96391FF24BDE}"/>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91</a:t>
              </a:r>
            </a:p>
          </p:txBody>
        </p:sp>
        <p:sp>
          <p:nvSpPr>
            <p:cNvPr id="1163" name="TextBox 1162">
              <a:extLst>
                <a:ext uri="{FF2B5EF4-FFF2-40B4-BE49-F238E27FC236}">
                  <a16:creationId xmlns:a16="http://schemas.microsoft.com/office/drawing/2014/main" id="{FF5294D4-0074-5D08-1071-6C0DBDCC66DE}"/>
                </a:ext>
              </a:extLst>
            </p:cNvPr>
            <p:cNvSpPr txBox="1"/>
            <p:nvPr/>
          </p:nvSpPr>
          <p:spPr>
            <a:xfrm>
              <a:off x="709024" y="1417070"/>
              <a:ext cx="679782" cy="184666"/>
            </a:xfrm>
            <a:prstGeom prst="rect">
              <a:avLst/>
            </a:prstGeom>
            <a:noFill/>
          </p:spPr>
          <p:txBody>
            <a:bodyPr wrap="square" rtlCol="0">
              <a:spAutoFit/>
            </a:bodyPr>
            <a:lstStyle/>
            <a:p>
              <a:pPr algn="ctr"/>
              <a:r>
                <a:rPr lang="en-US" sz="600" dirty="0">
                  <a:solidFill>
                    <a:prstClr val="black"/>
                  </a:solidFill>
                  <a:latin typeface="Work Sans" pitchFamily="2" charset="0"/>
                </a:rPr>
                <a:t>Protactinium</a:t>
              </a:r>
            </a:p>
          </p:txBody>
        </p:sp>
        <p:sp>
          <p:nvSpPr>
            <p:cNvPr id="1164" name="TextBox 1163">
              <a:extLst>
                <a:ext uri="{FF2B5EF4-FFF2-40B4-BE49-F238E27FC236}">
                  <a16:creationId xmlns:a16="http://schemas.microsoft.com/office/drawing/2014/main" id="{88D20F01-A071-5560-567F-78D586D849D7}"/>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231</a:t>
              </a:r>
            </a:p>
          </p:txBody>
        </p:sp>
      </p:grpSp>
      <p:grpSp>
        <p:nvGrpSpPr>
          <p:cNvPr id="1165" name="Group 1164">
            <a:extLst>
              <a:ext uri="{FF2B5EF4-FFF2-40B4-BE49-F238E27FC236}">
                <a16:creationId xmlns:a16="http://schemas.microsoft.com/office/drawing/2014/main" id="{D56B2BF1-DD46-348D-76D7-828B0D0EEE7D}"/>
              </a:ext>
            </a:extLst>
          </p:cNvPr>
          <p:cNvGrpSpPr/>
          <p:nvPr/>
        </p:nvGrpSpPr>
        <p:grpSpPr>
          <a:xfrm>
            <a:off x="4288056" y="6152555"/>
            <a:ext cx="627724" cy="618983"/>
            <a:chOff x="724064" y="1125507"/>
            <a:chExt cx="627724" cy="618983"/>
          </a:xfrm>
        </p:grpSpPr>
        <p:sp>
          <p:nvSpPr>
            <p:cNvPr id="1166" name="TextBox 1165">
              <a:extLst>
                <a:ext uri="{FF2B5EF4-FFF2-40B4-BE49-F238E27FC236}">
                  <a16:creationId xmlns:a16="http://schemas.microsoft.com/office/drawing/2014/main" id="{EE86B71B-9510-C37D-9D7C-3F10E0DA377E}"/>
                </a:ext>
              </a:extLst>
            </p:cNvPr>
            <p:cNvSpPr txBox="1"/>
            <p:nvPr/>
          </p:nvSpPr>
          <p:spPr>
            <a:xfrm>
              <a:off x="767233" y="1238008"/>
              <a:ext cx="548640" cy="246221"/>
            </a:xfrm>
            <a:prstGeom prst="rect">
              <a:avLst/>
            </a:prstGeom>
            <a:noFill/>
          </p:spPr>
          <p:txBody>
            <a:bodyPr wrap="square" rtlCol="0">
              <a:spAutoFit/>
            </a:bodyPr>
            <a:lstStyle/>
            <a:p>
              <a:pPr algn="ctr"/>
              <a:r>
                <a:rPr lang="en-US" sz="1000" b="1" dirty="0">
                  <a:solidFill>
                    <a:prstClr val="black"/>
                  </a:solidFill>
                  <a:latin typeface="Work Sans" pitchFamily="2" charset="0"/>
                </a:rPr>
                <a:t>U</a:t>
              </a:r>
            </a:p>
          </p:txBody>
        </p:sp>
        <p:sp>
          <p:nvSpPr>
            <p:cNvPr id="1167" name="TextBox 1166">
              <a:extLst>
                <a:ext uri="{FF2B5EF4-FFF2-40B4-BE49-F238E27FC236}">
                  <a16:creationId xmlns:a16="http://schemas.microsoft.com/office/drawing/2014/main" id="{D795C7D8-E9D4-72B7-13F7-DC44B075B252}"/>
                </a:ext>
              </a:extLst>
            </p:cNvPr>
            <p:cNvSpPr txBox="1"/>
            <p:nvPr/>
          </p:nvSpPr>
          <p:spPr>
            <a:xfrm>
              <a:off x="767233" y="1125507"/>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92</a:t>
              </a:r>
            </a:p>
          </p:txBody>
        </p:sp>
        <p:sp>
          <p:nvSpPr>
            <p:cNvPr id="1168" name="TextBox 1167">
              <a:extLst>
                <a:ext uri="{FF2B5EF4-FFF2-40B4-BE49-F238E27FC236}">
                  <a16:creationId xmlns:a16="http://schemas.microsoft.com/office/drawing/2014/main" id="{B48808C3-9AE6-A3FB-FD69-53C046FA69A7}"/>
                </a:ext>
              </a:extLst>
            </p:cNvPr>
            <p:cNvSpPr txBox="1"/>
            <p:nvPr/>
          </p:nvSpPr>
          <p:spPr>
            <a:xfrm>
              <a:off x="724064" y="1416636"/>
              <a:ext cx="627724" cy="184666"/>
            </a:xfrm>
            <a:prstGeom prst="rect">
              <a:avLst/>
            </a:prstGeom>
            <a:noFill/>
          </p:spPr>
          <p:txBody>
            <a:bodyPr wrap="square" rtlCol="0">
              <a:spAutoFit/>
            </a:bodyPr>
            <a:lstStyle/>
            <a:p>
              <a:pPr algn="ctr"/>
              <a:r>
                <a:rPr lang="en-US" sz="600" dirty="0">
                  <a:solidFill>
                    <a:prstClr val="black"/>
                  </a:solidFill>
                  <a:latin typeface="Work Sans" pitchFamily="2" charset="0"/>
                </a:rPr>
                <a:t>Uranium</a:t>
              </a:r>
            </a:p>
          </p:txBody>
        </p:sp>
        <p:sp>
          <p:nvSpPr>
            <p:cNvPr id="1169" name="TextBox 1168">
              <a:extLst>
                <a:ext uri="{FF2B5EF4-FFF2-40B4-BE49-F238E27FC236}">
                  <a16:creationId xmlns:a16="http://schemas.microsoft.com/office/drawing/2014/main" id="{50439B42-DF5B-E57F-0CA7-5CF545BFE462}"/>
                </a:ext>
              </a:extLst>
            </p:cNvPr>
            <p:cNvSpPr txBox="1"/>
            <p:nvPr/>
          </p:nvSpPr>
          <p:spPr>
            <a:xfrm>
              <a:off x="767233" y="1559824"/>
              <a:ext cx="548640" cy="184666"/>
            </a:xfrm>
            <a:prstGeom prst="rect">
              <a:avLst/>
            </a:prstGeom>
            <a:noFill/>
          </p:spPr>
          <p:txBody>
            <a:bodyPr wrap="square" rtlCol="0">
              <a:spAutoFit/>
            </a:bodyPr>
            <a:lstStyle/>
            <a:p>
              <a:pPr algn="ctr"/>
              <a:r>
                <a:rPr lang="en-US" sz="600" dirty="0">
                  <a:solidFill>
                    <a:prstClr val="black"/>
                  </a:solidFill>
                  <a:latin typeface="Work Sans" pitchFamily="2" charset="0"/>
                </a:rPr>
                <a:t>238</a:t>
              </a:r>
            </a:p>
          </p:txBody>
        </p:sp>
      </p:grpSp>
      <p:sp>
        <p:nvSpPr>
          <p:cNvPr id="1170" name="TextBox 1169">
            <a:extLst>
              <a:ext uri="{FF2B5EF4-FFF2-40B4-BE49-F238E27FC236}">
                <a16:creationId xmlns:a16="http://schemas.microsoft.com/office/drawing/2014/main" id="{B3B9534C-3F6A-1673-1F8C-90E962CADE1B}"/>
              </a:ext>
            </a:extLst>
          </p:cNvPr>
          <p:cNvSpPr txBox="1"/>
          <p:nvPr/>
        </p:nvSpPr>
        <p:spPr>
          <a:xfrm rot="16200000">
            <a:off x="2029932" y="6365920"/>
            <a:ext cx="697391" cy="276999"/>
          </a:xfrm>
          <a:prstGeom prst="rect">
            <a:avLst/>
          </a:prstGeom>
          <a:noFill/>
        </p:spPr>
        <p:txBody>
          <a:bodyPr wrap="square" rtlCol="0">
            <a:spAutoFit/>
          </a:bodyPr>
          <a:lstStyle/>
          <a:p>
            <a:pPr algn="ctr"/>
            <a:r>
              <a:rPr lang="en-US" sz="600" dirty="0">
                <a:solidFill>
                  <a:prstClr val="black"/>
                </a:solidFill>
                <a:latin typeface="Work Sans" pitchFamily="2" charset="0"/>
              </a:rPr>
              <a:t>Actinides</a:t>
            </a:r>
          </a:p>
          <a:p>
            <a:pPr algn="ctr"/>
            <a:r>
              <a:rPr lang="en-US" sz="600" dirty="0">
                <a:solidFill>
                  <a:prstClr val="black"/>
                </a:solidFill>
                <a:latin typeface="Work Sans" pitchFamily="2" charset="0"/>
              </a:rPr>
              <a:t>(***)</a:t>
            </a:r>
          </a:p>
        </p:txBody>
      </p:sp>
      <p:sp>
        <p:nvSpPr>
          <p:cNvPr id="1172" name="TextBox 1171">
            <a:extLst>
              <a:ext uri="{FF2B5EF4-FFF2-40B4-BE49-F238E27FC236}">
                <a16:creationId xmlns:a16="http://schemas.microsoft.com/office/drawing/2014/main" id="{D8699DA8-9A64-AFCA-586A-2FAA1BB01FA2}"/>
              </a:ext>
            </a:extLst>
          </p:cNvPr>
          <p:cNvSpPr txBox="1"/>
          <p:nvPr/>
        </p:nvSpPr>
        <p:spPr>
          <a:xfrm rot="10800000" flipV="1">
            <a:off x="435907" y="6531040"/>
            <a:ext cx="1687301" cy="184666"/>
          </a:xfrm>
          <a:prstGeom prst="rect">
            <a:avLst/>
          </a:prstGeom>
          <a:noFill/>
        </p:spPr>
        <p:txBody>
          <a:bodyPr wrap="square" rtlCol="0">
            <a:spAutoFit/>
          </a:bodyPr>
          <a:lstStyle/>
          <a:p>
            <a:pPr algn="ctr"/>
            <a:r>
              <a:rPr lang="en-US" sz="600" dirty="0">
                <a:solidFill>
                  <a:prstClr val="black"/>
                </a:solidFill>
                <a:latin typeface="Work Sans" pitchFamily="2" charset="0"/>
              </a:rPr>
              <a:t>(*) </a:t>
            </a:r>
            <a:r>
              <a:rPr lang="en-US" sz="600" dirty="0" err="1">
                <a:solidFill>
                  <a:prstClr val="black"/>
                </a:solidFill>
                <a:latin typeface="Work Sans" pitchFamily="2" charset="0"/>
              </a:rPr>
              <a:t>Khối</a:t>
            </a:r>
            <a:r>
              <a:rPr lang="en-US" sz="600" dirty="0">
                <a:solidFill>
                  <a:prstClr val="black"/>
                </a:solidFill>
                <a:latin typeface="Work Sans" pitchFamily="2" charset="0"/>
              </a:rPr>
              <a:t> </a:t>
            </a:r>
            <a:r>
              <a:rPr lang="en-US" sz="600" dirty="0" err="1">
                <a:solidFill>
                  <a:prstClr val="black"/>
                </a:solidFill>
                <a:latin typeface="Work Sans" pitchFamily="2" charset="0"/>
              </a:rPr>
              <a:t>lượng</a:t>
            </a:r>
            <a:r>
              <a:rPr lang="en-US" sz="600" dirty="0">
                <a:solidFill>
                  <a:prstClr val="black"/>
                </a:solidFill>
                <a:latin typeface="Work Sans" pitchFamily="2" charset="0"/>
              </a:rPr>
              <a:t> </a:t>
            </a:r>
            <a:r>
              <a:rPr lang="en-US" sz="600" dirty="0" err="1">
                <a:solidFill>
                  <a:prstClr val="black"/>
                </a:solidFill>
                <a:latin typeface="Work Sans" pitchFamily="2" charset="0"/>
              </a:rPr>
              <a:t>nguyên</a:t>
            </a:r>
            <a:r>
              <a:rPr lang="en-US" sz="600" dirty="0">
                <a:solidFill>
                  <a:prstClr val="black"/>
                </a:solidFill>
                <a:latin typeface="Work Sans" pitchFamily="2" charset="0"/>
              </a:rPr>
              <a:t> </a:t>
            </a:r>
            <a:r>
              <a:rPr lang="en-US" sz="600" dirty="0" err="1">
                <a:solidFill>
                  <a:prstClr val="black"/>
                </a:solidFill>
                <a:latin typeface="Work Sans" pitchFamily="2" charset="0"/>
              </a:rPr>
              <a:t>tử</a:t>
            </a:r>
            <a:r>
              <a:rPr lang="en-US" sz="600" dirty="0">
                <a:solidFill>
                  <a:prstClr val="black"/>
                </a:solidFill>
                <a:latin typeface="Work Sans" pitchFamily="2" charset="0"/>
              </a:rPr>
              <a:t> </a:t>
            </a:r>
            <a:r>
              <a:rPr lang="en-US" sz="600" dirty="0" err="1">
                <a:solidFill>
                  <a:prstClr val="black"/>
                </a:solidFill>
                <a:latin typeface="Work Sans" pitchFamily="2" charset="0"/>
              </a:rPr>
              <a:t>được</a:t>
            </a:r>
            <a:r>
              <a:rPr lang="en-US" sz="600" dirty="0">
                <a:solidFill>
                  <a:prstClr val="black"/>
                </a:solidFill>
                <a:latin typeface="Work Sans" pitchFamily="2" charset="0"/>
              </a:rPr>
              <a:t> </a:t>
            </a:r>
            <a:r>
              <a:rPr lang="en-US" sz="600" dirty="0" err="1">
                <a:solidFill>
                  <a:prstClr val="black"/>
                </a:solidFill>
                <a:latin typeface="Work Sans" pitchFamily="2" charset="0"/>
              </a:rPr>
              <a:t>làm</a:t>
            </a:r>
            <a:r>
              <a:rPr lang="en-US" sz="600" dirty="0">
                <a:solidFill>
                  <a:prstClr val="black"/>
                </a:solidFill>
                <a:latin typeface="Work Sans" pitchFamily="2" charset="0"/>
              </a:rPr>
              <a:t> </a:t>
            </a:r>
            <a:r>
              <a:rPr lang="en-US" sz="600" dirty="0" err="1">
                <a:solidFill>
                  <a:prstClr val="black"/>
                </a:solidFill>
                <a:latin typeface="Work Sans" pitchFamily="2" charset="0"/>
              </a:rPr>
              <a:t>tròn</a:t>
            </a:r>
            <a:endParaRPr lang="en-US" sz="600" dirty="0">
              <a:solidFill>
                <a:prstClr val="black"/>
              </a:solidFill>
              <a:latin typeface="Work Sans" pitchFamily="2" charset="0"/>
            </a:endParaRPr>
          </a:p>
        </p:txBody>
      </p:sp>
    </p:spTree>
    <p:extLst>
      <p:ext uri="{BB962C8B-B14F-4D97-AF65-F5344CB8AC3E}">
        <p14:creationId xmlns:p14="http://schemas.microsoft.com/office/powerpoint/2010/main" val="244903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5F7939B-D728-6984-FB02-7591A897A2F2}"/>
              </a:ext>
            </a:extLst>
          </p:cNvPr>
          <p:cNvSpPr txBox="1"/>
          <p:nvPr/>
        </p:nvSpPr>
        <p:spPr>
          <a:xfrm>
            <a:off x="777867" y="178290"/>
            <a:ext cx="10636265" cy="1282402"/>
          </a:xfrm>
          <a:prstGeom prst="rect">
            <a:avLst/>
          </a:prstGeom>
        </p:spPr>
        <p:txBody>
          <a:bodyPr lIns="0" tIns="0" rIns="0" bIns="0" rtlCol="0" anchor="t">
            <a:spAutoFit/>
          </a:bodyPr>
          <a:lstStyle/>
          <a:p>
            <a:pPr>
              <a:lnSpc>
                <a:spcPts val="5040"/>
              </a:lnSpc>
            </a:pPr>
            <a:r>
              <a:rPr lang="en-US" sz="4200" b="1" u="sng" dirty="0">
                <a:solidFill>
                  <a:srgbClr val="323232"/>
                </a:solidFill>
                <a:latin typeface="Calistoga"/>
              </a:rPr>
              <a:t>III-Vị trí các nhóm nguyên tố kim loại, phi kim và khí hiếm trong bảng tuần hoàn</a:t>
            </a:r>
          </a:p>
        </p:txBody>
      </p:sp>
      <p:graphicFrame>
        <p:nvGraphicFramePr>
          <p:cNvPr id="3" name="Table 3">
            <a:extLst>
              <a:ext uri="{FF2B5EF4-FFF2-40B4-BE49-F238E27FC236}">
                <a16:creationId xmlns:a16="http://schemas.microsoft.com/office/drawing/2014/main" id="{BF385A6D-5009-DB12-ACAE-E2B9C7F142B8}"/>
              </a:ext>
            </a:extLst>
          </p:cNvPr>
          <p:cNvGraphicFramePr>
            <a:graphicFrameLocks noGrp="1"/>
          </p:cNvGraphicFramePr>
          <p:nvPr>
            <p:extLst>
              <p:ext uri="{D42A27DB-BD31-4B8C-83A1-F6EECF244321}">
                <p14:modId xmlns:p14="http://schemas.microsoft.com/office/powerpoint/2010/main" val="2802305801"/>
              </p:ext>
            </p:extLst>
          </p:nvPr>
        </p:nvGraphicFramePr>
        <p:xfrm>
          <a:off x="1313491" y="1788314"/>
          <a:ext cx="9925315" cy="4263352"/>
        </p:xfrm>
        <a:graphic>
          <a:graphicData uri="http://schemas.openxmlformats.org/drawingml/2006/table">
            <a:tbl>
              <a:tblPr firstRow="1" bandRow="1">
                <a:tableStyleId>{5C22544A-7EE6-4342-B048-85BDC9FD1C3A}</a:tableStyleId>
              </a:tblPr>
              <a:tblGrid>
                <a:gridCol w="9925315">
                  <a:extLst>
                    <a:ext uri="{9D8B030D-6E8A-4147-A177-3AD203B41FA5}">
                      <a16:colId xmlns:a16="http://schemas.microsoft.com/office/drawing/2014/main" val="3832095957"/>
                    </a:ext>
                  </a:extLst>
                </a:gridCol>
              </a:tblGrid>
              <a:tr h="4263352">
                <a:tc>
                  <a:txBody>
                    <a:bodyPr/>
                    <a:lstStyle/>
                    <a:p>
                      <a:pPr algn="ctr"/>
                      <a:r>
                        <a:rPr lang="en-US" sz="3200" dirty="0">
                          <a:solidFill>
                            <a:schemeClr val="tx1"/>
                          </a:solidFill>
                        </a:rPr>
                        <a:t>PHIẾU HỌC TẬP</a:t>
                      </a:r>
                    </a:p>
                    <a:p>
                      <a:pPr marL="342900" indent="-342900">
                        <a:buAutoNum type="arabicPeriod"/>
                      </a:pPr>
                      <a:r>
                        <a:rPr lang="en-US" sz="3200" b="0" dirty="0" err="1">
                          <a:solidFill>
                            <a:srgbClr val="FF0000"/>
                          </a:solidFill>
                        </a:rPr>
                        <a:t>Sử</a:t>
                      </a:r>
                      <a:r>
                        <a:rPr lang="en-US" sz="3200" b="0" dirty="0">
                          <a:solidFill>
                            <a:srgbClr val="FF0000"/>
                          </a:solidFill>
                        </a:rPr>
                        <a:t> </a:t>
                      </a:r>
                      <a:r>
                        <a:rPr lang="en-US" sz="3200" b="0" dirty="0" err="1">
                          <a:solidFill>
                            <a:srgbClr val="FF0000"/>
                          </a:solidFill>
                        </a:rPr>
                        <a:t>dụng</a:t>
                      </a:r>
                      <a:r>
                        <a:rPr lang="en-US" sz="3200" b="0" dirty="0">
                          <a:solidFill>
                            <a:srgbClr val="FF0000"/>
                          </a:solidFill>
                        </a:rPr>
                        <a:t> </a:t>
                      </a:r>
                      <a:r>
                        <a:rPr lang="en-US" sz="3200" b="0" dirty="0" err="1">
                          <a:solidFill>
                            <a:srgbClr val="FF0000"/>
                          </a:solidFill>
                        </a:rPr>
                        <a:t>bảng</a:t>
                      </a:r>
                      <a:r>
                        <a:rPr lang="en-US" sz="3200" b="0" dirty="0">
                          <a:solidFill>
                            <a:srgbClr val="FF0000"/>
                          </a:solidFill>
                        </a:rPr>
                        <a:t> </a:t>
                      </a:r>
                      <a:r>
                        <a:rPr lang="en-US" sz="3200" b="0" dirty="0" err="1">
                          <a:solidFill>
                            <a:srgbClr val="FF0000"/>
                          </a:solidFill>
                        </a:rPr>
                        <a:t>tuần</a:t>
                      </a:r>
                      <a:r>
                        <a:rPr lang="en-US" sz="3200" b="0" dirty="0">
                          <a:solidFill>
                            <a:srgbClr val="FF0000"/>
                          </a:solidFill>
                        </a:rPr>
                        <a:t> </a:t>
                      </a:r>
                      <a:r>
                        <a:rPr lang="en-US" sz="3200" b="0" dirty="0" err="1">
                          <a:solidFill>
                            <a:srgbClr val="FF0000"/>
                          </a:solidFill>
                        </a:rPr>
                        <a:t>hoàn</a:t>
                      </a:r>
                      <a:r>
                        <a:rPr lang="en-US" sz="3200" b="0" dirty="0">
                          <a:solidFill>
                            <a:srgbClr val="FF0000"/>
                          </a:solidFill>
                        </a:rPr>
                        <a:t>, </a:t>
                      </a:r>
                      <a:r>
                        <a:rPr lang="en-US" sz="3200" b="0" dirty="0" err="1">
                          <a:solidFill>
                            <a:srgbClr val="FF0000"/>
                          </a:solidFill>
                        </a:rPr>
                        <a:t>hãy</a:t>
                      </a:r>
                      <a:r>
                        <a:rPr lang="en-US" sz="3200" b="0" dirty="0">
                          <a:solidFill>
                            <a:srgbClr val="FF0000"/>
                          </a:solidFill>
                        </a:rPr>
                        <a:t> </a:t>
                      </a:r>
                      <a:r>
                        <a:rPr lang="en-US" sz="3200" b="0" dirty="0" err="1">
                          <a:solidFill>
                            <a:srgbClr val="FF0000"/>
                          </a:solidFill>
                        </a:rPr>
                        <a:t>xác</a:t>
                      </a:r>
                      <a:r>
                        <a:rPr lang="en-US" sz="3200" b="0" dirty="0">
                          <a:solidFill>
                            <a:srgbClr val="FF0000"/>
                          </a:solidFill>
                        </a:rPr>
                        <a:t> </a:t>
                      </a:r>
                      <a:r>
                        <a:rPr lang="en-US" sz="3200" b="0" dirty="0" err="1">
                          <a:solidFill>
                            <a:srgbClr val="FF0000"/>
                          </a:solidFill>
                        </a:rPr>
                        <a:t>định</a:t>
                      </a:r>
                      <a:r>
                        <a:rPr lang="en-US" sz="3200" b="0" dirty="0">
                          <a:solidFill>
                            <a:srgbClr val="FF0000"/>
                          </a:solidFill>
                        </a:rPr>
                        <a:t> </a:t>
                      </a:r>
                      <a:r>
                        <a:rPr lang="en-US" sz="3200" b="0" dirty="0" err="1">
                          <a:solidFill>
                            <a:srgbClr val="FF0000"/>
                          </a:solidFill>
                        </a:rPr>
                        <a:t>vị</a:t>
                      </a:r>
                      <a:r>
                        <a:rPr lang="en-US" sz="3200" b="0" dirty="0">
                          <a:solidFill>
                            <a:srgbClr val="FF0000"/>
                          </a:solidFill>
                        </a:rPr>
                        <a:t> </a:t>
                      </a:r>
                      <a:r>
                        <a:rPr lang="en-US" sz="3200" b="0" dirty="0" err="1">
                          <a:solidFill>
                            <a:srgbClr val="FF0000"/>
                          </a:solidFill>
                        </a:rPr>
                        <a:t>trí</a:t>
                      </a:r>
                      <a:r>
                        <a:rPr lang="en-US" sz="3200" b="0" dirty="0">
                          <a:solidFill>
                            <a:srgbClr val="FF0000"/>
                          </a:solidFill>
                        </a:rPr>
                        <a:t> (</a:t>
                      </a:r>
                      <a:r>
                        <a:rPr lang="en-US" sz="3200" b="0" dirty="0" err="1">
                          <a:solidFill>
                            <a:srgbClr val="FF0000"/>
                          </a:solidFill>
                        </a:rPr>
                        <a:t>số</a:t>
                      </a:r>
                      <a:r>
                        <a:rPr lang="en-US" sz="3200" b="0" dirty="0">
                          <a:solidFill>
                            <a:srgbClr val="FF0000"/>
                          </a:solidFill>
                        </a:rPr>
                        <a:t> </a:t>
                      </a:r>
                      <a:r>
                        <a:rPr lang="en-US" sz="3200" b="0" dirty="0" err="1">
                          <a:solidFill>
                            <a:srgbClr val="FF0000"/>
                          </a:solidFill>
                        </a:rPr>
                        <a:t>thứ</a:t>
                      </a:r>
                      <a:r>
                        <a:rPr lang="en-US" sz="3200" b="0" dirty="0">
                          <a:solidFill>
                            <a:srgbClr val="FF0000"/>
                          </a:solidFill>
                        </a:rPr>
                        <a:t> </a:t>
                      </a:r>
                      <a:r>
                        <a:rPr lang="en-US" sz="3200" b="0" dirty="0" err="1">
                          <a:solidFill>
                            <a:srgbClr val="FF0000"/>
                          </a:solidFill>
                        </a:rPr>
                        <a:t>tự</a:t>
                      </a:r>
                      <a:r>
                        <a:rPr lang="en-US" sz="3200" b="0" dirty="0">
                          <a:solidFill>
                            <a:srgbClr val="FF0000"/>
                          </a:solidFill>
                        </a:rPr>
                        <a:t>, chu </a:t>
                      </a:r>
                      <a:r>
                        <a:rPr lang="en-US" sz="3200" b="0" dirty="0" err="1">
                          <a:solidFill>
                            <a:srgbClr val="FF0000"/>
                          </a:solidFill>
                        </a:rPr>
                        <a:t>kì</a:t>
                      </a:r>
                      <a:r>
                        <a:rPr lang="en-US" sz="3200" b="0" dirty="0">
                          <a:solidFill>
                            <a:srgbClr val="FF0000"/>
                          </a:solidFill>
                        </a:rPr>
                        <a:t>, </a:t>
                      </a:r>
                      <a:r>
                        <a:rPr lang="en-US" sz="3200" b="0" dirty="0" err="1">
                          <a:solidFill>
                            <a:srgbClr val="FF0000"/>
                          </a:solidFill>
                        </a:rPr>
                        <a:t>nhóm</a:t>
                      </a:r>
                      <a:r>
                        <a:rPr lang="en-US" sz="3200" b="0" dirty="0">
                          <a:solidFill>
                            <a:srgbClr val="FF0000"/>
                          </a:solidFill>
                        </a:rPr>
                        <a:t>) </a:t>
                      </a:r>
                      <a:r>
                        <a:rPr lang="en-US" sz="3200" b="0" dirty="0" err="1">
                          <a:solidFill>
                            <a:srgbClr val="FF0000"/>
                          </a:solidFill>
                        </a:rPr>
                        <a:t>của</a:t>
                      </a:r>
                      <a:r>
                        <a:rPr lang="en-US" sz="3200" b="0" dirty="0">
                          <a:solidFill>
                            <a:srgbClr val="FF0000"/>
                          </a:solidFill>
                        </a:rPr>
                        <a:t> </a:t>
                      </a:r>
                      <a:r>
                        <a:rPr lang="en-US" sz="3200" b="0" dirty="0" err="1">
                          <a:solidFill>
                            <a:srgbClr val="FF0000"/>
                          </a:solidFill>
                        </a:rPr>
                        <a:t>các</a:t>
                      </a:r>
                      <a:r>
                        <a:rPr lang="en-US" sz="3200" b="0" dirty="0">
                          <a:solidFill>
                            <a:srgbClr val="FF0000"/>
                          </a:solidFill>
                        </a:rPr>
                        <a:t> </a:t>
                      </a:r>
                      <a:r>
                        <a:rPr lang="en-US" sz="3200" b="0" dirty="0" err="1">
                          <a:solidFill>
                            <a:srgbClr val="FF0000"/>
                          </a:solidFill>
                        </a:rPr>
                        <a:t>nguyên</a:t>
                      </a:r>
                      <a:r>
                        <a:rPr lang="en-US" sz="3200" b="0" dirty="0">
                          <a:solidFill>
                            <a:srgbClr val="FF0000"/>
                          </a:solidFill>
                        </a:rPr>
                        <a:t> </a:t>
                      </a:r>
                      <a:r>
                        <a:rPr lang="en-US" sz="3200" b="0" dirty="0" err="1">
                          <a:solidFill>
                            <a:srgbClr val="FF0000"/>
                          </a:solidFill>
                        </a:rPr>
                        <a:t>tố</a:t>
                      </a:r>
                      <a:r>
                        <a:rPr lang="en-US" sz="3200" b="0" dirty="0">
                          <a:solidFill>
                            <a:srgbClr val="FF0000"/>
                          </a:solidFill>
                        </a:rPr>
                        <a:t> Al, Ca, Na, O, Cl, S, Br, Ne.  </a:t>
                      </a:r>
                      <a:r>
                        <a:rPr lang="en-US" sz="3200" b="0" dirty="0" err="1">
                          <a:solidFill>
                            <a:srgbClr val="FF0000"/>
                          </a:solidFill>
                        </a:rPr>
                        <a:t>Hãy</a:t>
                      </a:r>
                      <a:r>
                        <a:rPr lang="en-US" sz="3200" b="0" dirty="0">
                          <a:solidFill>
                            <a:srgbClr val="FF0000"/>
                          </a:solidFill>
                        </a:rPr>
                        <a:t> </a:t>
                      </a:r>
                      <a:r>
                        <a:rPr lang="en-US" sz="3200" b="0" dirty="0" err="1">
                          <a:solidFill>
                            <a:srgbClr val="FF0000"/>
                          </a:solidFill>
                        </a:rPr>
                        <a:t>cho</a:t>
                      </a:r>
                      <a:r>
                        <a:rPr lang="en-US" sz="3200" b="0" dirty="0">
                          <a:solidFill>
                            <a:srgbClr val="FF0000"/>
                          </a:solidFill>
                        </a:rPr>
                        <a:t> </a:t>
                      </a:r>
                      <a:r>
                        <a:rPr lang="en-US" sz="3200" b="0" dirty="0" err="1">
                          <a:solidFill>
                            <a:srgbClr val="FF0000"/>
                          </a:solidFill>
                        </a:rPr>
                        <a:t>biết</a:t>
                      </a:r>
                      <a:r>
                        <a:rPr lang="en-US" sz="3200" b="0" dirty="0">
                          <a:solidFill>
                            <a:srgbClr val="FF0000"/>
                          </a:solidFill>
                        </a:rPr>
                        <a:t> </a:t>
                      </a:r>
                      <a:r>
                        <a:rPr lang="en-US" sz="3200" b="0" dirty="0" err="1">
                          <a:solidFill>
                            <a:srgbClr val="FF0000"/>
                          </a:solidFill>
                        </a:rPr>
                        <a:t>nguyên</a:t>
                      </a:r>
                      <a:r>
                        <a:rPr lang="en-US" sz="3200" b="0" dirty="0">
                          <a:solidFill>
                            <a:srgbClr val="FF0000"/>
                          </a:solidFill>
                        </a:rPr>
                        <a:t> </a:t>
                      </a:r>
                      <a:r>
                        <a:rPr lang="en-US" sz="3200" b="0" dirty="0" err="1">
                          <a:solidFill>
                            <a:srgbClr val="FF0000"/>
                          </a:solidFill>
                        </a:rPr>
                        <a:t>tố</a:t>
                      </a:r>
                      <a:r>
                        <a:rPr lang="en-US" sz="3200" b="0" dirty="0">
                          <a:solidFill>
                            <a:srgbClr val="FF0000"/>
                          </a:solidFill>
                        </a:rPr>
                        <a:t> </a:t>
                      </a:r>
                      <a:r>
                        <a:rPr lang="en-US" sz="3200" b="0" dirty="0" err="1">
                          <a:solidFill>
                            <a:srgbClr val="FF0000"/>
                          </a:solidFill>
                        </a:rPr>
                        <a:t>nào</a:t>
                      </a:r>
                      <a:r>
                        <a:rPr lang="en-US" sz="3200" b="0" dirty="0">
                          <a:solidFill>
                            <a:srgbClr val="FF0000"/>
                          </a:solidFill>
                        </a:rPr>
                        <a:t> </a:t>
                      </a:r>
                      <a:r>
                        <a:rPr lang="en-US" sz="3200" b="0" dirty="0" err="1">
                          <a:solidFill>
                            <a:srgbClr val="FF0000"/>
                          </a:solidFill>
                        </a:rPr>
                        <a:t>là</a:t>
                      </a:r>
                      <a:r>
                        <a:rPr lang="en-US" sz="3200" b="0" dirty="0">
                          <a:solidFill>
                            <a:srgbClr val="FF0000"/>
                          </a:solidFill>
                        </a:rPr>
                        <a:t> </a:t>
                      </a:r>
                      <a:r>
                        <a:rPr lang="en-US" sz="3200" b="0" dirty="0" err="1">
                          <a:solidFill>
                            <a:srgbClr val="FF0000"/>
                          </a:solidFill>
                        </a:rPr>
                        <a:t>kim</a:t>
                      </a:r>
                      <a:r>
                        <a:rPr lang="en-US" sz="3200" b="0" dirty="0">
                          <a:solidFill>
                            <a:srgbClr val="FF0000"/>
                          </a:solidFill>
                        </a:rPr>
                        <a:t> </a:t>
                      </a:r>
                      <a:r>
                        <a:rPr lang="en-US" sz="3200" b="0" dirty="0" err="1">
                          <a:solidFill>
                            <a:srgbClr val="FF0000"/>
                          </a:solidFill>
                        </a:rPr>
                        <a:t>loại</a:t>
                      </a:r>
                      <a:r>
                        <a:rPr lang="en-US" sz="3200" b="0" dirty="0">
                          <a:solidFill>
                            <a:srgbClr val="FF0000"/>
                          </a:solidFill>
                        </a:rPr>
                        <a:t>, </a:t>
                      </a:r>
                      <a:r>
                        <a:rPr lang="en-US" sz="3200" b="0" dirty="0" err="1">
                          <a:solidFill>
                            <a:srgbClr val="FF0000"/>
                          </a:solidFill>
                        </a:rPr>
                        <a:t>nguyên</a:t>
                      </a:r>
                      <a:r>
                        <a:rPr lang="en-US" sz="3200" b="0" dirty="0">
                          <a:solidFill>
                            <a:srgbClr val="FF0000"/>
                          </a:solidFill>
                        </a:rPr>
                        <a:t> </a:t>
                      </a:r>
                      <a:r>
                        <a:rPr lang="en-US" sz="3200" b="0" dirty="0" err="1">
                          <a:solidFill>
                            <a:srgbClr val="FF0000"/>
                          </a:solidFill>
                        </a:rPr>
                        <a:t>tố</a:t>
                      </a:r>
                      <a:r>
                        <a:rPr lang="en-US" sz="3200" b="0" dirty="0">
                          <a:solidFill>
                            <a:srgbClr val="FF0000"/>
                          </a:solidFill>
                        </a:rPr>
                        <a:t> </a:t>
                      </a:r>
                      <a:r>
                        <a:rPr lang="en-US" sz="3200" b="0" dirty="0" err="1">
                          <a:solidFill>
                            <a:srgbClr val="FF0000"/>
                          </a:solidFill>
                        </a:rPr>
                        <a:t>nào</a:t>
                      </a:r>
                      <a:r>
                        <a:rPr lang="en-US" sz="3200" b="0" dirty="0">
                          <a:solidFill>
                            <a:srgbClr val="FF0000"/>
                          </a:solidFill>
                        </a:rPr>
                        <a:t> </a:t>
                      </a:r>
                      <a:r>
                        <a:rPr lang="en-US" sz="3200" b="0" dirty="0" err="1">
                          <a:solidFill>
                            <a:srgbClr val="FF0000"/>
                          </a:solidFill>
                        </a:rPr>
                        <a:t>là</a:t>
                      </a:r>
                      <a:r>
                        <a:rPr lang="en-US" sz="3200" b="0" dirty="0">
                          <a:solidFill>
                            <a:srgbClr val="FF0000"/>
                          </a:solidFill>
                        </a:rPr>
                        <a:t> phi </a:t>
                      </a:r>
                      <a:r>
                        <a:rPr lang="en-US" sz="3200" b="0" dirty="0" err="1">
                          <a:solidFill>
                            <a:srgbClr val="FF0000"/>
                          </a:solidFill>
                        </a:rPr>
                        <a:t>kim</a:t>
                      </a:r>
                      <a:r>
                        <a:rPr lang="en-US" sz="3200" b="0" dirty="0">
                          <a:solidFill>
                            <a:srgbClr val="FF0000"/>
                          </a:solidFill>
                        </a:rPr>
                        <a:t>, </a:t>
                      </a:r>
                      <a:r>
                        <a:rPr lang="en-US" sz="3200" b="0" dirty="0" err="1">
                          <a:solidFill>
                            <a:srgbClr val="FF0000"/>
                          </a:solidFill>
                        </a:rPr>
                        <a:t>nguyên</a:t>
                      </a:r>
                      <a:r>
                        <a:rPr lang="en-US" sz="3200" b="0" dirty="0">
                          <a:solidFill>
                            <a:srgbClr val="FF0000"/>
                          </a:solidFill>
                        </a:rPr>
                        <a:t> </a:t>
                      </a:r>
                      <a:r>
                        <a:rPr lang="en-US" sz="3200" b="0" dirty="0" err="1">
                          <a:solidFill>
                            <a:srgbClr val="FF0000"/>
                          </a:solidFill>
                        </a:rPr>
                        <a:t>tố</a:t>
                      </a:r>
                      <a:r>
                        <a:rPr lang="en-US" sz="3200" b="0" dirty="0">
                          <a:solidFill>
                            <a:srgbClr val="FF0000"/>
                          </a:solidFill>
                        </a:rPr>
                        <a:t> </a:t>
                      </a:r>
                      <a:r>
                        <a:rPr lang="en-US" sz="3200" b="0" dirty="0" err="1">
                          <a:solidFill>
                            <a:srgbClr val="FF0000"/>
                          </a:solidFill>
                        </a:rPr>
                        <a:t>nào</a:t>
                      </a:r>
                      <a:r>
                        <a:rPr lang="en-US" sz="3200" b="0" dirty="0">
                          <a:solidFill>
                            <a:srgbClr val="FF0000"/>
                          </a:solidFill>
                        </a:rPr>
                        <a:t> </a:t>
                      </a:r>
                      <a:r>
                        <a:rPr lang="en-US" sz="3200" b="0" dirty="0" err="1">
                          <a:solidFill>
                            <a:srgbClr val="FF0000"/>
                          </a:solidFill>
                        </a:rPr>
                        <a:t>là</a:t>
                      </a:r>
                      <a:r>
                        <a:rPr lang="en-US" sz="3200" b="0" dirty="0">
                          <a:solidFill>
                            <a:srgbClr val="FF0000"/>
                          </a:solidFill>
                        </a:rPr>
                        <a:t> </a:t>
                      </a:r>
                      <a:r>
                        <a:rPr lang="en-US" sz="3200" b="0" dirty="0" err="1">
                          <a:solidFill>
                            <a:srgbClr val="FF0000"/>
                          </a:solidFill>
                        </a:rPr>
                        <a:t>khí</a:t>
                      </a:r>
                      <a:r>
                        <a:rPr lang="en-US" sz="3200" b="0" dirty="0">
                          <a:solidFill>
                            <a:srgbClr val="FF0000"/>
                          </a:solidFill>
                        </a:rPr>
                        <a:t> </a:t>
                      </a:r>
                      <a:r>
                        <a:rPr lang="en-US" sz="3200" b="0" dirty="0" err="1">
                          <a:solidFill>
                            <a:srgbClr val="FF0000"/>
                          </a:solidFill>
                        </a:rPr>
                        <a:t>hiếm?S</a:t>
                      </a:r>
                      <a:endParaRPr lang="en-US" sz="3200" b="0" dirty="0">
                        <a:solidFill>
                          <a:srgbClr val="FF0000"/>
                        </a:solidFill>
                      </a:endParaRPr>
                    </a:p>
                    <a:p>
                      <a:pPr marL="0" indent="0">
                        <a:buNone/>
                      </a:pPr>
                      <a:endParaRPr lang="en-US" sz="3200" b="0" dirty="0">
                        <a:solidFill>
                          <a:srgbClr val="FF0000"/>
                        </a:solidFill>
                      </a:endParaRPr>
                    </a:p>
                    <a:p>
                      <a:pPr marL="0" marR="0" lvl="0" indent="0" algn="l" defTabSz="914411" rtl="0" eaLnBrk="1" fontAlgn="auto" latinLnBrk="0" hangingPunct="1">
                        <a:lnSpc>
                          <a:spcPct val="100000"/>
                        </a:lnSpc>
                        <a:spcBef>
                          <a:spcPts val="0"/>
                        </a:spcBef>
                        <a:spcAft>
                          <a:spcPts val="0"/>
                        </a:spcAft>
                        <a:buClrTx/>
                        <a:buSzTx/>
                        <a:buFontTx/>
                        <a:buNone/>
                        <a:tabLst/>
                        <a:defRPr/>
                      </a:pPr>
                      <a:r>
                        <a:rPr lang="en-US" sz="3200" b="0" dirty="0">
                          <a:solidFill>
                            <a:srgbClr val="FF0000"/>
                          </a:solidFill>
                        </a:rPr>
                        <a:t>2. Quan </a:t>
                      </a:r>
                      <a:r>
                        <a:rPr lang="en-US" sz="3200" b="0" dirty="0" err="1">
                          <a:solidFill>
                            <a:srgbClr val="FF0000"/>
                          </a:solidFill>
                        </a:rPr>
                        <a:t>sát</a:t>
                      </a:r>
                      <a:r>
                        <a:rPr lang="en-US" sz="3200" b="0" dirty="0">
                          <a:solidFill>
                            <a:srgbClr val="FF0000"/>
                          </a:solidFill>
                        </a:rPr>
                        <a:t> </a:t>
                      </a:r>
                      <a:r>
                        <a:rPr lang="en-US" sz="3200" b="0" dirty="0" err="1">
                          <a:solidFill>
                            <a:srgbClr val="FF0000"/>
                          </a:solidFill>
                        </a:rPr>
                        <a:t>bảng</a:t>
                      </a:r>
                      <a:r>
                        <a:rPr lang="en-US" sz="3200" b="0" dirty="0">
                          <a:solidFill>
                            <a:srgbClr val="FF0000"/>
                          </a:solidFill>
                        </a:rPr>
                        <a:t> </a:t>
                      </a:r>
                      <a:r>
                        <a:rPr lang="en-US" sz="3200" b="0" dirty="0" err="1">
                          <a:solidFill>
                            <a:srgbClr val="FF0000"/>
                          </a:solidFill>
                        </a:rPr>
                        <a:t>tuần</a:t>
                      </a:r>
                      <a:r>
                        <a:rPr lang="en-US" sz="3200" b="0" dirty="0">
                          <a:solidFill>
                            <a:srgbClr val="FF0000"/>
                          </a:solidFill>
                        </a:rPr>
                        <a:t> </a:t>
                      </a:r>
                      <a:r>
                        <a:rPr lang="en-US" sz="3200" b="0" dirty="0" err="1">
                          <a:solidFill>
                            <a:srgbClr val="FF0000"/>
                          </a:solidFill>
                        </a:rPr>
                        <a:t>hoàn</a:t>
                      </a:r>
                      <a:r>
                        <a:rPr lang="en-US" sz="3200" b="0" dirty="0">
                          <a:solidFill>
                            <a:srgbClr val="FF0000"/>
                          </a:solidFill>
                        </a:rPr>
                        <a:t> </a:t>
                      </a:r>
                      <a:r>
                        <a:rPr lang="en-US" sz="3200" b="0" dirty="0" err="1">
                          <a:solidFill>
                            <a:srgbClr val="FF0000"/>
                          </a:solidFill>
                        </a:rPr>
                        <a:t>cho</a:t>
                      </a:r>
                      <a:r>
                        <a:rPr lang="en-US" sz="3200" b="0" dirty="0">
                          <a:solidFill>
                            <a:srgbClr val="FF0000"/>
                          </a:solidFill>
                        </a:rPr>
                        <a:t> </a:t>
                      </a:r>
                      <a:r>
                        <a:rPr lang="en-US" sz="3200" b="0" dirty="0" err="1">
                          <a:solidFill>
                            <a:srgbClr val="FF0000"/>
                          </a:solidFill>
                        </a:rPr>
                        <a:t>biết</a:t>
                      </a:r>
                      <a:r>
                        <a:rPr lang="en-US" sz="3200" b="0" dirty="0">
                          <a:solidFill>
                            <a:srgbClr val="FF0000"/>
                          </a:solidFill>
                        </a:rPr>
                        <a:t> </a:t>
                      </a:r>
                      <a:r>
                        <a:rPr lang="en-US" sz="3200" b="0" dirty="0" err="1">
                          <a:solidFill>
                            <a:srgbClr val="FF0000"/>
                          </a:solidFill>
                        </a:rPr>
                        <a:t>vị</a:t>
                      </a:r>
                      <a:r>
                        <a:rPr lang="en-US" sz="3200" b="0" dirty="0">
                          <a:solidFill>
                            <a:srgbClr val="FF0000"/>
                          </a:solidFill>
                        </a:rPr>
                        <a:t> </a:t>
                      </a:r>
                      <a:r>
                        <a:rPr lang="en-US" sz="3200" b="0" dirty="0" err="1">
                          <a:solidFill>
                            <a:srgbClr val="FF0000"/>
                          </a:solidFill>
                        </a:rPr>
                        <a:t>trí</a:t>
                      </a:r>
                      <a:r>
                        <a:rPr lang="en-US" sz="3200" b="0" dirty="0">
                          <a:solidFill>
                            <a:srgbClr val="FF0000"/>
                          </a:solidFill>
                        </a:rPr>
                        <a:t> </a:t>
                      </a:r>
                      <a:r>
                        <a:rPr lang="en-US" sz="3200" b="0" dirty="0" err="1">
                          <a:solidFill>
                            <a:srgbClr val="FF0000"/>
                          </a:solidFill>
                        </a:rPr>
                        <a:t>của</a:t>
                      </a:r>
                      <a:r>
                        <a:rPr lang="en-US" sz="3200" b="0" dirty="0">
                          <a:solidFill>
                            <a:srgbClr val="FF0000"/>
                          </a:solidFill>
                        </a:rPr>
                        <a:t> </a:t>
                      </a:r>
                      <a:r>
                        <a:rPr lang="en-US" sz="3200" b="0" dirty="0" err="1">
                          <a:solidFill>
                            <a:srgbClr val="FF0000"/>
                          </a:solidFill>
                        </a:rPr>
                        <a:t>các</a:t>
                      </a:r>
                      <a:r>
                        <a:rPr lang="en-US" sz="3200" b="0" dirty="0">
                          <a:solidFill>
                            <a:srgbClr val="FF0000"/>
                          </a:solidFill>
                        </a:rPr>
                        <a:t> </a:t>
                      </a:r>
                      <a:r>
                        <a:rPr lang="en-US" sz="3200" b="0" dirty="0" err="1">
                          <a:solidFill>
                            <a:srgbClr val="FF0000"/>
                          </a:solidFill>
                        </a:rPr>
                        <a:t>nguyên</a:t>
                      </a:r>
                      <a:r>
                        <a:rPr lang="en-US" sz="3200" b="0" dirty="0">
                          <a:solidFill>
                            <a:srgbClr val="FF0000"/>
                          </a:solidFill>
                        </a:rPr>
                        <a:t> </a:t>
                      </a:r>
                      <a:r>
                        <a:rPr lang="en-US" sz="3200" b="0" dirty="0" err="1">
                          <a:solidFill>
                            <a:srgbClr val="FF0000"/>
                          </a:solidFill>
                        </a:rPr>
                        <a:t>tố</a:t>
                      </a:r>
                      <a:r>
                        <a:rPr lang="en-US" sz="3200" b="0" dirty="0">
                          <a:solidFill>
                            <a:srgbClr val="FF0000"/>
                          </a:solidFill>
                        </a:rPr>
                        <a:t> </a:t>
                      </a:r>
                      <a:r>
                        <a:rPr lang="en-US" sz="3200" b="0" dirty="0" err="1">
                          <a:solidFill>
                            <a:srgbClr val="FF0000"/>
                          </a:solidFill>
                        </a:rPr>
                        <a:t>kim</a:t>
                      </a:r>
                      <a:r>
                        <a:rPr lang="en-US" sz="3200" b="0" dirty="0">
                          <a:solidFill>
                            <a:srgbClr val="FF0000"/>
                          </a:solidFill>
                        </a:rPr>
                        <a:t> </a:t>
                      </a:r>
                      <a:r>
                        <a:rPr lang="en-US" sz="3200" b="0" dirty="0" err="1">
                          <a:solidFill>
                            <a:srgbClr val="FF0000"/>
                          </a:solidFill>
                        </a:rPr>
                        <a:t>loại</a:t>
                      </a:r>
                      <a:r>
                        <a:rPr lang="en-US" sz="3200" b="0" dirty="0">
                          <a:solidFill>
                            <a:srgbClr val="FF0000"/>
                          </a:solidFill>
                        </a:rPr>
                        <a:t>, phi </a:t>
                      </a:r>
                      <a:r>
                        <a:rPr lang="en-US" sz="3200" b="0" dirty="0" err="1">
                          <a:solidFill>
                            <a:srgbClr val="FF0000"/>
                          </a:solidFill>
                        </a:rPr>
                        <a:t>kim</a:t>
                      </a:r>
                      <a:r>
                        <a:rPr lang="en-US" sz="3200" b="0" dirty="0">
                          <a:solidFill>
                            <a:srgbClr val="FF0000"/>
                          </a:solidFill>
                        </a:rPr>
                        <a:t>, </a:t>
                      </a:r>
                      <a:r>
                        <a:rPr lang="en-US" sz="3200" b="0" dirty="0" err="1">
                          <a:solidFill>
                            <a:srgbClr val="FF0000"/>
                          </a:solidFill>
                        </a:rPr>
                        <a:t>khí</a:t>
                      </a:r>
                      <a:r>
                        <a:rPr lang="en-US" sz="3200" b="0" dirty="0">
                          <a:solidFill>
                            <a:srgbClr val="FF0000"/>
                          </a:solidFill>
                        </a:rPr>
                        <a:t> </a:t>
                      </a:r>
                      <a:r>
                        <a:rPr lang="en-US" sz="3200" b="0" dirty="0" err="1">
                          <a:solidFill>
                            <a:srgbClr val="FF0000"/>
                          </a:solidFill>
                        </a:rPr>
                        <a:t>hiếm</a:t>
                      </a:r>
                      <a:r>
                        <a:rPr lang="en-US" sz="3200" b="0" dirty="0">
                          <a:solidFill>
                            <a:srgbClr val="FF0000"/>
                          </a:solidFill>
                        </a:rPr>
                        <a:t>?</a:t>
                      </a:r>
                    </a:p>
                  </a:txBody>
                  <a:tcPr>
                    <a:solidFill>
                      <a:schemeClr val="accent1">
                        <a:lumMod val="20000"/>
                        <a:lumOff val="80000"/>
                      </a:schemeClr>
                    </a:solidFill>
                  </a:tcPr>
                </a:tc>
                <a:extLst>
                  <a:ext uri="{0D108BD9-81ED-4DB2-BD59-A6C34878D82A}">
                    <a16:rowId xmlns:a16="http://schemas.microsoft.com/office/drawing/2014/main" val="1662169086"/>
                  </a:ext>
                </a:extLst>
              </a:tr>
            </a:tbl>
          </a:graphicData>
        </a:graphic>
      </p:graphicFrame>
    </p:spTree>
    <p:extLst>
      <p:ext uri="{BB962C8B-B14F-4D97-AF65-F5344CB8AC3E}">
        <p14:creationId xmlns:p14="http://schemas.microsoft.com/office/powerpoint/2010/main" val="765794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9935" y="859933"/>
            <a:ext cx="10636265" cy="4183460"/>
            <a:chOff x="0" y="635"/>
            <a:chExt cx="21272531" cy="8366920"/>
          </a:xfrm>
        </p:grpSpPr>
        <p:sp>
          <p:nvSpPr>
            <p:cNvPr id="3" name="TextBox 3"/>
            <p:cNvSpPr txBox="1"/>
            <p:nvPr/>
          </p:nvSpPr>
          <p:spPr>
            <a:xfrm>
              <a:off x="0" y="635"/>
              <a:ext cx="21272531" cy="2564804"/>
            </a:xfrm>
            <a:prstGeom prst="rect">
              <a:avLst/>
            </a:prstGeom>
          </p:spPr>
          <p:txBody>
            <a:bodyPr lIns="0" tIns="0" rIns="0" bIns="0" rtlCol="0" anchor="t">
              <a:spAutoFit/>
            </a:bodyPr>
            <a:lstStyle/>
            <a:p>
              <a:pPr>
                <a:lnSpc>
                  <a:spcPts val="5040"/>
                </a:lnSpc>
              </a:pPr>
              <a:r>
                <a:rPr lang="en-US" sz="4200" u="sng" dirty="0">
                  <a:solidFill>
                    <a:srgbClr val="323232"/>
                  </a:solidFill>
                  <a:latin typeface="Calistoga"/>
                </a:rPr>
                <a:t>III-Vị trí các nhóm nguyên tố kim loại, phi kim và khí hiếm trong bảng tuần hoàn</a:t>
              </a:r>
            </a:p>
          </p:txBody>
        </p:sp>
        <p:sp>
          <p:nvSpPr>
            <p:cNvPr id="4" name="TextBox 4"/>
            <p:cNvSpPr txBox="1"/>
            <p:nvPr/>
          </p:nvSpPr>
          <p:spPr>
            <a:xfrm>
              <a:off x="4" y="3340537"/>
              <a:ext cx="10267994" cy="5027018"/>
            </a:xfrm>
            <a:prstGeom prst="rect">
              <a:avLst/>
            </a:prstGeom>
          </p:spPr>
          <p:txBody>
            <a:bodyPr wrap="square" lIns="0" tIns="0" rIns="0" bIns="0" rtlCol="0" anchor="t">
              <a:spAutoFit/>
            </a:bodyPr>
            <a:lstStyle/>
            <a:p>
              <a:pPr>
                <a:lnSpc>
                  <a:spcPts val="2800"/>
                </a:lnSpc>
              </a:pPr>
              <a:r>
                <a:rPr lang="en-US" sz="2800" b="1" dirty="0">
                  <a:solidFill>
                    <a:srgbClr val="323232"/>
                  </a:solidFill>
                  <a:latin typeface="Public Sans"/>
                </a:rPr>
                <a:t>1.Các </a:t>
              </a:r>
              <a:r>
                <a:rPr lang="en-US" sz="2800" b="1" dirty="0" err="1">
                  <a:solidFill>
                    <a:srgbClr val="323232"/>
                  </a:solidFill>
                  <a:latin typeface="Public Sans"/>
                </a:rPr>
                <a:t>nguyên</a:t>
              </a:r>
              <a:r>
                <a:rPr lang="en-US" sz="2800" b="1" dirty="0">
                  <a:solidFill>
                    <a:srgbClr val="323232"/>
                  </a:solidFill>
                  <a:latin typeface="Public Sans"/>
                </a:rPr>
                <a:t> </a:t>
              </a:r>
              <a:r>
                <a:rPr lang="en-US" sz="2800" b="1" dirty="0" err="1">
                  <a:solidFill>
                    <a:srgbClr val="323232"/>
                  </a:solidFill>
                  <a:latin typeface="Public Sans"/>
                </a:rPr>
                <a:t>tố</a:t>
              </a:r>
              <a:r>
                <a:rPr lang="en-US" sz="2800" b="1" dirty="0">
                  <a:solidFill>
                    <a:srgbClr val="323232"/>
                  </a:solidFill>
                  <a:latin typeface="Public Sans"/>
                </a:rPr>
                <a:t> </a:t>
              </a:r>
              <a:r>
                <a:rPr lang="en-US" sz="2800" b="1" dirty="0" err="1">
                  <a:solidFill>
                    <a:srgbClr val="323232"/>
                  </a:solidFill>
                  <a:latin typeface="Public Sans"/>
                </a:rPr>
                <a:t>kim</a:t>
              </a:r>
              <a:r>
                <a:rPr lang="en-US" sz="2800" b="1" dirty="0">
                  <a:solidFill>
                    <a:srgbClr val="323232"/>
                  </a:solidFill>
                  <a:latin typeface="Public Sans"/>
                </a:rPr>
                <a:t> </a:t>
              </a:r>
              <a:r>
                <a:rPr lang="en-US" sz="2800" b="1" dirty="0" err="1">
                  <a:solidFill>
                    <a:srgbClr val="323232"/>
                  </a:solidFill>
                  <a:latin typeface="Public Sans"/>
                </a:rPr>
                <a:t>loại</a:t>
              </a:r>
              <a:endParaRPr lang="en-US" sz="2800" b="1" dirty="0">
                <a:solidFill>
                  <a:srgbClr val="323232"/>
                </a:solidFill>
                <a:latin typeface="Public Sans"/>
              </a:endParaRPr>
            </a:p>
            <a:p>
              <a:pPr algn="just">
                <a:lnSpc>
                  <a:spcPts val="2800"/>
                </a:lnSpc>
              </a:pPr>
              <a:r>
                <a:rPr lang="en-US" sz="2800" dirty="0">
                  <a:solidFill>
                    <a:srgbClr val="323232"/>
                  </a:solidFill>
                  <a:latin typeface="Public Sans"/>
                </a:rPr>
                <a:t>   </a:t>
              </a:r>
              <a:r>
                <a:rPr lang="en-US" sz="2800" dirty="0" err="1">
                  <a:solidFill>
                    <a:srgbClr val="323232"/>
                  </a:solidFill>
                  <a:latin typeface="Public Sans"/>
                </a:rPr>
                <a:t>Trong</a:t>
              </a:r>
              <a:r>
                <a:rPr lang="en-US" sz="2800" dirty="0">
                  <a:solidFill>
                    <a:srgbClr val="323232"/>
                  </a:solidFill>
                  <a:latin typeface="Public Sans"/>
                </a:rPr>
                <a:t> </a:t>
              </a:r>
              <a:r>
                <a:rPr lang="en-US" sz="2800" dirty="0" err="1">
                  <a:solidFill>
                    <a:srgbClr val="323232"/>
                  </a:solidFill>
                  <a:latin typeface="Public Sans"/>
                </a:rPr>
                <a:t>số</a:t>
              </a:r>
              <a:r>
                <a:rPr lang="en-US" sz="2800" dirty="0">
                  <a:solidFill>
                    <a:srgbClr val="323232"/>
                  </a:solidFill>
                  <a:latin typeface="Public Sans"/>
                </a:rPr>
                <a:t> 118 </a:t>
              </a:r>
              <a:r>
                <a:rPr lang="en-US" sz="2800" dirty="0" err="1">
                  <a:solidFill>
                    <a:srgbClr val="323232"/>
                  </a:solidFill>
                  <a:latin typeface="Public Sans"/>
                </a:rPr>
                <a:t>nguyên</a:t>
              </a:r>
              <a:r>
                <a:rPr lang="en-US" sz="2800" dirty="0">
                  <a:solidFill>
                    <a:srgbClr val="323232"/>
                  </a:solidFill>
                  <a:latin typeface="Public Sans"/>
                </a:rPr>
                <a:t> </a:t>
              </a:r>
              <a:r>
                <a:rPr lang="en-US" sz="2800" dirty="0" err="1">
                  <a:solidFill>
                    <a:srgbClr val="323232"/>
                  </a:solidFill>
                  <a:latin typeface="Public Sans"/>
                </a:rPr>
                <a:t>tố</a:t>
              </a:r>
              <a:r>
                <a:rPr lang="en-US" sz="2800" dirty="0">
                  <a:solidFill>
                    <a:srgbClr val="323232"/>
                  </a:solidFill>
                  <a:latin typeface="Public Sans"/>
                </a:rPr>
                <a:t> </a:t>
              </a:r>
              <a:r>
                <a:rPr lang="en-US" sz="2800" dirty="0" err="1">
                  <a:solidFill>
                    <a:srgbClr val="323232"/>
                  </a:solidFill>
                  <a:latin typeface="Public Sans"/>
                </a:rPr>
                <a:t>hóa</a:t>
              </a:r>
              <a:r>
                <a:rPr lang="en-US" sz="2800" dirty="0">
                  <a:solidFill>
                    <a:srgbClr val="323232"/>
                  </a:solidFill>
                  <a:latin typeface="Public Sans"/>
                </a:rPr>
                <a:t> </a:t>
              </a:r>
              <a:r>
                <a:rPr lang="en-US" sz="2800" dirty="0" err="1">
                  <a:solidFill>
                    <a:srgbClr val="323232"/>
                  </a:solidFill>
                  <a:latin typeface="Public Sans"/>
                </a:rPr>
                <a:t>học</a:t>
              </a:r>
              <a:r>
                <a:rPr lang="en-US" sz="2800" dirty="0">
                  <a:solidFill>
                    <a:srgbClr val="323232"/>
                  </a:solidFill>
                  <a:latin typeface="Public Sans"/>
                </a:rPr>
                <a:t> </a:t>
              </a:r>
              <a:r>
                <a:rPr lang="en-US" sz="2800" dirty="0" err="1">
                  <a:solidFill>
                    <a:srgbClr val="323232"/>
                  </a:solidFill>
                  <a:latin typeface="Public Sans"/>
                </a:rPr>
                <a:t>đã</a:t>
              </a:r>
              <a:r>
                <a:rPr lang="en-US" sz="2800" dirty="0">
                  <a:solidFill>
                    <a:srgbClr val="323232"/>
                  </a:solidFill>
                  <a:latin typeface="Public Sans"/>
                </a:rPr>
                <a:t> </a:t>
              </a:r>
              <a:r>
                <a:rPr lang="en-US" sz="2800" dirty="0" err="1">
                  <a:solidFill>
                    <a:srgbClr val="323232"/>
                  </a:solidFill>
                  <a:latin typeface="Public Sans"/>
                </a:rPr>
                <a:t>biết</a:t>
              </a:r>
              <a:r>
                <a:rPr lang="en-US" sz="2800" dirty="0">
                  <a:solidFill>
                    <a:srgbClr val="323232"/>
                  </a:solidFill>
                  <a:latin typeface="Public Sans"/>
                </a:rPr>
                <a:t> </a:t>
              </a:r>
              <a:r>
                <a:rPr lang="en-US" sz="2800" dirty="0" err="1">
                  <a:solidFill>
                    <a:srgbClr val="323232"/>
                  </a:solidFill>
                  <a:latin typeface="Public Sans"/>
                </a:rPr>
                <a:t>có</a:t>
              </a:r>
              <a:r>
                <a:rPr lang="en-US" sz="2800" dirty="0">
                  <a:solidFill>
                    <a:srgbClr val="323232"/>
                  </a:solidFill>
                  <a:latin typeface="Public Sans"/>
                </a:rPr>
                <a:t> </a:t>
              </a:r>
              <a:r>
                <a:rPr lang="en-US" sz="2800" dirty="0" err="1">
                  <a:solidFill>
                    <a:srgbClr val="323232"/>
                  </a:solidFill>
                  <a:latin typeface="Public Sans"/>
                </a:rPr>
                <a:t>hơn</a:t>
              </a:r>
              <a:r>
                <a:rPr lang="en-US" sz="2800" dirty="0">
                  <a:solidFill>
                    <a:srgbClr val="323232"/>
                  </a:solidFill>
                  <a:latin typeface="Public Sans"/>
                </a:rPr>
                <a:t> 90 </a:t>
              </a:r>
              <a:r>
                <a:rPr lang="en-US" sz="2800" dirty="0" err="1">
                  <a:solidFill>
                    <a:srgbClr val="323232"/>
                  </a:solidFill>
                  <a:latin typeface="Public Sans"/>
                </a:rPr>
                <a:t>nguyên</a:t>
              </a:r>
              <a:r>
                <a:rPr lang="en-US" sz="2800" dirty="0">
                  <a:solidFill>
                    <a:srgbClr val="323232"/>
                  </a:solidFill>
                  <a:latin typeface="Public Sans"/>
                </a:rPr>
                <a:t> </a:t>
              </a:r>
              <a:r>
                <a:rPr lang="en-US" sz="2800" dirty="0" err="1">
                  <a:solidFill>
                    <a:srgbClr val="323232"/>
                  </a:solidFill>
                  <a:latin typeface="Public Sans"/>
                </a:rPr>
                <a:t>tố</a:t>
              </a:r>
              <a:r>
                <a:rPr lang="en-US" sz="2800" dirty="0">
                  <a:solidFill>
                    <a:srgbClr val="323232"/>
                  </a:solidFill>
                  <a:latin typeface="Public Sans"/>
                </a:rPr>
                <a:t> </a:t>
              </a:r>
              <a:r>
                <a:rPr lang="en-US" sz="2800" dirty="0" err="1">
                  <a:solidFill>
                    <a:srgbClr val="323232"/>
                  </a:solidFill>
                  <a:latin typeface="Public Sans"/>
                </a:rPr>
                <a:t>là</a:t>
              </a:r>
              <a:r>
                <a:rPr lang="en-US" sz="2800" dirty="0">
                  <a:solidFill>
                    <a:srgbClr val="323232"/>
                  </a:solidFill>
                  <a:latin typeface="Public Sans"/>
                </a:rPr>
                <a:t> </a:t>
              </a:r>
              <a:r>
                <a:rPr lang="en-US" sz="2800" dirty="0" err="1">
                  <a:solidFill>
                    <a:srgbClr val="323232"/>
                  </a:solidFill>
                  <a:latin typeface="Public Sans"/>
                </a:rPr>
                <a:t>kim</a:t>
              </a:r>
              <a:r>
                <a:rPr lang="en-US" sz="2800" dirty="0">
                  <a:solidFill>
                    <a:srgbClr val="323232"/>
                  </a:solidFill>
                  <a:latin typeface="Public Sans"/>
                </a:rPr>
                <a:t> </a:t>
              </a:r>
              <a:r>
                <a:rPr lang="en-US" sz="2800" dirty="0" err="1">
                  <a:solidFill>
                    <a:srgbClr val="323232"/>
                  </a:solidFill>
                  <a:latin typeface="Public Sans"/>
                </a:rPr>
                <a:t>loại</a:t>
              </a:r>
              <a:r>
                <a:rPr lang="en-US" sz="2800" dirty="0">
                  <a:solidFill>
                    <a:srgbClr val="323232"/>
                  </a:solidFill>
                  <a:latin typeface="Public Sans"/>
                </a:rPr>
                <a:t>. Trong </a:t>
              </a:r>
              <a:r>
                <a:rPr lang="en-US" sz="2800" dirty="0" err="1">
                  <a:solidFill>
                    <a:srgbClr val="323232"/>
                  </a:solidFill>
                  <a:latin typeface="Public Sans"/>
                </a:rPr>
                <a:t>bảng</a:t>
              </a:r>
              <a:r>
                <a:rPr lang="en-US" sz="2800" dirty="0">
                  <a:solidFill>
                    <a:srgbClr val="323232"/>
                  </a:solidFill>
                  <a:latin typeface="Public Sans"/>
                </a:rPr>
                <a:t> </a:t>
              </a:r>
              <a:r>
                <a:rPr lang="en-US" sz="2800" dirty="0" err="1">
                  <a:solidFill>
                    <a:srgbClr val="323232"/>
                  </a:solidFill>
                  <a:latin typeface="Public Sans"/>
                </a:rPr>
                <a:t>tuần</a:t>
              </a:r>
              <a:r>
                <a:rPr lang="en-US" sz="2800" dirty="0">
                  <a:solidFill>
                    <a:srgbClr val="323232"/>
                  </a:solidFill>
                  <a:latin typeface="Public Sans"/>
                </a:rPr>
                <a:t> </a:t>
              </a:r>
              <a:r>
                <a:rPr lang="en-US" sz="2800" dirty="0" err="1">
                  <a:solidFill>
                    <a:srgbClr val="323232"/>
                  </a:solidFill>
                  <a:latin typeface="Public Sans"/>
                </a:rPr>
                <a:t>hoàn</a:t>
              </a:r>
              <a:r>
                <a:rPr lang="en-US" sz="2800" dirty="0">
                  <a:solidFill>
                    <a:srgbClr val="323232"/>
                  </a:solidFill>
                  <a:latin typeface="Public Sans"/>
                </a:rPr>
                <a:t>, </a:t>
              </a:r>
              <a:r>
                <a:rPr lang="en-US" sz="2800" dirty="0" err="1">
                  <a:solidFill>
                    <a:srgbClr val="323232"/>
                  </a:solidFill>
                  <a:latin typeface="Public Sans"/>
                </a:rPr>
                <a:t>các</a:t>
              </a:r>
              <a:r>
                <a:rPr lang="en-US" sz="2800" dirty="0">
                  <a:solidFill>
                    <a:srgbClr val="323232"/>
                  </a:solidFill>
                  <a:latin typeface="Public Sans"/>
                </a:rPr>
                <a:t> </a:t>
              </a:r>
              <a:r>
                <a:rPr lang="en-US" sz="2800" dirty="0" err="1">
                  <a:solidFill>
                    <a:srgbClr val="323232"/>
                  </a:solidFill>
                  <a:latin typeface="Public Sans"/>
                </a:rPr>
                <a:t>nguyên</a:t>
              </a:r>
              <a:r>
                <a:rPr lang="en-US" sz="2800" dirty="0">
                  <a:solidFill>
                    <a:srgbClr val="323232"/>
                  </a:solidFill>
                  <a:latin typeface="Public Sans"/>
                </a:rPr>
                <a:t> </a:t>
              </a:r>
              <a:r>
                <a:rPr lang="en-US" sz="2800" dirty="0" err="1">
                  <a:solidFill>
                    <a:srgbClr val="323232"/>
                  </a:solidFill>
                  <a:latin typeface="Public Sans"/>
                </a:rPr>
                <a:t>tố</a:t>
              </a:r>
              <a:r>
                <a:rPr lang="en-US" sz="2800" dirty="0">
                  <a:solidFill>
                    <a:srgbClr val="323232"/>
                  </a:solidFill>
                  <a:latin typeface="Public Sans"/>
                </a:rPr>
                <a:t> </a:t>
              </a:r>
              <a:r>
                <a:rPr lang="en-US" sz="2800" dirty="0" err="1">
                  <a:solidFill>
                    <a:srgbClr val="323232"/>
                  </a:solidFill>
                  <a:latin typeface="Public Sans"/>
                </a:rPr>
                <a:t>kim</a:t>
              </a:r>
              <a:r>
                <a:rPr lang="en-US" sz="2800" dirty="0">
                  <a:solidFill>
                    <a:srgbClr val="323232"/>
                  </a:solidFill>
                  <a:latin typeface="Public Sans"/>
                </a:rPr>
                <a:t> </a:t>
              </a:r>
              <a:r>
                <a:rPr lang="en-US" sz="2800" dirty="0" err="1">
                  <a:solidFill>
                    <a:srgbClr val="323232"/>
                  </a:solidFill>
                  <a:latin typeface="Public Sans"/>
                </a:rPr>
                <a:t>loại</a:t>
              </a:r>
              <a:r>
                <a:rPr lang="en-US" sz="2800" dirty="0">
                  <a:solidFill>
                    <a:srgbClr val="323232"/>
                  </a:solidFill>
                  <a:latin typeface="Public Sans"/>
                </a:rPr>
                <a:t> ở </a:t>
              </a:r>
              <a:r>
                <a:rPr lang="en-US" sz="2800" dirty="0" err="1">
                  <a:solidFill>
                    <a:srgbClr val="323232"/>
                  </a:solidFill>
                  <a:latin typeface="Public Sans"/>
                </a:rPr>
                <a:t>góc</a:t>
              </a:r>
              <a:r>
                <a:rPr lang="en-US" sz="2800" dirty="0">
                  <a:solidFill>
                    <a:srgbClr val="323232"/>
                  </a:solidFill>
                  <a:latin typeface="Public Sans"/>
                </a:rPr>
                <a:t> </a:t>
              </a:r>
              <a:r>
                <a:rPr lang="en-US" sz="2800" dirty="0" err="1">
                  <a:solidFill>
                    <a:srgbClr val="323232"/>
                  </a:solidFill>
                  <a:latin typeface="Public Sans"/>
                </a:rPr>
                <a:t>dưới</a:t>
              </a:r>
              <a:r>
                <a:rPr lang="en-US" sz="2800" dirty="0">
                  <a:solidFill>
                    <a:srgbClr val="323232"/>
                  </a:solidFill>
                  <a:latin typeface="Public Sans"/>
                </a:rPr>
                <a:t> </a:t>
              </a:r>
              <a:r>
                <a:rPr lang="en-US" sz="2800" dirty="0" err="1">
                  <a:solidFill>
                    <a:srgbClr val="323232"/>
                  </a:solidFill>
                  <a:latin typeface="Public Sans"/>
                </a:rPr>
                <a:t>bên</a:t>
              </a:r>
              <a:r>
                <a:rPr lang="en-US" sz="2800" dirty="0">
                  <a:solidFill>
                    <a:srgbClr val="323232"/>
                  </a:solidFill>
                  <a:latin typeface="Public Sans"/>
                </a:rPr>
                <a:t> </a:t>
              </a:r>
              <a:r>
                <a:rPr lang="en-US" sz="2800" dirty="0" err="1">
                  <a:solidFill>
                    <a:srgbClr val="323232"/>
                  </a:solidFill>
                  <a:latin typeface="Public Sans"/>
                </a:rPr>
                <a:t>trái</a:t>
              </a:r>
              <a:r>
                <a:rPr lang="en-US" sz="2800" dirty="0">
                  <a:solidFill>
                    <a:srgbClr val="323232"/>
                  </a:solidFill>
                  <a:latin typeface="Public Sans"/>
                </a:rPr>
                <a:t> </a:t>
              </a:r>
              <a:r>
                <a:rPr lang="en-US" sz="2800" dirty="0" err="1">
                  <a:solidFill>
                    <a:srgbClr val="323232"/>
                  </a:solidFill>
                  <a:latin typeface="Public Sans"/>
                </a:rPr>
                <a:t>của</a:t>
              </a:r>
              <a:r>
                <a:rPr lang="en-US" sz="2800" dirty="0">
                  <a:solidFill>
                    <a:srgbClr val="323232"/>
                  </a:solidFill>
                  <a:latin typeface="Public Sans"/>
                </a:rPr>
                <a:t> </a:t>
              </a:r>
              <a:r>
                <a:rPr lang="en-US" sz="2800" dirty="0" err="1">
                  <a:solidFill>
                    <a:srgbClr val="323232"/>
                  </a:solidFill>
                  <a:latin typeface="Public Sans"/>
                </a:rPr>
                <a:t>bảng</a:t>
              </a:r>
              <a:r>
                <a:rPr lang="en-US" sz="2800" dirty="0">
                  <a:solidFill>
                    <a:srgbClr val="323232"/>
                  </a:solidFill>
                  <a:latin typeface="Public Sans"/>
                </a:rPr>
                <a:t> </a:t>
              </a:r>
              <a:r>
                <a:rPr lang="en-US" sz="2800" dirty="0" err="1">
                  <a:solidFill>
                    <a:srgbClr val="323232"/>
                  </a:solidFill>
                  <a:latin typeface="Public Sans"/>
                </a:rPr>
                <a:t>và</a:t>
              </a:r>
              <a:r>
                <a:rPr lang="en-US" sz="2800" dirty="0">
                  <a:solidFill>
                    <a:srgbClr val="323232"/>
                  </a:solidFill>
                  <a:latin typeface="Public Sans"/>
                </a:rPr>
                <a:t> </a:t>
              </a:r>
              <a:r>
                <a:rPr lang="en-US" sz="2800" dirty="0" err="1">
                  <a:solidFill>
                    <a:srgbClr val="323232"/>
                  </a:solidFill>
                  <a:latin typeface="Public Sans"/>
                </a:rPr>
                <a:t>được</a:t>
              </a:r>
              <a:r>
                <a:rPr lang="en-US" sz="2800" dirty="0">
                  <a:solidFill>
                    <a:srgbClr val="323232"/>
                  </a:solidFill>
                  <a:latin typeface="Public Sans"/>
                </a:rPr>
                <a:t> </a:t>
              </a:r>
              <a:r>
                <a:rPr lang="en-US" sz="2800" dirty="0" err="1">
                  <a:solidFill>
                    <a:srgbClr val="323232"/>
                  </a:solidFill>
                  <a:latin typeface="Public Sans"/>
                </a:rPr>
                <a:t>thể</a:t>
              </a:r>
              <a:r>
                <a:rPr lang="en-US" sz="2800" dirty="0">
                  <a:solidFill>
                    <a:srgbClr val="323232"/>
                  </a:solidFill>
                  <a:latin typeface="Public Sans"/>
                </a:rPr>
                <a:t> </a:t>
              </a:r>
              <a:r>
                <a:rPr lang="en-US" sz="2800" dirty="0" err="1">
                  <a:solidFill>
                    <a:srgbClr val="323232"/>
                  </a:solidFill>
                  <a:latin typeface="Public Sans"/>
                </a:rPr>
                <a:t>hiện</a:t>
              </a:r>
              <a:r>
                <a:rPr lang="en-US" sz="2800" dirty="0">
                  <a:solidFill>
                    <a:srgbClr val="323232"/>
                  </a:solidFill>
                  <a:latin typeface="Public Sans"/>
                </a:rPr>
                <a:t> </a:t>
              </a:r>
              <a:r>
                <a:rPr lang="en-US" sz="2800" dirty="0" err="1">
                  <a:solidFill>
                    <a:srgbClr val="323232"/>
                  </a:solidFill>
                  <a:latin typeface="Public Sans"/>
                </a:rPr>
                <a:t>bằng</a:t>
              </a:r>
              <a:r>
                <a:rPr lang="en-US" sz="2800" dirty="0">
                  <a:solidFill>
                    <a:srgbClr val="323232"/>
                  </a:solidFill>
                  <a:latin typeface="Public Sans"/>
                </a:rPr>
                <a:t> </a:t>
              </a:r>
              <a:r>
                <a:rPr lang="en-US" sz="2800" dirty="0" err="1">
                  <a:solidFill>
                    <a:srgbClr val="323232"/>
                  </a:solidFill>
                  <a:latin typeface="Public Sans"/>
                </a:rPr>
                <a:t>màu</a:t>
              </a:r>
              <a:r>
                <a:rPr lang="en-US" sz="2800" dirty="0">
                  <a:solidFill>
                    <a:srgbClr val="323232"/>
                  </a:solidFill>
                  <a:latin typeface="Public Sans"/>
                </a:rPr>
                <a:t> </a:t>
              </a:r>
              <a:r>
                <a:rPr lang="en-US" sz="2800" dirty="0" err="1">
                  <a:solidFill>
                    <a:srgbClr val="323232"/>
                  </a:solidFill>
                  <a:latin typeface="Public Sans"/>
                </a:rPr>
                <a:t>xanh</a:t>
              </a:r>
              <a:r>
                <a:rPr lang="en-US" sz="2800" dirty="0">
                  <a:solidFill>
                    <a:srgbClr val="323232"/>
                  </a:solidFill>
                  <a:latin typeface="Public Sans"/>
                </a:rPr>
                <a:t>.</a:t>
              </a:r>
            </a:p>
          </p:txBody>
        </p:sp>
      </p:grpSp>
      <p:sp>
        <p:nvSpPr>
          <p:cNvPr id="9" name="Freeform 7">
            <a:extLst>
              <a:ext uri="{FF2B5EF4-FFF2-40B4-BE49-F238E27FC236}">
                <a16:creationId xmlns:a16="http://schemas.microsoft.com/office/drawing/2014/main" id="{23A0189B-28D1-435D-B7CE-8046A468604B}"/>
              </a:ext>
            </a:extLst>
          </p:cNvPr>
          <p:cNvSpPr/>
          <p:nvPr/>
        </p:nvSpPr>
        <p:spPr>
          <a:xfrm>
            <a:off x="10531189" y="3734974"/>
            <a:ext cx="2718262" cy="27432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6">
            <a:extLst>
              <a:ext uri="{FF2B5EF4-FFF2-40B4-BE49-F238E27FC236}">
                <a16:creationId xmlns:a16="http://schemas.microsoft.com/office/drawing/2014/main" id="{6DA93608-2746-8239-5891-49559AD26540}"/>
              </a:ext>
            </a:extLst>
          </p:cNvPr>
          <p:cNvSpPr/>
          <p:nvPr/>
        </p:nvSpPr>
        <p:spPr>
          <a:xfrm>
            <a:off x="0" y="5756437"/>
            <a:ext cx="1001421" cy="1101563"/>
          </a:xfrm>
          <a:custGeom>
            <a:avLst/>
            <a:gdLst/>
            <a:ahLst/>
            <a:cxnLst/>
            <a:rect l="l" t="t" r="r" b="b"/>
            <a:pathLst>
              <a:path w="1502132" h="1652345">
                <a:moveTo>
                  <a:pt x="0" y="0"/>
                </a:moveTo>
                <a:lnTo>
                  <a:pt x="1502132" y="0"/>
                </a:lnTo>
                <a:lnTo>
                  <a:pt x="1502132" y="1652345"/>
                </a:lnTo>
                <a:lnTo>
                  <a:pt x="0" y="165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16" name="Picture 15">
            <a:extLst>
              <a:ext uri="{FF2B5EF4-FFF2-40B4-BE49-F238E27FC236}">
                <a16:creationId xmlns:a16="http://schemas.microsoft.com/office/drawing/2014/main" id="{D00F41AD-8542-8908-0747-E230A8220A3A}"/>
              </a:ext>
            </a:extLst>
          </p:cNvPr>
          <p:cNvPicPr>
            <a:picLocks noChangeAspect="1"/>
          </p:cNvPicPr>
          <p:nvPr/>
        </p:nvPicPr>
        <p:blipFill>
          <a:blip r:embed="rId6"/>
          <a:stretch>
            <a:fillRect/>
          </a:stretch>
        </p:blipFill>
        <p:spPr>
          <a:xfrm>
            <a:off x="6188067" y="3451713"/>
            <a:ext cx="6058577" cy="34062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9935" y="859933"/>
            <a:ext cx="10636265" cy="5419868"/>
            <a:chOff x="0" y="635"/>
            <a:chExt cx="21272531" cy="10839736"/>
          </a:xfrm>
        </p:grpSpPr>
        <p:sp>
          <p:nvSpPr>
            <p:cNvPr id="3" name="TextBox 3"/>
            <p:cNvSpPr txBox="1"/>
            <p:nvPr/>
          </p:nvSpPr>
          <p:spPr>
            <a:xfrm>
              <a:off x="0" y="635"/>
              <a:ext cx="21272531" cy="2564804"/>
            </a:xfrm>
            <a:prstGeom prst="rect">
              <a:avLst/>
            </a:prstGeom>
          </p:spPr>
          <p:txBody>
            <a:bodyPr lIns="0" tIns="0" rIns="0" bIns="0" rtlCol="0" anchor="t">
              <a:spAutoFit/>
            </a:bodyPr>
            <a:lstStyle/>
            <a:p>
              <a:pPr>
                <a:lnSpc>
                  <a:spcPts val="5040"/>
                </a:lnSpc>
              </a:pPr>
              <a:r>
                <a:rPr lang="en-US" sz="4200" u="sng" dirty="0">
                  <a:solidFill>
                    <a:srgbClr val="323232"/>
                  </a:solidFill>
                  <a:latin typeface="Calistoga"/>
                </a:rPr>
                <a:t>III-Vị trí các nhóm nguyên tố kim loại, phi kim và khí hiếm trong bảng tuần hoàn</a:t>
              </a:r>
            </a:p>
          </p:txBody>
        </p:sp>
        <p:sp>
          <p:nvSpPr>
            <p:cNvPr id="4" name="TextBox 4"/>
            <p:cNvSpPr txBox="1"/>
            <p:nvPr/>
          </p:nvSpPr>
          <p:spPr>
            <a:xfrm>
              <a:off x="0" y="2940773"/>
              <a:ext cx="8808982" cy="7899598"/>
            </a:xfrm>
            <a:prstGeom prst="rect">
              <a:avLst/>
            </a:prstGeom>
          </p:spPr>
          <p:txBody>
            <a:bodyPr wrap="square" lIns="0" tIns="0" rIns="0" bIns="0" rtlCol="0" anchor="t">
              <a:spAutoFit/>
            </a:bodyPr>
            <a:lstStyle/>
            <a:p>
              <a:pPr>
                <a:lnSpc>
                  <a:spcPts val="2800"/>
                </a:lnSpc>
              </a:pPr>
              <a:r>
                <a:rPr lang="en-US" sz="2400" b="1" dirty="0">
                  <a:solidFill>
                    <a:srgbClr val="323232"/>
                  </a:solidFill>
                  <a:latin typeface="Public Sans"/>
                </a:rPr>
                <a:t>1.Các </a:t>
              </a:r>
              <a:r>
                <a:rPr lang="en-US" sz="2400" b="1" dirty="0" err="1">
                  <a:solidFill>
                    <a:srgbClr val="323232"/>
                  </a:solidFill>
                  <a:latin typeface="Public Sans"/>
                </a:rPr>
                <a:t>nguyên</a:t>
              </a:r>
              <a:r>
                <a:rPr lang="en-US" sz="2400" b="1" dirty="0">
                  <a:solidFill>
                    <a:srgbClr val="323232"/>
                  </a:solidFill>
                  <a:latin typeface="Public Sans"/>
                </a:rPr>
                <a:t> </a:t>
              </a:r>
              <a:r>
                <a:rPr lang="en-US" sz="2400" b="1" dirty="0" err="1">
                  <a:solidFill>
                    <a:srgbClr val="323232"/>
                  </a:solidFill>
                  <a:latin typeface="Public Sans"/>
                </a:rPr>
                <a:t>tố</a:t>
              </a:r>
              <a:r>
                <a:rPr lang="en-US" sz="2400" b="1" dirty="0">
                  <a:solidFill>
                    <a:srgbClr val="323232"/>
                  </a:solidFill>
                  <a:latin typeface="Public Sans"/>
                </a:rPr>
                <a:t> </a:t>
              </a:r>
              <a:r>
                <a:rPr lang="en-US" sz="2400" b="1" dirty="0" err="1">
                  <a:solidFill>
                    <a:srgbClr val="323232"/>
                  </a:solidFill>
                  <a:latin typeface="Public Sans"/>
                </a:rPr>
                <a:t>kim</a:t>
              </a:r>
              <a:r>
                <a:rPr lang="en-US" sz="2400" b="1" dirty="0">
                  <a:solidFill>
                    <a:srgbClr val="323232"/>
                  </a:solidFill>
                  <a:latin typeface="Public Sans"/>
                </a:rPr>
                <a:t> </a:t>
              </a:r>
              <a:r>
                <a:rPr lang="en-US" sz="2400" b="1" dirty="0" err="1">
                  <a:solidFill>
                    <a:srgbClr val="323232"/>
                  </a:solidFill>
                  <a:latin typeface="Public Sans"/>
                </a:rPr>
                <a:t>loại</a:t>
              </a:r>
              <a:endParaRPr lang="en-US" sz="2400" b="1" dirty="0">
                <a:solidFill>
                  <a:srgbClr val="323232"/>
                </a:solidFill>
                <a:latin typeface="Public Sans"/>
              </a:endParaRPr>
            </a:p>
            <a:p>
              <a:pPr>
                <a:lnSpc>
                  <a:spcPts val="2800"/>
                </a:lnSpc>
              </a:pPr>
              <a:r>
                <a:rPr lang="en-US" sz="2400" dirty="0" err="1">
                  <a:solidFill>
                    <a:srgbClr val="323232"/>
                  </a:solidFill>
                  <a:latin typeface="Public Sans"/>
                </a:rPr>
                <a:t>Chúng</a:t>
              </a:r>
              <a:r>
                <a:rPr lang="en-US" sz="2400" dirty="0">
                  <a:solidFill>
                    <a:srgbClr val="323232"/>
                  </a:solidFill>
                  <a:latin typeface="Public Sans"/>
                </a:rPr>
                <a:t> </a:t>
              </a:r>
              <a:r>
                <a:rPr lang="en-US" sz="2400" dirty="0" err="1">
                  <a:solidFill>
                    <a:srgbClr val="323232"/>
                  </a:solidFill>
                  <a:latin typeface="Public Sans"/>
                </a:rPr>
                <a:t>gồm</a:t>
              </a:r>
              <a:r>
                <a:rPr lang="en-US" sz="2400" dirty="0">
                  <a:solidFill>
                    <a:srgbClr val="323232"/>
                  </a:solidFill>
                  <a:latin typeface="Public Sans"/>
                </a:rPr>
                <a:t>:</a:t>
              </a:r>
            </a:p>
            <a:p>
              <a:pPr>
                <a:lnSpc>
                  <a:spcPts val="2800"/>
                </a:lnSpc>
              </a:pPr>
              <a:r>
                <a:rPr lang="en-US" sz="2400" dirty="0">
                  <a:solidFill>
                    <a:srgbClr val="323232"/>
                  </a:solidFill>
                  <a:latin typeface="Public Sans"/>
                </a:rPr>
                <a:t>  - </a:t>
              </a:r>
              <a:r>
                <a:rPr lang="en-US" sz="2400" dirty="0" err="1">
                  <a:solidFill>
                    <a:srgbClr val="323232"/>
                  </a:solidFill>
                  <a:latin typeface="Public Sans"/>
                </a:rPr>
                <a:t>Hầu</a:t>
              </a:r>
              <a:r>
                <a:rPr lang="en-US" sz="2400" dirty="0">
                  <a:solidFill>
                    <a:srgbClr val="323232"/>
                  </a:solidFill>
                  <a:latin typeface="Public Sans"/>
                </a:rPr>
                <a:t> </a:t>
              </a:r>
              <a:r>
                <a:rPr lang="en-US" sz="2400" dirty="0" err="1">
                  <a:solidFill>
                    <a:srgbClr val="323232"/>
                  </a:solidFill>
                  <a:latin typeface="Public Sans"/>
                </a:rPr>
                <a:t>hết</a:t>
              </a:r>
              <a:r>
                <a:rPr lang="en-US" sz="2400" dirty="0">
                  <a:solidFill>
                    <a:srgbClr val="323232"/>
                  </a:solidFill>
                  <a:latin typeface="Public Sans"/>
                </a:rPr>
                <a:t> </a:t>
              </a:r>
              <a:r>
                <a:rPr lang="en-US" sz="2400" dirty="0" err="1">
                  <a:solidFill>
                    <a:srgbClr val="323232"/>
                  </a:solidFill>
                  <a:latin typeface="Public Sans"/>
                </a:rPr>
                <a:t>các</a:t>
              </a:r>
              <a:r>
                <a:rPr lang="en-US" sz="2400" dirty="0">
                  <a:solidFill>
                    <a:srgbClr val="323232"/>
                  </a:solidFill>
                  <a:latin typeface="Public Sans"/>
                </a:rPr>
                <a:t> </a:t>
              </a:r>
              <a:r>
                <a:rPr lang="en-US" sz="2400" dirty="0" err="1">
                  <a:solidFill>
                    <a:srgbClr val="323232"/>
                  </a:solidFill>
                  <a:latin typeface="Public Sans"/>
                </a:rPr>
                <a:t>nguyên</a:t>
              </a:r>
              <a:r>
                <a:rPr lang="en-US" sz="2400" dirty="0">
                  <a:solidFill>
                    <a:srgbClr val="323232"/>
                  </a:solidFill>
                  <a:latin typeface="Public Sans"/>
                </a:rPr>
                <a:t> </a:t>
              </a:r>
              <a:r>
                <a:rPr lang="en-US" sz="2400" dirty="0" err="1">
                  <a:solidFill>
                    <a:srgbClr val="323232"/>
                  </a:solidFill>
                  <a:latin typeface="Public Sans"/>
                </a:rPr>
                <a:t>tố</a:t>
              </a:r>
              <a:r>
                <a:rPr lang="en-US" sz="2400" dirty="0">
                  <a:solidFill>
                    <a:srgbClr val="323232"/>
                  </a:solidFill>
                  <a:latin typeface="Public Sans"/>
                </a:rPr>
                <a:t> </a:t>
              </a:r>
              <a:r>
                <a:rPr lang="en-US" sz="2400" dirty="0" err="1">
                  <a:solidFill>
                    <a:srgbClr val="323232"/>
                  </a:solidFill>
                  <a:latin typeface="Public Sans"/>
                </a:rPr>
                <a:t>thuộc</a:t>
              </a:r>
              <a:r>
                <a:rPr lang="en-US" sz="2400" dirty="0">
                  <a:solidFill>
                    <a:srgbClr val="323232"/>
                  </a:solidFill>
                  <a:latin typeface="Public Sans"/>
                </a:rPr>
                <a:t> </a:t>
              </a:r>
              <a:r>
                <a:rPr lang="en-US" sz="2400" dirty="0" err="1">
                  <a:solidFill>
                    <a:srgbClr val="323232"/>
                  </a:solidFill>
                  <a:latin typeface="Public Sans"/>
                </a:rPr>
                <a:t>nhóm</a:t>
              </a:r>
              <a:r>
                <a:rPr lang="en-US" sz="2400" dirty="0">
                  <a:solidFill>
                    <a:srgbClr val="323232"/>
                  </a:solidFill>
                  <a:latin typeface="Public Sans"/>
                </a:rPr>
                <a:t> IA, </a:t>
              </a:r>
              <a:r>
                <a:rPr lang="en-US" sz="2400" dirty="0" err="1">
                  <a:solidFill>
                    <a:srgbClr val="323232"/>
                  </a:solidFill>
                  <a:latin typeface="Public Sans"/>
                </a:rPr>
                <a:t>nhóm</a:t>
              </a:r>
              <a:r>
                <a:rPr lang="en-US" sz="2400" dirty="0">
                  <a:solidFill>
                    <a:srgbClr val="323232"/>
                  </a:solidFill>
                  <a:latin typeface="Public Sans"/>
                </a:rPr>
                <a:t> IIA, </a:t>
              </a:r>
              <a:r>
                <a:rPr lang="en-US" sz="2400" dirty="0" err="1">
                  <a:solidFill>
                    <a:srgbClr val="323232"/>
                  </a:solidFill>
                  <a:latin typeface="Public Sans"/>
                </a:rPr>
                <a:t>nhóm</a:t>
              </a:r>
              <a:r>
                <a:rPr lang="en-US" sz="2400" dirty="0">
                  <a:solidFill>
                    <a:srgbClr val="323232"/>
                  </a:solidFill>
                  <a:latin typeface="Public Sans"/>
                </a:rPr>
                <a:t> IIIA </a:t>
              </a:r>
              <a:r>
                <a:rPr lang="en-US" sz="2400" dirty="0" err="1">
                  <a:solidFill>
                    <a:srgbClr val="323232"/>
                  </a:solidFill>
                  <a:latin typeface="Public Sans"/>
                </a:rPr>
                <a:t>và</a:t>
              </a:r>
              <a:r>
                <a:rPr lang="en-US" sz="2400" dirty="0">
                  <a:solidFill>
                    <a:srgbClr val="323232"/>
                  </a:solidFill>
                  <a:latin typeface="Public Sans"/>
                </a:rPr>
                <a:t> </a:t>
              </a:r>
              <a:r>
                <a:rPr lang="en-US" sz="2400" dirty="0" err="1">
                  <a:solidFill>
                    <a:srgbClr val="323232"/>
                  </a:solidFill>
                  <a:latin typeface="Public Sans"/>
                </a:rPr>
                <a:t>một</a:t>
              </a:r>
              <a:r>
                <a:rPr lang="en-US" sz="2400" dirty="0">
                  <a:solidFill>
                    <a:srgbClr val="323232"/>
                  </a:solidFill>
                  <a:latin typeface="Public Sans"/>
                </a:rPr>
                <a:t> </a:t>
              </a:r>
              <a:r>
                <a:rPr lang="en-US" sz="2400" dirty="0" err="1">
                  <a:solidFill>
                    <a:srgbClr val="323232"/>
                  </a:solidFill>
                  <a:latin typeface="Public Sans"/>
                </a:rPr>
                <a:t>số</a:t>
              </a:r>
              <a:r>
                <a:rPr lang="en-US" sz="2400" dirty="0">
                  <a:solidFill>
                    <a:srgbClr val="323232"/>
                  </a:solidFill>
                  <a:latin typeface="Public Sans"/>
                </a:rPr>
                <a:t> </a:t>
              </a:r>
              <a:r>
                <a:rPr lang="en-US" sz="2400" dirty="0" err="1">
                  <a:solidFill>
                    <a:srgbClr val="323232"/>
                  </a:solidFill>
                  <a:latin typeface="Public Sans"/>
                </a:rPr>
                <a:t>nguyên</a:t>
              </a:r>
              <a:r>
                <a:rPr lang="en-US" sz="2400" dirty="0">
                  <a:solidFill>
                    <a:srgbClr val="323232"/>
                  </a:solidFill>
                  <a:latin typeface="Public Sans"/>
                </a:rPr>
                <a:t> </a:t>
              </a:r>
              <a:r>
                <a:rPr lang="en-US" sz="2400" dirty="0" err="1">
                  <a:solidFill>
                    <a:srgbClr val="323232"/>
                  </a:solidFill>
                  <a:latin typeface="Public Sans"/>
                </a:rPr>
                <a:t>tố</a:t>
              </a:r>
              <a:r>
                <a:rPr lang="en-US" sz="2400" dirty="0">
                  <a:solidFill>
                    <a:srgbClr val="323232"/>
                  </a:solidFill>
                  <a:latin typeface="Public Sans"/>
                </a:rPr>
                <a:t> ở </a:t>
              </a:r>
              <a:r>
                <a:rPr lang="en-US" sz="2400" dirty="0" err="1">
                  <a:solidFill>
                    <a:srgbClr val="323232"/>
                  </a:solidFill>
                  <a:latin typeface="Public Sans"/>
                </a:rPr>
                <a:t>các</a:t>
              </a:r>
              <a:r>
                <a:rPr lang="en-US" sz="2400" dirty="0">
                  <a:solidFill>
                    <a:srgbClr val="323232"/>
                  </a:solidFill>
                  <a:latin typeface="Public Sans"/>
                </a:rPr>
                <a:t> </a:t>
              </a:r>
              <a:r>
                <a:rPr lang="en-US" sz="2400" dirty="0" err="1">
                  <a:solidFill>
                    <a:srgbClr val="323232"/>
                  </a:solidFill>
                  <a:latin typeface="Public Sans"/>
                </a:rPr>
                <a:t>nhóm</a:t>
              </a:r>
              <a:r>
                <a:rPr lang="en-US" sz="2400" dirty="0">
                  <a:solidFill>
                    <a:srgbClr val="323232"/>
                  </a:solidFill>
                  <a:latin typeface="Public Sans"/>
                </a:rPr>
                <a:t> IVA,VA,VIA.</a:t>
              </a:r>
            </a:p>
            <a:p>
              <a:pPr>
                <a:lnSpc>
                  <a:spcPts val="2800"/>
                </a:lnSpc>
              </a:pPr>
              <a:r>
                <a:rPr lang="en-US" sz="2400" dirty="0">
                  <a:solidFill>
                    <a:srgbClr val="323232"/>
                  </a:solidFill>
                  <a:latin typeface="Public Sans"/>
                </a:rPr>
                <a:t>  - </a:t>
              </a:r>
              <a:r>
                <a:rPr lang="en-US" sz="2400" dirty="0" err="1">
                  <a:solidFill>
                    <a:srgbClr val="323232"/>
                  </a:solidFill>
                  <a:latin typeface="Public Sans"/>
                </a:rPr>
                <a:t>Các</a:t>
              </a:r>
              <a:r>
                <a:rPr lang="en-US" sz="2400" dirty="0">
                  <a:solidFill>
                    <a:srgbClr val="323232"/>
                  </a:solidFill>
                  <a:latin typeface="Public Sans"/>
                </a:rPr>
                <a:t> </a:t>
              </a:r>
              <a:r>
                <a:rPr lang="en-US" sz="2400" dirty="0" err="1">
                  <a:solidFill>
                    <a:srgbClr val="323232"/>
                  </a:solidFill>
                  <a:latin typeface="Public Sans"/>
                </a:rPr>
                <a:t>nguyên</a:t>
              </a:r>
              <a:r>
                <a:rPr lang="en-US" sz="2400" dirty="0">
                  <a:solidFill>
                    <a:srgbClr val="323232"/>
                  </a:solidFill>
                  <a:latin typeface="Public Sans"/>
                </a:rPr>
                <a:t> </a:t>
              </a:r>
              <a:r>
                <a:rPr lang="en-US" sz="2400" dirty="0" err="1">
                  <a:solidFill>
                    <a:srgbClr val="323232"/>
                  </a:solidFill>
                  <a:latin typeface="Public Sans"/>
                </a:rPr>
                <a:t>tố</a:t>
              </a:r>
              <a:r>
                <a:rPr lang="en-US" sz="2400" dirty="0">
                  <a:solidFill>
                    <a:srgbClr val="323232"/>
                  </a:solidFill>
                  <a:latin typeface="Public Sans"/>
                </a:rPr>
                <a:t> </a:t>
              </a:r>
              <a:r>
                <a:rPr lang="en-US" sz="2400" dirty="0" err="1">
                  <a:solidFill>
                    <a:srgbClr val="323232"/>
                  </a:solidFill>
                  <a:latin typeface="Public Sans"/>
                </a:rPr>
                <a:t>thuộc</a:t>
              </a:r>
              <a:r>
                <a:rPr lang="en-US" sz="2400" dirty="0">
                  <a:solidFill>
                    <a:srgbClr val="323232"/>
                  </a:solidFill>
                  <a:latin typeface="Public Sans"/>
                </a:rPr>
                <a:t> </a:t>
              </a:r>
              <a:r>
                <a:rPr lang="en-US" sz="2400" dirty="0" err="1">
                  <a:solidFill>
                    <a:srgbClr val="323232"/>
                  </a:solidFill>
                  <a:latin typeface="Public Sans"/>
                </a:rPr>
                <a:t>nhóm</a:t>
              </a:r>
              <a:r>
                <a:rPr lang="en-US" sz="2400" dirty="0">
                  <a:solidFill>
                    <a:srgbClr val="323232"/>
                  </a:solidFill>
                  <a:latin typeface="Public Sans"/>
                </a:rPr>
                <a:t> IB </a:t>
              </a:r>
              <a:r>
                <a:rPr lang="en-US" sz="2400" dirty="0" err="1">
                  <a:solidFill>
                    <a:srgbClr val="323232"/>
                  </a:solidFill>
                  <a:latin typeface="Public Sans"/>
                </a:rPr>
                <a:t>đến</a:t>
              </a:r>
              <a:r>
                <a:rPr lang="en-US" sz="2400" dirty="0">
                  <a:solidFill>
                    <a:srgbClr val="323232"/>
                  </a:solidFill>
                  <a:latin typeface="Public Sans"/>
                </a:rPr>
                <a:t> VIIIB, </a:t>
              </a:r>
              <a:r>
                <a:rPr lang="en-US" sz="2400" dirty="0" err="1">
                  <a:solidFill>
                    <a:srgbClr val="323232"/>
                  </a:solidFill>
                  <a:latin typeface="Public Sans"/>
                </a:rPr>
                <a:t>các</a:t>
              </a:r>
              <a:r>
                <a:rPr lang="en-US" sz="2400" dirty="0">
                  <a:solidFill>
                    <a:srgbClr val="323232"/>
                  </a:solidFill>
                  <a:latin typeface="Public Sans"/>
                </a:rPr>
                <a:t> </a:t>
              </a:r>
              <a:r>
                <a:rPr lang="en-US" sz="2400" dirty="0" err="1">
                  <a:solidFill>
                    <a:srgbClr val="323232"/>
                  </a:solidFill>
                  <a:latin typeface="Public Sans"/>
                </a:rPr>
                <a:t>nguyên</a:t>
              </a:r>
              <a:r>
                <a:rPr lang="en-US" sz="2400" dirty="0">
                  <a:solidFill>
                    <a:srgbClr val="323232"/>
                  </a:solidFill>
                  <a:latin typeface="Public Sans"/>
                </a:rPr>
                <a:t> </a:t>
              </a:r>
              <a:r>
                <a:rPr lang="en-US" sz="2400" dirty="0" err="1">
                  <a:solidFill>
                    <a:srgbClr val="323232"/>
                  </a:solidFill>
                  <a:latin typeface="Public Sans"/>
                </a:rPr>
                <a:t>tố</a:t>
              </a:r>
              <a:r>
                <a:rPr lang="en-US" sz="2400" dirty="0">
                  <a:solidFill>
                    <a:srgbClr val="323232"/>
                  </a:solidFill>
                  <a:latin typeface="Public Sans"/>
                </a:rPr>
                <a:t> </a:t>
              </a:r>
              <a:r>
                <a:rPr lang="en-US" sz="2400" dirty="0" err="1">
                  <a:solidFill>
                    <a:srgbClr val="323232"/>
                  </a:solidFill>
                  <a:latin typeface="Public Sans"/>
                </a:rPr>
                <a:t>lanthani</a:t>
              </a:r>
              <a:r>
                <a:rPr lang="vi-VN" sz="2400" dirty="0">
                  <a:solidFill>
                    <a:srgbClr val="323232"/>
                  </a:solidFill>
                  <a:latin typeface="Public Sans"/>
                </a:rPr>
                <a:t>um</a:t>
              </a:r>
              <a:r>
                <a:rPr lang="en-US" sz="2400" dirty="0">
                  <a:solidFill>
                    <a:srgbClr val="323232"/>
                  </a:solidFill>
                  <a:latin typeface="Public Sans"/>
                </a:rPr>
                <a:t> </a:t>
              </a:r>
              <a:r>
                <a:rPr lang="en-US" sz="2400" dirty="0" err="1">
                  <a:solidFill>
                    <a:srgbClr val="323232"/>
                  </a:solidFill>
                  <a:latin typeface="Public Sans"/>
                </a:rPr>
                <a:t>và</a:t>
              </a:r>
              <a:r>
                <a:rPr lang="en-US" sz="2400" dirty="0">
                  <a:solidFill>
                    <a:srgbClr val="323232"/>
                  </a:solidFill>
                  <a:latin typeface="Public Sans"/>
                </a:rPr>
                <a:t>  </a:t>
              </a:r>
              <a:r>
                <a:rPr lang="en-US" sz="2400" dirty="0" err="1">
                  <a:solidFill>
                    <a:srgbClr val="323232"/>
                  </a:solidFill>
                  <a:latin typeface="Public Sans"/>
                </a:rPr>
                <a:t>các</a:t>
              </a:r>
              <a:r>
                <a:rPr lang="en-US" sz="2400" dirty="0">
                  <a:solidFill>
                    <a:srgbClr val="323232"/>
                  </a:solidFill>
                  <a:latin typeface="Public Sans"/>
                </a:rPr>
                <a:t> </a:t>
              </a:r>
              <a:r>
                <a:rPr lang="en-US" sz="2400" dirty="0" err="1">
                  <a:solidFill>
                    <a:srgbClr val="323232"/>
                  </a:solidFill>
                  <a:latin typeface="Public Sans"/>
                </a:rPr>
                <a:t>nguyên</a:t>
              </a:r>
              <a:r>
                <a:rPr lang="en-US" sz="2400" dirty="0">
                  <a:solidFill>
                    <a:srgbClr val="323232"/>
                  </a:solidFill>
                  <a:latin typeface="Public Sans"/>
                </a:rPr>
                <a:t> </a:t>
              </a:r>
              <a:r>
                <a:rPr lang="en-US" sz="2400" dirty="0" err="1">
                  <a:solidFill>
                    <a:srgbClr val="323232"/>
                  </a:solidFill>
                  <a:latin typeface="Public Sans"/>
                </a:rPr>
                <a:t>tố</a:t>
              </a:r>
              <a:r>
                <a:rPr lang="en-US" sz="2400" dirty="0">
                  <a:solidFill>
                    <a:srgbClr val="323232"/>
                  </a:solidFill>
                  <a:latin typeface="Public Sans"/>
                </a:rPr>
                <a:t> </a:t>
              </a:r>
              <a:r>
                <a:rPr lang="en-US" sz="2400" dirty="0" err="1">
                  <a:solidFill>
                    <a:srgbClr val="323232"/>
                  </a:solidFill>
                  <a:latin typeface="Public Sans"/>
                </a:rPr>
                <a:t>actini</a:t>
              </a:r>
              <a:r>
                <a:rPr lang="vi-VN" sz="2400" dirty="0">
                  <a:solidFill>
                    <a:srgbClr val="323232"/>
                  </a:solidFill>
                  <a:latin typeface="Public Sans"/>
                </a:rPr>
                <a:t>um</a:t>
              </a:r>
              <a:r>
                <a:rPr lang="en-US" sz="2400" dirty="0">
                  <a:solidFill>
                    <a:srgbClr val="323232"/>
                  </a:solidFill>
                  <a:latin typeface="Public Sans"/>
                </a:rPr>
                <a:t> </a:t>
              </a:r>
              <a:r>
                <a:rPr lang="en-US" sz="2400" dirty="0" err="1">
                  <a:solidFill>
                    <a:srgbClr val="323232"/>
                  </a:solidFill>
                  <a:latin typeface="Public Sans"/>
                </a:rPr>
                <a:t>được</a:t>
              </a:r>
              <a:r>
                <a:rPr lang="en-US" sz="2400" dirty="0">
                  <a:solidFill>
                    <a:srgbClr val="323232"/>
                  </a:solidFill>
                  <a:latin typeface="Public Sans"/>
                </a:rPr>
                <a:t> </a:t>
              </a:r>
              <a:r>
                <a:rPr lang="en-US" sz="2400" dirty="0" err="1">
                  <a:solidFill>
                    <a:srgbClr val="323232"/>
                  </a:solidFill>
                  <a:latin typeface="Public Sans"/>
                </a:rPr>
                <a:t>xếp</a:t>
              </a:r>
              <a:r>
                <a:rPr lang="en-US" sz="2400" dirty="0">
                  <a:solidFill>
                    <a:srgbClr val="323232"/>
                  </a:solidFill>
                  <a:latin typeface="Public Sans"/>
                </a:rPr>
                <a:t> </a:t>
              </a:r>
              <a:r>
                <a:rPr lang="en-US" sz="2400" dirty="0" err="1">
                  <a:solidFill>
                    <a:srgbClr val="323232"/>
                  </a:solidFill>
                  <a:latin typeface="Public Sans"/>
                </a:rPr>
                <a:t>riêng</a:t>
              </a:r>
              <a:r>
                <a:rPr lang="en-US" sz="2400" dirty="0">
                  <a:solidFill>
                    <a:srgbClr val="323232"/>
                  </a:solidFill>
                  <a:latin typeface="Public Sans"/>
                </a:rPr>
                <a:t> </a:t>
              </a:r>
              <a:r>
                <a:rPr lang="en-US" sz="2400" dirty="0" err="1">
                  <a:solidFill>
                    <a:srgbClr val="323232"/>
                  </a:solidFill>
                  <a:latin typeface="Public Sans"/>
                </a:rPr>
                <a:t>thành</a:t>
              </a:r>
              <a:r>
                <a:rPr lang="en-US" sz="2400" dirty="0">
                  <a:solidFill>
                    <a:srgbClr val="323232"/>
                  </a:solidFill>
                  <a:latin typeface="Public Sans"/>
                </a:rPr>
                <a:t> </a:t>
              </a:r>
              <a:r>
                <a:rPr lang="en-US" sz="2400" dirty="0" err="1">
                  <a:solidFill>
                    <a:srgbClr val="323232"/>
                  </a:solidFill>
                  <a:latin typeface="Public Sans"/>
                </a:rPr>
                <a:t>hai</a:t>
              </a:r>
              <a:r>
                <a:rPr lang="en-US" sz="2400" dirty="0">
                  <a:solidFill>
                    <a:srgbClr val="323232"/>
                  </a:solidFill>
                  <a:latin typeface="Public Sans"/>
                </a:rPr>
                <a:t> </a:t>
              </a:r>
              <a:r>
                <a:rPr lang="en-US" sz="2400" dirty="0" err="1">
                  <a:solidFill>
                    <a:srgbClr val="323232"/>
                  </a:solidFill>
                  <a:latin typeface="Public Sans"/>
                </a:rPr>
                <a:t>hàng</a:t>
              </a:r>
              <a:r>
                <a:rPr lang="en-US" sz="2400" dirty="0">
                  <a:solidFill>
                    <a:srgbClr val="323232"/>
                  </a:solidFill>
                  <a:latin typeface="Public Sans"/>
                </a:rPr>
                <a:t> ở </a:t>
              </a:r>
              <a:r>
                <a:rPr lang="en-US" sz="2400" dirty="0" err="1">
                  <a:solidFill>
                    <a:srgbClr val="323232"/>
                  </a:solidFill>
                  <a:latin typeface="Public Sans"/>
                </a:rPr>
                <a:t>cuối</a:t>
              </a:r>
              <a:r>
                <a:rPr lang="en-US" sz="2400" dirty="0">
                  <a:solidFill>
                    <a:srgbClr val="323232"/>
                  </a:solidFill>
                  <a:latin typeface="Public Sans"/>
                </a:rPr>
                <a:t> </a:t>
              </a:r>
              <a:r>
                <a:rPr lang="en-US" sz="2400" dirty="0" err="1">
                  <a:solidFill>
                    <a:srgbClr val="323232"/>
                  </a:solidFill>
                  <a:latin typeface="Public Sans"/>
                </a:rPr>
                <a:t>bảng</a:t>
              </a:r>
              <a:r>
                <a:rPr lang="en-US" sz="2400" dirty="0">
                  <a:solidFill>
                    <a:srgbClr val="323232"/>
                  </a:solidFill>
                  <a:latin typeface="Public Sans"/>
                </a:rPr>
                <a:t>.</a:t>
              </a:r>
            </a:p>
          </p:txBody>
        </p:sp>
      </p:grpSp>
      <p:sp>
        <p:nvSpPr>
          <p:cNvPr id="9" name="Freeform 7">
            <a:extLst>
              <a:ext uri="{FF2B5EF4-FFF2-40B4-BE49-F238E27FC236}">
                <a16:creationId xmlns:a16="http://schemas.microsoft.com/office/drawing/2014/main" id="{23A0189B-28D1-435D-B7CE-8046A468604B}"/>
              </a:ext>
            </a:extLst>
          </p:cNvPr>
          <p:cNvSpPr/>
          <p:nvPr/>
        </p:nvSpPr>
        <p:spPr>
          <a:xfrm>
            <a:off x="10531189" y="3734974"/>
            <a:ext cx="2718262" cy="2743200"/>
          </a:xfrm>
          <a:custGeom>
            <a:avLst/>
            <a:gdLst/>
            <a:ahLst/>
            <a:cxnLst/>
            <a:rect l="l" t="t" r="r" b="b"/>
            <a:pathLst>
              <a:path w="4077393" h="4114800">
                <a:moveTo>
                  <a:pt x="0" y="0"/>
                </a:moveTo>
                <a:lnTo>
                  <a:pt x="4077393" y="0"/>
                </a:lnTo>
                <a:lnTo>
                  <a:pt x="407739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1" name="Freeform 6">
            <a:extLst>
              <a:ext uri="{FF2B5EF4-FFF2-40B4-BE49-F238E27FC236}">
                <a16:creationId xmlns:a16="http://schemas.microsoft.com/office/drawing/2014/main" id="{6DA93608-2746-8239-5891-49559AD26540}"/>
              </a:ext>
            </a:extLst>
          </p:cNvPr>
          <p:cNvSpPr/>
          <p:nvPr/>
        </p:nvSpPr>
        <p:spPr>
          <a:xfrm>
            <a:off x="0" y="5756437"/>
            <a:ext cx="1001421" cy="1101563"/>
          </a:xfrm>
          <a:custGeom>
            <a:avLst/>
            <a:gdLst/>
            <a:ahLst/>
            <a:cxnLst/>
            <a:rect l="l" t="t" r="r" b="b"/>
            <a:pathLst>
              <a:path w="1502132" h="1652345">
                <a:moveTo>
                  <a:pt x="0" y="0"/>
                </a:moveTo>
                <a:lnTo>
                  <a:pt x="1502132" y="0"/>
                </a:lnTo>
                <a:lnTo>
                  <a:pt x="1502132" y="1652345"/>
                </a:lnTo>
                <a:lnTo>
                  <a:pt x="0" y="165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15" name="Picture 14" descr="A close-up of several different types of metal&#10;&#10;Description automatically generated">
            <a:extLst>
              <a:ext uri="{FF2B5EF4-FFF2-40B4-BE49-F238E27FC236}">
                <a16:creationId xmlns:a16="http://schemas.microsoft.com/office/drawing/2014/main" id="{098C1494-4E20-77E2-D572-3D44300601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7896" y="2362210"/>
            <a:ext cx="5990118" cy="4115964"/>
          </a:xfrm>
          <a:prstGeom prst="rect">
            <a:avLst/>
          </a:prstGeom>
        </p:spPr>
      </p:pic>
    </p:spTree>
    <p:extLst>
      <p:ext uri="{BB962C8B-B14F-4D97-AF65-F5344CB8AC3E}">
        <p14:creationId xmlns:p14="http://schemas.microsoft.com/office/powerpoint/2010/main" val="87668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1724957" y="429134"/>
            <a:ext cx="2548682" cy="274320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TextBox 8"/>
          <p:cNvSpPr txBox="1"/>
          <p:nvPr/>
        </p:nvSpPr>
        <p:spPr>
          <a:xfrm>
            <a:off x="860104" y="330018"/>
            <a:ext cx="5472609" cy="538609"/>
          </a:xfrm>
          <a:prstGeom prst="rect">
            <a:avLst/>
          </a:prstGeom>
        </p:spPr>
        <p:txBody>
          <a:bodyPr lIns="0" tIns="0" rIns="0" bIns="0" rtlCol="0" anchor="t">
            <a:spAutoFit/>
          </a:bodyPr>
          <a:lstStyle/>
          <a:p>
            <a:pPr algn="ctr">
              <a:lnSpc>
                <a:spcPts val="4210"/>
              </a:lnSpc>
              <a:spcBef>
                <a:spcPct val="0"/>
              </a:spcBef>
            </a:pPr>
            <a:r>
              <a:rPr lang="en-US" sz="3508" u="sng" dirty="0">
                <a:solidFill>
                  <a:srgbClr val="000000"/>
                </a:solidFill>
                <a:latin typeface="Calistoga"/>
              </a:rPr>
              <a:t>2.Các nguyên tố phi kim</a:t>
            </a:r>
          </a:p>
        </p:txBody>
      </p:sp>
      <p:sp>
        <p:nvSpPr>
          <p:cNvPr id="9" name="TextBox 9"/>
          <p:cNvSpPr txBox="1"/>
          <p:nvPr/>
        </p:nvSpPr>
        <p:spPr>
          <a:xfrm>
            <a:off x="693850" y="1080109"/>
            <a:ext cx="4044405" cy="5232202"/>
          </a:xfrm>
          <a:prstGeom prst="rect">
            <a:avLst/>
          </a:prstGeom>
        </p:spPr>
        <p:txBody>
          <a:bodyPr wrap="square" lIns="0" tIns="0" rIns="0" bIns="0" rtlCol="0" anchor="t">
            <a:spAutoFit/>
          </a:bodyPr>
          <a:lstStyle/>
          <a:p>
            <a:pPr algn="just">
              <a:lnSpc>
                <a:spcPts val="3402"/>
              </a:lnSpc>
            </a:pPr>
            <a:r>
              <a:rPr lang="en-US" sz="2835" dirty="0">
                <a:solidFill>
                  <a:srgbClr val="000000"/>
                </a:solidFill>
                <a:latin typeface="Cabin"/>
              </a:rPr>
              <a:t>  Một số phi kim rất quen thuộc trong đời sống của chúng ta như: oxygen là phi kim không thể thiếu với sự sống của hầu hết sinh vật, được tạo ra trong quá trình quang hợp và được sử dụng trong quá trình hô hấp; chlorine có thể được dùng để khử trùng nước sinh </a:t>
            </a:r>
            <a:r>
              <a:rPr lang="en-US" sz="2835" dirty="0" err="1">
                <a:solidFill>
                  <a:srgbClr val="000000"/>
                </a:solidFill>
                <a:latin typeface="Cabin"/>
              </a:rPr>
              <a:t>hoạt</a:t>
            </a:r>
            <a:r>
              <a:rPr lang="en-US" sz="2835" dirty="0">
                <a:solidFill>
                  <a:srgbClr val="000000"/>
                </a:solidFill>
                <a:latin typeface="Cabin"/>
              </a:rPr>
              <a:t>.</a:t>
            </a:r>
          </a:p>
        </p:txBody>
      </p:sp>
      <p:sp>
        <p:nvSpPr>
          <p:cNvPr id="10" name="Freeform 6">
            <a:extLst>
              <a:ext uri="{FF2B5EF4-FFF2-40B4-BE49-F238E27FC236}">
                <a16:creationId xmlns:a16="http://schemas.microsoft.com/office/drawing/2014/main" id="{0630E0D1-B73A-C5B8-81A9-58B14C9792D8}"/>
              </a:ext>
            </a:extLst>
          </p:cNvPr>
          <p:cNvSpPr/>
          <p:nvPr/>
        </p:nvSpPr>
        <p:spPr>
          <a:xfrm>
            <a:off x="11331896" y="5756437"/>
            <a:ext cx="1001421" cy="1101563"/>
          </a:xfrm>
          <a:custGeom>
            <a:avLst/>
            <a:gdLst/>
            <a:ahLst/>
            <a:cxnLst/>
            <a:rect l="l" t="t" r="r" b="b"/>
            <a:pathLst>
              <a:path w="1502132" h="1652345">
                <a:moveTo>
                  <a:pt x="0" y="0"/>
                </a:moveTo>
                <a:lnTo>
                  <a:pt x="1502132" y="0"/>
                </a:lnTo>
                <a:lnTo>
                  <a:pt x="1502132" y="1652345"/>
                </a:lnTo>
                <a:lnTo>
                  <a:pt x="0" y="165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11" name="Picture 10">
            <a:extLst>
              <a:ext uri="{FF2B5EF4-FFF2-40B4-BE49-F238E27FC236}">
                <a16:creationId xmlns:a16="http://schemas.microsoft.com/office/drawing/2014/main" id="{1A7CF6E2-2857-05B4-A6D8-8209FB5EF1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0044" y="1080109"/>
            <a:ext cx="6830408" cy="5062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ppt_w</p:attrName>
                                        </p:attrNameLst>
                                      </p:cBhvr>
                                      <p:tavLst>
                                        <p:tav tm="0" fmla="#ppt_w*sin(2.5*pi*$)">
                                          <p:val>
                                            <p:fltVal val="0"/>
                                          </p:val>
                                        </p:tav>
                                        <p:tav tm="100000">
                                          <p:val>
                                            <p:fltVal val="1"/>
                                          </p:val>
                                        </p:tav>
                                      </p:tavLst>
                                    </p:anim>
                                    <p:anim calcmode="lin" valueType="num">
                                      <p:cBhvr>
                                        <p:cTn id="2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1724957" y="429134"/>
            <a:ext cx="2548682" cy="2743200"/>
          </a:xfrm>
          <a:custGeom>
            <a:avLst/>
            <a:gdLst/>
            <a:ahLst/>
            <a:cxnLst/>
            <a:rect l="l" t="t" r="r" b="b"/>
            <a:pathLst>
              <a:path w="3823023" h="4114800">
                <a:moveTo>
                  <a:pt x="0" y="0"/>
                </a:moveTo>
                <a:lnTo>
                  <a:pt x="3823023" y="0"/>
                </a:lnTo>
                <a:lnTo>
                  <a:pt x="38230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TextBox 8"/>
          <p:cNvSpPr txBox="1"/>
          <p:nvPr/>
        </p:nvSpPr>
        <p:spPr>
          <a:xfrm>
            <a:off x="860104" y="330018"/>
            <a:ext cx="5472609" cy="538609"/>
          </a:xfrm>
          <a:prstGeom prst="rect">
            <a:avLst/>
          </a:prstGeom>
        </p:spPr>
        <p:txBody>
          <a:bodyPr lIns="0" tIns="0" rIns="0" bIns="0" rtlCol="0" anchor="t">
            <a:spAutoFit/>
          </a:bodyPr>
          <a:lstStyle/>
          <a:p>
            <a:pPr algn="ctr">
              <a:lnSpc>
                <a:spcPts val="4210"/>
              </a:lnSpc>
              <a:spcBef>
                <a:spcPct val="0"/>
              </a:spcBef>
            </a:pPr>
            <a:r>
              <a:rPr lang="en-US" sz="3508" u="sng" dirty="0">
                <a:solidFill>
                  <a:srgbClr val="000000"/>
                </a:solidFill>
                <a:latin typeface="Calistoga"/>
              </a:rPr>
              <a:t>2.Các nguyên tố phi kim</a:t>
            </a:r>
          </a:p>
        </p:txBody>
      </p:sp>
      <p:sp>
        <p:nvSpPr>
          <p:cNvPr id="9" name="TextBox 9"/>
          <p:cNvSpPr txBox="1"/>
          <p:nvPr/>
        </p:nvSpPr>
        <p:spPr>
          <a:xfrm>
            <a:off x="860103" y="992826"/>
            <a:ext cx="9281423" cy="3460884"/>
          </a:xfrm>
          <a:prstGeom prst="rect">
            <a:avLst/>
          </a:prstGeom>
        </p:spPr>
        <p:txBody>
          <a:bodyPr wrap="square" lIns="0" tIns="0" rIns="0" bIns="0" rtlCol="0" anchor="t">
            <a:spAutoFit/>
          </a:bodyPr>
          <a:lstStyle/>
          <a:p>
            <a:pPr algn="just">
              <a:lnSpc>
                <a:spcPts val="3402"/>
              </a:lnSpc>
            </a:pPr>
            <a:r>
              <a:rPr lang="en-US" sz="2800" dirty="0">
                <a:solidFill>
                  <a:srgbClr val="000000"/>
                </a:solidFill>
                <a:latin typeface="Cabin"/>
              </a:rPr>
              <a:t>Trong </a:t>
            </a:r>
            <a:r>
              <a:rPr lang="en-US" sz="2800" dirty="0" err="1">
                <a:solidFill>
                  <a:srgbClr val="000000"/>
                </a:solidFill>
                <a:latin typeface="Cabin"/>
              </a:rPr>
              <a:t>số</a:t>
            </a:r>
            <a:r>
              <a:rPr lang="en-US" sz="2800" dirty="0">
                <a:solidFill>
                  <a:srgbClr val="000000"/>
                </a:solidFill>
                <a:latin typeface="Cabin"/>
              </a:rPr>
              <a:t> 118 </a:t>
            </a:r>
            <a:r>
              <a:rPr lang="en-US" sz="2800" dirty="0" err="1">
                <a:solidFill>
                  <a:srgbClr val="000000"/>
                </a:solidFill>
                <a:latin typeface="Cabin"/>
              </a:rPr>
              <a:t>nguyên</a:t>
            </a:r>
            <a:r>
              <a:rPr lang="en-US" sz="2800" dirty="0">
                <a:solidFill>
                  <a:srgbClr val="000000"/>
                </a:solidFill>
                <a:latin typeface="Cabin"/>
              </a:rPr>
              <a:t> </a:t>
            </a:r>
            <a:r>
              <a:rPr lang="en-US" sz="2800" dirty="0" err="1">
                <a:solidFill>
                  <a:srgbClr val="000000"/>
                </a:solidFill>
                <a:latin typeface="Cabin"/>
              </a:rPr>
              <a:t>tố</a:t>
            </a:r>
            <a:r>
              <a:rPr lang="en-US" sz="2800" dirty="0">
                <a:solidFill>
                  <a:srgbClr val="000000"/>
                </a:solidFill>
                <a:latin typeface="Cabin"/>
              </a:rPr>
              <a:t> </a:t>
            </a:r>
            <a:r>
              <a:rPr lang="en-US" sz="2800" dirty="0" err="1">
                <a:solidFill>
                  <a:srgbClr val="000000"/>
                </a:solidFill>
                <a:latin typeface="Cabin"/>
              </a:rPr>
              <a:t>hóa</a:t>
            </a:r>
            <a:r>
              <a:rPr lang="en-US" sz="2800" dirty="0">
                <a:solidFill>
                  <a:srgbClr val="000000"/>
                </a:solidFill>
                <a:latin typeface="Cabin"/>
              </a:rPr>
              <a:t> </a:t>
            </a:r>
            <a:r>
              <a:rPr lang="en-US" sz="2800" dirty="0" err="1">
                <a:solidFill>
                  <a:srgbClr val="000000"/>
                </a:solidFill>
                <a:latin typeface="Cabin"/>
              </a:rPr>
              <a:t>học</a:t>
            </a:r>
            <a:r>
              <a:rPr lang="en-US" sz="2800" dirty="0">
                <a:solidFill>
                  <a:srgbClr val="000000"/>
                </a:solidFill>
                <a:latin typeface="Cabin"/>
              </a:rPr>
              <a:t> </a:t>
            </a:r>
            <a:r>
              <a:rPr lang="en-US" sz="2800" dirty="0" err="1">
                <a:solidFill>
                  <a:srgbClr val="000000"/>
                </a:solidFill>
                <a:latin typeface="Cabin"/>
              </a:rPr>
              <a:t>đã</a:t>
            </a:r>
            <a:r>
              <a:rPr lang="en-US" sz="2800" dirty="0">
                <a:solidFill>
                  <a:srgbClr val="000000"/>
                </a:solidFill>
                <a:latin typeface="Cabin"/>
              </a:rPr>
              <a:t> </a:t>
            </a:r>
            <a:r>
              <a:rPr lang="en-US" sz="2800" dirty="0" err="1">
                <a:solidFill>
                  <a:srgbClr val="000000"/>
                </a:solidFill>
                <a:latin typeface="Cabin"/>
              </a:rPr>
              <a:t>biết</a:t>
            </a:r>
            <a:r>
              <a:rPr lang="en-US" sz="2800" dirty="0">
                <a:solidFill>
                  <a:srgbClr val="000000"/>
                </a:solidFill>
                <a:latin typeface="Cabin"/>
              </a:rPr>
              <a:t>, </a:t>
            </a:r>
            <a:r>
              <a:rPr lang="en-US" sz="2800" dirty="0" err="1">
                <a:solidFill>
                  <a:srgbClr val="000000"/>
                </a:solidFill>
                <a:latin typeface="Cabin"/>
              </a:rPr>
              <a:t>có</a:t>
            </a:r>
            <a:r>
              <a:rPr lang="en-US" sz="2800" dirty="0">
                <a:solidFill>
                  <a:srgbClr val="000000"/>
                </a:solidFill>
                <a:latin typeface="Cabin"/>
              </a:rPr>
              <a:t> </a:t>
            </a:r>
            <a:r>
              <a:rPr lang="en-US" sz="2800" dirty="0" err="1">
                <a:solidFill>
                  <a:srgbClr val="000000"/>
                </a:solidFill>
                <a:latin typeface="Cabin"/>
              </a:rPr>
              <a:t>chưa</a:t>
            </a:r>
            <a:r>
              <a:rPr lang="en-US" sz="2800" dirty="0">
                <a:solidFill>
                  <a:srgbClr val="000000"/>
                </a:solidFill>
                <a:latin typeface="Cabin"/>
              </a:rPr>
              <a:t> </a:t>
            </a:r>
            <a:r>
              <a:rPr lang="en-US" sz="2800" dirty="0" err="1">
                <a:solidFill>
                  <a:srgbClr val="000000"/>
                </a:solidFill>
                <a:latin typeface="Cabin"/>
              </a:rPr>
              <a:t>đến</a:t>
            </a:r>
            <a:r>
              <a:rPr lang="en-US" sz="2800" dirty="0">
                <a:solidFill>
                  <a:srgbClr val="000000"/>
                </a:solidFill>
                <a:latin typeface="Cabin"/>
              </a:rPr>
              <a:t> 20 </a:t>
            </a:r>
            <a:r>
              <a:rPr lang="en-US" sz="2800" dirty="0" err="1">
                <a:solidFill>
                  <a:srgbClr val="000000"/>
                </a:solidFill>
                <a:latin typeface="Cabin"/>
              </a:rPr>
              <a:t>nguyên</a:t>
            </a:r>
            <a:r>
              <a:rPr lang="en-US" sz="2800" dirty="0">
                <a:solidFill>
                  <a:srgbClr val="000000"/>
                </a:solidFill>
                <a:latin typeface="Cabin"/>
              </a:rPr>
              <a:t> </a:t>
            </a:r>
            <a:r>
              <a:rPr lang="en-US" sz="2800" dirty="0" err="1">
                <a:solidFill>
                  <a:srgbClr val="000000"/>
                </a:solidFill>
                <a:latin typeface="Cabin"/>
              </a:rPr>
              <a:t>tố</a:t>
            </a:r>
            <a:r>
              <a:rPr lang="en-US" sz="2800" dirty="0">
                <a:solidFill>
                  <a:srgbClr val="000000"/>
                </a:solidFill>
                <a:latin typeface="Cabin"/>
              </a:rPr>
              <a:t> </a:t>
            </a:r>
            <a:r>
              <a:rPr lang="en-US" sz="2800" dirty="0" err="1">
                <a:solidFill>
                  <a:srgbClr val="000000"/>
                </a:solidFill>
                <a:latin typeface="Cabin"/>
              </a:rPr>
              <a:t>là</a:t>
            </a:r>
            <a:r>
              <a:rPr lang="en-US" sz="2800" dirty="0">
                <a:solidFill>
                  <a:srgbClr val="000000"/>
                </a:solidFill>
                <a:latin typeface="Cabin"/>
              </a:rPr>
              <a:t> phi </a:t>
            </a:r>
            <a:r>
              <a:rPr lang="en-US" sz="2800" dirty="0" err="1">
                <a:solidFill>
                  <a:srgbClr val="000000"/>
                </a:solidFill>
                <a:latin typeface="Cabin"/>
              </a:rPr>
              <a:t>kim</a:t>
            </a:r>
            <a:r>
              <a:rPr lang="en-US" sz="2800" dirty="0">
                <a:solidFill>
                  <a:srgbClr val="000000"/>
                </a:solidFill>
                <a:latin typeface="Cabin"/>
              </a:rPr>
              <a:t>. Ở </a:t>
            </a:r>
            <a:r>
              <a:rPr lang="en-US" sz="2800" dirty="0" err="1">
                <a:solidFill>
                  <a:srgbClr val="000000"/>
                </a:solidFill>
                <a:latin typeface="Cabin"/>
              </a:rPr>
              <a:t>điều</a:t>
            </a:r>
            <a:r>
              <a:rPr lang="en-US" sz="2800" dirty="0">
                <a:solidFill>
                  <a:srgbClr val="000000"/>
                </a:solidFill>
                <a:latin typeface="Cabin"/>
              </a:rPr>
              <a:t> </a:t>
            </a:r>
            <a:r>
              <a:rPr lang="en-US" sz="2800" dirty="0" err="1">
                <a:solidFill>
                  <a:srgbClr val="000000"/>
                </a:solidFill>
                <a:latin typeface="Cabin"/>
              </a:rPr>
              <a:t>kiện</a:t>
            </a:r>
            <a:r>
              <a:rPr lang="en-US" sz="2800" dirty="0">
                <a:solidFill>
                  <a:srgbClr val="000000"/>
                </a:solidFill>
                <a:latin typeface="Cabin"/>
              </a:rPr>
              <a:t> </a:t>
            </a:r>
            <a:r>
              <a:rPr lang="en-US" sz="2800" dirty="0" err="1">
                <a:solidFill>
                  <a:srgbClr val="000000"/>
                </a:solidFill>
                <a:latin typeface="Cabin"/>
              </a:rPr>
              <a:t>thường</a:t>
            </a:r>
            <a:r>
              <a:rPr lang="en-US" sz="2800" dirty="0">
                <a:solidFill>
                  <a:srgbClr val="000000"/>
                </a:solidFill>
                <a:latin typeface="Cabin"/>
              </a:rPr>
              <a:t>, </a:t>
            </a:r>
            <a:r>
              <a:rPr lang="en-US" sz="2800" dirty="0" err="1">
                <a:solidFill>
                  <a:srgbClr val="000000"/>
                </a:solidFill>
                <a:latin typeface="Cabin"/>
              </a:rPr>
              <a:t>chúng</a:t>
            </a:r>
            <a:r>
              <a:rPr lang="en-US" sz="2800" dirty="0">
                <a:solidFill>
                  <a:srgbClr val="000000"/>
                </a:solidFill>
                <a:latin typeface="Cabin"/>
              </a:rPr>
              <a:t> </a:t>
            </a:r>
            <a:r>
              <a:rPr lang="en-US" sz="2800" dirty="0" err="1">
                <a:solidFill>
                  <a:srgbClr val="000000"/>
                </a:solidFill>
                <a:latin typeface="Cabin"/>
              </a:rPr>
              <a:t>có</a:t>
            </a:r>
            <a:r>
              <a:rPr lang="en-US" sz="2800" dirty="0">
                <a:solidFill>
                  <a:srgbClr val="000000"/>
                </a:solidFill>
                <a:latin typeface="Cabin"/>
              </a:rPr>
              <a:t> </a:t>
            </a:r>
            <a:r>
              <a:rPr lang="en-US" sz="2800" dirty="0" err="1">
                <a:solidFill>
                  <a:srgbClr val="000000"/>
                </a:solidFill>
                <a:latin typeface="Cabin"/>
              </a:rPr>
              <a:t>thể</a:t>
            </a:r>
            <a:r>
              <a:rPr lang="en-US" sz="2800" dirty="0">
                <a:solidFill>
                  <a:srgbClr val="000000"/>
                </a:solidFill>
                <a:latin typeface="Cabin"/>
              </a:rPr>
              <a:t> ở </a:t>
            </a:r>
            <a:r>
              <a:rPr lang="en-US" sz="2800" dirty="0" err="1">
                <a:solidFill>
                  <a:srgbClr val="000000"/>
                </a:solidFill>
                <a:latin typeface="Cabin"/>
              </a:rPr>
              <a:t>thể</a:t>
            </a:r>
            <a:r>
              <a:rPr lang="en-US" sz="2800" dirty="0">
                <a:solidFill>
                  <a:srgbClr val="000000"/>
                </a:solidFill>
                <a:latin typeface="Cabin"/>
              </a:rPr>
              <a:t> </a:t>
            </a:r>
            <a:r>
              <a:rPr lang="en-US" sz="2800" dirty="0" err="1">
                <a:solidFill>
                  <a:srgbClr val="000000"/>
                </a:solidFill>
                <a:latin typeface="Cabin"/>
              </a:rPr>
              <a:t>rắn</a:t>
            </a:r>
            <a:r>
              <a:rPr lang="en-US" sz="2800" dirty="0">
                <a:solidFill>
                  <a:srgbClr val="000000"/>
                </a:solidFill>
                <a:latin typeface="Cabin"/>
              </a:rPr>
              <a:t>, </a:t>
            </a:r>
            <a:r>
              <a:rPr lang="en-US" sz="2800" dirty="0" err="1">
                <a:solidFill>
                  <a:srgbClr val="000000"/>
                </a:solidFill>
                <a:latin typeface="Cabin"/>
              </a:rPr>
              <a:t>thể</a:t>
            </a:r>
            <a:r>
              <a:rPr lang="en-US" sz="2800" dirty="0">
                <a:solidFill>
                  <a:srgbClr val="000000"/>
                </a:solidFill>
                <a:latin typeface="Cabin"/>
              </a:rPr>
              <a:t> </a:t>
            </a:r>
            <a:r>
              <a:rPr lang="en-US" sz="2800" dirty="0" err="1">
                <a:solidFill>
                  <a:srgbClr val="000000"/>
                </a:solidFill>
                <a:latin typeface="Cabin"/>
              </a:rPr>
              <a:t>lỏng</a:t>
            </a:r>
            <a:r>
              <a:rPr lang="en-US" sz="2800" dirty="0">
                <a:solidFill>
                  <a:srgbClr val="000000"/>
                </a:solidFill>
                <a:latin typeface="Cabin"/>
              </a:rPr>
              <a:t> hay </a:t>
            </a:r>
            <a:r>
              <a:rPr lang="en-US" sz="2800" dirty="0" err="1">
                <a:solidFill>
                  <a:srgbClr val="000000"/>
                </a:solidFill>
                <a:latin typeface="Cabin"/>
              </a:rPr>
              <a:t>thể</a:t>
            </a:r>
            <a:r>
              <a:rPr lang="en-US" sz="2800" dirty="0">
                <a:solidFill>
                  <a:srgbClr val="000000"/>
                </a:solidFill>
                <a:latin typeface="Cabin"/>
              </a:rPr>
              <a:t> </a:t>
            </a:r>
            <a:r>
              <a:rPr lang="en-US" sz="2800" dirty="0" err="1">
                <a:solidFill>
                  <a:srgbClr val="000000"/>
                </a:solidFill>
                <a:latin typeface="Cabin"/>
              </a:rPr>
              <a:t>khí</a:t>
            </a:r>
            <a:r>
              <a:rPr lang="en-US" sz="2800" dirty="0">
                <a:solidFill>
                  <a:srgbClr val="000000"/>
                </a:solidFill>
                <a:latin typeface="Cabin"/>
              </a:rPr>
              <a:t>. Trong </a:t>
            </a:r>
            <a:r>
              <a:rPr lang="en-US" sz="2800" dirty="0" err="1">
                <a:solidFill>
                  <a:srgbClr val="000000"/>
                </a:solidFill>
                <a:latin typeface="Cabin"/>
              </a:rPr>
              <a:t>bảng</a:t>
            </a:r>
            <a:r>
              <a:rPr lang="en-US" sz="2800" dirty="0">
                <a:solidFill>
                  <a:srgbClr val="000000"/>
                </a:solidFill>
                <a:latin typeface="Cabin"/>
              </a:rPr>
              <a:t> </a:t>
            </a:r>
            <a:r>
              <a:rPr lang="en-US" sz="2800" dirty="0" err="1">
                <a:solidFill>
                  <a:srgbClr val="000000"/>
                </a:solidFill>
                <a:latin typeface="Cabin"/>
              </a:rPr>
              <a:t>tuần</a:t>
            </a:r>
            <a:r>
              <a:rPr lang="en-US" sz="2800" dirty="0">
                <a:solidFill>
                  <a:srgbClr val="000000"/>
                </a:solidFill>
                <a:latin typeface="Cabin"/>
              </a:rPr>
              <a:t> </a:t>
            </a:r>
            <a:r>
              <a:rPr lang="en-US" sz="2800" dirty="0" err="1">
                <a:solidFill>
                  <a:srgbClr val="000000"/>
                </a:solidFill>
                <a:latin typeface="Cabin"/>
              </a:rPr>
              <a:t>hoàn</a:t>
            </a:r>
            <a:r>
              <a:rPr lang="en-US" sz="2800" dirty="0">
                <a:solidFill>
                  <a:srgbClr val="000000"/>
                </a:solidFill>
                <a:latin typeface="Cabin"/>
              </a:rPr>
              <a:t>, </a:t>
            </a:r>
            <a:r>
              <a:rPr lang="en-US" sz="2800" dirty="0" err="1">
                <a:solidFill>
                  <a:srgbClr val="000000"/>
                </a:solidFill>
                <a:latin typeface="Cabin"/>
              </a:rPr>
              <a:t>các</a:t>
            </a:r>
            <a:r>
              <a:rPr lang="en-US" sz="2800" dirty="0">
                <a:solidFill>
                  <a:srgbClr val="000000"/>
                </a:solidFill>
                <a:latin typeface="Cabin"/>
              </a:rPr>
              <a:t> </a:t>
            </a:r>
            <a:r>
              <a:rPr lang="en-US" sz="2800" dirty="0" err="1">
                <a:solidFill>
                  <a:srgbClr val="000000"/>
                </a:solidFill>
                <a:latin typeface="Cabin"/>
              </a:rPr>
              <a:t>nguyên</a:t>
            </a:r>
            <a:r>
              <a:rPr lang="en-US" sz="2800" dirty="0">
                <a:solidFill>
                  <a:srgbClr val="000000"/>
                </a:solidFill>
                <a:latin typeface="Cabin"/>
              </a:rPr>
              <a:t> </a:t>
            </a:r>
            <a:r>
              <a:rPr lang="en-US" sz="2800" dirty="0" err="1">
                <a:solidFill>
                  <a:srgbClr val="000000"/>
                </a:solidFill>
                <a:latin typeface="Cabin"/>
              </a:rPr>
              <a:t>tố</a:t>
            </a:r>
            <a:r>
              <a:rPr lang="en-US" sz="2800" dirty="0">
                <a:solidFill>
                  <a:srgbClr val="000000"/>
                </a:solidFill>
                <a:latin typeface="Cabin"/>
              </a:rPr>
              <a:t> phi </a:t>
            </a:r>
            <a:r>
              <a:rPr lang="en-US" sz="2800" dirty="0" err="1">
                <a:solidFill>
                  <a:srgbClr val="000000"/>
                </a:solidFill>
                <a:latin typeface="Cabin"/>
              </a:rPr>
              <a:t>kim</a:t>
            </a:r>
            <a:r>
              <a:rPr lang="en-US" sz="2800" dirty="0">
                <a:solidFill>
                  <a:srgbClr val="000000"/>
                </a:solidFill>
                <a:latin typeface="Cabin"/>
              </a:rPr>
              <a:t> </a:t>
            </a:r>
            <a:r>
              <a:rPr lang="en-US" sz="2800" dirty="0" err="1">
                <a:solidFill>
                  <a:srgbClr val="000000"/>
                </a:solidFill>
                <a:latin typeface="Cabin"/>
              </a:rPr>
              <a:t>chủ</a:t>
            </a:r>
            <a:r>
              <a:rPr lang="en-US" sz="2800" dirty="0">
                <a:solidFill>
                  <a:srgbClr val="000000"/>
                </a:solidFill>
                <a:latin typeface="Cabin"/>
              </a:rPr>
              <a:t> </a:t>
            </a:r>
            <a:r>
              <a:rPr lang="en-US" sz="2800" dirty="0" err="1">
                <a:solidFill>
                  <a:srgbClr val="000000"/>
                </a:solidFill>
                <a:latin typeface="Cabin"/>
              </a:rPr>
              <a:t>yếu</a:t>
            </a:r>
            <a:r>
              <a:rPr lang="en-US" sz="2800" dirty="0">
                <a:solidFill>
                  <a:srgbClr val="000000"/>
                </a:solidFill>
                <a:latin typeface="Cabin"/>
              </a:rPr>
              <a:t> ở </a:t>
            </a:r>
            <a:r>
              <a:rPr lang="en-US" sz="2800" dirty="0" err="1">
                <a:solidFill>
                  <a:srgbClr val="000000"/>
                </a:solidFill>
                <a:latin typeface="Cabin"/>
              </a:rPr>
              <a:t>góc</a:t>
            </a:r>
            <a:r>
              <a:rPr lang="en-US" sz="2800" dirty="0">
                <a:solidFill>
                  <a:srgbClr val="000000"/>
                </a:solidFill>
                <a:latin typeface="Cabin"/>
              </a:rPr>
              <a:t> </a:t>
            </a:r>
            <a:r>
              <a:rPr lang="en-US" sz="2800" dirty="0" err="1">
                <a:solidFill>
                  <a:srgbClr val="000000"/>
                </a:solidFill>
                <a:latin typeface="Cabin"/>
              </a:rPr>
              <a:t>trên</a:t>
            </a:r>
            <a:r>
              <a:rPr lang="en-US" sz="2800" dirty="0">
                <a:solidFill>
                  <a:srgbClr val="000000"/>
                </a:solidFill>
                <a:latin typeface="Cabin"/>
              </a:rPr>
              <a:t> </a:t>
            </a:r>
            <a:r>
              <a:rPr lang="en-US" sz="2800" dirty="0" err="1">
                <a:solidFill>
                  <a:srgbClr val="000000"/>
                </a:solidFill>
                <a:latin typeface="Cabin"/>
              </a:rPr>
              <a:t>bên</a:t>
            </a:r>
            <a:r>
              <a:rPr lang="en-US" sz="2800" dirty="0">
                <a:solidFill>
                  <a:srgbClr val="000000"/>
                </a:solidFill>
                <a:latin typeface="Cabin"/>
              </a:rPr>
              <a:t> </a:t>
            </a:r>
            <a:r>
              <a:rPr lang="en-US" sz="2800" dirty="0" err="1">
                <a:solidFill>
                  <a:srgbClr val="000000"/>
                </a:solidFill>
                <a:latin typeface="Cabin"/>
              </a:rPr>
              <a:t>phải</a:t>
            </a:r>
            <a:r>
              <a:rPr lang="en-US" sz="2800" dirty="0">
                <a:solidFill>
                  <a:srgbClr val="000000"/>
                </a:solidFill>
                <a:latin typeface="Cabin"/>
              </a:rPr>
              <a:t> </a:t>
            </a:r>
            <a:r>
              <a:rPr lang="en-US" sz="2800" dirty="0" err="1">
                <a:solidFill>
                  <a:srgbClr val="000000"/>
                </a:solidFill>
                <a:latin typeface="Cabin"/>
              </a:rPr>
              <a:t>của</a:t>
            </a:r>
            <a:r>
              <a:rPr lang="en-US" sz="2800" dirty="0">
                <a:solidFill>
                  <a:srgbClr val="000000"/>
                </a:solidFill>
                <a:latin typeface="Cabin"/>
              </a:rPr>
              <a:t> </a:t>
            </a:r>
            <a:r>
              <a:rPr lang="en-US" sz="2800" dirty="0" err="1">
                <a:solidFill>
                  <a:srgbClr val="000000"/>
                </a:solidFill>
                <a:latin typeface="Cabin"/>
              </a:rPr>
              <a:t>bảng</a:t>
            </a:r>
            <a:r>
              <a:rPr lang="en-US" sz="2800" dirty="0">
                <a:solidFill>
                  <a:srgbClr val="000000"/>
                </a:solidFill>
                <a:latin typeface="Cabin"/>
              </a:rPr>
              <a:t>, </a:t>
            </a:r>
            <a:r>
              <a:rPr lang="en-US" sz="2800" dirty="0" err="1">
                <a:solidFill>
                  <a:srgbClr val="000000"/>
                </a:solidFill>
                <a:latin typeface="Cabin"/>
              </a:rPr>
              <a:t>được</a:t>
            </a:r>
            <a:r>
              <a:rPr lang="en-US" sz="2800" dirty="0">
                <a:solidFill>
                  <a:srgbClr val="000000"/>
                </a:solidFill>
                <a:latin typeface="Cabin"/>
              </a:rPr>
              <a:t> </a:t>
            </a:r>
            <a:r>
              <a:rPr lang="en-US" sz="2800" dirty="0" err="1">
                <a:solidFill>
                  <a:srgbClr val="000000"/>
                </a:solidFill>
                <a:latin typeface="Cabin"/>
              </a:rPr>
              <a:t>thể</a:t>
            </a:r>
            <a:r>
              <a:rPr lang="en-US" sz="2800" dirty="0">
                <a:solidFill>
                  <a:srgbClr val="000000"/>
                </a:solidFill>
                <a:latin typeface="Cabin"/>
              </a:rPr>
              <a:t> </a:t>
            </a:r>
            <a:r>
              <a:rPr lang="en-US" sz="2800" dirty="0" err="1">
                <a:solidFill>
                  <a:srgbClr val="000000"/>
                </a:solidFill>
                <a:latin typeface="Cabin"/>
              </a:rPr>
              <a:t>hiện</a:t>
            </a:r>
            <a:r>
              <a:rPr lang="en-US" sz="2800" dirty="0">
                <a:solidFill>
                  <a:srgbClr val="000000"/>
                </a:solidFill>
                <a:latin typeface="Cabin"/>
              </a:rPr>
              <a:t> </a:t>
            </a:r>
            <a:r>
              <a:rPr lang="en-US" sz="2800" dirty="0" err="1">
                <a:solidFill>
                  <a:srgbClr val="000000"/>
                </a:solidFill>
                <a:latin typeface="Cabin"/>
              </a:rPr>
              <a:t>bằng</a:t>
            </a:r>
            <a:r>
              <a:rPr lang="en-US" sz="2800" dirty="0">
                <a:solidFill>
                  <a:srgbClr val="000000"/>
                </a:solidFill>
                <a:latin typeface="Cabin"/>
              </a:rPr>
              <a:t> </a:t>
            </a:r>
            <a:r>
              <a:rPr lang="en-US" sz="2800" dirty="0" err="1">
                <a:solidFill>
                  <a:srgbClr val="000000"/>
                </a:solidFill>
                <a:latin typeface="Cabin"/>
              </a:rPr>
              <a:t>bảng</a:t>
            </a:r>
            <a:r>
              <a:rPr lang="en-US" sz="2800" dirty="0">
                <a:solidFill>
                  <a:srgbClr val="000000"/>
                </a:solidFill>
                <a:latin typeface="Cabin"/>
              </a:rPr>
              <a:t> </a:t>
            </a:r>
            <a:r>
              <a:rPr lang="en-US" sz="2800" dirty="0" err="1">
                <a:solidFill>
                  <a:srgbClr val="000000"/>
                </a:solidFill>
                <a:latin typeface="Cabin"/>
              </a:rPr>
              <a:t>màu</a:t>
            </a:r>
            <a:r>
              <a:rPr lang="en-US" sz="2800" dirty="0">
                <a:solidFill>
                  <a:srgbClr val="000000"/>
                </a:solidFill>
                <a:latin typeface="Cabin"/>
              </a:rPr>
              <a:t> </a:t>
            </a:r>
            <a:r>
              <a:rPr lang="en-US" sz="2800" dirty="0" err="1">
                <a:solidFill>
                  <a:srgbClr val="000000"/>
                </a:solidFill>
                <a:latin typeface="Cabin"/>
              </a:rPr>
              <a:t>hồng</a:t>
            </a:r>
            <a:r>
              <a:rPr lang="en-US" sz="2800" dirty="0">
                <a:solidFill>
                  <a:srgbClr val="000000"/>
                </a:solidFill>
                <a:latin typeface="Cabin"/>
              </a:rPr>
              <a:t>. </a:t>
            </a:r>
            <a:r>
              <a:rPr lang="en-US" sz="2800" dirty="0" err="1">
                <a:solidFill>
                  <a:srgbClr val="000000"/>
                </a:solidFill>
                <a:latin typeface="Cabin"/>
              </a:rPr>
              <a:t>Chúng</a:t>
            </a:r>
            <a:r>
              <a:rPr lang="en-US" sz="2800" dirty="0">
                <a:solidFill>
                  <a:srgbClr val="000000"/>
                </a:solidFill>
                <a:latin typeface="Cabin"/>
              </a:rPr>
              <a:t> gồm:</a:t>
            </a:r>
          </a:p>
          <a:p>
            <a:pPr marL="612085" lvl="1" indent="-306043">
              <a:lnSpc>
                <a:spcPts val="3402"/>
              </a:lnSpc>
              <a:buFont typeface="Arial"/>
              <a:buChar char="•"/>
            </a:pPr>
            <a:r>
              <a:rPr lang="en-US" sz="2800" dirty="0">
                <a:solidFill>
                  <a:srgbClr val="000000"/>
                </a:solidFill>
                <a:latin typeface="Cabin"/>
              </a:rPr>
              <a:t>Hầu hết các nguyên tố thuộc nhóm VIIA, VIA, VA</a:t>
            </a:r>
          </a:p>
          <a:p>
            <a:pPr marL="612085" lvl="1" indent="-306043">
              <a:lnSpc>
                <a:spcPts val="3402"/>
              </a:lnSpc>
              <a:buFont typeface="Arial"/>
              <a:buChar char="•"/>
            </a:pPr>
            <a:r>
              <a:rPr lang="en-US" sz="2800" dirty="0">
                <a:solidFill>
                  <a:srgbClr val="000000"/>
                </a:solidFill>
                <a:latin typeface="Cabin"/>
              </a:rPr>
              <a:t>Một số nguyên tố thuộc nhóm IVA,IIIA</a:t>
            </a:r>
          </a:p>
          <a:p>
            <a:pPr marL="612085" lvl="1" indent="-306043">
              <a:lnSpc>
                <a:spcPts val="3402"/>
              </a:lnSpc>
              <a:spcBef>
                <a:spcPct val="0"/>
              </a:spcBef>
              <a:buFont typeface="Arial"/>
              <a:buChar char="•"/>
            </a:pPr>
            <a:r>
              <a:rPr lang="en-US" sz="2800" dirty="0">
                <a:solidFill>
                  <a:srgbClr val="000000"/>
                </a:solidFill>
                <a:latin typeface="Cabin"/>
              </a:rPr>
              <a:t>Nguyên tố H ở nhóm IA</a:t>
            </a:r>
          </a:p>
        </p:txBody>
      </p:sp>
      <p:sp>
        <p:nvSpPr>
          <p:cNvPr id="10" name="Freeform 6">
            <a:extLst>
              <a:ext uri="{FF2B5EF4-FFF2-40B4-BE49-F238E27FC236}">
                <a16:creationId xmlns:a16="http://schemas.microsoft.com/office/drawing/2014/main" id="{0630E0D1-B73A-C5B8-81A9-58B14C9792D8}"/>
              </a:ext>
            </a:extLst>
          </p:cNvPr>
          <p:cNvSpPr/>
          <p:nvPr/>
        </p:nvSpPr>
        <p:spPr>
          <a:xfrm>
            <a:off x="0" y="5756437"/>
            <a:ext cx="1001421" cy="1101563"/>
          </a:xfrm>
          <a:custGeom>
            <a:avLst/>
            <a:gdLst/>
            <a:ahLst/>
            <a:cxnLst/>
            <a:rect l="l" t="t" r="r" b="b"/>
            <a:pathLst>
              <a:path w="1502132" h="1652345">
                <a:moveTo>
                  <a:pt x="0" y="0"/>
                </a:moveTo>
                <a:lnTo>
                  <a:pt x="1502132" y="0"/>
                </a:lnTo>
                <a:lnTo>
                  <a:pt x="1502132" y="1652345"/>
                </a:lnTo>
                <a:lnTo>
                  <a:pt x="0" y="165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2" name="Picture 1">
            <a:extLst>
              <a:ext uri="{FF2B5EF4-FFF2-40B4-BE49-F238E27FC236}">
                <a16:creationId xmlns:a16="http://schemas.microsoft.com/office/drawing/2014/main" id="{45B67A16-C036-EC88-D5D6-23BE43E76779}"/>
              </a:ext>
            </a:extLst>
          </p:cNvPr>
          <p:cNvPicPr>
            <a:picLocks noChangeAspect="1"/>
          </p:cNvPicPr>
          <p:nvPr/>
        </p:nvPicPr>
        <p:blipFill>
          <a:blip r:embed="rId6"/>
          <a:stretch>
            <a:fillRect/>
          </a:stretch>
        </p:blipFill>
        <p:spPr>
          <a:xfrm>
            <a:off x="5835535" y="4015732"/>
            <a:ext cx="6356465" cy="2842268"/>
          </a:xfrm>
          <a:prstGeom prst="rect">
            <a:avLst/>
          </a:prstGeom>
        </p:spPr>
      </p:pic>
    </p:spTree>
    <p:extLst>
      <p:ext uri="{BB962C8B-B14F-4D97-AF65-F5344CB8AC3E}">
        <p14:creationId xmlns:p14="http://schemas.microsoft.com/office/powerpoint/2010/main" val="24614120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anim calcmode="lin" valueType="num">
                                      <p:cBhvr>
                                        <p:cTn id="26" dur="2000" fill="hold"/>
                                        <p:tgtEl>
                                          <p:spTgt spid="9"/>
                                        </p:tgtEl>
                                        <p:attrNameLst>
                                          <p:attrName>ppt_w</p:attrName>
                                        </p:attrNameLst>
                                      </p:cBhvr>
                                      <p:tavLst>
                                        <p:tav tm="0" fmla="#ppt_w*sin(2.5*pi*$)">
                                          <p:val>
                                            <p:fltVal val="0"/>
                                          </p:val>
                                        </p:tav>
                                        <p:tav tm="100000">
                                          <p:val>
                                            <p:fltVal val="1"/>
                                          </p:val>
                                        </p:tav>
                                      </p:tavLst>
                                    </p:anim>
                                    <p:anim calcmode="lin" valueType="num">
                                      <p:cBhvr>
                                        <p:cTn id="27"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85800"/>
            <a:ext cx="6401829" cy="666849"/>
          </a:xfrm>
          <a:prstGeom prst="rect">
            <a:avLst/>
          </a:prstGeom>
        </p:spPr>
        <p:txBody>
          <a:bodyPr lIns="0" tIns="0" rIns="0" bIns="0" rtlCol="0" anchor="t">
            <a:spAutoFit/>
          </a:bodyPr>
          <a:lstStyle/>
          <a:p>
            <a:pPr>
              <a:lnSpc>
                <a:spcPts val="5200"/>
              </a:lnSpc>
            </a:pPr>
            <a:r>
              <a:rPr lang="en-US" sz="4334" u="sng" dirty="0">
                <a:solidFill>
                  <a:srgbClr val="323232"/>
                </a:solidFill>
                <a:latin typeface="Calistoga Bold"/>
              </a:rPr>
              <a:t>3. Các nguyên tố khí hiếm</a:t>
            </a:r>
          </a:p>
        </p:txBody>
      </p:sp>
      <p:sp>
        <p:nvSpPr>
          <p:cNvPr id="3" name="TextBox 3"/>
          <p:cNvSpPr txBox="1"/>
          <p:nvPr/>
        </p:nvSpPr>
        <p:spPr>
          <a:xfrm>
            <a:off x="575348" y="1690570"/>
            <a:ext cx="8768157" cy="3659656"/>
          </a:xfrm>
          <a:prstGeom prst="rect">
            <a:avLst/>
          </a:prstGeom>
        </p:spPr>
        <p:txBody>
          <a:bodyPr wrap="square" lIns="0" tIns="0" rIns="0" bIns="0" rtlCol="0" anchor="t">
            <a:spAutoFit/>
          </a:bodyPr>
          <a:lstStyle/>
          <a:p>
            <a:pPr algn="just">
              <a:lnSpc>
                <a:spcPts val="3636"/>
              </a:lnSpc>
            </a:pPr>
            <a:r>
              <a:rPr lang="en-US" sz="2800" dirty="0">
                <a:solidFill>
                  <a:srgbClr val="323232"/>
                </a:solidFill>
                <a:latin typeface="Calistoga"/>
              </a:rPr>
              <a:t>   Trong số 118 nguyên tố đã biết có 7 nguyên tố là nguyên tố khí hiếm. Nguyên tử của chúng có lớp electron ngoài cùng bền vững nên khó bị biến đổi hóa học. Một số ứng dụng trong đời sống của khí hiếm như: He được sử dụng trong khinh khí cầu, Ne được dùng trong đèn LED,....</a:t>
            </a:r>
          </a:p>
          <a:p>
            <a:pPr algn="just">
              <a:lnSpc>
                <a:spcPts val="3636"/>
              </a:lnSpc>
            </a:pPr>
            <a:r>
              <a:rPr lang="en-US" sz="2800" dirty="0">
                <a:solidFill>
                  <a:srgbClr val="323232"/>
                </a:solidFill>
                <a:latin typeface="Calistoga"/>
              </a:rPr>
              <a:t>  Trong bảng tuần hoàn, nguyên tố khí hiếm nằm ở nhóm VIIIA và được thể hiện bằng màu vàng.</a:t>
            </a:r>
          </a:p>
        </p:txBody>
      </p:sp>
      <p:sp>
        <p:nvSpPr>
          <p:cNvPr id="5" name="Freeform 5"/>
          <p:cNvSpPr/>
          <p:nvPr/>
        </p:nvSpPr>
        <p:spPr>
          <a:xfrm>
            <a:off x="10785190" y="4418849"/>
            <a:ext cx="2388698" cy="2565985"/>
          </a:xfrm>
          <a:custGeom>
            <a:avLst/>
            <a:gdLst/>
            <a:ahLst/>
            <a:cxnLst/>
            <a:rect l="l" t="t" r="r" b="b"/>
            <a:pathLst>
              <a:path w="3583047" h="3848977">
                <a:moveTo>
                  <a:pt x="0" y="0"/>
                </a:moveTo>
                <a:lnTo>
                  <a:pt x="3583048" y="0"/>
                </a:lnTo>
                <a:lnTo>
                  <a:pt x="3583048" y="3848977"/>
                </a:lnTo>
                <a:lnTo>
                  <a:pt x="0" y="38489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Freeform 6"/>
          <p:cNvSpPr/>
          <p:nvPr/>
        </p:nvSpPr>
        <p:spPr>
          <a:xfrm>
            <a:off x="74638" y="5756437"/>
            <a:ext cx="1001421" cy="1101563"/>
          </a:xfrm>
          <a:custGeom>
            <a:avLst/>
            <a:gdLst/>
            <a:ahLst/>
            <a:cxnLst/>
            <a:rect l="l" t="t" r="r" b="b"/>
            <a:pathLst>
              <a:path w="1502132" h="1652345">
                <a:moveTo>
                  <a:pt x="0" y="0"/>
                </a:moveTo>
                <a:lnTo>
                  <a:pt x="1502132" y="0"/>
                </a:lnTo>
                <a:lnTo>
                  <a:pt x="1502132" y="1652345"/>
                </a:lnTo>
                <a:lnTo>
                  <a:pt x="0" y="165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pic>
        <p:nvPicPr>
          <p:cNvPr id="8" name="Picture 7">
            <a:extLst>
              <a:ext uri="{FF2B5EF4-FFF2-40B4-BE49-F238E27FC236}">
                <a16:creationId xmlns:a16="http://schemas.microsoft.com/office/drawing/2014/main" id="{F06FDED8-6CCB-2975-D2DB-3FCB613D10A5}"/>
              </a:ext>
            </a:extLst>
          </p:cNvPr>
          <p:cNvPicPr>
            <a:picLocks noChangeAspect="1"/>
          </p:cNvPicPr>
          <p:nvPr/>
        </p:nvPicPr>
        <p:blipFill>
          <a:blip r:embed="rId6"/>
          <a:stretch>
            <a:fillRect/>
          </a:stretch>
        </p:blipFill>
        <p:spPr>
          <a:xfrm>
            <a:off x="9991898" y="3242"/>
            <a:ext cx="1624754" cy="675806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5C7F50-21AC-F8BB-3572-11A1DC6CB18B}"/>
              </a:ext>
            </a:extLst>
          </p:cNvPr>
          <p:cNvSpPr txBox="1"/>
          <p:nvPr/>
        </p:nvSpPr>
        <p:spPr>
          <a:xfrm>
            <a:off x="1943100" y="139529"/>
            <a:ext cx="8305799" cy="523220"/>
          </a:xfrm>
          <a:prstGeom prst="rect">
            <a:avLst/>
          </a:prstGeom>
          <a:noFill/>
        </p:spPr>
        <p:txBody>
          <a:bodyPr wrap="square">
            <a:spAutoFit/>
          </a:bodyPr>
          <a:lstStyle/>
          <a:p>
            <a:pPr algn="ctr"/>
            <a:r>
              <a:rPr lang="en-US" sz="2800" b="1" dirty="0" err="1">
                <a:effectLst/>
                <a:latin typeface="Arial" panose="020B0604020202020204" pitchFamily="34" charset="0"/>
                <a:ea typeface="Calibri" panose="020F0502020204030204" pitchFamily="34" charset="0"/>
                <a:cs typeface="Arial" panose="020B0604020202020204" pitchFamily="34" charset="0"/>
              </a:rPr>
              <a:t>Thiết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kế</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mô</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hình</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bảng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tuần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hoàn</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thông</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dirty="0" err="1">
                <a:effectLst/>
                <a:latin typeface="Arial" panose="020B0604020202020204" pitchFamily="34" charset="0"/>
                <a:ea typeface="Calibri" panose="020F0502020204030204" pitchFamily="34" charset="0"/>
                <a:cs typeface="Arial" panose="020B0604020202020204" pitchFamily="34" charset="0"/>
              </a:rPr>
              <a:t>minh</a:t>
            </a:r>
            <a:r>
              <a:rPr lang="en-US" sz="2800" b="1" dirty="0">
                <a:effectLst/>
                <a:latin typeface="Arial" panose="020B0604020202020204" pitchFamily="34" charset="0"/>
                <a:ea typeface="Calibri" panose="020F050202020403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pic>
        <p:nvPicPr>
          <p:cNvPr id="8" name="Picture 7" descr="A group of papers on a wall&#10;&#10;Description automatically generated">
            <a:extLst>
              <a:ext uri="{FF2B5EF4-FFF2-40B4-BE49-F238E27FC236}">
                <a16:creationId xmlns:a16="http://schemas.microsoft.com/office/drawing/2014/main" id="{D1FE1867-B9AA-6E95-751C-C7103AA852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099" y="801367"/>
            <a:ext cx="3732525" cy="3534235"/>
          </a:xfrm>
          <a:prstGeom prst="rect">
            <a:avLst/>
          </a:prstGeom>
        </p:spPr>
      </p:pic>
      <p:pic>
        <p:nvPicPr>
          <p:cNvPr id="9" name="Picture 8" descr="A board with colorful circles and numbers on it&#10;&#10;Description automatically generated">
            <a:extLst>
              <a:ext uri="{FF2B5EF4-FFF2-40B4-BE49-F238E27FC236}">
                <a16:creationId xmlns:a16="http://schemas.microsoft.com/office/drawing/2014/main" id="{F4042B66-56D1-E683-691A-0EDC4703E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624" y="867155"/>
            <a:ext cx="4342425" cy="3134679"/>
          </a:xfrm>
          <a:prstGeom prst="rect">
            <a:avLst/>
          </a:prstGeom>
        </p:spPr>
      </p:pic>
      <p:pic>
        <p:nvPicPr>
          <p:cNvPr id="10" name="Picture 9" descr="A paper globe with a cone shaped cone and a cone shaped cone with a cone shaped cone with a cone shaped cone with a cone shaped cone with a cone shaped cone with a cone shaped cone with&#10;&#10;Description automatically generated">
            <a:extLst>
              <a:ext uri="{FF2B5EF4-FFF2-40B4-BE49-F238E27FC236}">
                <a16:creationId xmlns:a16="http://schemas.microsoft.com/office/drawing/2014/main" id="{1C5B3D96-2FB5-1B7D-C086-BC4CBCAA8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69" y="3977670"/>
            <a:ext cx="4796386" cy="2577076"/>
          </a:xfrm>
          <a:prstGeom prst="rect">
            <a:avLst/>
          </a:prstGeom>
        </p:spPr>
      </p:pic>
      <p:pic>
        <p:nvPicPr>
          <p:cNvPr id="11" name="Picture 10" descr="A hand holding a sign with colorful paper&#10;&#10;Description automatically generated">
            <a:extLst>
              <a:ext uri="{FF2B5EF4-FFF2-40B4-BE49-F238E27FC236}">
                <a16:creationId xmlns:a16="http://schemas.microsoft.com/office/drawing/2014/main" id="{30B3A5A5-9B2B-B64C-1BAC-9BE1D2C9CA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187"/>
          <a:stretch/>
        </p:blipFill>
        <p:spPr bwMode="auto">
          <a:xfrm>
            <a:off x="6335455" y="3956858"/>
            <a:ext cx="3864492" cy="2775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217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8"/>
            <a:ext cx="364839"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11033"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Tree>
    <p:extLst>
      <p:ext uri="{BB962C8B-B14F-4D97-AF65-F5344CB8AC3E}">
        <p14:creationId xmlns:p14="http://schemas.microsoft.com/office/powerpoint/2010/main" val="3172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grpId="0" nodeType="clickEffect">
                                  <p:stCondLst>
                                    <p:cond delay="0"/>
                                  </p:stCondLst>
                                  <p:childTnLst>
                                    <p:animClr clrSpc="rgb" dir="cw">
                                      <p:cBhvr>
                                        <p:cTn id="34" dur="500" fill="hold"/>
                                        <p:tgtEl>
                                          <p:spTgt spid="21"/>
                                        </p:tgtEl>
                                        <p:attrNameLst>
                                          <p:attrName>fillcolor</p:attrName>
                                        </p:attrNameLst>
                                      </p:cBhvr>
                                      <p:to>
                                        <a:schemeClr val="accent2"/>
                                      </p:to>
                                    </p:animClr>
                                    <p:set>
                                      <p:cBhvr>
                                        <p:cTn id="35" dur="500" fill="hold"/>
                                        <p:tgtEl>
                                          <p:spTgt spid="21"/>
                                        </p:tgtEl>
                                        <p:attrNameLst>
                                          <p:attrName>fill.type</p:attrName>
                                        </p:attrNameLst>
                                      </p:cBhvr>
                                      <p:to>
                                        <p:strVal val="solid"/>
                                      </p:to>
                                    </p:set>
                                    <p:set>
                                      <p:cBhvr>
                                        <p:cTn id="36" dur="500" fill="hold"/>
                                        <p:tgtEl>
                                          <p:spTgt spid="21"/>
                                        </p:tgtEl>
                                        <p:attrNameLst>
                                          <p:attrName>fill.on</p:attrName>
                                        </p:attrNameLst>
                                      </p:cBhvr>
                                      <p:to>
                                        <p:strVal val="true"/>
                                      </p:to>
                                    </p:set>
                                  </p:childTnLst>
                                </p:cTn>
                              </p:par>
                              <p:par>
                                <p:cTn id="37" presetID="1" presetClass="emph" presetSubtype="2" fill="hold" grpId="0" nodeType="withEffect">
                                  <p:stCondLst>
                                    <p:cond delay="0"/>
                                  </p:stCondLst>
                                  <p:childTnLst>
                                    <p:animClr clrSpc="rgb" dir="cw">
                                      <p:cBhvr>
                                        <p:cTn id="38" dur="500" fill="hold"/>
                                        <p:tgtEl>
                                          <p:spTgt spid="62"/>
                                        </p:tgtEl>
                                        <p:attrNameLst>
                                          <p:attrName>fillcolor</p:attrName>
                                        </p:attrNameLst>
                                      </p:cBhvr>
                                      <p:to>
                                        <a:schemeClr val="accent2"/>
                                      </p:to>
                                    </p:animClr>
                                    <p:set>
                                      <p:cBhvr>
                                        <p:cTn id="39" dur="500" fill="hold"/>
                                        <p:tgtEl>
                                          <p:spTgt spid="62"/>
                                        </p:tgtEl>
                                        <p:attrNameLst>
                                          <p:attrName>fill.type</p:attrName>
                                        </p:attrNameLst>
                                      </p:cBhvr>
                                      <p:to>
                                        <p:strVal val="solid"/>
                                      </p:to>
                                    </p:set>
                                    <p:set>
                                      <p:cBhvr>
                                        <p:cTn id="40" dur="500" fill="hold"/>
                                        <p:tgtEl>
                                          <p:spTgt spid="62"/>
                                        </p:tgtEl>
                                        <p:attrNameLst>
                                          <p:attrName>fill.on</p:attrName>
                                        </p:attrNameLst>
                                      </p:cBhvr>
                                      <p:to>
                                        <p:strVal val="true"/>
                                      </p:to>
                                    </p:set>
                                  </p:childTnLst>
                                </p:cTn>
                              </p:par>
                              <p:par>
                                <p:cTn id="41" presetID="1" presetClass="emph" presetSubtype="2" fill="hold" grpId="0" nodeType="withEffect">
                                  <p:stCondLst>
                                    <p:cond delay="0"/>
                                  </p:stCondLst>
                                  <p:childTnLst>
                                    <p:animClr clrSpc="rgb" dir="cw">
                                      <p:cBhvr>
                                        <p:cTn id="42" dur="500" fill="hold"/>
                                        <p:tgtEl>
                                          <p:spTgt spid="27"/>
                                        </p:tgtEl>
                                        <p:attrNameLst>
                                          <p:attrName>fillcolor</p:attrName>
                                        </p:attrNameLst>
                                      </p:cBhvr>
                                      <p:to>
                                        <a:schemeClr val="accent2"/>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emph" presetSubtype="2" fill="hold" grpId="0" nodeType="withEffect">
                                  <p:stCondLst>
                                    <p:cond delay="0"/>
                                  </p:stCondLst>
                                  <p:childTnLst>
                                    <p:animClr clrSpc="rgb" dir="cw">
                                      <p:cBhvr>
                                        <p:cTn id="46" dur="500" fill="hold"/>
                                        <p:tgtEl>
                                          <p:spTgt spid="50"/>
                                        </p:tgtEl>
                                        <p:attrNameLst>
                                          <p:attrName>fillcolor</p:attrName>
                                        </p:attrNameLst>
                                      </p:cBhvr>
                                      <p:to>
                                        <a:schemeClr val="accent2"/>
                                      </p:to>
                                    </p:animClr>
                                    <p:set>
                                      <p:cBhvr>
                                        <p:cTn id="47" dur="500" fill="hold"/>
                                        <p:tgtEl>
                                          <p:spTgt spid="50"/>
                                        </p:tgtEl>
                                        <p:attrNameLst>
                                          <p:attrName>fill.type</p:attrName>
                                        </p:attrNameLst>
                                      </p:cBhvr>
                                      <p:to>
                                        <p:strVal val="solid"/>
                                      </p:to>
                                    </p:set>
                                    <p:set>
                                      <p:cBhvr>
                                        <p:cTn id="48" dur="500" fill="hold"/>
                                        <p:tgtEl>
                                          <p:spTgt spid="50"/>
                                        </p:tgtEl>
                                        <p:attrNameLst>
                                          <p:attrName>fill.on</p:attrName>
                                        </p:attrNameLst>
                                      </p:cBhvr>
                                      <p:to>
                                        <p:strVal val="true"/>
                                      </p:to>
                                    </p:set>
                                  </p:childTnLst>
                                </p:cTn>
                              </p:par>
                              <p:par>
                                <p:cTn id="49" presetID="1" presetClass="emph" presetSubtype="2" fill="hold" grpId="0" nodeType="withEffect">
                                  <p:stCondLst>
                                    <p:cond delay="0"/>
                                  </p:stCondLst>
                                  <p:childTnLst>
                                    <p:animClr clrSpc="rgb" dir="cw">
                                      <p:cBhvr>
                                        <p:cTn id="50" dur="500" fill="hold"/>
                                        <p:tgtEl>
                                          <p:spTgt spid="48"/>
                                        </p:tgtEl>
                                        <p:attrNameLst>
                                          <p:attrName>fillcolor</p:attrName>
                                        </p:attrNameLst>
                                      </p:cBhvr>
                                      <p:to>
                                        <a:schemeClr val="accent2"/>
                                      </p:to>
                                    </p:animClr>
                                    <p:set>
                                      <p:cBhvr>
                                        <p:cTn id="51" dur="500" fill="hold"/>
                                        <p:tgtEl>
                                          <p:spTgt spid="48"/>
                                        </p:tgtEl>
                                        <p:attrNameLst>
                                          <p:attrName>fill.type</p:attrName>
                                        </p:attrNameLst>
                                      </p:cBhvr>
                                      <p:to>
                                        <p:strVal val="solid"/>
                                      </p:to>
                                    </p:set>
                                    <p:set>
                                      <p:cBhvr>
                                        <p:cTn id="52" dur="500" fill="hold"/>
                                        <p:tgtEl>
                                          <p:spTgt spid="48"/>
                                        </p:tgtEl>
                                        <p:attrNameLst>
                                          <p:attrName>fill.on</p:attrName>
                                        </p:attrNameLst>
                                      </p:cBhvr>
                                      <p:to>
                                        <p:strVal val="true"/>
                                      </p:to>
                                    </p:set>
                                  </p:childTnLst>
                                </p:cTn>
                              </p:par>
                              <p:par>
                                <p:cTn id="53" presetID="1" presetClass="emph" presetSubtype="2" fill="hold" grpId="0" nodeType="withEffect">
                                  <p:stCondLst>
                                    <p:cond delay="0"/>
                                  </p:stCondLst>
                                  <p:childTnLst>
                                    <p:animClr clrSpc="rgb" dir="cw">
                                      <p:cBhvr>
                                        <p:cTn id="54" dur="500" fill="hold"/>
                                        <p:tgtEl>
                                          <p:spTgt spid="46"/>
                                        </p:tgtEl>
                                        <p:attrNameLst>
                                          <p:attrName>fillcolor</p:attrName>
                                        </p:attrNameLst>
                                      </p:cBhvr>
                                      <p:to>
                                        <a:schemeClr val="accent2"/>
                                      </p:to>
                                    </p:animClr>
                                    <p:set>
                                      <p:cBhvr>
                                        <p:cTn id="55" dur="500" fill="hold"/>
                                        <p:tgtEl>
                                          <p:spTgt spid="46"/>
                                        </p:tgtEl>
                                        <p:attrNameLst>
                                          <p:attrName>fill.type</p:attrName>
                                        </p:attrNameLst>
                                      </p:cBhvr>
                                      <p:to>
                                        <p:strVal val="solid"/>
                                      </p:to>
                                    </p:set>
                                    <p:set>
                                      <p:cBhvr>
                                        <p:cTn id="56" dur="500" fill="hold"/>
                                        <p:tgtEl>
                                          <p:spTgt spid="46"/>
                                        </p:tgtEl>
                                        <p:attrNameLst>
                                          <p:attrName>fill.on</p:attrName>
                                        </p:attrNameLst>
                                      </p:cBhvr>
                                      <p:to>
                                        <p:strVal val="true"/>
                                      </p:to>
                                    </p:set>
                                  </p:childTnLst>
                                </p:cTn>
                              </p:par>
                              <p:par>
                                <p:cTn id="57" presetID="1" presetClass="emph" presetSubtype="2" fill="hold" grpId="0" nodeType="withEffect">
                                  <p:stCondLst>
                                    <p:cond delay="0"/>
                                  </p:stCondLst>
                                  <p:childTnLst>
                                    <p:animClr clrSpc="rgb" dir="cw">
                                      <p:cBhvr>
                                        <p:cTn id="58" dur="500" fill="hold"/>
                                        <p:tgtEl>
                                          <p:spTgt spid="44"/>
                                        </p:tgtEl>
                                        <p:attrNameLst>
                                          <p:attrName>fillcolor</p:attrName>
                                        </p:attrNameLst>
                                      </p:cBhvr>
                                      <p:to>
                                        <a:schemeClr val="accent2"/>
                                      </p:to>
                                    </p:animClr>
                                    <p:set>
                                      <p:cBhvr>
                                        <p:cTn id="59" dur="500" fill="hold"/>
                                        <p:tgtEl>
                                          <p:spTgt spid="44"/>
                                        </p:tgtEl>
                                        <p:attrNameLst>
                                          <p:attrName>fill.type</p:attrName>
                                        </p:attrNameLst>
                                      </p:cBhvr>
                                      <p:to>
                                        <p:strVal val="solid"/>
                                      </p:to>
                                    </p:set>
                                    <p:set>
                                      <p:cBhvr>
                                        <p:cTn id="60" dur="500" fill="hold"/>
                                        <p:tgtEl>
                                          <p:spTgt spid="44"/>
                                        </p:tgtEl>
                                        <p:attrNameLst>
                                          <p:attrName>fill.on</p:attrName>
                                        </p:attrNameLst>
                                      </p:cBhvr>
                                      <p:to>
                                        <p:strVal val="true"/>
                                      </p:to>
                                    </p:set>
                                  </p:childTnLst>
                                </p:cTn>
                              </p:par>
                              <p:par>
                                <p:cTn id="61" presetID="1" presetClass="emph" presetSubtype="2" fill="hold" grpId="0" nodeType="withEffect">
                                  <p:stCondLst>
                                    <p:cond delay="0"/>
                                  </p:stCondLst>
                                  <p:childTnLst>
                                    <p:animClr clrSpc="rgb" dir="cw">
                                      <p:cBhvr>
                                        <p:cTn id="62" dur="500" fill="hold"/>
                                        <p:tgtEl>
                                          <p:spTgt spid="42"/>
                                        </p:tgtEl>
                                        <p:attrNameLst>
                                          <p:attrName>fillcolor</p:attrName>
                                        </p:attrNameLst>
                                      </p:cBhvr>
                                      <p:to>
                                        <a:schemeClr val="accent2"/>
                                      </p:to>
                                    </p:animClr>
                                    <p:set>
                                      <p:cBhvr>
                                        <p:cTn id="63" dur="500" fill="hold"/>
                                        <p:tgtEl>
                                          <p:spTgt spid="42"/>
                                        </p:tgtEl>
                                        <p:attrNameLst>
                                          <p:attrName>fill.type</p:attrName>
                                        </p:attrNameLst>
                                      </p:cBhvr>
                                      <p:to>
                                        <p:strVal val="solid"/>
                                      </p:to>
                                    </p:set>
                                    <p:set>
                                      <p:cBhvr>
                                        <p:cTn id="64" dur="500" fill="hold"/>
                                        <p:tgtEl>
                                          <p:spTgt spid="42"/>
                                        </p:tgtEl>
                                        <p:attrNameLst>
                                          <p:attrName>fill.on</p:attrName>
                                        </p:attrNameLst>
                                      </p:cBhvr>
                                      <p:to>
                                        <p:strVal val="true"/>
                                      </p:to>
                                    </p:set>
                                  </p:childTnLst>
                                </p:cTn>
                              </p:par>
                              <p:par>
                                <p:cTn id="65" presetID="1" presetClass="emph" presetSubtype="2" fill="hold" grpId="0" nodeType="withEffect">
                                  <p:stCondLst>
                                    <p:cond delay="0"/>
                                  </p:stCondLst>
                                  <p:childTnLst>
                                    <p:animClr clrSpc="rgb" dir="cw">
                                      <p:cBhvr>
                                        <p:cTn id="66" dur="500" fill="hold"/>
                                        <p:tgtEl>
                                          <p:spTgt spid="34"/>
                                        </p:tgtEl>
                                        <p:attrNameLst>
                                          <p:attrName>fillcolor</p:attrName>
                                        </p:attrNameLst>
                                      </p:cBhvr>
                                      <p:to>
                                        <a:schemeClr val="accent2"/>
                                      </p:to>
                                    </p:animClr>
                                    <p:set>
                                      <p:cBhvr>
                                        <p:cTn id="67" dur="500" fill="hold"/>
                                        <p:tgtEl>
                                          <p:spTgt spid="34"/>
                                        </p:tgtEl>
                                        <p:attrNameLst>
                                          <p:attrName>fill.type</p:attrName>
                                        </p:attrNameLst>
                                      </p:cBhvr>
                                      <p:to>
                                        <p:strVal val="solid"/>
                                      </p:to>
                                    </p:set>
                                    <p:set>
                                      <p:cBhvr>
                                        <p:cTn id="68" dur="500" fill="hold"/>
                                        <p:tgtEl>
                                          <p:spTgt spid="34"/>
                                        </p:tgtEl>
                                        <p:attrNameLst>
                                          <p:attrName>fill.on</p:attrName>
                                        </p:attrNameLst>
                                      </p:cBhvr>
                                      <p:to>
                                        <p:strVal val="true"/>
                                      </p:to>
                                    </p:set>
                                  </p:childTnLst>
                                </p:cTn>
                              </p:par>
                              <p:par>
                                <p:cTn id="69" presetID="1" presetClass="emph" presetSubtype="2" fill="hold" grpId="0" nodeType="withEffect">
                                  <p:stCondLst>
                                    <p:cond delay="0"/>
                                  </p:stCondLst>
                                  <p:childTnLst>
                                    <p:animClr clrSpc="rgb" dir="cw">
                                      <p:cBhvr>
                                        <p:cTn id="70" dur="500" fill="hold"/>
                                        <p:tgtEl>
                                          <p:spTgt spid="25"/>
                                        </p:tgtEl>
                                        <p:attrNameLst>
                                          <p:attrName>fillcolor</p:attrName>
                                        </p:attrNameLst>
                                      </p:cBhvr>
                                      <p:to>
                                        <a:schemeClr val="accent2"/>
                                      </p:to>
                                    </p:animClr>
                                    <p:set>
                                      <p:cBhvr>
                                        <p:cTn id="71" dur="500" fill="hold"/>
                                        <p:tgtEl>
                                          <p:spTgt spid="25"/>
                                        </p:tgtEl>
                                        <p:attrNameLst>
                                          <p:attrName>fill.type</p:attrName>
                                        </p:attrNameLst>
                                      </p:cBhvr>
                                      <p:to>
                                        <p:strVal val="solid"/>
                                      </p:to>
                                    </p:set>
                                    <p:set>
                                      <p:cBhvr>
                                        <p:cTn id="72" dur="500" fill="hold"/>
                                        <p:tgtEl>
                                          <p:spTgt spid="25"/>
                                        </p:tgtEl>
                                        <p:attrNameLst>
                                          <p:attrName>fill.on</p:attrName>
                                        </p:attrNameLst>
                                      </p:cBhvr>
                                      <p:to>
                                        <p:strVal val="true"/>
                                      </p:to>
                                    </p:set>
                                  </p:childTnLst>
                                </p:cTn>
                              </p:par>
                              <p:par>
                                <p:cTn id="73" presetID="1" presetClass="emph" presetSubtype="2" fill="hold" grpId="0" nodeType="withEffect">
                                  <p:stCondLst>
                                    <p:cond delay="0"/>
                                  </p:stCondLst>
                                  <p:childTnLst>
                                    <p:animClr clrSpc="rgb" dir="cw">
                                      <p:cBhvr>
                                        <p:cTn id="74" dur="500" fill="hold"/>
                                        <p:tgtEl>
                                          <p:spTgt spid="30"/>
                                        </p:tgtEl>
                                        <p:attrNameLst>
                                          <p:attrName>fillcolor</p:attrName>
                                        </p:attrNameLst>
                                      </p:cBhvr>
                                      <p:to>
                                        <a:schemeClr val="accent2"/>
                                      </p:to>
                                    </p:animClr>
                                    <p:set>
                                      <p:cBhvr>
                                        <p:cTn id="75" dur="500" fill="hold"/>
                                        <p:tgtEl>
                                          <p:spTgt spid="30"/>
                                        </p:tgtEl>
                                        <p:attrNameLst>
                                          <p:attrName>fill.type</p:attrName>
                                        </p:attrNameLst>
                                      </p:cBhvr>
                                      <p:to>
                                        <p:strVal val="solid"/>
                                      </p:to>
                                    </p:set>
                                    <p:set>
                                      <p:cBhvr>
                                        <p:cTn id="76" dur="500" fill="hold"/>
                                        <p:tgtEl>
                                          <p:spTgt spid="30"/>
                                        </p:tgtEl>
                                        <p:attrNameLst>
                                          <p:attrName>fill.on</p:attrName>
                                        </p:attrNameLst>
                                      </p:cBhvr>
                                      <p:to>
                                        <p:strVal val="true"/>
                                      </p:to>
                                    </p:set>
                                  </p:childTnLst>
                                </p:cTn>
                              </p:par>
                              <p:par>
                                <p:cTn id="77" presetID="1" presetClass="emph" presetSubtype="2" fill="hold" grpId="0" nodeType="withEffect">
                                  <p:stCondLst>
                                    <p:cond delay="0"/>
                                  </p:stCondLst>
                                  <p:childTnLst>
                                    <p:animClr clrSpc="rgb" dir="cw">
                                      <p:cBhvr>
                                        <p:cTn id="78" dur="500" fill="hold"/>
                                        <p:tgtEl>
                                          <p:spTgt spid="36"/>
                                        </p:tgtEl>
                                        <p:attrNameLst>
                                          <p:attrName>fillcolor</p:attrName>
                                        </p:attrNameLst>
                                      </p:cBhvr>
                                      <p:to>
                                        <a:schemeClr val="accent2"/>
                                      </p:to>
                                    </p:animClr>
                                    <p:set>
                                      <p:cBhvr>
                                        <p:cTn id="79" dur="500" fill="hold"/>
                                        <p:tgtEl>
                                          <p:spTgt spid="36"/>
                                        </p:tgtEl>
                                        <p:attrNameLst>
                                          <p:attrName>fill.type</p:attrName>
                                        </p:attrNameLst>
                                      </p:cBhvr>
                                      <p:to>
                                        <p:strVal val="solid"/>
                                      </p:to>
                                    </p:set>
                                    <p:set>
                                      <p:cBhvr>
                                        <p:cTn id="80" dur="500" fill="hold"/>
                                        <p:tgtEl>
                                          <p:spTgt spid="36"/>
                                        </p:tgtEl>
                                        <p:attrNameLst>
                                          <p:attrName>fill.on</p:attrName>
                                        </p:attrNameLst>
                                      </p:cBhvr>
                                      <p:to>
                                        <p:strVal val="true"/>
                                      </p:to>
                                    </p:set>
                                  </p:childTnLst>
                                </p:cTn>
                              </p:par>
                              <p:par>
                                <p:cTn id="81" presetID="1" presetClass="emph" presetSubtype="2" fill="hold" grpId="0" nodeType="withEffect">
                                  <p:stCondLst>
                                    <p:cond delay="0"/>
                                  </p:stCondLst>
                                  <p:childTnLst>
                                    <p:animClr clrSpc="rgb" dir="cw">
                                      <p:cBhvr>
                                        <p:cTn id="82" dur="500" fill="hold"/>
                                        <p:tgtEl>
                                          <p:spTgt spid="195"/>
                                        </p:tgtEl>
                                        <p:attrNameLst>
                                          <p:attrName>fillcolor</p:attrName>
                                        </p:attrNameLst>
                                      </p:cBhvr>
                                      <p:to>
                                        <a:schemeClr val="accent2"/>
                                      </p:to>
                                    </p:animClr>
                                    <p:set>
                                      <p:cBhvr>
                                        <p:cTn id="83" dur="500" fill="hold"/>
                                        <p:tgtEl>
                                          <p:spTgt spid="195"/>
                                        </p:tgtEl>
                                        <p:attrNameLst>
                                          <p:attrName>fill.type</p:attrName>
                                        </p:attrNameLst>
                                      </p:cBhvr>
                                      <p:to>
                                        <p:strVal val="solid"/>
                                      </p:to>
                                    </p:set>
                                    <p:set>
                                      <p:cBhvr>
                                        <p:cTn id="84" dur="500" fill="hold"/>
                                        <p:tgtEl>
                                          <p:spTgt spid="195"/>
                                        </p:tgtEl>
                                        <p:attrNameLst>
                                          <p:attrName>fill.on</p:attrName>
                                        </p:attrNameLst>
                                      </p:cBhvr>
                                      <p:to>
                                        <p:strVal val="true"/>
                                      </p:to>
                                    </p:set>
                                  </p:childTnLst>
                                </p:cTn>
                              </p:par>
                              <p:par>
                                <p:cTn id="85" presetID="1" presetClass="emph" presetSubtype="2" fill="hold" grpId="0" nodeType="withEffect">
                                  <p:stCondLst>
                                    <p:cond delay="0"/>
                                  </p:stCondLst>
                                  <p:childTnLst>
                                    <p:animClr clrSpc="rgb" dir="cw">
                                      <p:cBhvr>
                                        <p:cTn id="86" dur="500" fill="hold"/>
                                        <p:tgtEl>
                                          <p:spTgt spid="196"/>
                                        </p:tgtEl>
                                        <p:attrNameLst>
                                          <p:attrName>fillcolor</p:attrName>
                                        </p:attrNameLst>
                                      </p:cBhvr>
                                      <p:to>
                                        <a:schemeClr val="accent2"/>
                                      </p:to>
                                    </p:animClr>
                                    <p:set>
                                      <p:cBhvr>
                                        <p:cTn id="87" dur="500" fill="hold"/>
                                        <p:tgtEl>
                                          <p:spTgt spid="196"/>
                                        </p:tgtEl>
                                        <p:attrNameLst>
                                          <p:attrName>fill.type</p:attrName>
                                        </p:attrNameLst>
                                      </p:cBhvr>
                                      <p:to>
                                        <p:strVal val="solid"/>
                                      </p:to>
                                    </p:set>
                                    <p:set>
                                      <p:cBhvr>
                                        <p:cTn id="88" dur="500" fill="hold"/>
                                        <p:tgtEl>
                                          <p:spTgt spid="196"/>
                                        </p:tgtEl>
                                        <p:attrNameLst>
                                          <p:attrName>fill.on</p:attrName>
                                        </p:attrNameLst>
                                      </p:cBhvr>
                                      <p:to>
                                        <p:strVal val="true"/>
                                      </p:to>
                                    </p:set>
                                  </p:childTnLst>
                                </p:cTn>
                              </p:par>
                              <p:par>
                                <p:cTn id="89" presetID="1" presetClass="emph" presetSubtype="2" fill="hold" grpId="0" nodeType="withEffect">
                                  <p:stCondLst>
                                    <p:cond delay="0"/>
                                  </p:stCondLst>
                                  <p:childTnLst>
                                    <p:animClr clrSpc="rgb" dir="cw">
                                      <p:cBhvr>
                                        <p:cTn id="90" dur="500" fill="hold"/>
                                        <p:tgtEl>
                                          <p:spTgt spid="197"/>
                                        </p:tgtEl>
                                        <p:attrNameLst>
                                          <p:attrName>fillcolor</p:attrName>
                                        </p:attrNameLst>
                                      </p:cBhvr>
                                      <p:to>
                                        <a:schemeClr val="accent2"/>
                                      </p:to>
                                    </p:animClr>
                                    <p:set>
                                      <p:cBhvr>
                                        <p:cTn id="91" dur="500" fill="hold"/>
                                        <p:tgtEl>
                                          <p:spTgt spid="197"/>
                                        </p:tgtEl>
                                        <p:attrNameLst>
                                          <p:attrName>fill.type</p:attrName>
                                        </p:attrNameLst>
                                      </p:cBhvr>
                                      <p:to>
                                        <p:strVal val="solid"/>
                                      </p:to>
                                    </p:set>
                                    <p:set>
                                      <p:cBhvr>
                                        <p:cTn id="92" dur="500" fill="hold"/>
                                        <p:tgtEl>
                                          <p:spTgt spid="197"/>
                                        </p:tgtEl>
                                        <p:attrNameLst>
                                          <p:attrName>fill.on</p:attrName>
                                        </p:attrNameLst>
                                      </p:cBhvr>
                                      <p:to>
                                        <p:strVal val="true"/>
                                      </p:to>
                                    </p:set>
                                  </p:childTnLst>
                                </p:cTn>
                              </p:par>
                              <p:par>
                                <p:cTn id="93" presetID="1" presetClass="emph" presetSubtype="2" fill="hold" grpId="0" nodeType="withEffect">
                                  <p:stCondLst>
                                    <p:cond delay="0"/>
                                  </p:stCondLst>
                                  <p:childTnLst>
                                    <p:animClr clrSpc="rgb" dir="cw">
                                      <p:cBhvr>
                                        <p:cTn id="94" dur="500" fill="hold"/>
                                        <p:tgtEl>
                                          <p:spTgt spid="198"/>
                                        </p:tgtEl>
                                        <p:attrNameLst>
                                          <p:attrName>fillcolor</p:attrName>
                                        </p:attrNameLst>
                                      </p:cBhvr>
                                      <p:to>
                                        <a:schemeClr val="accent2"/>
                                      </p:to>
                                    </p:animClr>
                                    <p:set>
                                      <p:cBhvr>
                                        <p:cTn id="95" dur="500" fill="hold"/>
                                        <p:tgtEl>
                                          <p:spTgt spid="198"/>
                                        </p:tgtEl>
                                        <p:attrNameLst>
                                          <p:attrName>fill.type</p:attrName>
                                        </p:attrNameLst>
                                      </p:cBhvr>
                                      <p:to>
                                        <p:strVal val="solid"/>
                                      </p:to>
                                    </p:set>
                                    <p:set>
                                      <p:cBhvr>
                                        <p:cTn id="96" dur="500" fill="hold"/>
                                        <p:tgtEl>
                                          <p:spTgt spid="198"/>
                                        </p:tgtEl>
                                        <p:attrNameLst>
                                          <p:attrName>fill.on</p:attrName>
                                        </p:attrNameLst>
                                      </p:cBhvr>
                                      <p:to>
                                        <p:strVal val="true"/>
                                      </p:to>
                                    </p:set>
                                  </p:childTnLst>
                                </p:cTn>
                              </p:par>
                              <p:par>
                                <p:cTn id="97" presetID="1" presetClass="emph" presetSubtype="2" fill="hold" grpId="0" nodeType="withEffect">
                                  <p:stCondLst>
                                    <p:cond delay="0"/>
                                  </p:stCondLst>
                                  <p:childTnLst>
                                    <p:animClr clrSpc="rgb" dir="cw">
                                      <p:cBhvr>
                                        <p:cTn id="98" dur="500" fill="hold"/>
                                        <p:tgtEl>
                                          <p:spTgt spid="200"/>
                                        </p:tgtEl>
                                        <p:attrNameLst>
                                          <p:attrName>fillcolor</p:attrName>
                                        </p:attrNameLst>
                                      </p:cBhvr>
                                      <p:to>
                                        <a:schemeClr val="accent2"/>
                                      </p:to>
                                    </p:animClr>
                                    <p:set>
                                      <p:cBhvr>
                                        <p:cTn id="99" dur="500" fill="hold"/>
                                        <p:tgtEl>
                                          <p:spTgt spid="200"/>
                                        </p:tgtEl>
                                        <p:attrNameLst>
                                          <p:attrName>fill.type</p:attrName>
                                        </p:attrNameLst>
                                      </p:cBhvr>
                                      <p:to>
                                        <p:strVal val="solid"/>
                                      </p:to>
                                    </p:set>
                                    <p:set>
                                      <p:cBhvr>
                                        <p:cTn id="100" dur="500" fill="hold"/>
                                        <p:tgtEl>
                                          <p:spTgt spid="200"/>
                                        </p:tgtEl>
                                        <p:attrNameLst>
                                          <p:attrName>fill.on</p:attrName>
                                        </p:attrNameLst>
                                      </p:cBhvr>
                                      <p:to>
                                        <p:strVal val="true"/>
                                      </p:to>
                                    </p:set>
                                  </p:childTnLst>
                                </p:cTn>
                              </p:par>
                              <p:par>
                                <p:cTn id="101" presetID="1" presetClass="emph" presetSubtype="2" fill="hold" grpId="0" nodeType="withEffect">
                                  <p:stCondLst>
                                    <p:cond delay="0"/>
                                  </p:stCondLst>
                                  <p:childTnLst>
                                    <p:animClr clrSpc="rgb" dir="cw">
                                      <p:cBhvr>
                                        <p:cTn id="102" dur="500" fill="hold"/>
                                        <p:tgtEl>
                                          <p:spTgt spid="40"/>
                                        </p:tgtEl>
                                        <p:attrNameLst>
                                          <p:attrName>fillcolor</p:attrName>
                                        </p:attrNameLst>
                                      </p:cBhvr>
                                      <p:to>
                                        <a:schemeClr val="accent2"/>
                                      </p:to>
                                    </p:animClr>
                                    <p:set>
                                      <p:cBhvr>
                                        <p:cTn id="103" dur="500" fill="hold"/>
                                        <p:tgtEl>
                                          <p:spTgt spid="40"/>
                                        </p:tgtEl>
                                        <p:attrNameLst>
                                          <p:attrName>fill.type</p:attrName>
                                        </p:attrNameLst>
                                      </p:cBhvr>
                                      <p:to>
                                        <p:strVal val="solid"/>
                                      </p:to>
                                    </p:set>
                                    <p:set>
                                      <p:cBhvr>
                                        <p:cTn id="104" dur="500" fill="hold"/>
                                        <p:tgtEl>
                                          <p:spTgt spid="40"/>
                                        </p:tgtEl>
                                        <p:attrNameLst>
                                          <p:attrName>fill.on</p:attrName>
                                        </p:attrNameLst>
                                      </p:cBhvr>
                                      <p:to>
                                        <p:strVal val="true"/>
                                      </p:to>
                                    </p:set>
                                  </p:childTnLst>
                                </p:cTn>
                              </p:par>
                              <p:par>
                                <p:cTn id="105" presetID="1" presetClass="emph" presetSubtype="2" fill="hold" grpId="0" nodeType="withEffect">
                                  <p:stCondLst>
                                    <p:cond delay="0"/>
                                  </p:stCondLst>
                                  <p:childTnLst>
                                    <p:animClr clrSpc="rgb" dir="cw">
                                      <p:cBhvr>
                                        <p:cTn id="106" dur="500" fill="hold"/>
                                        <p:tgtEl>
                                          <p:spTgt spid="32"/>
                                        </p:tgtEl>
                                        <p:attrNameLst>
                                          <p:attrName>fillcolor</p:attrName>
                                        </p:attrNameLst>
                                      </p:cBhvr>
                                      <p:to>
                                        <a:schemeClr val="accent2"/>
                                      </p:to>
                                    </p:animClr>
                                    <p:set>
                                      <p:cBhvr>
                                        <p:cTn id="107" dur="500" fill="hold"/>
                                        <p:tgtEl>
                                          <p:spTgt spid="32"/>
                                        </p:tgtEl>
                                        <p:attrNameLst>
                                          <p:attrName>fill.type</p:attrName>
                                        </p:attrNameLst>
                                      </p:cBhvr>
                                      <p:to>
                                        <p:strVal val="solid"/>
                                      </p:to>
                                    </p:set>
                                    <p:set>
                                      <p:cBhvr>
                                        <p:cTn id="108" dur="500" fill="hold"/>
                                        <p:tgtEl>
                                          <p:spTgt spid="32"/>
                                        </p:tgtEl>
                                        <p:attrNameLst>
                                          <p:attrName>fill.on</p:attrName>
                                        </p:attrNameLst>
                                      </p:cBhvr>
                                      <p:to>
                                        <p:strVal val="true"/>
                                      </p:to>
                                    </p:set>
                                  </p:childTnLst>
                                </p:cTn>
                              </p:par>
                              <p:par>
                                <p:cTn id="109" presetID="1" presetClass="emph" presetSubtype="2" fill="hold" nodeType="withEffect">
                                  <p:stCondLst>
                                    <p:cond delay="0"/>
                                  </p:stCondLst>
                                  <p:childTnLst>
                                    <p:animClr clrSpc="rgb" dir="cw">
                                      <p:cBhvr>
                                        <p:cTn id="110" dur="500" fill="hold"/>
                                        <p:tgtEl>
                                          <p:spTgt spid="199"/>
                                        </p:tgtEl>
                                        <p:attrNameLst>
                                          <p:attrName>fillcolor</p:attrName>
                                        </p:attrNameLst>
                                      </p:cBhvr>
                                      <p:to>
                                        <a:schemeClr val="accent2"/>
                                      </p:to>
                                    </p:animClr>
                                    <p:set>
                                      <p:cBhvr>
                                        <p:cTn id="111" dur="500" fill="hold"/>
                                        <p:tgtEl>
                                          <p:spTgt spid="199"/>
                                        </p:tgtEl>
                                        <p:attrNameLst>
                                          <p:attrName>fill.type</p:attrName>
                                        </p:attrNameLst>
                                      </p:cBhvr>
                                      <p:to>
                                        <p:strVal val="solid"/>
                                      </p:to>
                                    </p:set>
                                    <p:set>
                                      <p:cBhvr>
                                        <p:cTn id="112" dur="500" fill="hold"/>
                                        <p:tgtEl>
                                          <p:spTgt spid="19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7" grpId="0"/>
      <p:bldP spid="30" grpId="0"/>
      <p:bldP spid="32" grpId="0"/>
      <p:bldP spid="34" grpId="0"/>
      <p:bldP spid="36" grpId="0"/>
      <p:bldP spid="40" grpId="0"/>
      <p:bldP spid="42" grpId="0"/>
      <p:bldP spid="44" grpId="0"/>
      <p:bldP spid="46" grpId="0"/>
      <p:bldP spid="48" grpId="0"/>
      <p:bldP spid="50" grpId="0"/>
      <p:bldP spid="62" grpId="0"/>
      <p:bldP spid="195" grpId="0"/>
      <p:bldP spid="196" grpId="0"/>
      <p:bldP spid="197" grpId="0"/>
      <p:bldP spid="198" grpId="0"/>
      <p:bldP spid="200" grpId="0"/>
      <p:bldP spid="330" grpId="0"/>
      <p:bldP spid="331" grpId="0"/>
      <p:bldP spid="3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2057" y="1401640"/>
            <a:ext cx="9504454" cy="1302793"/>
          </a:xfrm>
          <a:prstGeom prst="rect">
            <a:avLst/>
          </a:prstGeom>
          <a:noFill/>
        </p:spPr>
        <p:txBody>
          <a:bodyPr wrap="square" rtlCol="0">
            <a:spAutoFit/>
          </a:bodyPr>
          <a:lstStyle/>
          <a:p>
            <a:pPr algn="just">
              <a:lnSpc>
                <a:spcPct val="150000"/>
              </a:lnSpc>
            </a:pP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Các nguyên tố hoá học trong bảng tuần hoàn được </a:t>
            </a:r>
            <a:r>
              <a:rPr lang="vi-VN" sz="2800" b="1" dirty="0">
                <a:latin typeface="UVN Saigon" panose="00000400000000000000" pitchFamily="2" charset="0"/>
                <a:ea typeface="Open Sans Extrabold" panose="020B0906030804020204" pitchFamily="34" charset="0"/>
                <a:cs typeface="Open Sans Extrabold" panose="020B0906030804020204" pitchFamily="34" charset="0"/>
              </a:rPr>
              <a:t>sắp xếp</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 theo chiều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tăng dần </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của </a:t>
            </a:r>
            <a:r>
              <a:rPr lang="vi-VN" sz="2800" dirty="0">
                <a:solidFill>
                  <a:srgbClr val="FF0000"/>
                </a:solidFill>
                <a:latin typeface="UVN Saigon" panose="00000400000000000000" pitchFamily="2" charset="0"/>
                <a:ea typeface="Open Sans Extrabold" panose="020B0906030804020204" pitchFamily="34" charset="0"/>
                <a:cs typeface="Open Sans Extrabold" panose="020B0906030804020204" pitchFamily="34" charset="0"/>
              </a:rPr>
              <a:t>điện tích hạt nhân</a:t>
            </a:r>
            <a:r>
              <a:rPr lang="vi-VN" sz="2800" dirty="0">
                <a:latin typeface="UVN Saigon" panose="00000400000000000000" pitchFamily="2" charset="0"/>
                <a:ea typeface="Open Sans Extrabold" panose="020B0906030804020204" pitchFamily="34" charset="0"/>
                <a:cs typeface="Open Sans Extrabold" panose="020B0906030804020204" pitchFamily="34" charset="0"/>
              </a:rPr>
              <a:t>.</a:t>
            </a:r>
          </a:p>
        </p:txBody>
      </p:sp>
      <p:sp>
        <p:nvSpPr>
          <p:cNvPr id="5" name="Oval 4"/>
          <p:cNvSpPr/>
          <p:nvPr/>
        </p:nvSpPr>
        <p:spPr>
          <a:xfrm>
            <a:off x="953750" y="1492805"/>
            <a:ext cx="567856" cy="601332"/>
          </a:xfrm>
          <a:prstGeom prst="ellipse">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a:t>
            </a:r>
            <a:endParaRPr lang="vi-VN" sz="4000" b="1" dirty="0">
              <a:solidFill>
                <a:schemeClr val="tx1"/>
              </a:solidFill>
            </a:endParaRPr>
          </a:p>
        </p:txBody>
      </p:sp>
      <p:sp>
        <p:nvSpPr>
          <p:cNvPr id="10" name="TextBox 9"/>
          <p:cNvSpPr txBox="1"/>
          <p:nvPr/>
        </p:nvSpPr>
        <p:spPr>
          <a:xfrm>
            <a:off x="326704" y="348719"/>
            <a:ext cx="11689084" cy="761747"/>
          </a:xfrm>
          <a:prstGeom prst="rect">
            <a:avLst/>
          </a:prstGeom>
          <a:noFill/>
        </p:spPr>
        <p:txBody>
          <a:bodyPr wrap="square" rtlCol="0">
            <a:spAutoFit/>
          </a:bodyPr>
          <a:lstStyle/>
          <a:p>
            <a:pPr>
              <a:lnSpc>
                <a:spcPct val="150000"/>
              </a:lnSpc>
            </a:pP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I.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tắc</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xây</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dựng</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bảng</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tuần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hoàn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các</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nguyên</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tố</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hóa</a:t>
            </a:r>
            <a:r>
              <a:rPr lang="en-US" sz="2900" b="1" dirty="0">
                <a:latin typeface="UVN Saigon" panose="00000400000000000000" pitchFamily="2" charset="0"/>
                <a:ea typeface="Open Sans Extrabold" panose="020B0906030804020204" pitchFamily="34" charset="0"/>
                <a:cs typeface="Open Sans Extrabold" panose="020B0906030804020204" pitchFamily="34" charset="0"/>
              </a:rPr>
              <a:t> </a:t>
            </a:r>
            <a:r>
              <a:rPr lang="en-US" sz="2900" b="1" dirty="0" err="1">
                <a:latin typeface="UVN Saigon" panose="00000400000000000000" pitchFamily="2" charset="0"/>
                <a:ea typeface="Open Sans Extrabold" panose="020B0906030804020204" pitchFamily="34" charset="0"/>
                <a:cs typeface="Open Sans Extrabold" panose="020B0906030804020204" pitchFamily="34" charset="0"/>
              </a:rPr>
              <a:t>học</a:t>
            </a:r>
            <a:endParaRPr lang="vi-VN" sz="2900" b="1" dirty="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2227087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question-mark | YinYang's Programing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33" y="1796777"/>
            <a:ext cx="3295650" cy="32956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75183" y="2290440"/>
            <a:ext cx="7983393" cy="2217082"/>
          </a:xfrm>
          <a:prstGeom prst="rect">
            <a:avLst/>
          </a:prstGeom>
          <a:noFill/>
        </p:spPr>
        <p:txBody>
          <a:bodyPr wrap="square" rtlCol="0">
            <a:spAutoFit/>
          </a:bodyPr>
          <a:lstStyle/>
          <a:p>
            <a:pPr algn="just">
              <a:lnSpc>
                <a:spcPct val="150000"/>
              </a:lnSpc>
            </a:pPr>
            <a:r>
              <a:rPr lang="en-US" sz="3200" dirty="0" err="1">
                <a:latin typeface="Arial" panose="020B0604020202020204" pitchFamily="34" charset="0"/>
                <a:cs typeface="Arial" panose="020B0604020202020204" pitchFamily="34" charset="0"/>
              </a:rPr>
              <a:t>Nhận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xét</a:t>
            </a:r>
            <a:r>
              <a:rPr lang="en-US" sz="3200"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lớp</a:t>
            </a:r>
            <a:r>
              <a:rPr lang="en-US" sz="3200" b="1" dirty="0">
                <a:latin typeface="Arial" panose="020B0604020202020204" pitchFamily="34" charset="0"/>
                <a:cs typeface="Arial" panose="020B0604020202020204" pitchFamily="34" charset="0"/>
              </a:rPr>
              <a:t> electron ở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nguyên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tố</a:t>
            </a:r>
            <a:r>
              <a:rPr lang="en-US" sz="3200" dirty="0">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trong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một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a:t>
            </a:r>
            <a:r>
              <a:rPr lang="en-US" sz="3200" dirty="0">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từ</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trái</a:t>
            </a:r>
            <a:r>
              <a:rPr lang="en-US" sz="3200" dirty="0">
                <a:solidFill>
                  <a:srgbClr val="FF0000"/>
                </a:solidFill>
                <a:latin typeface="Arial" panose="020B0604020202020204" pitchFamily="34" charset="0"/>
                <a:cs typeface="Arial" panose="020B0604020202020204" pitchFamily="34" charset="0"/>
              </a:rPr>
              <a:t> sang </a:t>
            </a:r>
            <a:r>
              <a:rPr lang="en-US" sz="3200" dirty="0" err="1">
                <a:solidFill>
                  <a:srgbClr val="FF0000"/>
                </a:solidFill>
                <a:latin typeface="Arial" panose="020B0604020202020204" pitchFamily="34" charset="0"/>
                <a:cs typeface="Arial" panose="020B0604020202020204" pitchFamily="34" charset="0"/>
              </a:rPr>
              <a:t>phải</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218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113">
            <a:extLst>
              <a:ext uri="{FF2B5EF4-FFF2-40B4-BE49-F238E27FC236}">
                <a16:creationId xmlns:a16="http://schemas.microsoft.com/office/drawing/2014/main" id="{BF8FDC9F-6947-8D05-CE86-32614A2BA9A2}"/>
              </a:ext>
            </a:extLst>
          </p:cNvPr>
          <p:cNvSpPr/>
          <p:nvPr/>
        </p:nvSpPr>
        <p:spPr>
          <a:xfrm>
            <a:off x="2638444" y="502129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5" name="Rectangle: Rounded Corners 2085">
            <a:extLst>
              <a:ext uri="{FF2B5EF4-FFF2-40B4-BE49-F238E27FC236}">
                <a16:creationId xmlns:a16="http://schemas.microsoft.com/office/drawing/2014/main" id="{21F031FB-7959-BC56-EA63-6B68803F7469}"/>
              </a:ext>
            </a:extLst>
          </p:cNvPr>
          <p:cNvSpPr/>
          <p:nvPr/>
        </p:nvSpPr>
        <p:spPr>
          <a:xfrm>
            <a:off x="1472489" y="5014030"/>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dirty="0"/>
          </a:p>
        </p:txBody>
      </p:sp>
      <p:sp>
        <p:nvSpPr>
          <p:cNvPr id="6" name="Rectangle: Rounded Corners 2099">
            <a:extLst>
              <a:ext uri="{FF2B5EF4-FFF2-40B4-BE49-F238E27FC236}">
                <a16:creationId xmlns:a16="http://schemas.microsoft.com/office/drawing/2014/main" id="{2CE0F60D-E884-411B-95D6-FD7A1E1EBE6D}"/>
              </a:ext>
            </a:extLst>
          </p:cNvPr>
          <p:cNvSpPr/>
          <p:nvPr/>
        </p:nvSpPr>
        <p:spPr>
          <a:xfrm>
            <a:off x="2638516" y="3578875"/>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7" name="Rectangle: Rounded Corners 2243">
            <a:extLst>
              <a:ext uri="{FF2B5EF4-FFF2-40B4-BE49-F238E27FC236}">
                <a16:creationId xmlns:a16="http://schemas.microsoft.com/office/drawing/2014/main" id="{46F22A30-5750-46FE-7210-A54F5432B83D}"/>
              </a:ext>
            </a:extLst>
          </p:cNvPr>
          <p:cNvSpPr/>
          <p:nvPr/>
        </p:nvSpPr>
        <p:spPr>
          <a:xfrm>
            <a:off x="8425421" y="214024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8" name="Rectangle: Rounded Corners 2242">
            <a:extLst>
              <a:ext uri="{FF2B5EF4-FFF2-40B4-BE49-F238E27FC236}">
                <a16:creationId xmlns:a16="http://schemas.microsoft.com/office/drawing/2014/main" id="{9DABE4CE-2F81-4008-BECA-49B26F01D95F}"/>
              </a:ext>
            </a:extLst>
          </p:cNvPr>
          <p:cNvSpPr/>
          <p:nvPr/>
        </p:nvSpPr>
        <p:spPr>
          <a:xfrm>
            <a:off x="7269762" y="215794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9" name="Rectangle: Rounded Corners 2241">
            <a:extLst>
              <a:ext uri="{FF2B5EF4-FFF2-40B4-BE49-F238E27FC236}">
                <a16:creationId xmlns:a16="http://schemas.microsoft.com/office/drawing/2014/main" id="{E5F90A3B-6E3C-9F2A-3D40-13CF0F515A6F}"/>
              </a:ext>
            </a:extLst>
          </p:cNvPr>
          <p:cNvSpPr/>
          <p:nvPr/>
        </p:nvSpPr>
        <p:spPr>
          <a:xfrm>
            <a:off x="6112524" y="215785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0" name="Rectangle: Rounded Corners 2240">
            <a:extLst>
              <a:ext uri="{FF2B5EF4-FFF2-40B4-BE49-F238E27FC236}">
                <a16:creationId xmlns:a16="http://schemas.microsoft.com/office/drawing/2014/main" id="{2C3C8802-6322-353D-FE72-E6169E52707A}"/>
              </a:ext>
            </a:extLst>
          </p:cNvPr>
          <p:cNvSpPr/>
          <p:nvPr/>
        </p:nvSpPr>
        <p:spPr>
          <a:xfrm>
            <a:off x="4950756" y="2153201"/>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Rounded Corners 2239">
            <a:extLst>
              <a:ext uri="{FF2B5EF4-FFF2-40B4-BE49-F238E27FC236}">
                <a16:creationId xmlns:a16="http://schemas.microsoft.com/office/drawing/2014/main" id="{7933055C-97BE-631D-04C5-5952747A5D57}"/>
              </a:ext>
            </a:extLst>
          </p:cNvPr>
          <p:cNvSpPr/>
          <p:nvPr/>
        </p:nvSpPr>
        <p:spPr>
          <a:xfrm>
            <a:off x="3794561" y="2143498"/>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2" name="Rectangle: Rounded Corners 61">
            <a:extLst>
              <a:ext uri="{FF2B5EF4-FFF2-40B4-BE49-F238E27FC236}">
                <a16:creationId xmlns:a16="http://schemas.microsoft.com/office/drawing/2014/main" id="{48E1BDEA-4553-47CF-F499-F7347C8EFDB2}"/>
              </a:ext>
            </a:extLst>
          </p:cNvPr>
          <p:cNvSpPr/>
          <p:nvPr/>
        </p:nvSpPr>
        <p:spPr>
          <a:xfrm>
            <a:off x="9589188" y="215627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3" name="Rectangle: Rounded Corners 2244">
            <a:extLst>
              <a:ext uri="{FF2B5EF4-FFF2-40B4-BE49-F238E27FC236}">
                <a16:creationId xmlns:a16="http://schemas.microsoft.com/office/drawing/2014/main" id="{8554C298-F83F-B297-9855-71CCF014CD96}"/>
              </a:ext>
            </a:extLst>
          </p:cNvPr>
          <p:cNvSpPr/>
          <p:nvPr/>
        </p:nvSpPr>
        <p:spPr>
          <a:xfrm>
            <a:off x="9581713" y="752234"/>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4" name="Rectangle: Rounded Corners 62">
            <a:extLst>
              <a:ext uri="{FF2B5EF4-FFF2-40B4-BE49-F238E27FC236}">
                <a16:creationId xmlns:a16="http://schemas.microsoft.com/office/drawing/2014/main" id="{7B020501-B7D0-4156-018C-DE2367EAC3B1}"/>
              </a:ext>
            </a:extLst>
          </p:cNvPr>
          <p:cNvSpPr/>
          <p:nvPr/>
        </p:nvSpPr>
        <p:spPr>
          <a:xfrm>
            <a:off x="2638584" y="2156207"/>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60">
            <a:extLst>
              <a:ext uri="{FF2B5EF4-FFF2-40B4-BE49-F238E27FC236}">
                <a16:creationId xmlns:a16="http://schemas.microsoft.com/office/drawing/2014/main" id="{7EF572B3-FE00-8F8E-BBCA-301B7154FE29}"/>
              </a:ext>
            </a:extLst>
          </p:cNvPr>
          <p:cNvSpPr/>
          <p:nvPr/>
        </p:nvSpPr>
        <p:spPr>
          <a:xfrm>
            <a:off x="1472629" y="215165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247F9CF6-F42F-2E13-D00B-7F6FD837B980}"/>
              </a:ext>
            </a:extLst>
          </p:cNvPr>
          <p:cNvSpPr/>
          <p:nvPr/>
        </p:nvSpPr>
        <p:spPr>
          <a:xfrm>
            <a:off x="1596896"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563CF70B-94E9-3F66-0465-FAFF07B7D9D7}"/>
              </a:ext>
            </a:extLst>
          </p:cNvPr>
          <p:cNvSpPr/>
          <p:nvPr/>
        </p:nvSpPr>
        <p:spPr>
          <a:xfrm>
            <a:off x="1468692" y="74990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2">
            <a:extLst>
              <a:ext uri="{FF2B5EF4-FFF2-40B4-BE49-F238E27FC236}">
                <a16:creationId xmlns:a16="http://schemas.microsoft.com/office/drawing/2014/main" id="{CC43C0E3-899B-DFC8-6321-F6676B41438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2D310989-79DE-CC89-E0C9-AFC3AF7ED41C}"/>
              </a:ext>
            </a:extLst>
          </p:cNvPr>
          <p:cNvSpPr>
            <a:spLocks noChangeArrowheads="1"/>
          </p:cNvSpPr>
          <p:nvPr/>
        </p:nvSpPr>
        <p:spPr bwMode="auto">
          <a:xfrm>
            <a:off x="0" y="203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6B737F0-C390-0D96-FF22-B170F463E83F}"/>
              </a:ext>
            </a:extLst>
          </p:cNvPr>
          <p:cNvSpPr txBox="1"/>
          <p:nvPr/>
        </p:nvSpPr>
        <p:spPr>
          <a:xfrm>
            <a:off x="648101" y="6454715"/>
            <a:ext cx="108957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Cấu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trúc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vỏ</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tử</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của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20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nguyên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tố</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hóa</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học</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đầu</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tiên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trong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bảng</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tuần</a:t>
            </a:r>
            <a:r>
              <a:rPr lang="en-US" b="1" dirty="0">
                <a:solidFill>
                  <a:srgbClr val="FE8956"/>
                </a:solidFill>
                <a:latin typeface="Work Sans" pitchFamily="2" charset="0"/>
                <a:ea typeface="Open Sans Condensed" panose="020B0806030504020204" pitchFamily="34" charset="0"/>
                <a:cs typeface="Open Sans Condensed" panose="020B0806030504020204" pitchFamily="34" charset="0"/>
              </a:rPr>
              <a:t> </a:t>
            </a:r>
            <a:r>
              <a:rPr lang="en-US" b="1" dirty="0" err="1">
                <a:solidFill>
                  <a:srgbClr val="FE8956"/>
                </a:solidFill>
                <a:latin typeface="Work Sans" pitchFamily="2" charset="0"/>
                <a:ea typeface="Open Sans Condensed" panose="020B0806030504020204" pitchFamily="34" charset="0"/>
                <a:cs typeface="Open Sans Condensed" panose="020B0806030504020204" pitchFamily="34" charset="0"/>
              </a:rPr>
              <a:t>hoàn</a:t>
            </a:r>
            <a:endParaRPr kumimoji="0" lang="en-US" sz="1800" b="1" i="0" u="none" strike="noStrike" kern="1200" cap="none" spc="0" normalizeH="0" baseline="0" noProof="0" dirty="0">
              <a:ln>
                <a:noFill/>
              </a:ln>
              <a:solidFill>
                <a:srgbClr val="FE8956"/>
              </a:solidFill>
              <a:effectLst/>
              <a:uLnTx/>
              <a:uFillTx/>
              <a:latin typeface="Work Sans" pitchFamily="2" charset="0"/>
              <a:ea typeface="Open Sans Condensed" panose="020B0806030504020204" pitchFamily="34" charset="0"/>
              <a:cs typeface="Open Sans Condensed" panose="020B0806030504020204" pitchFamily="34" charset="0"/>
            </a:endParaRPr>
          </a:p>
        </p:txBody>
      </p:sp>
      <p:sp>
        <p:nvSpPr>
          <p:cNvPr id="21" name="TextBox 20">
            <a:extLst>
              <a:ext uri="{FF2B5EF4-FFF2-40B4-BE49-F238E27FC236}">
                <a16:creationId xmlns:a16="http://schemas.microsoft.com/office/drawing/2014/main" id="{DA2758CF-DB4A-4C8A-0A14-F2A888986F6D}"/>
              </a:ext>
            </a:extLst>
          </p:cNvPr>
          <p:cNvSpPr txBox="1"/>
          <p:nvPr/>
        </p:nvSpPr>
        <p:spPr>
          <a:xfrm>
            <a:off x="1477537" y="766932"/>
            <a:ext cx="211901" cy="276999"/>
          </a:xfrm>
          <a:prstGeom prst="rect">
            <a:avLst/>
          </a:prstGeom>
          <a:noFill/>
        </p:spPr>
        <p:txBody>
          <a:bodyPr wrap="square" rtlCol="0">
            <a:spAutoFit/>
          </a:bodyPr>
          <a:lstStyle/>
          <a:p>
            <a:r>
              <a:rPr lang="en-US" sz="1200" dirty="0">
                <a:latin typeface="Work Sans" pitchFamily="2" charset="0"/>
              </a:rPr>
              <a:t>1</a:t>
            </a:r>
          </a:p>
        </p:txBody>
      </p:sp>
      <p:sp>
        <p:nvSpPr>
          <p:cNvPr id="22" name="TextBox 21">
            <a:extLst>
              <a:ext uri="{FF2B5EF4-FFF2-40B4-BE49-F238E27FC236}">
                <a16:creationId xmlns:a16="http://schemas.microsoft.com/office/drawing/2014/main" id="{5A7B5519-7171-C471-D396-7B3AC12BD435}"/>
              </a:ext>
            </a:extLst>
          </p:cNvPr>
          <p:cNvSpPr txBox="1"/>
          <p:nvPr/>
        </p:nvSpPr>
        <p:spPr>
          <a:xfrm>
            <a:off x="1621586" y="1666172"/>
            <a:ext cx="854655" cy="461665"/>
          </a:xfrm>
          <a:prstGeom prst="rect">
            <a:avLst/>
          </a:prstGeom>
          <a:noFill/>
        </p:spPr>
        <p:txBody>
          <a:bodyPr wrap="square" rtlCol="0">
            <a:spAutoFit/>
          </a:bodyPr>
          <a:lstStyle/>
          <a:p>
            <a:pPr algn="ctr"/>
            <a:r>
              <a:rPr lang="en-US" sz="1200" b="1" dirty="0">
                <a:latin typeface="Work Sans" pitchFamily="2" charset="0"/>
              </a:rPr>
              <a:t>H</a:t>
            </a:r>
          </a:p>
          <a:p>
            <a:pPr algn="ctr"/>
            <a:r>
              <a:rPr lang="en-US" sz="1200" dirty="0">
                <a:latin typeface="Work Sans" pitchFamily="2" charset="0"/>
              </a:rPr>
              <a:t>1</a:t>
            </a:r>
          </a:p>
        </p:txBody>
      </p:sp>
      <p:sp>
        <p:nvSpPr>
          <p:cNvPr id="23" name="Oval 22">
            <a:extLst>
              <a:ext uri="{FF2B5EF4-FFF2-40B4-BE49-F238E27FC236}">
                <a16:creationId xmlns:a16="http://schemas.microsoft.com/office/drawing/2014/main" id="{D44111E5-6345-E4A2-6AE2-BCE772C5941A}"/>
              </a:ext>
            </a:extLst>
          </p:cNvPr>
          <p:cNvSpPr/>
          <p:nvPr/>
        </p:nvSpPr>
        <p:spPr>
          <a:xfrm>
            <a:off x="1767313"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a:extLst>
              <a:ext uri="{FF2B5EF4-FFF2-40B4-BE49-F238E27FC236}">
                <a16:creationId xmlns:a16="http://schemas.microsoft.com/office/drawing/2014/main" id="{186F9362-D5D1-AEC6-E747-BE9E76CA5383}"/>
              </a:ext>
            </a:extLst>
          </p:cNvPr>
          <p:cNvSpPr/>
          <p:nvPr/>
        </p:nvSpPr>
        <p:spPr>
          <a:xfrm>
            <a:off x="2114537"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 name="TextBox 24">
            <a:extLst>
              <a:ext uri="{FF2B5EF4-FFF2-40B4-BE49-F238E27FC236}">
                <a16:creationId xmlns:a16="http://schemas.microsoft.com/office/drawing/2014/main" id="{57608B58-E4DD-1BA4-7FA6-F9FC578C8A74}"/>
              </a:ext>
            </a:extLst>
          </p:cNvPr>
          <p:cNvSpPr txBox="1"/>
          <p:nvPr/>
        </p:nvSpPr>
        <p:spPr>
          <a:xfrm>
            <a:off x="1515635" y="2201318"/>
            <a:ext cx="211901" cy="276999"/>
          </a:xfrm>
          <a:prstGeom prst="rect">
            <a:avLst/>
          </a:prstGeom>
          <a:noFill/>
        </p:spPr>
        <p:txBody>
          <a:bodyPr wrap="square" rtlCol="0">
            <a:spAutoFit/>
          </a:bodyPr>
          <a:lstStyle/>
          <a:p>
            <a:r>
              <a:rPr lang="en-US" sz="1200" dirty="0">
                <a:latin typeface="Work Sans" pitchFamily="2" charset="0"/>
              </a:rPr>
              <a:t>3</a:t>
            </a:r>
          </a:p>
        </p:txBody>
      </p:sp>
      <p:sp>
        <p:nvSpPr>
          <p:cNvPr id="26" name="TextBox 25">
            <a:extLst>
              <a:ext uri="{FF2B5EF4-FFF2-40B4-BE49-F238E27FC236}">
                <a16:creationId xmlns:a16="http://schemas.microsoft.com/office/drawing/2014/main" id="{F61B3C79-753E-35B7-41D0-7C79EE1B1D56}"/>
              </a:ext>
            </a:extLst>
          </p:cNvPr>
          <p:cNvSpPr txBox="1"/>
          <p:nvPr/>
        </p:nvSpPr>
        <p:spPr>
          <a:xfrm>
            <a:off x="1626930" y="3051400"/>
            <a:ext cx="854655" cy="461665"/>
          </a:xfrm>
          <a:prstGeom prst="rect">
            <a:avLst/>
          </a:prstGeom>
          <a:noFill/>
        </p:spPr>
        <p:txBody>
          <a:bodyPr wrap="square" rtlCol="0">
            <a:spAutoFit/>
          </a:bodyPr>
          <a:lstStyle/>
          <a:p>
            <a:pPr algn="ctr"/>
            <a:r>
              <a:rPr lang="en-US" sz="1200" b="1" dirty="0">
                <a:latin typeface="Work Sans" pitchFamily="2" charset="0"/>
              </a:rPr>
              <a:t>Li</a:t>
            </a:r>
          </a:p>
          <a:p>
            <a:pPr algn="ctr"/>
            <a:r>
              <a:rPr lang="en-US" sz="1200" dirty="0">
                <a:latin typeface="Work Sans" pitchFamily="2" charset="0"/>
              </a:rPr>
              <a:t>2; 1</a:t>
            </a:r>
          </a:p>
        </p:txBody>
      </p:sp>
      <p:sp>
        <p:nvSpPr>
          <p:cNvPr id="27" name="TextBox 26">
            <a:extLst>
              <a:ext uri="{FF2B5EF4-FFF2-40B4-BE49-F238E27FC236}">
                <a16:creationId xmlns:a16="http://schemas.microsoft.com/office/drawing/2014/main" id="{39B26D3C-755E-BBF7-E54C-5F2DCF4A346D}"/>
              </a:ext>
            </a:extLst>
          </p:cNvPr>
          <p:cNvSpPr txBox="1"/>
          <p:nvPr/>
        </p:nvSpPr>
        <p:spPr>
          <a:xfrm>
            <a:off x="9595197" y="2188187"/>
            <a:ext cx="454933" cy="276999"/>
          </a:xfrm>
          <a:prstGeom prst="rect">
            <a:avLst/>
          </a:prstGeom>
          <a:noFill/>
        </p:spPr>
        <p:txBody>
          <a:bodyPr wrap="square" rtlCol="0">
            <a:spAutoFit/>
          </a:bodyPr>
          <a:lstStyle/>
          <a:p>
            <a:r>
              <a:rPr lang="en-US" sz="1200" dirty="0">
                <a:latin typeface="Work Sans" pitchFamily="2" charset="0"/>
              </a:rPr>
              <a:t>10</a:t>
            </a:r>
          </a:p>
        </p:txBody>
      </p:sp>
      <p:sp>
        <p:nvSpPr>
          <p:cNvPr id="28" name="TextBox 27">
            <a:extLst>
              <a:ext uri="{FF2B5EF4-FFF2-40B4-BE49-F238E27FC236}">
                <a16:creationId xmlns:a16="http://schemas.microsoft.com/office/drawing/2014/main" id="{1655F7DE-5C5B-7D9D-E682-D326EDFED854}"/>
              </a:ext>
            </a:extLst>
          </p:cNvPr>
          <p:cNvSpPr txBox="1"/>
          <p:nvPr/>
        </p:nvSpPr>
        <p:spPr>
          <a:xfrm>
            <a:off x="9743489" y="3056020"/>
            <a:ext cx="854655" cy="461665"/>
          </a:xfrm>
          <a:prstGeom prst="rect">
            <a:avLst/>
          </a:prstGeom>
          <a:noFill/>
        </p:spPr>
        <p:txBody>
          <a:bodyPr wrap="square" rtlCol="0">
            <a:spAutoFit/>
          </a:bodyPr>
          <a:lstStyle/>
          <a:p>
            <a:pPr algn="ctr"/>
            <a:r>
              <a:rPr lang="en-US" sz="1200" b="1" dirty="0">
                <a:latin typeface="Work Sans" pitchFamily="2" charset="0"/>
              </a:rPr>
              <a:t>Ne</a:t>
            </a:r>
          </a:p>
          <a:p>
            <a:pPr algn="ctr"/>
            <a:r>
              <a:rPr lang="en-US" sz="1200" dirty="0">
                <a:latin typeface="Work Sans" pitchFamily="2" charset="0"/>
              </a:rPr>
              <a:t>2; 8</a:t>
            </a:r>
          </a:p>
        </p:txBody>
      </p:sp>
      <p:sp>
        <p:nvSpPr>
          <p:cNvPr id="29" name="Rectangle: Rounded Corners 2078">
            <a:extLst>
              <a:ext uri="{FF2B5EF4-FFF2-40B4-BE49-F238E27FC236}">
                <a16:creationId xmlns:a16="http://schemas.microsoft.com/office/drawing/2014/main" id="{1BC4372D-6D99-C3BC-8D17-27181F00E814}"/>
              </a:ext>
            </a:extLst>
          </p:cNvPr>
          <p:cNvSpPr/>
          <p:nvPr/>
        </p:nvSpPr>
        <p:spPr>
          <a:xfrm>
            <a:off x="1472561" y="3575786"/>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AC6C1E-1FA5-C3E9-B6B4-FEDC00E39F79}"/>
              </a:ext>
            </a:extLst>
          </p:cNvPr>
          <p:cNvSpPr txBox="1"/>
          <p:nvPr/>
        </p:nvSpPr>
        <p:spPr>
          <a:xfrm>
            <a:off x="1451654" y="3620049"/>
            <a:ext cx="348467" cy="276999"/>
          </a:xfrm>
          <a:prstGeom prst="rect">
            <a:avLst/>
          </a:prstGeom>
          <a:noFill/>
        </p:spPr>
        <p:txBody>
          <a:bodyPr wrap="square" rtlCol="0">
            <a:spAutoFit/>
          </a:bodyPr>
          <a:lstStyle/>
          <a:p>
            <a:r>
              <a:rPr lang="en-US" sz="1200" dirty="0">
                <a:latin typeface="Work Sans" pitchFamily="2" charset="0"/>
              </a:rPr>
              <a:t>11</a:t>
            </a:r>
          </a:p>
        </p:txBody>
      </p:sp>
      <p:sp>
        <p:nvSpPr>
          <p:cNvPr id="31" name="TextBox 30">
            <a:extLst>
              <a:ext uri="{FF2B5EF4-FFF2-40B4-BE49-F238E27FC236}">
                <a16:creationId xmlns:a16="http://schemas.microsoft.com/office/drawing/2014/main" id="{00635362-B1E5-D469-55BF-1A7FF886D451}"/>
              </a:ext>
            </a:extLst>
          </p:cNvPr>
          <p:cNvSpPr txBox="1"/>
          <p:nvPr/>
        </p:nvSpPr>
        <p:spPr>
          <a:xfrm>
            <a:off x="1623844" y="4475750"/>
            <a:ext cx="854655" cy="461665"/>
          </a:xfrm>
          <a:prstGeom prst="rect">
            <a:avLst/>
          </a:prstGeom>
          <a:noFill/>
        </p:spPr>
        <p:txBody>
          <a:bodyPr wrap="square" rtlCol="0">
            <a:spAutoFit/>
          </a:bodyPr>
          <a:lstStyle/>
          <a:p>
            <a:pPr algn="ctr"/>
            <a:r>
              <a:rPr lang="en-US" sz="1200" b="1" dirty="0">
                <a:latin typeface="Work Sans" pitchFamily="2" charset="0"/>
              </a:rPr>
              <a:t>Na</a:t>
            </a:r>
          </a:p>
          <a:p>
            <a:pPr algn="ctr"/>
            <a:r>
              <a:rPr lang="en-US" sz="1200" dirty="0">
                <a:latin typeface="Work Sans" pitchFamily="2" charset="0"/>
              </a:rPr>
              <a:t>2; 8; 1</a:t>
            </a:r>
          </a:p>
        </p:txBody>
      </p:sp>
      <p:sp>
        <p:nvSpPr>
          <p:cNvPr id="32" name="TextBox 31">
            <a:extLst>
              <a:ext uri="{FF2B5EF4-FFF2-40B4-BE49-F238E27FC236}">
                <a16:creationId xmlns:a16="http://schemas.microsoft.com/office/drawing/2014/main" id="{6935085C-43C9-2803-1182-08878C16983E}"/>
              </a:ext>
            </a:extLst>
          </p:cNvPr>
          <p:cNvSpPr txBox="1"/>
          <p:nvPr/>
        </p:nvSpPr>
        <p:spPr>
          <a:xfrm>
            <a:off x="1454026" y="4998155"/>
            <a:ext cx="450844" cy="276999"/>
          </a:xfrm>
          <a:prstGeom prst="rect">
            <a:avLst/>
          </a:prstGeom>
          <a:noFill/>
        </p:spPr>
        <p:txBody>
          <a:bodyPr wrap="square" rtlCol="0">
            <a:spAutoFit/>
          </a:bodyPr>
          <a:lstStyle/>
          <a:p>
            <a:r>
              <a:rPr lang="en-US" sz="1200" dirty="0">
                <a:latin typeface="Work Sans" pitchFamily="2" charset="0"/>
              </a:rPr>
              <a:t>19</a:t>
            </a:r>
          </a:p>
        </p:txBody>
      </p:sp>
      <p:sp>
        <p:nvSpPr>
          <p:cNvPr id="33" name="TextBox 32">
            <a:extLst>
              <a:ext uri="{FF2B5EF4-FFF2-40B4-BE49-F238E27FC236}">
                <a16:creationId xmlns:a16="http://schemas.microsoft.com/office/drawing/2014/main" id="{46B28A25-7628-48DB-E686-5EBBB73676A4}"/>
              </a:ext>
            </a:extLst>
          </p:cNvPr>
          <p:cNvSpPr txBox="1"/>
          <p:nvPr/>
        </p:nvSpPr>
        <p:spPr>
          <a:xfrm>
            <a:off x="1625965" y="5921953"/>
            <a:ext cx="854655" cy="461665"/>
          </a:xfrm>
          <a:prstGeom prst="rect">
            <a:avLst/>
          </a:prstGeom>
          <a:noFill/>
        </p:spPr>
        <p:txBody>
          <a:bodyPr wrap="square" rtlCol="0">
            <a:spAutoFit/>
          </a:bodyPr>
          <a:lstStyle/>
          <a:p>
            <a:pPr algn="ctr"/>
            <a:r>
              <a:rPr lang="en-US" sz="1200" b="1" dirty="0">
                <a:latin typeface="Work Sans" pitchFamily="2" charset="0"/>
              </a:rPr>
              <a:t>K</a:t>
            </a:r>
          </a:p>
          <a:p>
            <a:pPr algn="ctr"/>
            <a:r>
              <a:rPr lang="en-US" sz="1200" dirty="0">
                <a:latin typeface="Work Sans" pitchFamily="2" charset="0"/>
              </a:rPr>
              <a:t>2; 8; 8; 1</a:t>
            </a:r>
          </a:p>
        </p:txBody>
      </p:sp>
      <p:sp>
        <p:nvSpPr>
          <p:cNvPr id="34" name="TextBox 33">
            <a:extLst>
              <a:ext uri="{FF2B5EF4-FFF2-40B4-BE49-F238E27FC236}">
                <a16:creationId xmlns:a16="http://schemas.microsoft.com/office/drawing/2014/main" id="{F3CFC333-C9D7-C91B-13D7-E0D42FE8B427}"/>
              </a:ext>
            </a:extLst>
          </p:cNvPr>
          <p:cNvSpPr txBox="1"/>
          <p:nvPr/>
        </p:nvSpPr>
        <p:spPr>
          <a:xfrm>
            <a:off x="2663118" y="2214898"/>
            <a:ext cx="211901" cy="276999"/>
          </a:xfrm>
          <a:prstGeom prst="rect">
            <a:avLst/>
          </a:prstGeom>
          <a:noFill/>
        </p:spPr>
        <p:txBody>
          <a:bodyPr wrap="square" rtlCol="0">
            <a:spAutoFit/>
          </a:bodyPr>
          <a:lstStyle/>
          <a:p>
            <a:r>
              <a:rPr lang="en-US" sz="1200" dirty="0">
                <a:latin typeface="Work Sans" pitchFamily="2" charset="0"/>
              </a:rPr>
              <a:t>4</a:t>
            </a:r>
          </a:p>
        </p:txBody>
      </p:sp>
      <p:sp>
        <p:nvSpPr>
          <p:cNvPr id="35" name="TextBox 34">
            <a:extLst>
              <a:ext uri="{FF2B5EF4-FFF2-40B4-BE49-F238E27FC236}">
                <a16:creationId xmlns:a16="http://schemas.microsoft.com/office/drawing/2014/main" id="{4686EE89-B46E-F60E-D367-5C140637B5A4}"/>
              </a:ext>
            </a:extLst>
          </p:cNvPr>
          <p:cNvSpPr txBox="1"/>
          <p:nvPr/>
        </p:nvSpPr>
        <p:spPr>
          <a:xfrm>
            <a:off x="2792885" y="3055956"/>
            <a:ext cx="854655" cy="461665"/>
          </a:xfrm>
          <a:prstGeom prst="rect">
            <a:avLst/>
          </a:prstGeom>
          <a:noFill/>
        </p:spPr>
        <p:txBody>
          <a:bodyPr wrap="square" rtlCol="0">
            <a:spAutoFit/>
          </a:bodyPr>
          <a:lstStyle/>
          <a:p>
            <a:pPr algn="ctr"/>
            <a:r>
              <a:rPr lang="en-US" sz="1200" b="1" dirty="0">
                <a:latin typeface="Work Sans" pitchFamily="2" charset="0"/>
              </a:rPr>
              <a:t>Be</a:t>
            </a:r>
          </a:p>
          <a:p>
            <a:pPr algn="ctr"/>
            <a:r>
              <a:rPr lang="en-US" sz="1200" dirty="0">
                <a:latin typeface="Work Sans" pitchFamily="2" charset="0"/>
              </a:rPr>
              <a:t>2; 2</a:t>
            </a:r>
          </a:p>
        </p:txBody>
      </p:sp>
      <p:sp>
        <p:nvSpPr>
          <p:cNvPr id="36" name="TextBox 35">
            <a:extLst>
              <a:ext uri="{FF2B5EF4-FFF2-40B4-BE49-F238E27FC236}">
                <a16:creationId xmlns:a16="http://schemas.microsoft.com/office/drawing/2014/main" id="{E4E6A79B-765E-AEDE-607E-1B51F142381E}"/>
              </a:ext>
            </a:extLst>
          </p:cNvPr>
          <p:cNvSpPr txBox="1"/>
          <p:nvPr/>
        </p:nvSpPr>
        <p:spPr>
          <a:xfrm>
            <a:off x="2643945" y="3601322"/>
            <a:ext cx="376926" cy="276999"/>
          </a:xfrm>
          <a:prstGeom prst="rect">
            <a:avLst/>
          </a:prstGeom>
          <a:noFill/>
        </p:spPr>
        <p:txBody>
          <a:bodyPr wrap="square" rtlCol="0">
            <a:spAutoFit/>
          </a:bodyPr>
          <a:lstStyle/>
          <a:p>
            <a:r>
              <a:rPr lang="en-US" sz="1200" dirty="0">
                <a:latin typeface="Work Sans" pitchFamily="2" charset="0"/>
              </a:rPr>
              <a:t>12</a:t>
            </a:r>
          </a:p>
        </p:txBody>
      </p:sp>
      <p:sp>
        <p:nvSpPr>
          <p:cNvPr id="37" name="TextBox 36">
            <a:extLst>
              <a:ext uri="{FF2B5EF4-FFF2-40B4-BE49-F238E27FC236}">
                <a16:creationId xmlns:a16="http://schemas.microsoft.com/office/drawing/2014/main" id="{79CA2C84-C4E3-AEBA-2F96-0E2335815737}"/>
              </a:ext>
            </a:extLst>
          </p:cNvPr>
          <p:cNvSpPr txBox="1"/>
          <p:nvPr/>
        </p:nvSpPr>
        <p:spPr>
          <a:xfrm>
            <a:off x="2789799" y="4478839"/>
            <a:ext cx="854655" cy="461665"/>
          </a:xfrm>
          <a:prstGeom prst="rect">
            <a:avLst/>
          </a:prstGeom>
          <a:noFill/>
        </p:spPr>
        <p:txBody>
          <a:bodyPr wrap="square" rtlCol="0">
            <a:spAutoFit/>
          </a:bodyPr>
          <a:lstStyle/>
          <a:p>
            <a:pPr algn="ctr"/>
            <a:r>
              <a:rPr lang="en-US" sz="1200" b="1" dirty="0">
                <a:latin typeface="Work Sans" pitchFamily="2" charset="0"/>
              </a:rPr>
              <a:t>Mg</a:t>
            </a:r>
          </a:p>
          <a:p>
            <a:pPr algn="ctr"/>
            <a:r>
              <a:rPr lang="en-US" sz="1200" dirty="0">
                <a:latin typeface="Work Sans" pitchFamily="2" charset="0"/>
              </a:rPr>
              <a:t>2; 8; 2</a:t>
            </a:r>
          </a:p>
        </p:txBody>
      </p:sp>
      <p:sp>
        <p:nvSpPr>
          <p:cNvPr id="38" name="Rectangle: Rounded Corners 2106">
            <a:extLst>
              <a:ext uri="{FF2B5EF4-FFF2-40B4-BE49-F238E27FC236}">
                <a16:creationId xmlns:a16="http://schemas.microsoft.com/office/drawing/2014/main" id="{4B37E8DB-4860-17B0-258C-C81AEFC87D5A}"/>
              </a:ext>
            </a:extLst>
          </p:cNvPr>
          <p:cNvSpPr/>
          <p:nvPr/>
        </p:nvSpPr>
        <p:spPr>
          <a:xfrm>
            <a:off x="3794493" y="3571461"/>
            <a:ext cx="1097280" cy="1371600"/>
          </a:xfrm>
          <a:prstGeom prst="roundRect">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9" name="TextBox 38">
            <a:extLst>
              <a:ext uri="{FF2B5EF4-FFF2-40B4-BE49-F238E27FC236}">
                <a16:creationId xmlns:a16="http://schemas.microsoft.com/office/drawing/2014/main" id="{BFA285D6-B15A-8386-1D9D-367A8845FEBB}"/>
              </a:ext>
            </a:extLst>
          </p:cNvPr>
          <p:cNvSpPr txBox="1"/>
          <p:nvPr/>
        </p:nvSpPr>
        <p:spPr>
          <a:xfrm>
            <a:off x="3945776" y="4470478"/>
            <a:ext cx="854655" cy="461665"/>
          </a:xfrm>
          <a:prstGeom prst="rect">
            <a:avLst/>
          </a:prstGeom>
          <a:noFill/>
        </p:spPr>
        <p:txBody>
          <a:bodyPr wrap="square" rtlCol="0">
            <a:spAutoFit/>
          </a:bodyPr>
          <a:lstStyle/>
          <a:p>
            <a:pPr algn="ctr"/>
            <a:r>
              <a:rPr lang="en-US" sz="1200" b="1" dirty="0">
                <a:latin typeface="Work Sans" pitchFamily="2" charset="0"/>
              </a:rPr>
              <a:t>Al</a:t>
            </a:r>
          </a:p>
          <a:p>
            <a:pPr algn="ctr"/>
            <a:r>
              <a:rPr lang="en-US" sz="1200" dirty="0">
                <a:latin typeface="Work Sans" pitchFamily="2" charset="0"/>
              </a:rPr>
              <a:t>2; 8; 3</a:t>
            </a:r>
          </a:p>
        </p:txBody>
      </p:sp>
      <p:sp>
        <p:nvSpPr>
          <p:cNvPr id="40" name="TextBox 39">
            <a:extLst>
              <a:ext uri="{FF2B5EF4-FFF2-40B4-BE49-F238E27FC236}">
                <a16:creationId xmlns:a16="http://schemas.microsoft.com/office/drawing/2014/main" id="{F37D80B8-F457-FA0C-1F73-3817D9148543}"/>
              </a:ext>
            </a:extLst>
          </p:cNvPr>
          <p:cNvSpPr txBox="1"/>
          <p:nvPr/>
        </p:nvSpPr>
        <p:spPr>
          <a:xfrm>
            <a:off x="2663118" y="4999724"/>
            <a:ext cx="400247" cy="276999"/>
          </a:xfrm>
          <a:prstGeom prst="rect">
            <a:avLst/>
          </a:prstGeom>
          <a:noFill/>
        </p:spPr>
        <p:txBody>
          <a:bodyPr wrap="square" rtlCol="0">
            <a:spAutoFit/>
          </a:bodyPr>
          <a:lstStyle/>
          <a:p>
            <a:r>
              <a:rPr lang="en-US" sz="1200" dirty="0">
                <a:latin typeface="Work Sans" pitchFamily="2" charset="0"/>
              </a:rPr>
              <a:t>20</a:t>
            </a:r>
          </a:p>
        </p:txBody>
      </p:sp>
      <p:sp>
        <p:nvSpPr>
          <p:cNvPr id="41" name="TextBox 40">
            <a:extLst>
              <a:ext uri="{FF2B5EF4-FFF2-40B4-BE49-F238E27FC236}">
                <a16:creationId xmlns:a16="http://schemas.microsoft.com/office/drawing/2014/main" id="{0E6CC0B1-0A4D-17AE-B042-04E85E94D9A9}"/>
              </a:ext>
            </a:extLst>
          </p:cNvPr>
          <p:cNvSpPr txBox="1"/>
          <p:nvPr/>
        </p:nvSpPr>
        <p:spPr>
          <a:xfrm>
            <a:off x="2791920" y="5929214"/>
            <a:ext cx="854655" cy="461665"/>
          </a:xfrm>
          <a:prstGeom prst="rect">
            <a:avLst/>
          </a:prstGeom>
          <a:noFill/>
        </p:spPr>
        <p:txBody>
          <a:bodyPr wrap="square" rtlCol="0">
            <a:spAutoFit/>
          </a:bodyPr>
          <a:lstStyle/>
          <a:p>
            <a:pPr algn="ctr"/>
            <a:r>
              <a:rPr lang="en-US" sz="1200" b="1" dirty="0">
                <a:latin typeface="Work Sans" pitchFamily="2" charset="0"/>
              </a:rPr>
              <a:t>Ca</a:t>
            </a:r>
          </a:p>
          <a:p>
            <a:pPr algn="ctr"/>
            <a:r>
              <a:rPr lang="en-US" sz="1200" dirty="0">
                <a:latin typeface="Work Sans" pitchFamily="2" charset="0"/>
              </a:rPr>
              <a:t>2; 8; 8; 2</a:t>
            </a:r>
          </a:p>
        </p:txBody>
      </p:sp>
      <p:sp>
        <p:nvSpPr>
          <p:cNvPr id="42" name="TextBox 41">
            <a:extLst>
              <a:ext uri="{FF2B5EF4-FFF2-40B4-BE49-F238E27FC236}">
                <a16:creationId xmlns:a16="http://schemas.microsoft.com/office/drawing/2014/main" id="{0258CF9F-A453-213E-A784-0FA3878226DE}"/>
              </a:ext>
            </a:extLst>
          </p:cNvPr>
          <p:cNvSpPr txBox="1"/>
          <p:nvPr/>
        </p:nvSpPr>
        <p:spPr>
          <a:xfrm>
            <a:off x="3811364" y="2201318"/>
            <a:ext cx="211901" cy="276999"/>
          </a:xfrm>
          <a:prstGeom prst="rect">
            <a:avLst/>
          </a:prstGeom>
          <a:noFill/>
        </p:spPr>
        <p:txBody>
          <a:bodyPr wrap="square" rtlCol="0">
            <a:spAutoFit/>
          </a:bodyPr>
          <a:lstStyle/>
          <a:p>
            <a:r>
              <a:rPr lang="en-US" sz="1200" dirty="0">
                <a:latin typeface="Work Sans" pitchFamily="2" charset="0"/>
              </a:rPr>
              <a:t>5</a:t>
            </a:r>
          </a:p>
        </p:txBody>
      </p:sp>
      <p:sp>
        <p:nvSpPr>
          <p:cNvPr id="43" name="TextBox 42">
            <a:extLst>
              <a:ext uri="{FF2B5EF4-FFF2-40B4-BE49-F238E27FC236}">
                <a16:creationId xmlns:a16="http://schemas.microsoft.com/office/drawing/2014/main" id="{CD8C191C-9A53-53BC-9425-4507E82BAAB2}"/>
              </a:ext>
            </a:extLst>
          </p:cNvPr>
          <p:cNvSpPr txBox="1"/>
          <p:nvPr/>
        </p:nvSpPr>
        <p:spPr>
          <a:xfrm>
            <a:off x="3940338" y="3036120"/>
            <a:ext cx="854655" cy="461665"/>
          </a:xfrm>
          <a:prstGeom prst="rect">
            <a:avLst/>
          </a:prstGeom>
          <a:noFill/>
        </p:spPr>
        <p:txBody>
          <a:bodyPr wrap="square" rtlCol="0">
            <a:spAutoFit/>
          </a:bodyPr>
          <a:lstStyle/>
          <a:p>
            <a:pPr algn="ctr"/>
            <a:r>
              <a:rPr lang="en-US" sz="1200" b="1" dirty="0">
                <a:latin typeface="Work Sans" pitchFamily="2" charset="0"/>
              </a:rPr>
              <a:t>B</a:t>
            </a:r>
          </a:p>
          <a:p>
            <a:pPr algn="ctr"/>
            <a:r>
              <a:rPr lang="en-US" sz="1200" dirty="0">
                <a:latin typeface="Work Sans" pitchFamily="2" charset="0"/>
              </a:rPr>
              <a:t>2; 3</a:t>
            </a:r>
          </a:p>
        </p:txBody>
      </p:sp>
      <p:sp>
        <p:nvSpPr>
          <p:cNvPr id="44" name="TextBox 43">
            <a:extLst>
              <a:ext uri="{FF2B5EF4-FFF2-40B4-BE49-F238E27FC236}">
                <a16:creationId xmlns:a16="http://schemas.microsoft.com/office/drawing/2014/main" id="{333304EF-8233-DE5C-6E87-86A3A6875C5E}"/>
              </a:ext>
            </a:extLst>
          </p:cNvPr>
          <p:cNvSpPr txBox="1"/>
          <p:nvPr/>
        </p:nvSpPr>
        <p:spPr>
          <a:xfrm>
            <a:off x="4994659" y="2202815"/>
            <a:ext cx="211901" cy="276999"/>
          </a:xfrm>
          <a:prstGeom prst="rect">
            <a:avLst/>
          </a:prstGeom>
          <a:noFill/>
        </p:spPr>
        <p:txBody>
          <a:bodyPr wrap="square" rtlCol="0">
            <a:spAutoFit/>
          </a:bodyPr>
          <a:lstStyle/>
          <a:p>
            <a:r>
              <a:rPr lang="en-US" sz="1200" dirty="0">
                <a:latin typeface="Work Sans" pitchFamily="2" charset="0"/>
              </a:rPr>
              <a:t>6</a:t>
            </a:r>
          </a:p>
        </p:txBody>
      </p:sp>
      <p:sp>
        <p:nvSpPr>
          <p:cNvPr id="45" name="TextBox 44">
            <a:extLst>
              <a:ext uri="{FF2B5EF4-FFF2-40B4-BE49-F238E27FC236}">
                <a16:creationId xmlns:a16="http://schemas.microsoft.com/office/drawing/2014/main" id="{F986DF2F-5FEA-A307-E581-CB1C2D455CCF}"/>
              </a:ext>
            </a:extLst>
          </p:cNvPr>
          <p:cNvSpPr txBox="1"/>
          <p:nvPr/>
        </p:nvSpPr>
        <p:spPr>
          <a:xfrm>
            <a:off x="5105057" y="3052950"/>
            <a:ext cx="854655" cy="461665"/>
          </a:xfrm>
          <a:prstGeom prst="rect">
            <a:avLst/>
          </a:prstGeom>
          <a:noFill/>
        </p:spPr>
        <p:txBody>
          <a:bodyPr wrap="square" rtlCol="0">
            <a:spAutoFit/>
          </a:bodyPr>
          <a:lstStyle/>
          <a:p>
            <a:pPr algn="ctr"/>
            <a:r>
              <a:rPr lang="en-US" sz="1200" b="1" dirty="0">
                <a:latin typeface="Work Sans" pitchFamily="2" charset="0"/>
              </a:rPr>
              <a:t>C</a:t>
            </a:r>
          </a:p>
          <a:p>
            <a:pPr algn="ctr"/>
            <a:r>
              <a:rPr lang="en-US" sz="1200" dirty="0">
                <a:latin typeface="Work Sans" pitchFamily="2" charset="0"/>
              </a:rPr>
              <a:t>2; 4</a:t>
            </a:r>
          </a:p>
        </p:txBody>
      </p:sp>
      <p:sp>
        <p:nvSpPr>
          <p:cNvPr id="46" name="TextBox 45">
            <a:extLst>
              <a:ext uri="{FF2B5EF4-FFF2-40B4-BE49-F238E27FC236}">
                <a16:creationId xmlns:a16="http://schemas.microsoft.com/office/drawing/2014/main" id="{1B846AA7-AD3E-7791-F0E4-79B9A8D7DE59}"/>
              </a:ext>
            </a:extLst>
          </p:cNvPr>
          <p:cNvSpPr txBox="1"/>
          <p:nvPr/>
        </p:nvSpPr>
        <p:spPr>
          <a:xfrm>
            <a:off x="6109667" y="2207034"/>
            <a:ext cx="211901" cy="276999"/>
          </a:xfrm>
          <a:prstGeom prst="rect">
            <a:avLst/>
          </a:prstGeom>
          <a:noFill/>
        </p:spPr>
        <p:txBody>
          <a:bodyPr wrap="square" rtlCol="0">
            <a:spAutoFit/>
          </a:bodyPr>
          <a:lstStyle/>
          <a:p>
            <a:r>
              <a:rPr lang="en-US" sz="1200" dirty="0">
                <a:latin typeface="Work Sans" pitchFamily="2" charset="0"/>
              </a:rPr>
              <a:t>7</a:t>
            </a:r>
          </a:p>
        </p:txBody>
      </p:sp>
      <p:sp>
        <p:nvSpPr>
          <p:cNvPr id="47" name="TextBox 46">
            <a:extLst>
              <a:ext uri="{FF2B5EF4-FFF2-40B4-BE49-F238E27FC236}">
                <a16:creationId xmlns:a16="http://schemas.microsoft.com/office/drawing/2014/main" id="{DC979B14-05DF-333D-5484-8A9EED094DE2}"/>
              </a:ext>
            </a:extLst>
          </p:cNvPr>
          <p:cNvSpPr txBox="1"/>
          <p:nvPr/>
        </p:nvSpPr>
        <p:spPr>
          <a:xfrm>
            <a:off x="6266825" y="3057601"/>
            <a:ext cx="854655" cy="461665"/>
          </a:xfrm>
          <a:prstGeom prst="rect">
            <a:avLst/>
          </a:prstGeom>
          <a:noFill/>
        </p:spPr>
        <p:txBody>
          <a:bodyPr wrap="square" rtlCol="0">
            <a:spAutoFit/>
          </a:bodyPr>
          <a:lstStyle/>
          <a:p>
            <a:pPr algn="ctr"/>
            <a:r>
              <a:rPr lang="en-US" sz="1200" b="1" dirty="0">
                <a:latin typeface="Work Sans" pitchFamily="2" charset="0"/>
              </a:rPr>
              <a:t>N</a:t>
            </a:r>
          </a:p>
          <a:p>
            <a:pPr algn="ctr"/>
            <a:r>
              <a:rPr lang="en-US" sz="1200" dirty="0">
                <a:latin typeface="Work Sans" pitchFamily="2" charset="0"/>
              </a:rPr>
              <a:t>2; 5</a:t>
            </a:r>
          </a:p>
        </p:txBody>
      </p:sp>
      <p:sp>
        <p:nvSpPr>
          <p:cNvPr id="48" name="TextBox 47">
            <a:extLst>
              <a:ext uri="{FF2B5EF4-FFF2-40B4-BE49-F238E27FC236}">
                <a16:creationId xmlns:a16="http://schemas.microsoft.com/office/drawing/2014/main" id="{7C50BBE9-5277-D361-2A0F-1F82F0696AB9}"/>
              </a:ext>
            </a:extLst>
          </p:cNvPr>
          <p:cNvSpPr txBox="1"/>
          <p:nvPr/>
        </p:nvSpPr>
        <p:spPr>
          <a:xfrm>
            <a:off x="7276291" y="2215379"/>
            <a:ext cx="211901" cy="276999"/>
          </a:xfrm>
          <a:prstGeom prst="rect">
            <a:avLst/>
          </a:prstGeom>
          <a:noFill/>
        </p:spPr>
        <p:txBody>
          <a:bodyPr wrap="square" rtlCol="0">
            <a:spAutoFit/>
          </a:bodyPr>
          <a:lstStyle/>
          <a:p>
            <a:r>
              <a:rPr lang="en-US" sz="1200" dirty="0">
                <a:latin typeface="Work Sans" pitchFamily="2" charset="0"/>
              </a:rPr>
              <a:t>8</a:t>
            </a:r>
          </a:p>
        </p:txBody>
      </p:sp>
      <p:sp>
        <p:nvSpPr>
          <p:cNvPr id="49" name="TextBox 48">
            <a:extLst>
              <a:ext uri="{FF2B5EF4-FFF2-40B4-BE49-F238E27FC236}">
                <a16:creationId xmlns:a16="http://schemas.microsoft.com/office/drawing/2014/main" id="{BC75DE12-CAB0-1B8C-0867-A0FCE1FCD0F3}"/>
              </a:ext>
            </a:extLst>
          </p:cNvPr>
          <p:cNvSpPr txBox="1"/>
          <p:nvPr/>
        </p:nvSpPr>
        <p:spPr>
          <a:xfrm>
            <a:off x="7424063" y="3057697"/>
            <a:ext cx="854655" cy="461665"/>
          </a:xfrm>
          <a:prstGeom prst="rect">
            <a:avLst/>
          </a:prstGeom>
          <a:noFill/>
        </p:spPr>
        <p:txBody>
          <a:bodyPr wrap="square" rtlCol="0">
            <a:spAutoFit/>
          </a:bodyPr>
          <a:lstStyle/>
          <a:p>
            <a:pPr algn="ctr"/>
            <a:r>
              <a:rPr lang="en-US" sz="1200" b="1" dirty="0">
                <a:latin typeface="Work Sans" pitchFamily="2" charset="0"/>
              </a:rPr>
              <a:t>O</a:t>
            </a:r>
          </a:p>
          <a:p>
            <a:pPr algn="ctr"/>
            <a:r>
              <a:rPr lang="en-US" sz="1200" dirty="0">
                <a:latin typeface="Work Sans" pitchFamily="2" charset="0"/>
              </a:rPr>
              <a:t>2; 6</a:t>
            </a:r>
          </a:p>
        </p:txBody>
      </p:sp>
      <p:sp>
        <p:nvSpPr>
          <p:cNvPr id="50" name="TextBox 49">
            <a:extLst>
              <a:ext uri="{FF2B5EF4-FFF2-40B4-BE49-F238E27FC236}">
                <a16:creationId xmlns:a16="http://schemas.microsoft.com/office/drawing/2014/main" id="{48D5D93D-8466-CB3E-4C55-134BC9A98765}"/>
              </a:ext>
            </a:extLst>
          </p:cNvPr>
          <p:cNvSpPr txBox="1"/>
          <p:nvPr/>
        </p:nvSpPr>
        <p:spPr>
          <a:xfrm>
            <a:off x="8450273" y="2198536"/>
            <a:ext cx="211901" cy="276999"/>
          </a:xfrm>
          <a:prstGeom prst="rect">
            <a:avLst/>
          </a:prstGeom>
          <a:noFill/>
        </p:spPr>
        <p:txBody>
          <a:bodyPr wrap="square" rtlCol="0">
            <a:spAutoFit/>
          </a:bodyPr>
          <a:lstStyle/>
          <a:p>
            <a:r>
              <a:rPr lang="en-US" sz="1200" dirty="0">
                <a:latin typeface="Work Sans" pitchFamily="2" charset="0"/>
              </a:rPr>
              <a:t>9</a:t>
            </a:r>
          </a:p>
        </p:txBody>
      </p:sp>
      <p:sp>
        <p:nvSpPr>
          <p:cNvPr id="51" name="TextBox 50">
            <a:extLst>
              <a:ext uri="{FF2B5EF4-FFF2-40B4-BE49-F238E27FC236}">
                <a16:creationId xmlns:a16="http://schemas.microsoft.com/office/drawing/2014/main" id="{A5A3CDDD-923D-C546-5293-504003F2E87E}"/>
              </a:ext>
            </a:extLst>
          </p:cNvPr>
          <p:cNvSpPr txBox="1"/>
          <p:nvPr/>
        </p:nvSpPr>
        <p:spPr>
          <a:xfrm>
            <a:off x="8579722" y="3039991"/>
            <a:ext cx="854655" cy="461665"/>
          </a:xfrm>
          <a:prstGeom prst="rect">
            <a:avLst/>
          </a:prstGeom>
          <a:noFill/>
        </p:spPr>
        <p:txBody>
          <a:bodyPr wrap="square" rtlCol="0">
            <a:spAutoFit/>
          </a:bodyPr>
          <a:lstStyle/>
          <a:p>
            <a:pPr algn="ctr"/>
            <a:r>
              <a:rPr lang="en-US" sz="1200" b="1" dirty="0">
                <a:latin typeface="Work Sans" pitchFamily="2" charset="0"/>
              </a:rPr>
              <a:t>F</a:t>
            </a:r>
          </a:p>
          <a:p>
            <a:pPr algn="ctr"/>
            <a:r>
              <a:rPr lang="en-US" sz="1200" dirty="0">
                <a:latin typeface="Work Sans" pitchFamily="2" charset="0"/>
              </a:rPr>
              <a:t>2; 7</a:t>
            </a:r>
          </a:p>
        </p:txBody>
      </p:sp>
      <p:sp>
        <p:nvSpPr>
          <p:cNvPr id="52" name="Rectangle: Rounded Corners 2155">
            <a:extLst>
              <a:ext uri="{FF2B5EF4-FFF2-40B4-BE49-F238E27FC236}">
                <a16:creationId xmlns:a16="http://schemas.microsoft.com/office/drawing/2014/main" id="{FBB52030-32A9-2956-4CB9-13C9F5A1D6B8}"/>
              </a:ext>
            </a:extLst>
          </p:cNvPr>
          <p:cNvSpPr/>
          <p:nvPr/>
        </p:nvSpPr>
        <p:spPr>
          <a:xfrm>
            <a:off x="4950688" y="3581555"/>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3" name="TextBox 52">
            <a:extLst>
              <a:ext uri="{FF2B5EF4-FFF2-40B4-BE49-F238E27FC236}">
                <a16:creationId xmlns:a16="http://schemas.microsoft.com/office/drawing/2014/main" id="{C55292F1-A8F2-E66A-24AA-65086CD5F409}"/>
              </a:ext>
            </a:extLst>
          </p:cNvPr>
          <p:cNvSpPr txBox="1"/>
          <p:nvPr/>
        </p:nvSpPr>
        <p:spPr>
          <a:xfrm>
            <a:off x="5101971" y="4481519"/>
            <a:ext cx="854655" cy="461665"/>
          </a:xfrm>
          <a:prstGeom prst="rect">
            <a:avLst/>
          </a:prstGeom>
          <a:noFill/>
        </p:spPr>
        <p:txBody>
          <a:bodyPr wrap="square" rtlCol="0">
            <a:spAutoFit/>
          </a:bodyPr>
          <a:lstStyle/>
          <a:p>
            <a:pPr algn="ctr"/>
            <a:r>
              <a:rPr lang="en-US" sz="1200" b="1" dirty="0">
                <a:latin typeface="Work Sans" pitchFamily="2" charset="0"/>
              </a:rPr>
              <a:t>Si</a:t>
            </a:r>
          </a:p>
          <a:p>
            <a:pPr algn="ctr"/>
            <a:r>
              <a:rPr lang="en-US" sz="1200" dirty="0">
                <a:latin typeface="Work Sans" pitchFamily="2" charset="0"/>
              </a:rPr>
              <a:t>2; 8; 4</a:t>
            </a:r>
          </a:p>
        </p:txBody>
      </p:sp>
      <p:sp>
        <p:nvSpPr>
          <p:cNvPr id="54" name="Rectangle: Rounded Corners 2162">
            <a:extLst>
              <a:ext uri="{FF2B5EF4-FFF2-40B4-BE49-F238E27FC236}">
                <a16:creationId xmlns:a16="http://schemas.microsoft.com/office/drawing/2014/main" id="{753A0E6E-ADBC-356E-7EAC-11C7879D05A9}"/>
              </a:ext>
            </a:extLst>
          </p:cNvPr>
          <p:cNvSpPr/>
          <p:nvPr/>
        </p:nvSpPr>
        <p:spPr>
          <a:xfrm>
            <a:off x="6112456" y="358620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5" name="TextBox 54">
            <a:extLst>
              <a:ext uri="{FF2B5EF4-FFF2-40B4-BE49-F238E27FC236}">
                <a16:creationId xmlns:a16="http://schemas.microsoft.com/office/drawing/2014/main" id="{CED5A975-F0FD-B5BD-9B1E-CBBDBA72361E}"/>
              </a:ext>
            </a:extLst>
          </p:cNvPr>
          <p:cNvSpPr txBox="1"/>
          <p:nvPr/>
        </p:nvSpPr>
        <p:spPr>
          <a:xfrm>
            <a:off x="6263739" y="4486170"/>
            <a:ext cx="854655" cy="461665"/>
          </a:xfrm>
          <a:prstGeom prst="rect">
            <a:avLst/>
          </a:prstGeom>
          <a:noFill/>
        </p:spPr>
        <p:txBody>
          <a:bodyPr wrap="square" rtlCol="0">
            <a:spAutoFit/>
          </a:bodyPr>
          <a:lstStyle/>
          <a:p>
            <a:pPr algn="ctr"/>
            <a:r>
              <a:rPr lang="en-US" sz="1200" b="1" dirty="0">
                <a:latin typeface="Work Sans" pitchFamily="2" charset="0"/>
              </a:rPr>
              <a:t>P</a:t>
            </a:r>
          </a:p>
          <a:p>
            <a:pPr algn="ctr"/>
            <a:r>
              <a:rPr lang="en-US" sz="1200" dirty="0">
                <a:latin typeface="Work Sans" pitchFamily="2" charset="0"/>
              </a:rPr>
              <a:t>2; 8; 5</a:t>
            </a:r>
          </a:p>
        </p:txBody>
      </p:sp>
      <p:sp>
        <p:nvSpPr>
          <p:cNvPr id="56" name="Rectangle: Rounded Corners 2169">
            <a:extLst>
              <a:ext uri="{FF2B5EF4-FFF2-40B4-BE49-F238E27FC236}">
                <a16:creationId xmlns:a16="http://schemas.microsoft.com/office/drawing/2014/main" id="{D8C180CD-BE59-ACB4-4F3B-DA57BCC62CF0}"/>
              </a:ext>
            </a:extLst>
          </p:cNvPr>
          <p:cNvSpPr/>
          <p:nvPr/>
        </p:nvSpPr>
        <p:spPr>
          <a:xfrm>
            <a:off x="7269694" y="3586302"/>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7" name="TextBox 56">
            <a:extLst>
              <a:ext uri="{FF2B5EF4-FFF2-40B4-BE49-F238E27FC236}">
                <a16:creationId xmlns:a16="http://schemas.microsoft.com/office/drawing/2014/main" id="{872F9DBC-76CA-8472-6804-A870968D49DA}"/>
              </a:ext>
            </a:extLst>
          </p:cNvPr>
          <p:cNvSpPr txBox="1"/>
          <p:nvPr/>
        </p:nvSpPr>
        <p:spPr>
          <a:xfrm>
            <a:off x="7420977" y="4486266"/>
            <a:ext cx="854655" cy="461665"/>
          </a:xfrm>
          <a:prstGeom prst="rect">
            <a:avLst/>
          </a:prstGeom>
          <a:noFill/>
        </p:spPr>
        <p:txBody>
          <a:bodyPr wrap="square" rtlCol="0">
            <a:spAutoFit/>
          </a:bodyPr>
          <a:lstStyle/>
          <a:p>
            <a:pPr algn="ctr"/>
            <a:r>
              <a:rPr lang="en-US" sz="1200" b="1" dirty="0">
                <a:latin typeface="Work Sans" pitchFamily="2" charset="0"/>
              </a:rPr>
              <a:t>S</a:t>
            </a:r>
          </a:p>
          <a:p>
            <a:pPr algn="ctr"/>
            <a:r>
              <a:rPr lang="en-US" sz="1200" dirty="0">
                <a:latin typeface="Work Sans" pitchFamily="2" charset="0"/>
              </a:rPr>
              <a:t>2; 8; 6</a:t>
            </a:r>
          </a:p>
        </p:txBody>
      </p:sp>
      <p:sp>
        <p:nvSpPr>
          <p:cNvPr id="58" name="Rectangle: Rounded Corners 2176">
            <a:extLst>
              <a:ext uri="{FF2B5EF4-FFF2-40B4-BE49-F238E27FC236}">
                <a16:creationId xmlns:a16="http://schemas.microsoft.com/office/drawing/2014/main" id="{9724CDC0-AF1F-7A07-790B-EF8F97BBD919}"/>
              </a:ext>
            </a:extLst>
          </p:cNvPr>
          <p:cNvSpPr/>
          <p:nvPr/>
        </p:nvSpPr>
        <p:spPr>
          <a:xfrm>
            <a:off x="8425353" y="3568596"/>
            <a:ext cx="1097280" cy="1371600"/>
          </a:xfrm>
          <a:prstGeom prst="roundRect">
            <a:avLst/>
          </a:prstGeom>
          <a:ln w="28575">
            <a:solidFill>
              <a:srgbClr val="FFE8CB"/>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59" name="TextBox 58">
            <a:extLst>
              <a:ext uri="{FF2B5EF4-FFF2-40B4-BE49-F238E27FC236}">
                <a16:creationId xmlns:a16="http://schemas.microsoft.com/office/drawing/2014/main" id="{0CD4FEE7-01EE-B560-90E4-9AB1595F68CC}"/>
              </a:ext>
            </a:extLst>
          </p:cNvPr>
          <p:cNvSpPr txBox="1"/>
          <p:nvPr/>
        </p:nvSpPr>
        <p:spPr>
          <a:xfrm>
            <a:off x="8576636" y="4468560"/>
            <a:ext cx="854655" cy="461665"/>
          </a:xfrm>
          <a:prstGeom prst="rect">
            <a:avLst/>
          </a:prstGeom>
          <a:noFill/>
        </p:spPr>
        <p:txBody>
          <a:bodyPr wrap="square" rtlCol="0">
            <a:spAutoFit/>
          </a:bodyPr>
          <a:lstStyle/>
          <a:p>
            <a:pPr algn="ctr"/>
            <a:r>
              <a:rPr lang="en-US" sz="1200" b="1" dirty="0">
                <a:latin typeface="Work Sans" pitchFamily="2" charset="0"/>
              </a:rPr>
              <a:t>Cl</a:t>
            </a:r>
          </a:p>
          <a:p>
            <a:pPr algn="ctr"/>
            <a:r>
              <a:rPr lang="en-US" sz="1200" dirty="0">
                <a:latin typeface="Work Sans" pitchFamily="2" charset="0"/>
              </a:rPr>
              <a:t>2; 8; 7</a:t>
            </a:r>
          </a:p>
        </p:txBody>
      </p:sp>
      <p:sp>
        <p:nvSpPr>
          <p:cNvPr id="60" name="Rectangle: Rounded Corners 2183">
            <a:extLst>
              <a:ext uri="{FF2B5EF4-FFF2-40B4-BE49-F238E27FC236}">
                <a16:creationId xmlns:a16="http://schemas.microsoft.com/office/drawing/2014/main" id="{DFA68784-EF64-6FAE-AAC3-580DB2CE68D4}"/>
              </a:ext>
            </a:extLst>
          </p:cNvPr>
          <p:cNvSpPr/>
          <p:nvPr/>
        </p:nvSpPr>
        <p:spPr>
          <a:xfrm>
            <a:off x="9587713" y="3578801"/>
            <a:ext cx="1097280" cy="1371600"/>
          </a:xfrm>
          <a:prstGeom prst="roundRect">
            <a:avLst/>
          </a:prstGeom>
          <a:ln w="28575">
            <a:solidFill>
              <a:srgbClr val="FE895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61" name="TextBox 60">
            <a:extLst>
              <a:ext uri="{FF2B5EF4-FFF2-40B4-BE49-F238E27FC236}">
                <a16:creationId xmlns:a16="http://schemas.microsoft.com/office/drawing/2014/main" id="{61BF823E-489D-B642-5586-F31A634E6037}"/>
              </a:ext>
            </a:extLst>
          </p:cNvPr>
          <p:cNvSpPr txBox="1"/>
          <p:nvPr/>
        </p:nvSpPr>
        <p:spPr>
          <a:xfrm>
            <a:off x="9738996" y="4478765"/>
            <a:ext cx="854655" cy="461665"/>
          </a:xfrm>
          <a:prstGeom prst="rect">
            <a:avLst/>
          </a:prstGeom>
          <a:noFill/>
        </p:spPr>
        <p:txBody>
          <a:bodyPr wrap="square" rtlCol="0">
            <a:spAutoFit/>
          </a:bodyPr>
          <a:lstStyle/>
          <a:p>
            <a:pPr algn="ctr"/>
            <a:r>
              <a:rPr lang="en-US" sz="1200" b="1" dirty="0" err="1">
                <a:latin typeface="Work Sans" pitchFamily="2" charset="0"/>
              </a:rPr>
              <a:t>Ar</a:t>
            </a:r>
            <a:endParaRPr lang="en-US" sz="1200" b="1" dirty="0">
              <a:latin typeface="Work Sans" pitchFamily="2" charset="0"/>
            </a:endParaRPr>
          </a:p>
          <a:p>
            <a:pPr algn="ctr"/>
            <a:r>
              <a:rPr lang="en-US" sz="1200" dirty="0">
                <a:latin typeface="Work Sans" pitchFamily="2" charset="0"/>
              </a:rPr>
              <a:t>2; 8; 8</a:t>
            </a:r>
          </a:p>
        </p:txBody>
      </p:sp>
      <p:sp>
        <p:nvSpPr>
          <p:cNvPr id="62" name="TextBox 61">
            <a:extLst>
              <a:ext uri="{FF2B5EF4-FFF2-40B4-BE49-F238E27FC236}">
                <a16:creationId xmlns:a16="http://schemas.microsoft.com/office/drawing/2014/main" id="{BE800822-DB03-B6CA-B58A-1D49F9936F24}"/>
              </a:ext>
            </a:extLst>
          </p:cNvPr>
          <p:cNvSpPr txBox="1"/>
          <p:nvPr/>
        </p:nvSpPr>
        <p:spPr>
          <a:xfrm>
            <a:off x="9592689" y="767755"/>
            <a:ext cx="211901" cy="276999"/>
          </a:xfrm>
          <a:prstGeom prst="rect">
            <a:avLst/>
          </a:prstGeom>
          <a:noFill/>
        </p:spPr>
        <p:txBody>
          <a:bodyPr wrap="square" rtlCol="0">
            <a:spAutoFit/>
          </a:bodyPr>
          <a:lstStyle/>
          <a:p>
            <a:r>
              <a:rPr lang="en-US" sz="1200" dirty="0">
                <a:latin typeface="Work Sans" pitchFamily="2" charset="0"/>
              </a:rPr>
              <a:t>2</a:t>
            </a:r>
          </a:p>
        </p:txBody>
      </p:sp>
      <p:sp>
        <p:nvSpPr>
          <p:cNvPr id="63" name="TextBox 62">
            <a:extLst>
              <a:ext uri="{FF2B5EF4-FFF2-40B4-BE49-F238E27FC236}">
                <a16:creationId xmlns:a16="http://schemas.microsoft.com/office/drawing/2014/main" id="{C15643DE-B625-9743-7D3C-4E5377FF6DF3}"/>
              </a:ext>
            </a:extLst>
          </p:cNvPr>
          <p:cNvSpPr txBox="1"/>
          <p:nvPr/>
        </p:nvSpPr>
        <p:spPr>
          <a:xfrm>
            <a:off x="9736738" y="1666772"/>
            <a:ext cx="854655" cy="461665"/>
          </a:xfrm>
          <a:prstGeom prst="rect">
            <a:avLst/>
          </a:prstGeom>
          <a:noFill/>
        </p:spPr>
        <p:txBody>
          <a:bodyPr wrap="square" rtlCol="0">
            <a:spAutoFit/>
          </a:bodyPr>
          <a:lstStyle/>
          <a:p>
            <a:pPr algn="ctr"/>
            <a:r>
              <a:rPr lang="en-US" sz="1200" b="1" dirty="0">
                <a:latin typeface="Work Sans" pitchFamily="2" charset="0"/>
              </a:rPr>
              <a:t>He</a:t>
            </a:r>
          </a:p>
          <a:p>
            <a:pPr algn="ctr"/>
            <a:r>
              <a:rPr lang="en-US" sz="1200" dirty="0">
                <a:latin typeface="Work Sans" pitchFamily="2" charset="0"/>
              </a:rPr>
              <a:t>2</a:t>
            </a:r>
          </a:p>
        </p:txBody>
      </p:sp>
      <p:sp>
        <p:nvSpPr>
          <p:cNvPr id="64" name="Oval 63">
            <a:extLst>
              <a:ext uri="{FF2B5EF4-FFF2-40B4-BE49-F238E27FC236}">
                <a16:creationId xmlns:a16="http://schemas.microsoft.com/office/drawing/2014/main" id="{BA95B5C7-6C1D-1A84-EBAC-A8F70D2B177F}"/>
              </a:ext>
            </a:extLst>
          </p:cNvPr>
          <p:cNvSpPr/>
          <p:nvPr/>
        </p:nvSpPr>
        <p:spPr>
          <a:xfrm>
            <a:off x="1868766" y="2606125"/>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5" name="Oval 64">
            <a:extLst>
              <a:ext uri="{FF2B5EF4-FFF2-40B4-BE49-F238E27FC236}">
                <a16:creationId xmlns:a16="http://schemas.microsoft.com/office/drawing/2014/main" id="{2F3949A0-E0B6-1BCA-253F-CA6FCAC8157E}"/>
              </a:ext>
            </a:extLst>
          </p:cNvPr>
          <p:cNvSpPr/>
          <p:nvPr/>
        </p:nvSpPr>
        <p:spPr>
          <a:xfrm>
            <a:off x="2063584"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66" name="Oval 65">
            <a:extLst>
              <a:ext uri="{FF2B5EF4-FFF2-40B4-BE49-F238E27FC236}">
                <a16:creationId xmlns:a16="http://schemas.microsoft.com/office/drawing/2014/main" id="{6D8A38FB-A9D4-5F4D-90B5-45438DC95B5D}"/>
              </a:ext>
            </a:extLst>
          </p:cNvPr>
          <p:cNvSpPr/>
          <p:nvPr/>
        </p:nvSpPr>
        <p:spPr>
          <a:xfrm>
            <a:off x="1900919" y="28403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DD72AF6-2708-4CE1-32DF-027C46D007BC}"/>
              </a:ext>
            </a:extLst>
          </p:cNvPr>
          <p:cNvSpPr/>
          <p:nvPr/>
        </p:nvSpPr>
        <p:spPr>
          <a:xfrm>
            <a:off x="1881125" y="12051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8" name="Oval 67">
            <a:extLst>
              <a:ext uri="{FF2B5EF4-FFF2-40B4-BE49-F238E27FC236}">
                <a16:creationId xmlns:a16="http://schemas.microsoft.com/office/drawing/2014/main" id="{8F3FEDA6-E56B-D255-2713-29DE31FE08B1}"/>
              </a:ext>
            </a:extLst>
          </p:cNvPr>
          <p:cNvSpPr/>
          <p:nvPr/>
        </p:nvSpPr>
        <p:spPr>
          <a:xfrm>
            <a:off x="2116566" y="12353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FEB02D90-319B-DCF3-72AC-C760389EFD41}"/>
              </a:ext>
            </a:extLst>
          </p:cNvPr>
          <p:cNvSpPr/>
          <p:nvPr/>
        </p:nvSpPr>
        <p:spPr>
          <a:xfrm>
            <a:off x="9998140" y="120175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0" name="Oval 69">
            <a:extLst>
              <a:ext uri="{FF2B5EF4-FFF2-40B4-BE49-F238E27FC236}">
                <a16:creationId xmlns:a16="http://schemas.microsoft.com/office/drawing/2014/main" id="{7F0A4DD8-8658-DE47-5621-03ECE19AFFBB}"/>
              </a:ext>
            </a:extLst>
          </p:cNvPr>
          <p:cNvSpPr/>
          <p:nvPr/>
        </p:nvSpPr>
        <p:spPr>
          <a:xfrm>
            <a:off x="10233581" y="123190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244130B-87C4-1C1B-5D2D-61D056C4FF61}"/>
              </a:ext>
            </a:extLst>
          </p:cNvPr>
          <p:cNvSpPr/>
          <p:nvPr/>
        </p:nvSpPr>
        <p:spPr>
          <a:xfrm>
            <a:off x="9990089" y="13780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B53A243-2B71-6871-47ED-7093F36CF4D6}"/>
              </a:ext>
            </a:extLst>
          </p:cNvPr>
          <p:cNvSpPr/>
          <p:nvPr/>
        </p:nvSpPr>
        <p:spPr>
          <a:xfrm>
            <a:off x="2958051" y="249914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3" name="Oval 72">
            <a:extLst>
              <a:ext uri="{FF2B5EF4-FFF2-40B4-BE49-F238E27FC236}">
                <a16:creationId xmlns:a16="http://schemas.microsoft.com/office/drawing/2014/main" id="{44465672-D214-A4C5-2B9B-CDF7D72DC5BD}"/>
              </a:ext>
            </a:extLst>
          </p:cNvPr>
          <p:cNvSpPr/>
          <p:nvPr/>
        </p:nvSpPr>
        <p:spPr>
          <a:xfrm>
            <a:off x="3305275" y="250305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4" name="Oval 73">
            <a:extLst>
              <a:ext uri="{FF2B5EF4-FFF2-40B4-BE49-F238E27FC236}">
                <a16:creationId xmlns:a16="http://schemas.microsoft.com/office/drawing/2014/main" id="{F89CE94B-1824-0C22-DAC2-AF93CB91DCE3}"/>
              </a:ext>
            </a:extLst>
          </p:cNvPr>
          <p:cNvSpPr/>
          <p:nvPr/>
        </p:nvSpPr>
        <p:spPr>
          <a:xfrm>
            <a:off x="3073051" y="261289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5" name="Oval 74">
            <a:extLst>
              <a:ext uri="{FF2B5EF4-FFF2-40B4-BE49-F238E27FC236}">
                <a16:creationId xmlns:a16="http://schemas.microsoft.com/office/drawing/2014/main" id="{1283D3BE-BC3F-CF6B-A545-E8DAEDA7CAF4}"/>
              </a:ext>
            </a:extLst>
          </p:cNvPr>
          <p:cNvSpPr/>
          <p:nvPr/>
        </p:nvSpPr>
        <p:spPr>
          <a:xfrm>
            <a:off x="3254322" y="26230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6" name="Oval 75">
            <a:extLst>
              <a:ext uri="{FF2B5EF4-FFF2-40B4-BE49-F238E27FC236}">
                <a16:creationId xmlns:a16="http://schemas.microsoft.com/office/drawing/2014/main" id="{38621451-AE1A-9E94-29C1-3B5BD06023A5}"/>
              </a:ext>
            </a:extLst>
          </p:cNvPr>
          <p:cNvSpPr/>
          <p:nvPr/>
        </p:nvSpPr>
        <p:spPr>
          <a:xfrm>
            <a:off x="3105636" y="28267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B6AA81C-CAA4-BDC3-849D-766CD26895A2}"/>
              </a:ext>
            </a:extLst>
          </p:cNvPr>
          <p:cNvSpPr/>
          <p:nvPr/>
        </p:nvSpPr>
        <p:spPr>
          <a:xfrm>
            <a:off x="4100249" y="247809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8" name="Oval 77">
            <a:extLst>
              <a:ext uri="{FF2B5EF4-FFF2-40B4-BE49-F238E27FC236}">
                <a16:creationId xmlns:a16="http://schemas.microsoft.com/office/drawing/2014/main" id="{813876C9-E85C-612E-1F45-86D5D71E195E}"/>
              </a:ext>
            </a:extLst>
          </p:cNvPr>
          <p:cNvSpPr/>
          <p:nvPr/>
        </p:nvSpPr>
        <p:spPr>
          <a:xfrm>
            <a:off x="4447473" y="24820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79" name="Oval 78">
            <a:extLst>
              <a:ext uri="{FF2B5EF4-FFF2-40B4-BE49-F238E27FC236}">
                <a16:creationId xmlns:a16="http://schemas.microsoft.com/office/drawing/2014/main" id="{3DE65A12-2B3A-ADF7-2F64-869725F557F7}"/>
              </a:ext>
            </a:extLst>
          </p:cNvPr>
          <p:cNvSpPr/>
          <p:nvPr/>
        </p:nvSpPr>
        <p:spPr>
          <a:xfrm>
            <a:off x="4210169" y="259184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0" name="Oval 79">
            <a:extLst>
              <a:ext uri="{FF2B5EF4-FFF2-40B4-BE49-F238E27FC236}">
                <a16:creationId xmlns:a16="http://schemas.microsoft.com/office/drawing/2014/main" id="{2DF9EA6E-4AEA-67B5-3269-F6A4CE86FF21}"/>
              </a:ext>
            </a:extLst>
          </p:cNvPr>
          <p:cNvSpPr/>
          <p:nvPr/>
        </p:nvSpPr>
        <p:spPr>
          <a:xfrm>
            <a:off x="4396520" y="2602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1" name="Oval 80">
            <a:extLst>
              <a:ext uri="{FF2B5EF4-FFF2-40B4-BE49-F238E27FC236}">
                <a16:creationId xmlns:a16="http://schemas.microsoft.com/office/drawing/2014/main" id="{4A47120E-D3C5-ED41-4AAD-BFA18ABEC39D}"/>
              </a:ext>
            </a:extLst>
          </p:cNvPr>
          <p:cNvSpPr/>
          <p:nvPr/>
        </p:nvSpPr>
        <p:spPr>
          <a:xfrm>
            <a:off x="4246411" y="28163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D4CF8F9-C35A-C9D5-8188-651964267818}"/>
              </a:ext>
            </a:extLst>
          </p:cNvPr>
          <p:cNvSpPr/>
          <p:nvPr/>
        </p:nvSpPr>
        <p:spPr>
          <a:xfrm>
            <a:off x="2950347" y="25842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3" name="Oval 82">
            <a:extLst>
              <a:ext uri="{FF2B5EF4-FFF2-40B4-BE49-F238E27FC236}">
                <a16:creationId xmlns:a16="http://schemas.microsoft.com/office/drawing/2014/main" id="{0ED7FBEA-E184-0A2F-6486-46FCAE186905}"/>
              </a:ext>
            </a:extLst>
          </p:cNvPr>
          <p:cNvSpPr/>
          <p:nvPr/>
        </p:nvSpPr>
        <p:spPr>
          <a:xfrm>
            <a:off x="4092820" y="2567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4" name="Oval 83">
            <a:extLst>
              <a:ext uri="{FF2B5EF4-FFF2-40B4-BE49-F238E27FC236}">
                <a16:creationId xmlns:a16="http://schemas.microsoft.com/office/drawing/2014/main" id="{8CEFB4EF-7148-C15B-92AB-2D8E8CE60E38}"/>
              </a:ext>
            </a:extLst>
          </p:cNvPr>
          <p:cNvSpPr/>
          <p:nvPr/>
        </p:nvSpPr>
        <p:spPr>
          <a:xfrm>
            <a:off x="4173927" y="29149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EA732EF-E130-942F-194D-291D73D07872}"/>
              </a:ext>
            </a:extLst>
          </p:cNvPr>
          <p:cNvSpPr/>
          <p:nvPr/>
        </p:nvSpPr>
        <p:spPr>
          <a:xfrm>
            <a:off x="5247509" y="25070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6" name="Oval 85">
            <a:extLst>
              <a:ext uri="{FF2B5EF4-FFF2-40B4-BE49-F238E27FC236}">
                <a16:creationId xmlns:a16="http://schemas.microsoft.com/office/drawing/2014/main" id="{502FA021-D3BE-24FA-E45F-FE25CE601FF5}"/>
              </a:ext>
            </a:extLst>
          </p:cNvPr>
          <p:cNvSpPr/>
          <p:nvPr/>
        </p:nvSpPr>
        <p:spPr>
          <a:xfrm>
            <a:off x="5594733" y="25109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7" name="Oval 86">
            <a:extLst>
              <a:ext uri="{FF2B5EF4-FFF2-40B4-BE49-F238E27FC236}">
                <a16:creationId xmlns:a16="http://schemas.microsoft.com/office/drawing/2014/main" id="{D4B0DE99-391D-3D57-2268-83B81C1A4442}"/>
              </a:ext>
            </a:extLst>
          </p:cNvPr>
          <p:cNvSpPr/>
          <p:nvPr/>
        </p:nvSpPr>
        <p:spPr>
          <a:xfrm>
            <a:off x="5357429" y="26208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8" name="Oval 87">
            <a:extLst>
              <a:ext uri="{FF2B5EF4-FFF2-40B4-BE49-F238E27FC236}">
                <a16:creationId xmlns:a16="http://schemas.microsoft.com/office/drawing/2014/main" id="{F574CC7C-0982-4EE3-8168-1F3B444709FD}"/>
              </a:ext>
            </a:extLst>
          </p:cNvPr>
          <p:cNvSpPr/>
          <p:nvPr/>
        </p:nvSpPr>
        <p:spPr>
          <a:xfrm>
            <a:off x="5543780" y="26309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89" name="Oval 88">
            <a:extLst>
              <a:ext uri="{FF2B5EF4-FFF2-40B4-BE49-F238E27FC236}">
                <a16:creationId xmlns:a16="http://schemas.microsoft.com/office/drawing/2014/main" id="{16FB90A7-3D2E-7420-C7DA-BC26FB2DD32F}"/>
              </a:ext>
            </a:extLst>
          </p:cNvPr>
          <p:cNvSpPr/>
          <p:nvPr/>
        </p:nvSpPr>
        <p:spPr>
          <a:xfrm>
            <a:off x="5393671" y="28453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7A8B1B0B-2B95-795E-2FFF-49A964D2DC8A}"/>
              </a:ext>
            </a:extLst>
          </p:cNvPr>
          <p:cNvSpPr/>
          <p:nvPr/>
        </p:nvSpPr>
        <p:spPr>
          <a:xfrm>
            <a:off x="5240080" y="25962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1" name="Oval 90">
            <a:extLst>
              <a:ext uri="{FF2B5EF4-FFF2-40B4-BE49-F238E27FC236}">
                <a16:creationId xmlns:a16="http://schemas.microsoft.com/office/drawing/2014/main" id="{C36F9FB8-9F12-648F-5A04-FB8CB44E0C60}"/>
              </a:ext>
            </a:extLst>
          </p:cNvPr>
          <p:cNvSpPr/>
          <p:nvPr/>
        </p:nvSpPr>
        <p:spPr>
          <a:xfrm>
            <a:off x="5321187" y="294847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2" name="Oval 91">
            <a:extLst>
              <a:ext uri="{FF2B5EF4-FFF2-40B4-BE49-F238E27FC236}">
                <a16:creationId xmlns:a16="http://schemas.microsoft.com/office/drawing/2014/main" id="{7E712EE1-C9B2-A349-3862-BC523A67312F}"/>
              </a:ext>
            </a:extLst>
          </p:cNvPr>
          <p:cNvSpPr/>
          <p:nvPr/>
        </p:nvSpPr>
        <p:spPr>
          <a:xfrm>
            <a:off x="5673831" y="28379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0F2574D6-4D96-36C4-0158-BEF3340035F6}"/>
              </a:ext>
            </a:extLst>
          </p:cNvPr>
          <p:cNvSpPr/>
          <p:nvPr/>
        </p:nvSpPr>
        <p:spPr>
          <a:xfrm>
            <a:off x="6394689" y="251483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4" name="Oval 93">
            <a:extLst>
              <a:ext uri="{FF2B5EF4-FFF2-40B4-BE49-F238E27FC236}">
                <a16:creationId xmlns:a16="http://schemas.microsoft.com/office/drawing/2014/main" id="{BF859D20-B9F6-6222-0619-8052C2293718}"/>
              </a:ext>
            </a:extLst>
          </p:cNvPr>
          <p:cNvSpPr/>
          <p:nvPr/>
        </p:nvSpPr>
        <p:spPr>
          <a:xfrm>
            <a:off x="6576140" y="24699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5" name="Oval 94">
            <a:extLst>
              <a:ext uri="{FF2B5EF4-FFF2-40B4-BE49-F238E27FC236}">
                <a16:creationId xmlns:a16="http://schemas.microsoft.com/office/drawing/2014/main" id="{AA915232-1520-829C-7B68-B8046F0C8849}"/>
              </a:ext>
            </a:extLst>
          </p:cNvPr>
          <p:cNvSpPr/>
          <p:nvPr/>
        </p:nvSpPr>
        <p:spPr>
          <a:xfrm>
            <a:off x="6504609" y="262858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6" name="Oval 95">
            <a:extLst>
              <a:ext uri="{FF2B5EF4-FFF2-40B4-BE49-F238E27FC236}">
                <a16:creationId xmlns:a16="http://schemas.microsoft.com/office/drawing/2014/main" id="{855000D8-1CB5-90AA-1917-00E686DDC688}"/>
              </a:ext>
            </a:extLst>
          </p:cNvPr>
          <p:cNvSpPr/>
          <p:nvPr/>
        </p:nvSpPr>
        <p:spPr>
          <a:xfrm>
            <a:off x="6690960" y="2638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7" name="Oval 96">
            <a:extLst>
              <a:ext uri="{FF2B5EF4-FFF2-40B4-BE49-F238E27FC236}">
                <a16:creationId xmlns:a16="http://schemas.microsoft.com/office/drawing/2014/main" id="{D458FF05-F65C-2F1B-81BE-284D279B2D03}"/>
              </a:ext>
            </a:extLst>
          </p:cNvPr>
          <p:cNvSpPr/>
          <p:nvPr/>
        </p:nvSpPr>
        <p:spPr>
          <a:xfrm>
            <a:off x="6540851" y="28530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654AB09-3EB1-4A6C-2547-74A5CE0AC4A5}"/>
              </a:ext>
            </a:extLst>
          </p:cNvPr>
          <p:cNvSpPr/>
          <p:nvPr/>
        </p:nvSpPr>
        <p:spPr>
          <a:xfrm>
            <a:off x="6387260" y="26039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99" name="Oval 98">
            <a:extLst>
              <a:ext uri="{FF2B5EF4-FFF2-40B4-BE49-F238E27FC236}">
                <a16:creationId xmlns:a16="http://schemas.microsoft.com/office/drawing/2014/main" id="{D064CD69-D016-4CD8-AA21-104779A784D5}"/>
              </a:ext>
            </a:extLst>
          </p:cNvPr>
          <p:cNvSpPr/>
          <p:nvPr/>
        </p:nvSpPr>
        <p:spPr>
          <a:xfrm>
            <a:off x="6392169" y="283052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8940BA2-8979-CA5C-08DD-577EDF431946}"/>
              </a:ext>
            </a:extLst>
          </p:cNvPr>
          <p:cNvSpPr/>
          <p:nvPr/>
        </p:nvSpPr>
        <p:spPr>
          <a:xfrm>
            <a:off x="6810871" y="25834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1" name="Oval 100">
            <a:extLst>
              <a:ext uri="{FF2B5EF4-FFF2-40B4-BE49-F238E27FC236}">
                <a16:creationId xmlns:a16="http://schemas.microsoft.com/office/drawing/2014/main" id="{5D5FF5CC-9155-078B-F6BD-6936C97F5052}"/>
              </a:ext>
            </a:extLst>
          </p:cNvPr>
          <p:cNvSpPr/>
          <p:nvPr/>
        </p:nvSpPr>
        <p:spPr>
          <a:xfrm>
            <a:off x="6584126" y="29591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2" name="Oval 101">
            <a:extLst>
              <a:ext uri="{FF2B5EF4-FFF2-40B4-BE49-F238E27FC236}">
                <a16:creationId xmlns:a16="http://schemas.microsoft.com/office/drawing/2014/main" id="{3C39A4E2-9B9A-0FC8-A24E-689410A7F9BE}"/>
              </a:ext>
            </a:extLst>
          </p:cNvPr>
          <p:cNvSpPr/>
          <p:nvPr/>
        </p:nvSpPr>
        <p:spPr>
          <a:xfrm>
            <a:off x="7560598" y="2518772"/>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3" name="Oval 102">
            <a:extLst>
              <a:ext uri="{FF2B5EF4-FFF2-40B4-BE49-F238E27FC236}">
                <a16:creationId xmlns:a16="http://schemas.microsoft.com/office/drawing/2014/main" id="{170EF682-D14B-720B-80C5-944E846D0C08}"/>
              </a:ext>
            </a:extLst>
          </p:cNvPr>
          <p:cNvSpPr/>
          <p:nvPr/>
        </p:nvSpPr>
        <p:spPr>
          <a:xfrm>
            <a:off x="7742531" y="24950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4" name="Oval 103">
            <a:extLst>
              <a:ext uri="{FF2B5EF4-FFF2-40B4-BE49-F238E27FC236}">
                <a16:creationId xmlns:a16="http://schemas.microsoft.com/office/drawing/2014/main" id="{F3BE65EB-444F-C2C0-65B6-F8596BD4BC09}"/>
              </a:ext>
            </a:extLst>
          </p:cNvPr>
          <p:cNvSpPr/>
          <p:nvPr/>
        </p:nvSpPr>
        <p:spPr>
          <a:xfrm>
            <a:off x="7670518" y="2632522"/>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5" name="Oval 104">
            <a:extLst>
              <a:ext uri="{FF2B5EF4-FFF2-40B4-BE49-F238E27FC236}">
                <a16:creationId xmlns:a16="http://schemas.microsoft.com/office/drawing/2014/main" id="{C0AFC354-7B73-73F8-3523-CD5A693A66CE}"/>
              </a:ext>
            </a:extLst>
          </p:cNvPr>
          <p:cNvSpPr/>
          <p:nvPr/>
        </p:nvSpPr>
        <p:spPr>
          <a:xfrm>
            <a:off x="7856869" y="264268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6" name="Oval 105">
            <a:extLst>
              <a:ext uri="{FF2B5EF4-FFF2-40B4-BE49-F238E27FC236}">
                <a16:creationId xmlns:a16="http://schemas.microsoft.com/office/drawing/2014/main" id="{AD9F9D73-3BA0-27E9-048B-D57F030BBAEA}"/>
              </a:ext>
            </a:extLst>
          </p:cNvPr>
          <p:cNvSpPr/>
          <p:nvPr/>
        </p:nvSpPr>
        <p:spPr>
          <a:xfrm>
            <a:off x="7706760" y="28570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55410482-8DFB-05D1-0AE1-FF613D5BA33B}"/>
              </a:ext>
            </a:extLst>
          </p:cNvPr>
          <p:cNvSpPr/>
          <p:nvPr/>
        </p:nvSpPr>
        <p:spPr>
          <a:xfrm>
            <a:off x="7553169" y="26079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08" name="Oval 107">
            <a:extLst>
              <a:ext uri="{FF2B5EF4-FFF2-40B4-BE49-F238E27FC236}">
                <a16:creationId xmlns:a16="http://schemas.microsoft.com/office/drawing/2014/main" id="{177910C2-74AC-97C8-C4E0-37365598ABE3}"/>
              </a:ext>
            </a:extLst>
          </p:cNvPr>
          <p:cNvSpPr/>
          <p:nvPr/>
        </p:nvSpPr>
        <p:spPr>
          <a:xfrm>
            <a:off x="7558078" y="28344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F2E0727C-2E10-AA21-4EF8-DDCAEE1330BD}"/>
              </a:ext>
            </a:extLst>
          </p:cNvPr>
          <p:cNvSpPr/>
          <p:nvPr/>
        </p:nvSpPr>
        <p:spPr>
          <a:xfrm>
            <a:off x="7976780" y="258737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0" name="Oval 109">
            <a:extLst>
              <a:ext uri="{FF2B5EF4-FFF2-40B4-BE49-F238E27FC236}">
                <a16:creationId xmlns:a16="http://schemas.microsoft.com/office/drawing/2014/main" id="{5FFBA1D3-D2E0-054C-AFC6-A02A9340E165}"/>
              </a:ext>
            </a:extLst>
          </p:cNvPr>
          <p:cNvSpPr/>
          <p:nvPr/>
        </p:nvSpPr>
        <p:spPr>
          <a:xfrm>
            <a:off x="7741962" y="297774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1" name="Oval 110">
            <a:extLst>
              <a:ext uri="{FF2B5EF4-FFF2-40B4-BE49-F238E27FC236}">
                <a16:creationId xmlns:a16="http://schemas.microsoft.com/office/drawing/2014/main" id="{C2999293-7115-ADD7-B69D-EA4A5A9B2D4D}"/>
              </a:ext>
            </a:extLst>
          </p:cNvPr>
          <p:cNvSpPr/>
          <p:nvPr/>
        </p:nvSpPr>
        <p:spPr>
          <a:xfrm>
            <a:off x="7984999" y="28850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FCA9104-735C-EFE3-A537-D46D550F3712}"/>
              </a:ext>
            </a:extLst>
          </p:cNvPr>
          <p:cNvSpPr/>
          <p:nvPr/>
        </p:nvSpPr>
        <p:spPr>
          <a:xfrm>
            <a:off x="8719902" y="249183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3" name="Oval 112">
            <a:extLst>
              <a:ext uri="{FF2B5EF4-FFF2-40B4-BE49-F238E27FC236}">
                <a16:creationId xmlns:a16="http://schemas.microsoft.com/office/drawing/2014/main" id="{E7E78516-4FCC-E179-3EBD-537E8C149D7A}"/>
              </a:ext>
            </a:extLst>
          </p:cNvPr>
          <p:cNvSpPr/>
          <p:nvPr/>
        </p:nvSpPr>
        <p:spPr>
          <a:xfrm>
            <a:off x="8908013" y="2468492"/>
            <a:ext cx="83060" cy="56973"/>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4" name="Oval 113">
            <a:extLst>
              <a:ext uri="{FF2B5EF4-FFF2-40B4-BE49-F238E27FC236}">
                <a16:creationId xmlns:a16="http://schemas.microsoft.com/office/drawing/2014/main" id="{B8BE45ED-97B7-1F7A-907E-80E2C133D397}"/>
              </a:ext>
            </a:extLst>
          </p:cNvPr>
          <p:cNvSpPr/>
          <p:nvPr/>
        </p:nvSpPr>
        <p:spPr>
          <a:xfrm>
            <a:off x="8829822" y="260558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a:extLst>
              <a:ext uri="{FF2B5EF4-FFF2-40B4-BE49-F238E27FC236}">
                <a16:creationId xmlns:a16="http://schemas.microsoft.com/office/drawing/2014/main" id="{A06061F1-5789-9497-76E2-EFC09018DD2E}"/>
              </a:ext>
            </a:extLst>
          </p:cNvPr>
          <p:cNvSpPr/>
          <p:nvPr/>
        </p:nvSpPr>
        <p:spPr>
          <a:xfrm>
            <a:off x="9016173" y="261574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6" name="Oval 115">
            <a:extLst>
              <a:ext uri="{FF2B5EF4-FFF2-40B4-BE49-F238E27FC236}">
                <a16:creationId xmlns:a16="http://schemas.microsoft.com/office/drawing/2014/main" id="{91CE5A58-821D-7FC6-E3E1-64207D9361E8}"/>
              </a:ext>
            </a:extLst>
          </p:cNvPr>
          <p:cNvSpPr/>
          <p:nvPr/>
        </p:nvSpPr>
        <p:spPr>
          <a:xfrm>
            <a:off x="8866064" y="28300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349D55D7-5AB3-8FD1-77D9-C23B3DD41D78}"/>
              </a:ext>
            </a:extLst>
          </p:cNvPr>
          <p:cNvSpPr/>
          <p:nvPr/>
        </p:nvSpPr>
        <p:spPr>
          <a:xfrm>
            <a:off x="8712473" y="25809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18" name="Oval 117">
            <a:extLst>
              <a:ext uri="{FF2B5EF4-FFF2-40B4-BE49-F238E27FC236}">
                <a16:creationId xmlns:a16="http://schemas.microsoft.com/office/drawing/2014/main" id="{D925830A-C51D-DEE6-F14D-ED18AB18706A}"/>
              </a:ext>
            </a:extLst>
          </p:cNvPr>
          <p:cNvSpPr/>
          <p:nvPr/>
        </p:nvSpPr>
        <p:spPr>
          <a:xfrm>
            <a:off x="8717382" y="2807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E110100-3575-0A13-8478-1BA4A05217D1}"/>
              </a:ext>
            </a:extLst>
          </p:cNvPr>
          <p:cNvSpPr/>
          <p:nvPr/>
        </p:nvSpPr>
        <p:spPr>
          <a:xfrm>
            <a:off x="9095722" y="25196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0" name="Oval 119">
            <a:extLst>
              <a:ext uri="{FF2B5EF4-FFF2-40B4-BE49-F238E27FC236}">
                <a16:creationId xmlns:a16="http://schemas.microsoft.com/office/drawing/2014/main" id="{2EFD1156-5A1E-FFB3-FB28-01CA917307FF}"/>
              </a:ext>
            </a:extLst>
          </p:cNvPr>
          <p:cNvSpPr/>
          <p:nvPr/>
        </p:nvSpPr>
        <p:spPr>
          <a:xfrm>
            <a:off x="8866064" y="29515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1" name="Oval 120">
            <a:extLst>
              <a:ext uri="{FF2B5EF4-FFF2-40B4-BE49-F238E27FC236}">
                <a16:creationId xmlns:a16="http://schemas.microsoft.com/office/drawing/2014/main" id="{A87ECFD6-E2E4-95A4-0802-AD72268FD83F}"/>
              </a:ext>
            </a:extLst>
          </p:cNvPr>
          <p:cNvSpPr/>
          <p:nvPr/>
        </p:nvSpPr>
        <p:spPr>
          <a:xfrm>
            <a:off x="9095722" y="289490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5BA1A8A-8678-FE9A-6AA5-7A4773A782F8}"/>
              </a:ext>
            </a:extLst>
          </p:cNvPr>
          <p:cNvSpPr/>
          <p:nvPr/>
        </p:nvSpPr>
        <p:spPr>
          <a:xfrm>
            <a:off x="9187376" y="27048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3" name="Oval 122">
            <a:extLst>
              <a:ext uri="{FF2B5EF4-FFF2-40B4-BE49-F238E27FC236}">
                <a16:creationId xmlns:a16="http://schemas.microsoft.com/office/drawing/2014/main" id="{FE00DA51-EB5C-99ED-EACB-B926432A1D86}"/>
              </a:ext>
            </a:extLst>
          </p:cNvPr>
          <p:cNvSpPr/>
          <p:nvPr/>
        </p:nvSpPr>
        <p:spPr>
          <a:xfrm>
            <a:off x="9878929" y="2524999"/>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4" name="Oval 123">
            <a:extLst>
              <a:ext uri="{FF2B5EF4-FFF2-40B4-BE49-F238E27FC236}">
                <a16:creationId xmlns:a16="http://schemas.microsoft.com/office/drawing/2014/main" id="{DE400A05-8041-97A0-AF83-952CF2B7F5AA}"/>
              </a:ext>
            </a:extLst>
          </p:cNvPr>
          <p:cNvSpPr/>
          <p:nvPr/>
        </p:nvSpPr>
        <p:spPr>
          <a:xfrm>
            <a:off x="10002882" y="2505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5" name="Oval 124">
            <a:extLst>
              <a:ext uri="{FF2B5EF4-FFF2-40B4-BE49-F238E27FC236}">
                <a16:creationId xmlns:a16="http://schemas.microsoft.com/office/drawing/2014/main" id="{178A5312-7AAB-B0E3-DF63-34D53E4D6203}"/>
              </a:ext>
            </a:extLst>
          </p:cNvPr>
          <p:cNvSpPr/>
          <p:nvPr/>
        </p:nvSpPr>
        <p:spPr>
          <a:xfrm>
            <a:off x="9988849" y="2638749"/>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6" name="Oval 125">
            <a:extLst>
              <a:ext uri="{FF2B5EF4-FFF2-40B4-BE49-F238E27FC236}">
                <a16:creationId xmlns:a16="http://schemas.microsoft.com/office/drawing/2014/main" id="{7B4EB4EF-032C-0BE8-805B-83A6DCE266CC}"/>
              </a:ext>
            </a:extLst>
          </p:cNvPr>
          <p:cNvSpPr/>
          <p:nvPr/>
        </p:nvSpPr>
        <p:spPr>
          <a:xfrm>
            <a:off x="10175200" y="26489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7" name="Oval 126">
            <a:extLst>
              <a:ext uri="{FF2B5EF4-FFF2-40B4-BE49-F238E27FC236}">
                <a16:creationId xmlns:a16="http://schemas.microsoft.com/office/drawing/2014/main" id="{D9455450-B963-26DF-F090-EE9124A77025}"/>
              </a:ext>
            </a:extLst>
          </p:cNvPr>
          <p:cNvSpPr/>
          <p:nvPr/>
        </p:nvSpPr>
        <p:spPr>
          <a:xfrm>
            <a:off x="10025091" y="286322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618223B1-88B9-B8D5-6011-1AA630A06514}"/>
              </a:ext>
            </a:extLst>
          </p:cNvPr>
          <p:cNvSpPr/>
          <p:nvPr/>
        </p:nvSpPr>
        <p:spPr>
          <a:xfrm>
            <a:off x="9858841" y="264400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29" name="Oval 128">
            <a:extLst>
              <a:ext uri="{FF2B5EF4-FFF2-40B4-BE49-F238E27FC236}">
                <a16:creationId xmlns:a16="http://schemas.microsoft.com/office/drawing/2014/main" id="{5E217AE3-68F7-3E19-4271-24663DE6E946}"/>
              </a:ext>
            </a:extLst>
          </p:cNvPr>
          <p:cNvSpPr/>
          <p:nvPr/>
        </p:nvSpPr>
        <p:spPr>
          <a:xfrm>
            <a:off x="9876409" y="2840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891F73F0-FA12-B8BF-6B5A-DCCFE0445C1A}"/>
              </a:ext>
            </a:extLst>
          </p:cNvPr>
          <p:cNvSpPr/>
          <p:nvPr/>
        </p:nvSpPr>
        <p:spPr>
          <a:xfrm>
            <a:off x="10201596" y="25093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1" name="Oval 130">
            <a:extLst>
              <a:ext uri="{FF2B5EF4-FFF2-40B4-BE49-F238E27FC236}">
                <a16:creationId xmlns:a16="http://schemas.microsoft.com/office/drawing/2014/main" id="{BCAC0B38-0D70-0D80-0451-F66102DF9B13}"/>
              </a:ext>
            </a:extLst>
          </p:cNvPr>
          <p:cNvSpPr/>
          <p:nvPr/>
        </p:nvSpPr>
        <p:spPr>
          <a:xfrm>
            <a:off x="10039124" y="29752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2" name="Oval 131">
            <a:extLst>
              <a:ext uri="{FF2B5EF4-FFF2-40B4-BE49-F238E27FC236}">
                <a16:creationId xmlns:a16="http://schemas.microsoft.com/office/drawing/2014/main" id="{374EFCB4-1DE6-92BC-DE29-1FA4B6D32963}"/>
              </a:ext>
            </a:extLst>
          </p:cNvPr>
          <p:cNvSpPr/>
          <p:nvPr/>
        </p:nvSpPr>
        <p:spPr>
          <a:xfrm>
            <a:off x="10228449" y="29637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103EEC98-4B4D-1E25-F1C1-97FF9D59D9CC}"/>
              </a:ext>
            </a:extLst>
          </p:cNvPr>
          <p:cNvSpPr/>
          <p:nvPr/>
        </p:nvSpPr>
        <p:spPr>
          <a:xfrm>
            <a:off x="10335559" y="28056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1E8CE6C-D25D-38AA-4A17-AA183441B646}"/>
              </a:ext>
            </a:extLst>
          </p:cNvPr>
          <p:cNvSpPr/>
          <p:nvPr/>
        </p:nvSpPr>
        <p:spPr>
          <a:xfrm>
            <a:off x="10327233" y="26375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35" name="Oval 134">
            <a:extLst>
              <a:ext uri="{FF2B5EF4-FFF2-40B4-BE49-F238E27FC236}">
                <a16:creationId xmlns:a16="http://schemas.microsoft.com/office/drawing/2014/main" id="{CB0C37FF-37FF-ACFC-921C-76C4324F4C94}"/>
              </a:ext>
            </a:extLst>
          </p:cNvPr>
          <p:cNvSpPr/>
          <p:nvPr/>
        </p:nvSpPr>
        <p:spPr>
          <a:xfrm>
            <a:off x="2831591" y="37841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6" name="Oval 135">
            <a:extLst>
              <a:ext uri="{FF2B5EF4-FFF2-40B4-BE49-F238E27FC236}">
                <a16:creationId xmlns:a16="http://schemas.microsoft.com/office/drawing/2014/main" id="{0C1CEBE7-B0C9-5489-B580-B0C17C30EB89}"/>
              </a:ext>
            </a:extLst>
          </p:cNvPr>
          <p:cNvSpPr/>
          <p:nvPr/>
        </p:nvSpPr>
        <p:spPr>
          <a:xfrm>
            <a:off x="2918560" y="38708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7" name="Oval 136">
            <a:extLst>
              <a:ext uri="{FF2B5EF4-FFF2-40B4-BE49-F238E27FC236}">
                <a16:creationId xmlns:a16="http://schemas.microsoft.com/office/drawing/2014/main" id="{D0EC70BF-8752-4F38-ABA9-7661FC7BC621}"/>
              </a:ext>
            </a:extLst>
          </p:cNvPr>
          <p:cNvSpPr/>
          <p:nvPr/>
        </p:nvSpPr>
        <p:spPr>
          <a:xfrm>
            <a:off x="3042513" y="38511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B647B69B-7052-B937-B3CB-B3968D123DEA}"/>
              </a:ext>
            </a:extLst>
          </p:cNvPr>
          <p:cNvSpPr/>
          <p:nvPr/>
        </p:nvSpPr>
        <p:spPr>
          <a:xfrm>
            <a:off x="3028480" y="39846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9" name="Oval 138">
            <a:extLst>
              <a:ext uri="{FF2B5EF4-FFF2-40B4-BE49-F238E27FC236}">
                <a16:creationId xmlns:a16="http://schemas.microsoft.com/office/drawing/2014/main" id="{C142FC16-BEFA-C845-6D74-ABEA1486EE66}"/>
              </a:ext>
            </a:extLst>
          </p:cNvPr>
          <p:cNvSpPr/>
          <p:nvPr/>
        </p:nvSpPr>
        <p:spPr>
          <a:xfrm>
            <a:off x="3214831" y="39947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D660BC84-E9F1-A17E-BC56-6199CD042E3E}"/>
              </a:ext>
            </a:extLst>
          </p:cNvPr>
          <p:cNvSpPr/>
          <p:nvPr/>
        </p:nvSpPr>
        <p:spPr>
          <a:xfrm>
            <a:off x="3064722" y="42091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465398B-C2EF-8AF7-0621-88FE148C6B5F}"/>
              </a:ext>
            </a:extLst>
          </p:cNvPr>
          <p:cNvSpPr/>
          <p:nvPr/>
        </p:nvSpPr>
        <p:spPr>
          <a:xfrm>
            <a:off x="2898472" y="39898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106A6BC-1C3D-CE1F-BBF9-FC9B39C676F1}"/>
              </a:ext>
            </a:extLst>
          </p:cNvPr>
          <p:cNvSpPr/>
          <p:nvPr/>
        </p:nvSpPr>
        <p:spPr>
          <a:xfrm>
            <a:off x="2916040" y="41865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26378A16-C622-6944-F1BD-FDA527A4E0B5}"/>
              </a:ext>
            </a:extLst>
          </p:cNvPr>
          <p:cNvSpPr/>
          <p:nvPr/>
        </p:nvSpPr>
        <p:spPr>
          <a:xfrm>
            <a:off x="3241227" y="38552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74F4106-D367-914F-F594-F3E644057E96}"/>
              </a:ext>
            </a:extLst>
          </p:cNvPr>
          <p:cNvSpPr/>
          <p:nvPr/>
        </p:nvSpPr>
        <p:spPr>
          <a:xfrm>
            <a:off x="3059454" y="43251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8832DA09-970D-11AA-90E1-49482FD4A47F}"/>
              </a:ext>
            </a:extLst>
          </p:cNvPr>
          <p:cNvSpPr/>
          <p:nvPr/>
        </p:nvSpPr>
        <p:spPr>
          <a:xfrm>
            <a:off x="3268080" y="43096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2EC46754-0AA6-E7E9-7E92-07A59A6CE049}"/>
              </a:ext>
            </a:extLst>
          </p:cNvPr>
          <p:cNvSpPr/>
          <p:nvPr/>
        </p:nvSpPr>
        <p:spPr>
          <a:xfrm>
            <a:off x="3375190" y="4151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4A37DBD-9FFE-4F32-CEA7-3BA162FB27AE}"/>
              </a:ext>
            </a:extLst>
          </p:cNvPr>
          <p:cNvSpPr/>
          <p:nvPr/>
        </p:nvSpPr>
        <p:spPr>
          <a:xfrm>
            <a:off x="3366864" y="39834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89A7975E-844D-B014-8320-87FE105D42AF}"/>
              </a:ext>
            </a:extLst>
          </p:cNvPr>
          <p:cNvSpPr/>
          <p:nvPr/>
        </p:nvSpPr>
        <p:spPr>
          <a:xfrm>
            <a:off x="3142347" y="37415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0AD818B-65F9-F554-C288-C83BDE10B81E}"/>
              </a:ext>
            </a:extLst>
          </p:cNvPr>
          <p:cNvSpPr/>
          <p:nvPr/>
        </p:nvSpPr>
        <p:spPr>
          <a:xfrm>
            <a:off x="1683534" y="378850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0" name="Oval 149">
            <a:extLst>
              <a:ext uri="{FF2B5EF4-FFF2-40B4-BE49-F238E27FC236}">
                <a16:creationId xmlns:a16="http://schemas.microsoft.com/office/drawing/2014/main" id="{FDB16322-0C58-0D5E-ABD2-59E1C2255EC7}"/>
              </a:ext>
            </a:extLst>
          </p:cNvPr>
          <p:cNvSpPr/>
          <p:nvPr/>
        </p:nvSpPr>
        <p:spPr>
          <a:xfrm>
            <a:off x="1770503" y="387518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1" name="Oval 150">
            <a:extLst>
              <a:ext uri="{FF2B5EF4-FFF2-40B4-BE49-F238E27FC236}">
                <a16:creationId xmlns:a16="http://schemas.microsoft.com/office/drawing/2014/main" id="{C8D8DDDC-0A89-7082-7E51-F8AE096A9835}"/>
              </a:ext>
            </a:extLst>
          </p:cNvPr>
          <p:cNvSpPr/>
          <p:nvPr/>
        </p:nvSpPr>
        <p:spPr>
          <a:xfrm>
            <a:off x="1894456" y="38554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2" name="Oval 151">
            <a:extLst>
              <a:ext uri="{FF2B5EF4-FFF2-40B4-BE49-F238E27FC236}">
                <a16:creationId xmlns:a16="http://schemas.microsoft.com/office/drawing/2014/main" id="{A48DB1C5-5A9C-EA1F-869A-FEE84AFD8620}"/>
              </a:ext>
            </a:extLst>
          </p:cNvPr>
          <p:cNvSpPr/>
          <p:nvPr/>
        </p:nvSpPr>
        <p:spPr>
          <a:xfrm>
            <a:off x="1880423" y="398893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53" name="Oval 152">
            <a:extLst>
              <a:ext uri="{FF2B5EF4-FFF2-40B4-BE49-F238E27FC236}">
                <a16:creationId xmlns:a16="http://schemas.microsoft.com/office/drawing/2014/main" id="{17CA9177-C9A8-4A83-140B-0B59FDDE4328}"/>
              </a:ext>
            </a:extLst>
          </p:cNvPr>
          <p:cNvSpPr/>
          <p:nvPr/>
        </p:nvSpPr>
        <p:spPr>
          <a:xfrm>
            <a:off x="2066774" y="39990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4" name="Oval 153">
            <a:extLst>
              <a:ext uri="{FF2B5EF4-FFF2-40B4-BE49-F238E27FC236}">
                <a16:creationId xmlns:a16="http://schemas.microsoft.com/office/drawing/2014/main" id="{A7FBD443-B970-E23B-83B8-3904E76D1DA8}"/>
              </a:ext>
            </a:extLst>
          </p:cNvPr>
          <p:cNvSpPr/>
          <p:nvPr/>
        </p:nvSpPr>
        <p:spPr>
          <a:xfrm>
            <a:off x="1916665" y="421341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5" name="Oval 154">
            <a:extLst>
              <a:ext uri="{FF2B5EF4-FFF2-40B4-BE49-F238E27FC236}">
                <a16:creationId xmlns:a16="http://schemas.microsoft.com/office/drawing/2014/main" id="{9F5AC0B1-C253-C09A-3231-4DAA8D8E83B9}"/>
              </a:ext>
            </a:extLst>
          </p:cNvPr>
          <p:cNvSpPr/>
          <p:nvPr/>
        </p:nvSpPr>
        <p:spPr>
          <a:xfrm>
            <a:off x="1750415" y="39941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6" name="Oval 155">
            <a:extLst>
              <a:ext uri="{FF2B5EF4-FFF2-40B4-BE49-F238E27FC236}">
                <a16:creationId xmlns:a16="http://schemas.microsoft.com/office/drawing/2014/main" id="{C2513290-D435-07BF-040C-F4A3D8E01CBD}"/>
              </a:ext>
            </a:extLst>
          </p:cNvPr>
          <p:cNvSpPr/>
          <p:nvPr/>
        </p:nvSpPr>
        <p:spPr>
          <a:xfrm>
            <a:off x="1767983" y="4190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7" name="Oval 156">
            <a:extLst>
              <a:ext uri="{FF2B5EF4-FFF2-40B4-BE49-F238E27FC236}">
                <a16:creationId xmlns:a16="http://schemas.microsoft.com/office/drawing/2014/main" id="{9733E6A0-154D-B669-E9E0-1F9E96534316}"/>
              </a:ext>
            </a:extLst>
          </p:cNvPr>
          <p:cNvSpPr/>
          <p:nvPr/>
        </p:nvSpPr>
        <p:spPr>
          <a:xfrm>
            <a:off x="2093170" y="38595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8" name="Oval 157">
            <a:extLst>
              <a:ext uri="{FF2B5EF4-FFF2-40B4-BE49-F238E27FC236}">
                <a16:creationId xmlns:a16="http://schemas.microsoft.com/office/drawing/2014/main" id="{B9F4BE84-42D2-7DBA-D1EA-C9375E60DD4C}"/>
              </a:ext>
            </a:extLst>
          </p:cNvPr>
          <p:cNvSpPr/>
          <p:nvPr/>
        </p:nvSpPr>
        <p:spPr>
          <a:xfrm>
            <a:off x="1911397" y="43294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59" name="Oval 158">
            <a:extLst>
              <a:ext uri="{FF2B5EF4-FFF2-40B4-BE49-F238E27FC236}">
                <a16:creationId xmlns:a16="http://schemas.microsoft.com/office/drawing/2014/main" id="{51934B26-A0A7-7CE8-63E8-7B16CE5B3AB3}"/>
              </a:ext>
            </a:extLst>
          </p:cNvPr>
          <p:cNvSpPr/>
          <p:nvPr/>
        </p:nvSpPr>
        <p:spPr>
          <a:xfrm>
            <a:off x="2120023" y="43139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0" name="Oval 159">
            <a:extLst>
              <a:ext uri="{FF2B5EF4-FFF2-40B4-BE49-F238E27FC236}">
                <a16:creationId xmlns:a16="http://schemas.microsoft.com/office/drawing/2014/main" id="{80D6EB4A-0BA2-20D3-E108-E381BF04DE86}"/>
              </a:ext>
            </a:extLst>
          </p:cNvPr>
          <p:cNvSpPr/>
          <p:nvPr/>
        </p:nvSpPr>
        <p:spPr>
          <a:xfrm>
            <a:off x="2227133" y="41558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1" name="Oval 160">
            <a:extLst>
              <a:ext uri="{FF2B5EF4-FFF2-40B4-BE49-F238E27FC236}">
                <a16:creationId xmlns:a16="http://schemas.microsoft.com/office/drawing/2014/main" id="{E1F5A5C8-6219-5988-00C3-6043A6FF9CE7}"/>
              </a:ext>
            </a:extLst>
          </p:cNvPr>
          <p:cNvSpPr/>
          <p:nvPr/>
        </p:nvSpPr>
        <p:spPr>
          <a:xfrm>
            <a:off x="2218807" y="39877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2" name="Oval 161">
            <a:extLst>
              <a:ext uri="{FF2B5EF4-FFF2-40B4-BE49-F238E27FC236}">
                <a16:creationId xmlns:a16="http://schemas.microsoft.com/office/drawing/2014/main" id="{930D778C-B313-AA46-EF94-2BEE84311F64}"/>
              </a:ext>
            </a:extLst>
          </p:cNvPr>
          <p:cNvSpPr/>
          <p:nvPr/>
        </p:nvSpPr>
        <p:spPr>
          <a:xfrm>
            <a:off x="1994290" y="37361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163" name="Oval 162">
            <a:extLst>
              <a:ext uri="{FF2B5EF4-FFF2-40B4-BE49-F238E27FC236}">
                <a16:creationId xmlns:a16="http://schemas.microsoft.com/office/drawing/2014/main" id="{81D0454C-3D5A-DDEC-7D05-19A6740B0EDF}"/>
              </a:ext>
            </a:extLst>
          </p:cNvPr>
          <p:cNvSpPr/>
          <p:nvPr/>
        </p:nvSpPr>
        <p:spPr>
          <a:xfrm>
            <a:off x="1667434"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4" name="Oval 163">
            <a:extLst>
              <a:ext uri="{FF2B5EF4-FFF2-40B4-BE49-F238E27FC236}">
                <a16:creationId xmlns:a16="http://schemas.microsoft.com/office/drawing/2014/main" id="{65B2608F-D266-4D86-7547-F3AD0C8302BE}"/>
              </a:ext>
            </a:extLst>
          </p:cNvPr>
          <p:cNvSpPr/>
          <p:nvPr/>
        </p:nvSpPr>
        <p:spPr>
          <a:xfrm>
            <a:off x="1754403"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5" name="Oval 164">
            <a:extLst>
              <a:ext uri="{FF2B5EF4-FFF2-40B4-BE49-F238E27FC236}">
                <a16:creationId xmlns:a16="http://schemas.microsoft.com/office/drawing/2014/main" id="{79C68272-5FB2-67F9-375D-C8254059F9D3}"/>
              </a:ext>
            </a:extLst>
          </p:cNvPr>
          <p:cNvSpPr/>
          <p:nvPr/>
        </p:nvSpPr>
        <p:spPr>
          <a:xfrm>
            <a:off x="1878356"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08D77B72-52E6-091B-5E3D-168F447EEFA3}"/>
              </a:ext>
            </a:extLst>
          </p:cNvPr>
          <p:cNvSpPr/>
          <p:nvPr/>
        </p:nvSpPr>
        <p:spPr>
          <a:xfrm>
            <a:off x="1864323"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7" name="Oval 166">
            <a:extLst>
              <a:ext uri="{FF2B5EF4-FFF2-40B4-BE49-F238E27FC236}">
                <a16:creationId xmlns:a16="http://schemas.microsoft.com/office/drawing/2014/main" id="{1DAB1392-2732-9009-4878-0046A5DF8840}"/>
              </a:ext>
            </a:extLst>
          </p:cNvPr>
          <p:cNvSpPr/>
          <p:nvPr/>
        </p:nvSpPr>
        <p:spPr>
          <a:xfrm>
            <a:off x="2050674"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E1F032E-FA55-DFF0-9974-7CEDB32D8736}"/>
              </a:ext>
            </a:extLst>
          </p:cNvPr>
          <p:cNvSpPr/>
          <p:nvPr/>
        </p:nvSpPr>
        <p:spPr>
          <a:xfrm>
            <a:off x="1900565"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FED40CDB-763D-68AF-FFF7-996BC3FCEE20}"/>
              </a:ext>
            </a:extLst>
          </p:cNvPr>
          <p:cNvSpPr/>
          <p:nvPr/>
        </p:nvSpPr>
        <p:spPr>
          <a:xfrm>
            <a:off x="1734315"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B5004E7A-DAA5-CFA9-4FCB-F7B086D38187}"/>
              </a:ext>
            </a:extLst>
          </p:cNvPr>
          <p:cNvSpPr/>
          <p:nvPr/>
        </p:nvSpPr>
        <p:spPr>
          <a:xfrm>
            <a:off x="1751883"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F43470CC-D899-6E6B-D312-7179CB3ECD65}"/>
              </a:ext>
            </a:extLst>
          </p:cNvPr>
          <p:cNvSpPr/>
          <p:nvPr/>
        </p:nvSpPr>
        <p:spPr>
          <a:xfrm>
            <a:off x="2077070"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FEF22AD3-0953-F085-0C5F-81E5D6568DBB}"/>
              </a:ext>
            </a:extLst>
          </p:cNvPr>
          <p:cNvSpPr/>
          <p:nvPr/>
        </p:nvSpPr>
        <p:spPr>
          <a:xfrm>
            <a:off x="1895297"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BFCF7249-0323-ADE2-9B0B-850F43DB4269}"/>
              </a:ext>
            </a:extLst>
          </p:cNvPr>
          <p:cNvSpPr/>
          <p:nvPr/>
        </p:nvSpPr>
        <p:spPr>
          <a:xfrm>
            <a:off x="2104466"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41CA4994-660A-4BB1-9D29-CF4C799C3368}"/>
              </a:ext>
            </a:extLst>
          </p:cNvPr>
          <p:cNvSpPr/>
          <p:nvPr/>
        </p:nvSpPr>
        <p:spPr>
          <a:xfrm>
            <a:off x="2294361" y="56513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8ACF465F-D750-9F85-33F9-AFDF036A03EA}"/>
              </a:ext>
            </a:extLst>
          </p:cNvPr>
          <p:cNvSpPr/>
          <p:nvPr/>
        </p:nvSpPr>
        <p:spPr>
          <a:xfrm>
            <a:off x="2202707"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6E7424E-568F-12DD-5458-C2E779977A99}"/>
              </a:ext>
            </a:extLst>
          </p:cNvPr>
          <p:cNvSpPr/>
          <p:nvPr/>
        </p:nvSpPr>
        <p:spPr>
          <a:xfrm>
            <a:off x="1978190"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FBB600D-805D-29A3-617A-64846003CA3F}"/>
              </a:ext>
            </a:extLst>
          </p:cNvPr>
          <p:cNvSpPr/>
          <p:nvPr/>
        </p:nvSpPr>
        <p:spPr>
          <a:xfrm>
            <a:off x="2263366" y="5208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1B0F7256-5FEE-5F2F-C057-578D4970AAF5}"/>
              </a:ext>
            </a:extLst>
          </p:cNvPr>
          <p:cNvSpPr/>
          <p:nvPr/>
        </p:nvSpPr>
        <p:spPr>
          <a:xfrm>
            <a:off x="2779525" y="5135503"/>
            <a:ext cx="836123" cy="836123"/>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9" name="Oval 178">
            <a:extLst>
              <a:ext uri="{FF2B5EF4-FFF2-40B4-BE49-F238E27FC236}">
                <a16:creationId xmlns:a16="http://schemas.microsoft.com/office/drawing/2014/main" id="{F6B0EE77-17A8-1F29-583E-1C8FD50F8E8A}"/>
              </a:ext>
            </a:extLst>
          </p:cNvPr>
          <p:cNvSpPr/>
          <p:nvPr/>
        </p:nvSpPr>
        <p:spPr>
          <a:xfrm>
            <a:off x="2850063" y="5219203"/>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0" name="Oval 179">
            <a:extLst>
              <a:ext uri="{FF2B5EF4-FFF2-40B4-BE49-F238E27FC236}">
                <a16:creationId xmlns:a16="http://schemas.microsoft.com/office/drawing/2014/main" id="{6A989D74-C4A4-0BC6-4C26-EC86C7DA50D9}"/>
              </a:ext>
            </a:extLst>
          </p:cNvPr>
          <p:cNvSpPr/>
          <p:nvPr/>
        </p:nvSpPr>
        <p:spPr>
          <a:xfrm>
            <a:off x="2937032" y="5305887"/>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1" name="Oval 180">
            <a:extLst>
              <a:ext uri="{FF2B5EF4-FFF2-40B4-BE49-F238E27FC236}">
                <a16:creationId xmlns:a16="http://schemas.microsoft.com/office/drawing/2014/main" id="{4F81519C-1C10-1412-1B80-875A28A3CADE}"/>
              </a:ext>
            </a:extLst>
          </p:cNvPr>
          <p:cNvSpPr/>
          <p:nvPr/>
        </p:nvSpPr>
        <p:spPr>
          <a:xfrm>
            <a:off x="3060985" y="52861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D31CC757-0C76-8F2C-0D46-948EE621A7A0}"/>
              </a:ext>
            </a:extLst>
          </p:cNvPr>
          <p:cNvSpPr/>
          <p:nvPr/>
        </p:nvSpPr>
        <p:spPr>
          <a:xfrm>
            <a:off x="3046952" y="5419637"/>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3" name="Oval 182">
            <a:extLst>
              <a:ext uri="{FF2B5EF4-FFF2-40B4-BE49-F238E27FC236}">
                <a16:creationId xmlns:a16="http://schemas.microsoft.com/office/drawing/2014/main" id="{BFDD3203-F82F-0C46-5511-1842CCF56935}"/>
              </a:ext>
            </a:extLst>
          </p:cNvPr>
          <p:cNvSpPr/>
          <p:nvPr/>
        </p:nvSpPr>
        <p:spPr>
          <a:xfrm>
            <a:off x="3233303" y="54297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4018F0AD-8E91-BDC1-04DE-EBB5453C1AE5}"/>
              </a:ext>
            </a:extLst>
          </p:cNvPr>
          <p:cNvSpPr/>
          <p:nvPr/>
        </p:nvSpPr>
        <p:spPr>
          <a:xfrm>
            <a:off x="3083194" y="56441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CC4DD4AE-D7A6-894E-A26C-08BD4FEE66F7}"/>
              </a:ext>
            </a:extLst>
          </p:cNvPr>
          <p:cNvSpPr/>
          <p:nvPr/>
        </p:nvSpPr>
        <p:spPr>
          <a:xfrm>
            <a:off x="2916944" y="5424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7868ECC0-418F-8A88-754C-195A97CEF6E4}"/>
              </a:ext>
            </a:extLst>
          </p:cNvPr>
          <p:cNvSpPr/>
          <p:nvPr/>
        </p:nvSpPr>
        <p:spPr>
          <a:xfrm>
            <a:off x="2934512" y="562157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47AD6B33-4499-09C5-F2A1-4B4626D2F71A}"/>
              </a:ext>
            </a:extLst>
          </p:cNvPr>
          <p:cNvSpPr/>
          <p:nvPr/>
        </p:nvSpPr>
        <p:spPr>
          <a:xfrm>
            <a:off x="3259699" y="529027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0384EC8F-BB02-1C5F-9FBE-8032C33B8E85}"/>
              </a:ext>
            </a:extLst>
          </p:cNvPr>
          <p:cNvSpPr/>
          <p:nvPr/>
        </p:nvSpPr>
        <p:spPr>
          <a:xfrm>
            <a:off x="3077926" y="57601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3C0A7D27-7A45-D2EF-8568-C55E545B4FEF}"/>
              </a:ext>
            </a:extLst>
          </p:cNvPr>
          <p:cNvSpPr/>
          <p:nvPr/>
        </p:nvSpPr>
        <p:spPr>
          <a:xfrm>
            <a:off x="3287095" y="57442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073A907A-E556-6888-DAD1-2075A086135D}"/>
              </a:ext>
            </a:extLst>
          </p:cNvPr>
          <p:cNvSpPr/>
          <p:nvPr/>
        </p:nvSpPr>
        <p:spPr>
          <a:xfrm>
            <a:off x="3393662" y="5586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8F8711CA-A06D-A58A-B2D4-53E653C12E84}"/>
              </a:ext>
            </a:extLst>
          </p:cNvPr>
          <p:cNvSpPr/>
          <p:nvPr/>
        </p:nvSpPr>
        <p:spPr>
          <a:xfrm>
            <a:off x="3385336" y="5418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C55FD25B-4D3D-81DD-633F-BFE7275009D3}"/>
              </a:ext>
            </a:extLst>
          </p:cNvPr>
          <p:cNvSpPr/>
          <p:nvPr/>
        </p:nvSpPr>
        <p:spPr>
          <a:xfrm>
            <a:off x="3160819" y="517652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8C151ACF-9620-DB80-703C-785184B93A7C}"/>
              </a:ext>
            </a:extLst>
          </p:cNvPr>
          <p:cNvSpPr/>
          <p:nvPr/>
        </p:nvSpPr>
        <p:spPr>
          <a:xfrm>
            <a:off x="3445995" y="522495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911BCAA-9A98-8997-5E28-4283F09038E3}"/>
              </a:ext>
            </a:extLst>
          </p:cNvPr>
          <p:cNvSpPr/>
          <p:nvPr/>
        </p:nvSpPr>
        <p:spPr>
          <a:xfrm>
            <a:off x="2862553" y="58275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5" name="TextBox 194">
            <a:extLst>
              <a:ext uri="{FF2B5EF4-FFF2-40B4-BE49-F238E27FC236}">
                <a16:creationId xmlns:a16="http://schemas.microsoft.com/office/drawing/2014/main" id="{73255F57-E9F1-7D43-799D-D659FB49A6C4}"/>
              </a:ext>
            </a:extLst>
          </p:cNvPr>
          <p:cNvSpPr txBox="1"/>
          <p:nvPr/>
        </p:nvSpPr>
        <p:spPr>
          <a:xfrm>
            <a:off x="3801485" y="3583449"/>
            <a:ext cx="376926" cy="276999"/>
          </a:xfrm>
          <a:prstGeom prst="rect">
            <a:avLst/>
          </a:prstGeom>
          <a:noFill/>
        </p:spPr>
        <p:txBody>
          <a:bodyPr wrap="square" rtlCol="0">
            <a:spAutoFit/>
          </a:bodyPr>
          <a:lstStyle/>
          <a:p>
            <a:r>
              <a:rPr lang="en-US" sz="1200" dirty="0">
                <a:latin typeface="Work Sans" pitchFamily="2" charset="0"/>
              </a:rPr>
              <a:t>13</a:t>
            </a:r>
          </a:p>
        </p:txBody>
      </p:sp>
      <p:sp>
        <p:nvSpPr>
          <p:cNvPr id="196" name="TextBox 195">
            <a:extLst>
              <a:ext uri="{FF2B5EF4-FFF2-40B4-BE49-F238E27FC236}">
                <a16:creationId xmlns:a16="http://schemas.microsoft.com/office/drawing/2014/main" id="{3A846F8B-18CC-F7B5-E29E-482F7582CD3A}"/>
              </a:ext>
            </a:extLst>
          </p:cNvPr>
          <p:cNvSpPr txBox="1"/>
          <p:nvPr/>
        </p:nvSpPr>
        <p:spPr>
          <a:xfrm>
            <a:off x="4960358" y="3597106"/>
            <a:ext cx="376926" cy="276999"/>
          </a:xfrm>
          <a:prstGeom prst="rect">
            <a:avLst/>
          </a:prstGeom>
          <a:noFill/>
        </p:spPr>
        <p:txBody>
          <a:bodyPr wrap="square" rtlCol="0">
            <a:spAutoFit/>
          </a:bodyPr>
          <a:lstStyle/>
          <a:p>
            <a:r>
              <a:rPr lang="en-US" sz="1200" dirty="0">
                <a:latin typeface="Work Sans" pitchFamily="2" charset="0"/>
              </a:rPr>
              <a:t>14</a:t>
            </a:r>
          </a:p>
        </p:txBody>
      </p:sp>
      <p:sp>
        <p:nvSpPr>
          <p:cNvPr id="197" name="TextBox 196">
            <a:extLst>
              <a:ext uri="{FF2B5EF4-FFF2-40B4-BE49-F238E27FC236}">
                <a16:creationId xmlns:a16="http://schemas.microsoft.com/office/drawing/2014/main" id="{335951AF-C94D-4CAD-6359-4990AAF7C1D7}"/>
              </a:ext>
            </a:extLst>
          </p:cNvPr>
          <p:cNvSpPr txBox="1"/>
          <p:nvPr/>
        </p:nvSpPr>
        <p:spPr>
          <a:xfrm>
            <a:off x="6123169" y="3600529"/>
            <a:ext cx="376926" cy="276999"/>
          </a:xfrm>
          <a:prstGeom prst="rect">
            <a:avLst/>
          </a:prstGeom>
          <a:noFill/>
        </p:spPr>
        <p:txBody>
          <a:bodyPr wrap="square" rtlCol="0">
            <a:spAutoFit/>
          </a:bodyPr>
          <a:lstStyle/>
          <a:p>
            <a:r>
              <a:rPr lang="en-US" sz="1200" dirty="0">
                <a:latin typeface="Work Sans" pitchFamily="2" charset="0"/>
              </a:rPr>
              <a:t>15</a:t>
            </a:r>
          </a:p>
        </p:txBody>
      </p:sp>
      <p:sp>
        <p:nvSpPr>
          <p:cNvPr id="198" name="TextBox 197">
            <a:extLst>
              <a:ext uri="{FF2B5EF4-FFF2-40B4-BE49-F238E27FC236}">
                <a16:creationId xmlns:a16="http://schemas.microsoft.com/office/drawing/2014/main" id="{EA0FD3F1-3B41-FA07-5EFD-C772C2BAE8C2}"/>
              </a:ext>
            </a:extLst>
          </p:cNvPr>
          <p:cNvSpPr txBox="1"/>
          <p:nvPr/>
        </p:nvSpPr>
        <p:spPr>
          <a:xfrm>
            <a:off x="7274224" y="3596742"/>
            <a:ext cx="376926" cy="276999"/>
          </a:xfrm>
          <a:prstGeom prst="rect">
            <a:avLst/>
          </a:prstGeom>
          <a:noFill/>
        </p:spPr>
        <p:txBody>
          <a:bodyPr wrap="square" rtlCol="0">
            <a:spAutoFit/>
          </a:bodyPr>
          <a:lstStyle/>
          <a:p>
            <a:r>
              <a:rPr lang="en-US" sz="1200" dirty="0">
                <a:latin typeface="Work Sans" pitchFamily="2" charset="0"/>
              </a:rPr>
              <a:t>16</a:t>
            </a:r>
          </a:p>
        </p:txBody>
      </p:sp>
      <p:sp>
        <p:nvSpPr>
          <p:cNvPr id="199" name="TextBox 198">
            <a:extLst>
              <a:ext uri="{FF2B5EF4-FFF2-40B4-BE49-F238E27FC236}">
                <a16:creationId xmlns:a16="http://schemas.microsoft.com/office/drawing/2014/main" id="{6D61E985-8AED-2921-EE20-22F0593654C3}"/>
              </a:ext>
            </a:extLst>
          </p:cNvPr>
          <p:cNvSpPr txBox="1"/>
          <p:nvPr/>
        </p:nvSpPr>
        <p:spPr>
          <a:xfrm>
            <a:off x="8440409" y="3601265"/>
            <a:ext cx="376926" cy="276999"/>
          </a:xfrm>
          <a:prstGeom prst="rect">
            <a:avLst/>
          </a:prstGeom>
          <a:noFill/>
        </p:spPr>
        <p:txBody>
          <a:bodyPr wrap="square" rtlCol="0">
            <a:spAutoFit/>
          </a:bodyPr>
          <a:lstStyle/>
          <a:p>
            <a:r>
              <a:rPr lang="en-US" sz="1200" dirty="0">
                <a:latin typeface="Work Sans" pitchFamily="2" charset="0"/>
              </a:rPr>
              <a:t>17</a:t>
            </a:r>
          </a:p>
        </p:txBody>
      </p:sp>
      <p:sp>
        <p:nvSpPr>
          <p:cNvPr id="200" name="TextBox 199">
            <a:extLst>
              <a:ext uri="{FF2B5EF4-FFF2-40B4-BE49-F238E27FC236}">
                <a16:creationId xmlns:a16="http://schemas.microsoft.com/office/drawing/2014/main" id="{ED2167D2-54F8-05BD-B6C9-FA049B8FAB66}"/>
              </a:ext>
            </a:extLst>
          </p:cNvPr>
          <p:cNvSpPr txBox="1"/>
          <p:nvPr/>
        </p:nvSpPr>
        <p:spPr>
          <a:xfrm>
            <a:off x="9583110" y="3583726"/>
            <a:ext cx="376926" cy="276999"/>
          </a:xfrm>
          <a:prstGeom prst="rect">
            <a:avLst/>
          </a:prstGeom>
          <a:noFill/>
        </p:spPr>
        <p:txBody>
          <a:bodyPr wrap="square" rtlCol="0">
            <a:spAutoFit/>
          </a:bodyPr>
          <a:lstStyle/>
          <a:p>
            <a:r>
              <a:rPr lang="en-US" sz="1200" dirty="0">
                <a:latin typeface="Work Sans" pitchFamily="2" charset="0"/>
              </a:rPr>
              <a:t>18</a:t>
            </a:r>
          </a:p>
        </p:txBody>
      </p:sp>
      <p:sp>
        <p:nvSpPr>
          <p:cNvPr id="201" name="Oval 200">
            <a:extLst>
              <a:ext uri="{FF2B5EF4-FFF2-40B4-BE49-F238E27FC236}">
                <a16:creationId xmlns:a16="http://schemas.microsoft.com/office/drawing/2014/main" id="{DBCF8FCE-2BA7-6BFE-D008-7D68B1E61C9E}"/>
              </a:ext>
            </a:extLst>
          </p:cNvPr>
          <p:cNvSpPr/>
          <p:nvPr/>
        </p:nvSpPr>
        <p:spPr>
          <a:xfrm>
            <a:off x="3146920" y="442101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868484BC-324D-19E1-DDBB-5CD44DF4CD79}"/>
              </a:ext>
            </a:extLst>
          </p:cNvPr>
          <p:cNvSpPr/>
          <p:nvPr/>
        </p:nvSpPr>
        <p:spPr>
          <a:xfrm>
            <a:off x="3981880" y="3765092"/>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3" name="Oval 202">
            <a:extLst>
              <a:ext uri="{FF2B5EF4-FFF2-40B4-BE49-F238E27FC236}">
                <a16:creationId xmlns:a16="http://schemas.microsoft.com/office/drawing/2014/main" id="{6E479EB0-9CB2-91D6-99D0-BC12EED2EC92}"/>
              </a:ext>
            </a:extLst>
          </p:cNvPr>
          <p:cNvSpPr/>
          <p:nvPr/>
        </p:nvSpPr>
        <p:spPr>
          <a:xfrm>
            <a:off x="4068849" y="3851776"/>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4" name="Oval 203">
            <a:extLst>
              <a:ext uri="{FF2B5EF4-FFF2-40B4-BE49-F238E27FC236}">
                <a16:creationId xmlns:a16="http://schemas.microsoft.com/office/drawing/2014/main" id="{94D2D66E-0DF8-FF01-1A18-AEA578180FA9}"/>
              </a:ext>
            </a:extLst>
          </p:cNvPr>
          <p:cNvSpPr/>
          <p:nvPr/>
        </p:nvSpPr>
        <p:spPr>
          <a:xfrm>
            <a:off x="4192802" y="3832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5" name="Oval 204">
            <a:extLst>
              <a:ext uri="{FF2B5EF4-FFF2-40B4-BE49-F238E27FC236}">
                <a16:creationId xmlns:a16="http://schemas.microsoft.com/office/drawing/2014/main" id="{5E5ABCA2-C154-0918-AB47-6D543D6F581A}"/>
              </a:ext>
            </a:extLst>
          </p:cNvPr>
          <p:cNvSpPr/>
          <p:nvPr/>
        </p:nvSpPr>
        <p:spPr>
          <a:xfrm>
            <a:off x="4178769" y="3965526"/>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6" name="Oval 205">
            <a:extLst>
              <a:ext uri="{FF2B5EF4-FFF2-40B4-BE49-F238E27FC236}">
                <a16:creationId xmlns:a16="http://schemas.microsoft.com/office/drawing/2014/main" id="{1FB6706E-CC75-3A5F-736F-CB862646ED09}"/>
              </a:ext>
            </a:extLst>
          </p:cNvPr>
          <p:cNvSpPr/>
          <p:nvPr/>
        </p:nvSpPr>
        <p:spPr>
          <a:xfrm>
            <a:off x="4365120" y="39756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56F8FD63-9632-99B3-C9F5-8EA9846F8E66}"/>
              </a:ext>
            </a:extLst>
          </p:cNvPr>
          <p:cNvSpPr/>
          <p:nvPr/>
        </p:nvSpPr>
        <p:spPr>
          <a:xfrm>
            <a:off x="4215011" y="41900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765B6CAD-05AC-825A-265C-5B0AFF253B13}"/>
              </a:ext>
            </a:extLst>
          </p:cNvPr>
          <p:cNvSpPr/>
          <p:nvPr/>
        </p:nvSpPr>
        <p:spPr>
          <a:xfrm>
            <a:off x="4048761" y="397078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9" name="Oval 208">
            <a:extLst>
              <a:ext uri="{FF2B5EF4-FFF2-40B4-BE49-F238E27FC236}">
                <a16:creationId xmlns:a16="http://schemas.microsoft.com/office/drawing/2014/main" id="{8305285B-B62A-55D4-B082-EAAFDDBE646D}"/>
              </a:ext>
            </a:extLst>
          </p:cNvPr>
          <p:cNvSpPr/>
          <p:nvPr/>
        </p:nvSpPr>
        <p:spPr>
          <a:xfrm>
            <a:off x="4066329" y="416746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179A45DC-23F1-0631-9669-6FB1FBD0C487}"/>
              </a:ext>
            </a:extLst>
          </p:cNvPr>
          <p:cNvSpPr/>
          <p:nvPr/>
        </p:nvSpPr>
        <p:spPr>
          <a:xfrm>
            <a:off x="4391516" y="38361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8A2F1481-7B61-95F0-4AC9-EFAF9FBB4811}"/>
              </a:ext>
            </a:extLst>
          </p:cNvPr>
          <p:cNvSpPr/>
          <p:nvPr/>
        </p:nvSpPr>
        <p:spPr>
          <a:xfrm>
            <a:off x="4209743" y="43060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A5BFD2E5-3BEA-487F-8FEC-A1B6E302A266}"/>
              </a:ext>
            </a:extLst>
          </p:cNvPr>
          <p:cNvSpPr/>
          <p:nvPr/>
        </p:nvSpPr>
        <p:spPr>
          <a:xfrm>
            <a:off x="4418369" y="42905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104A3F4-1B44-1603-23C8-5E2B9D77CF44}"/>
              </a:ext>
            </a:extLst>
          </p:cNvPr>
          <p:cNvSpPr/>
          <p:nvPr/>
        </p:nvSpPr>
        <p:spPr>
          <a:xfrm>
            <a:off x="4525479" y="41324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C6BB3599-FB8A-3BFB-7124-D83236A39C9F}"/>
              </a:ext>
            </a:extLst>
          </p:cNvPr>
          <p:cNvSpPr/>
          <p:nvPr/>
        </p:nvSpPr>
        <p:spPr>
          <a:xfrm>
            <a:off x="4517153" y="396436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DF4EA0A4-BDA9-E3BA-188F-66749117DA42}"/>
              </a:ext>
            </a:extLst>
          </p:cNvPr>
          <p:cNvSpPr/>
          <p:nvPr/>
        </p:nvSpPr>
        <p:spPr>
          <a:xfrm>
            <a:off x="4292636" y="372241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D5E828CC-76EA-837C-E8B7-2B32B7170890}"/>
              </a:ext>
            </a:extLst>
          </p:cNvPr>
          <p:cNvSpPr/>
          <p:nvPr/>
        </p:nvSpPr>
        <p:spPr>
          <a:xfrm>
            <a:off x="4296230" y="43956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5C4FB3D3-224A-9EF9-86F4-4886F1F1B326}"/>
              </a:ext>
            </a:extLst>
          </p:cNvPr>
          <p:cNvSpPr/>
          <p:nvPr/>
        </p:nvSpPr>
        <p:spPr>
          <a:xfrm>
            <a:off x="3941871" y="407028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254D8872-FCF4-3500-9F91-3EB9FA6EE265}"/>
              </a:ext>
            </a:extLst>
          </p:cNvPr>
          <p:cNvSpPr/>
          <p:nvPr/>
        </p:nvSpPr>
        <p:spPr>
          <a:xfrm>
            <a:off x="5140395" y="378493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Oval 218">
            <a:extLst>
              <a:ext uri="{FF2B5EF4-FFF2-40B4-BE49-F238E27FC236}">
                <a16:creationId xmlns:a16="http://schemas.microsoft.com/office/drawing/2014/main" id="{6C0CC40C-E5DD-4261-9C49-624FB664656F}"/>
              </a:ext>
            </a:extLst>
          </p:cNvPr>
          <p:cNvSpPr/>
          <p:nvPr/>
        </p:nvSpPr>
        <p:spPr>
          <a:xfrm>
            <a:off x="5227364" y="387161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0" name="Oval 219">
            <a:extLst>
              <a:ext uri="{FF2B5EF4-FFF2-40B4-BE49-F238E27FC236}">
                <a16:creationId xmlns:a16="http://schemas.microsoft.com/office/drawing/2014/main" id="{6BAD83AF-CD42-3B85-24DB-85D029E3F8D7}"/>
              </a:ext>
            </a:extLst>
          </p:cNvPr>
          <p:cNvSpPr/>
          <p:nvPr/>
        </p:nvSpPr>
        <p:spPr>
          <a:xfrm>
            <a:off x="5351317" y="3851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1" name="Oval 220">
            <a:extLst>
              <a:ext uri="{FF2B5EF4-FFF2-40B4-BE49-F238E27FC236}">
                <a16:creationId xmlns:a16="http://schemas.microsoft.com/office/drawing/2014/main" id="{2F7FEC39-FF34-9E90-41A0-83B685A1EAA4}"/>
              </a:ext>
            </a:extLst>
          </p:cNvPr>
          <p:cNvSpPr/>
          <p:nvPr/>
        </p:nvSpPr>
        <p:spPr>
          <a:xfrm>
            <a:off x="5337284" y="398536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22" name="Oval 221">
            <a:extLst>
              <a:ext uri="{FF2B5EF4-FFF2-40B4-BE49-F238E27FC236}">
                <a16:creationId xmlns:a16="http://schemas.microsoft.com/office/drawing/2014/main" id="{FDA5C322-6BBB-9A37-850E-303663105DF7}"/>
              </a:ext>
            </a:extLst>
          </p:cNvPr>
          <p:cNvSpPr/>
          <p:nvPr/>
        </p:nvSpPr>
        <p:spPr>
          <a:xfrm>
            <a:off x="5523635" y="39955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3" name="Oval 222">
            <a:extLst>
              <a:ext uri="{FF2B5EF4-FFF2-40B4-BE49-F238E27FC236}">
                <a16:creationId xmlns:a16="http://schemas.microsoft.com/office/drawing/2014/main" id="{13A9A68E-657A-BD26-B8CF-62AAC6527CC4}"/>
              </a:ext>
            </a:extLst>
          </p:cNvPr>
          <p:cNvSpPr/>
          <p:nvPr/>
        </p:nvSpPr>
        <p:spPr>
          <a:xfrm>
            <a:off x="5373526" y="42098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4" name="Oval 223">
            <a:extLst>
              <a:ext uri="{FF2B5EF4-FFF2-40B4-BE49-F238E27FC236}">
                <a16:creationId xmlns:a16="http://schemas.microsoft.com/office/drawing/2014/main" id="{DE884B92-0DE5-C559-03BC-26F479B0897D}"/>
              </a:ext>
            </a:extLst>
          </p:cNvPr>
          <p:cNvSpPr/>
          <p:nvPr/>
        </p:nvSpPr>
        <p:spPr>
          <a:xfrm>
            <a:off x="5207276" y="399062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5" name="Oval 224">
            <a:extLst>
              <a:ext uri="{FF2B5EF4-FFF2-40B4-BE49-F238E27FC236}">
                <a16:creationId xmlns:a16="http://schemas.microsoft.com/office/drawing/2014/main" id="{FE11069E-4ABC-7E83-FC50-C55FC9C910BA}"/>
              </a:ext>
            </a:extLst>
          </p:cNvPr>
          <p:cNvSpPr/>
          <p:nvPr/>
        </p:nvSpPr>
        <p:spPr>
          <a:xfrm>
            <a:off x="5224844" y="418730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6" name="Oval 225">
            <a:extLst>
              <a:ext uri="{FF2B5EF4-FFF2-40B4-BE49-F238E27FC236}">
                <a16:creationId xmlns:a16="http://schemas.microsoft.com/office/drawing/2014/main" id="{3913D205-CBC9-0C2F-77BC-E4C7956AF07D}"/>
              </a:ext>
            </a:extLst>
          </p:cNvPr>
          <p:cNvSpPr/>
          <p:nvPr/>
        </p:nvSpPr>
        <p:spPr>
          <a:xfrm>
            <a:off x="5550031" y="38560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7" name="Oval 226">
            <a:extLst>
              <a:ext uri="{FF2B5EF4-FFF2-40B4-BE49-F238E27FC236}">
                <a16:creationId xmlns:a16="http://schemas.microsoft.com/office/drawing/2014/main" id="{89674026-5EF6-C619-BCC7-E77B900AB509}"/>
              </a:ext>
            </a:extLst>
          </p:cNvPr>
          <p:cNvSpPr/>
          <p:nvPr/>
        </p:nvSpPr>
        <p:spPr>
          <a:xfrm>
            <a:off x="5368258" y="432589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8" name="Oval 227">
            <a:extLst>
              <a:ext uri="{FF2B5EF4-FFF2-40B4-BE49-F238E27FC236}">
                <a16:creationId xmlns:a16="http://schemas.microsoft.com/office/drawing/2014/main" id="{4F7F6A4B-599B-E8DE-28EA-CC050C8FB0E8}"/>
              </a:ext>
            </a:extLst>
          </p:cNvPr>
          <p:cNvSpPr/>
          <p:nvPr/>
        </p:nvSpPr>
        <p:spPr>
          <a:xfrm>
            <a:off x="5576884" y="43104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29" name="Oval 228">
            <a:extLst>
              <a:ext uri="{FF2B5EF4-FFF2-40B4-BE49-F238E27FC236}">
                <a16:creationId xmlns:a16="http://schemas.microsoft.com/office/drawing/2014/main" id="{B3F9BBF0-6F29-0DC8-A964-5BECC2A02770}"/>
              </a:ext>
            </a:extLst>
          </p:cNvPr>
          <p:cNvSpPr/>
          <p:nvPr/>
        </p:nvSpPr>
        <p:spPr>
          <a:xfrm>
            <a:off x="5683994" y="41522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0" name="Oval 229">
            <a:extLst>
              <a:ext uri="{FF2B5EF4-FFF2-40B4-BE49-F238E27FC236}">
                <a16:creationId xmlns:a16="http://schemas.microsoft.com/office/drawing/2014/main" id="{086DEF11-CE1C-562A-B172-DCA1658B6D8F}"/>
              </a:ext>
            </a:extLst>
          </p:cNvPr>
          <p:cNvSpPr/>
          <p:nvPr/>
        </p:nvSpPr>
        <p:spPr>
          <a:xfrm>
            <a:off x="5675668" y="398420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1" name="Oval 230">
            <a:extLst>
              <a:ext uri="{FF2B5EF4-FFF2-40B4-BE49-F238E27FC236}">
                <a16:creationId xmlns:a16="http://schemas.microsoft.com/office/drawing/2014/main" id="{27AF7787-B521-022E-D90C-224B572CA999}"/>
              </a:ext>
            </a:extLst>
          </p:cNvPr>
          <p:cNvSpPr/>
          <p:nvPr/>
        </p:nvSpPr>
        <p:spPr>
          <a:xfrm>
            <a:off x="5451151" y="373133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2" name="Oval 231">
            <a:extLst>
              <a:ext uri="{FF2B5EF4-FFF2-40B4-BE49-F238E27FC236}">
                <a16:creationId xmlns:a16="http://schemas.microsoft.com/office/drawing/2014/main" id="{39E38E15-6504-A327-28EE-655A70F64A3A}"/>
              </a:ext>
            </a:extLst>
          </p:cNvPr>
          <p:cNvSpPr/>
          <p:nvPr/>
        </p:nvSpPr>
        <p:spPr>
          <a:xfrm>
            <a:off x="5448488" y="44186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3" name="Oval 232">
            <a:extLst>
              <a:ext uri="{FF2B5EF4-FFF2-40B4-BE49-F238E27FC236}">
                <a16:creationId xmlns:a16="http://schemas.microsoft.com/office/drawing/2014/main" id="{DCFA70EF-2351-966B-994C-F0718EFB48E1}"/>
              </a:ext>
            </a:extLst>
          </p:cNvPr>
          <p:cNvSpPr/>
          <p:nvPr/>
        </p:nvSpPr>
        <p:spPr>
          <a:xfrm>
            <a:off x="5108594" y="408889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4" name="Oval 233">
            <a:extLst>
              <a:ext uri="{FF2B5EF4-FFF2-40B4-BE49-F238E27FC236}">
                <a16:creationId xmlns:a16="http://schemas.microsoft.com/office/drawing/2014/main" id="{EDB84421-552C-A450-59FD-B9695A605CB3}"/>
              </a:ext>
            </a:extLst>
          </p:cNvPr>
          <p:cNvSpPr/>
          <p:nvPr/>
        </p:nvSpPr>
        <p:spPr>
          <a:xfrm>
            <a:off x="5791462" y="40822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5" name="Oval 234">
            <a:extLst>
              <a:ext uri="{FF2B5EF4-FFF2-40B4-BE49-F238E27FC236}">
                <a16:creationId xmlns:a16="http://schemas.microsoft.com/office/drawing/2014/main" id="{86F5A439-9F09-8A14-27AD-2CFCD6F14FA5}"/>
              </a:ext>
            </a:extLst>
          </p:cNvPr>
          <p:cNvSpPr/>
          <p:nvPr/>
        </p:nvSpPr>
        <p:spPr>
          <a:xfrm>
            <a:off x="6297807" y="3790544"/>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6" name="Oval 235">
            <a:extLst>
              <a:ext uri="{FF2B5EF4-FFF2-40B4-BE49-F238E27FC236}">
                <a16:creationId xmlns:a16="http://schemas.microsoft.com/office/drawing/2014/main" id="{B21E22CA-DACB-7834-3E00-252FD98805C9}"/>
              </a:ext>
            </a:extLst>
          </p:cNvPr>
          <p:cNvSpPr/>
          <p:nvPr/>
        </p:nvSpPr>
        <p:spPr>
          <a:xfrm>
            <a:off x="6384776" y="3877228"/>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7" name="Oval 236">
            <a:extLst>
              <a:ext uri="{FF2B5EF4-FFF2-40B4-BE49-F238E27FC236}">
                <a16:creationId xmlns:a16="http://schemas.microsoft.com/office/drawing/2014/main" id="{198335FA-CA49-0937-AD8A-64D86C6C50E2}"/>
              </a:ext>
            </a:extLst>
          </p:cNvPr>
          <p:cNvSpPr/>
          <p:nvPr/>
        </p:nvSpPr>
        <p:spPr>
          <a:xfrm>
            <a:off x="6508729" y="3857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38" name="Oval 237">
            <a:extLst>
              <a:ext uri="{FF2B5EF4-FFF2-40B4-BE49-F238E27FC236}">
                <a16:creationId xmlns:a16="http://schemas.microsoft.com/office/drawing/2014/main" id="{AFBBF1FA-03EB-52A7-5BE4-B28B913125CE}"/>
              </a:ext>
            </a:extLst>
          </p:cNvPr>
          <p:cNvSpPr/>
          <p:nvPr/>
        </p:nvSpPr>
        <p:spPr>
          <a:xfrm>
            <a:off x="6494696" y="3990978"/>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39" name="Oval 238">
            <a:extLst>
              <a:ext uri="{FF2B5EF4-FFF2-40B4-BE49-F238E27FC236}">
                <a16:creationId xmlns:a16="http://schemas.microsoft.com/office/drawing/2014/main" id="{4F445631-1D9F-70CF-5296-EED71DB48CF4}"/>
              </a:ext>
            </a:extLst>
          </p:cNvPr>
          <p:cNvSpPr/>
          <p:nvPr/>
        </p:nvSpPr>
        <p:spPr>
          <a:xfrm>
            <a:off x="6681047" y="400113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0" name="Oval 239">
            <a:extLst>
              <a:ext uri="{FF2B5EF4-FFF2-40B4-BE49-F238E27FC236}">
                <a16:creationId xmlns:a16="http://schemas.microsoft.com/office/drawing/2014/main" id="{FCA983A0-7082-16E6-8687-09AD967313D5}"/>
              </a:ext>
            </a:extLst>
          </p:cNvPr>
          <p:cNvSpPr/>
          <p:nvPr/>
        </p:nvSpPr>
        <p:spPr>
          <a:xfrm>
            <a:off x="6530938" y="421545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1" name="Oval 240">
            <a:extLst>
              <a:ext uri="{FF2B5EF4-FFF2-40B4-BE49-F238E27FC236}">
                <a16:creationId xmlns:a16="http://schemas.microsoft.com/office/drawing/2014/main" id="{5CFC0B23-7819-6992-7A64-917222BDC35E}"/>
              </a:ext>
            </a:extLst>
          </p:cNvPr>
          <p:cNvSpPr/>
          <p:nvPr/>
        </p:nvSpPr>
        <p:spPr>
          <a:xfrm>
            <a:off x="6364688" y="399623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2" name="Oval 241">
            <a:extLst>
              <a:ext uri="{FF2B5EF4-FFF2-40B4-BE49-F238E27FC236}">
                <a16:creationId xmlns:a16="http://schemas.microsoft.com/office/drawing/2014/main" id="{A9544B48-2FE7-D71C-9670-3694DA825B47}"/>
              </a:ext>
            </a:extLst>
          </p:cNvPr>
          <p:cNvSpPr/>
          <p:nvPr/>
        </p:nvSpPr>
        <p:spPr>
          <a:xfrm>
            <a:off x="6382256" y="419291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3" name="Oval 242">
            <a:extLst>
              <a:ext uri="{FF2B5EF4-FFF2-40B4-BE49-F238E27FC236}">
                <a16:creationId xmlns:a16="http://schemas.microsoft.com/office/drawing/2014/main" id="{6CA69896-B8E7-AC81-2C5C-44CF03DE2F7F}"/>
              </a:ext>
            </a:extLst>
          </p:cNvPr>
          <p:cNvSpPr/>
          <p:nvPr/>
        </p:nvSpPr>
        <p:spPr>
          <a:xfrm>
            <a:off x="6707443" y="386161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4" name="Oval 243">
            <a:extLst>
              <a:ext uri="{FF2B5EF4-FFF2-40B4-BE49-F238E27FC236}">
                <a16:creationId xmlns:a16="http://schemas.microsoft.com/office/drawing/2014/main" id="{FD05ACBE-D61E-8D39-D328-2D01779AE916}"/>
              </a:ext>
            </a:extLst>
          </p:cNvPr>
          <p:cNvSpPr/>
          <p:nvPr/>
        </p:nvSpPr>
        <p:spPr>
          <a:xfrm>
            <a:off x="6525670" y="4331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5" name="Oval 244">
            <a:extLst>
              <a:ext uri="{FF2B5EF4-FFF2-40B4-BE49-F238E27FC236}">
                <a16:creationId xmlns:a16="http://schemas.microsoft.com/office/drawing/2014/main" id="{DEED67B9-B723-8B7B-AFA8-F95165516A49}"/>
              </a:ext>
            </a:extLst>
          </p:cNvPr>
          <p:cNvSpPr/>
          <p:nvPr/>
        </p:nvSpPr>
        <p:spPr>
          <a:xfrm>
            <a:off x="6734296" y="431602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6" name="Oval 245">
            <a:extLst>
              <a:ext uri="{FF2B5EF4-FFF2-40B4-BE49-F238E27FC236}">
                <a16:creationId xmlns:a16="http://schemas.microsoft.com/office/drawing/2014/main" id="{32259A59-B5C5-8D0F-EFE0-ED4B02B6C491}"/>
              </a:ext>
            </a:extLst>
          </p:cNvPr>
          <p:cNvSpPr/>
          <p:nvPr/>
        </p:nvSpPr>
        <p:spPr>
          <a:xfrm>
            <a:off x="6841406" y="4157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7" name="Oval 246">
            <a:extLst>
              <a:ext uri="{FF2B5EF4-FFF2-40B4-BE49-F238E27FC236}">
                <a16:creationId xmlns:a16="http://schemas.microsoft.com/office/drawing/2014/main" id="{8B163B09-93AF-2AED-39E0-C78508C0B926}"/>
              </a:ext>
            </a:extLst>
          </p:cNvPr>
          <p:cNvSpPr/>
          <p:nvPr/>
        </p:nvSpPr>
        <p:spPr>
          <a:xfrm>
            <a:off x="6833080" y="398982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8" name="Oval 247">
            <a:extLst>
              <a:ext uri="{FF2B5EF4-FFF2-40B4-BE49-F238E27FC236}">
                <a16:creationId xmlns:a16="http://schemas.microsoft.com/office/drawing/2014/main" id="{748459B6-B3AF-BFED-70EE-40C7B90F9DCB}"/>
              </a:ext>
            </a:extLst>
          </p:cNvPr>
          <p:cNvSpPr/>
          <p:nvPr/>
        </p:nvSpPr>
        <p:spPr>
          <a:xfrm>
            <a:off x="6608563" y="3736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49" name="Oval 248">
            <a:extLst>
              <a:ext uri="{FF2B5EF4-FFF2-40B4-BE49-F238E27FC236}">
                <a16:creationId xmlns:a16="http://schemas.microsoft.com/office/drawing/2014/main" id="{B6510BBC-7AC7-417E-2172-B1E9942336CC}"/>
              </a:ext>
            </a:extLst>
          </p:cNvPr>
          <p:cNvSpPr/>
          <p:nvPr/>
        </p:nvSpPr>
        <p:spPr>
          <a:xfrm>
            <a:off x="6605900" y="44242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0" name="Oval 249">
            <a:extLst>
              <a:ext uri="{FF2B5EF4-FFF2-40B4-BE49-F238E27FC236}">
                <a16:creationId xmlns:a16="http://schemas.microsoft.com/office/drawing/2014/main" id="{5994FF0F-988E-78AE-0B64-327C06E36F1B}"/>
              </a:ext>
            </a:extLst>
          </p:cNvPr>
          <p:cNvSpPr/>
          <p:nvPr/>
        </p:nvSpPr>
        <p:spPr>
          <a:xfrm>
            <a:off x="6266006" y="40945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1" name="Oval 250">
            <a:extLst>
              <a:ext uri="{FF2B5EF4-FFF2-40B4-BE49-F238E27FC236}">
                <a16:creationId xmlns:a16="http://schemas.microsoft.com/office/drawing/2014/main" id="{191C1E8B-77EF-30BD-2130-FD86B392C5EB}"/>
              </a:ext>
            </a:extLst>
          </p:cNvPr>
          <p:cNvSpPr/>
          <p:nvPr/>
        </p:nvSpPr>
        <p:spPr>
          <a:xfrm>
            <a:off x="6948722" y="409015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2" name="Oval 251">
            <a:extLst>
              <a:ext uri="{FF2B5EF4-FFF2-40B4-BE49-F238E27FC236}">
                <a16:creationId xmlns:a16="http://schemas.microsoft.com/office/drawing/2014/main" id="{72F42FF2-C4D8-AB3B-BE27-7BFEEC8C6830}"/>
              </a:ext>
            </a:extLst>
          </p:cNvPr>
          <p:cNvSpPr/>
          <p:nvPr/>
        </p:nvSpPr>
        <p:spPr>
          <a:xfrm>
            <a:off x="6841406" y="38454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3" name="Oval 252">
            <a:extLst>
              <a:ext uri="{FF2B5EF4-FFF2-40B4-BE49-F238E27FC236}">
                <a16:creationId xmlns:a16="http://schemas.microsoft.com/office/drawing/2014/main" id="{F825EE83-4F27-F021-D4EB-71B03C7C311F}"/>
              </a:ext>
            </a:extLst>
          </p:cNvPr>
          <p:cNvSpPr/>
          <p:nvPr/>
        </p:nvSpPr>
        <p:spPr>
          <a:xfrm>
            <a:off x="7455045" y="3785596"/>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Oval 253">
            <a:extLst>
              <a:ext uri="{FF2B5EF4-FFF2-40B4-BE49-F238E27FC236}">
                <a16:creationId xmlns:a16="http://schemas.microsoft.com/office/drawing/2014/main" id="{A869CD01-3478-7F80-5551-F4FB7B7F8025}"/>
              </a:ext>
            </a:extLst>
          </p:cNvPr>
          <p:cNvSpPr/>
          <p:nvPr/>
        </p:nvSpPr>
        <p:spPr>
          <a:xfrm>
            <a:off x="7542014" y="3872280"/>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5" name="Oval 254">
            <a:extLst>
              <a:ext uri="{FF2B5EF4-FFF2-40B4-BE49-F238E27FC236}">
                <a16:creationId xmlns:a16="http://schemas.microsoft.com/office/drawing/2014/main" id="{7E8260EE-3A00-F913-028F-FB883E6B43EF}"/>
              </a:ext>
            </a:extLst>
          </p:cNvPr>
          <p:cNvSpPr/>
          <p:nvPr/>
        </p:nvSpPr>
        <p:spPr>
          <a:xfrm>
            <a:off x="7665967" y="3852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6" name="Oval 255">
            <a:extLst>
              <a:ext uri="{FF2B5EF4-FFF2-40B4-BE49-F238E27FC236}">
                <a16:creationId xmlns:a16="http://schemas.microsoft.com/office/drawing/2014/main" id="{E7B6B1B3-417E-5D3C-9EDA-DE3AA468187F}"/>
              </a:ext>
            </a:extLst>
          </p:cNvPr>
          <p:cNvSpPr/>
          <p:nvPr/>
        </p:nvSpPr>
        <p:spPr>
          <a:xfrm>
            <a:off x="7651934" y="3986030"/>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57" name="Oval 256">
            <a:extLst>
              <a:ext uri="{FF2B5EF4-FFF2-40B4-BE49-F238E27FC236}">
                <a16:creationId xmlns:a16="http://schemas.microsoft.com/office/drawing/2014/main" id="{2D2E76C8-6C39-3E96-79E9-216B6E60F1EF}"/>
              </a:ext>
            </a:extLst>
          </p:cNvPr>
          <p:cNvSpPr/>
          <p:nvPr/>
        </p:nvSpPr>
        <p:spPr>
          <a:xfrm>
            <a:off x="7838285" y="399619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8" name="Oval 257">
            <a:extLst>
              <a:ext uri="{FF2B5EF4-FFF2-40B4-BE49-F238E27FC236}">
                <a16:creationId xmlns:a16="http://schemas.microsoft.com/office/drawing/2014/main" id="{9ABD6FA9-1257-CE21-3267-3EAECBD75FE9}"/>
              </a:ext>
            </a:extLst>
          </p:cNvPr>
          <p:cNvSpPr/>
          <p:nvPr/>
        </p:nvSpPr>
        <p:spPr>
          <a:xfrm>
            <a:off x="7688176" y="421051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59" name="Oval 258">
            <a:extLst>
              <a:ext uri="{FF2B5EF4-FFF2-40B4-BE49-F238E27FC236}">
                <a16:creationId xmlns:a16="http://schemas.microsoft.com/office/drawing/2014/main" id="{3C22B7F4-4777-6C8A-78E1-235F3FDADCE8}"/>
              </a:ext>
            </a:extLst>
          </p:cNvPr>
          <p:cNvSpPr/>
          <p:nvPr/>
        </p:nvSpPr>
        <p:spPr>
          <a:xfrm>
            <a:off x="7521926" y="399128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0" name="Oval 259">
            <a:extLst>
              <a:ext uri="{FF2B5EF4-FFF2-40B4-BE49-F238E27FC236}">
                <a16:creationId xmlns:a16="http://schemas.microsoft.com/office/drawing/2014/main" id="{DC961F5F-6A9C-9EBC-2C05-E1B2A7292049}"/>
              </a:ext>
            </a:extLst>
          </p:cNvPr>
          <p:cNvSpPr/>
          <p:nvPr/>
        </p:nvSpPr>
        <p:spPr>
          <a:xfrm>
            <a:off x="7539494" y="418796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1" name="Oval 260">
            <a:extLst>
              <a:ext uri="{FF2B5EF4-FFF2-40B4-BE49-F238E27FC236}">
                <a16:creationId xmlns:a16="http://schemas.microsoft.com/office/drawing/2014/main" id="{335452B7-81EE-011B-E7EF-0B76167ED99E}"/>
              </a:ext>
            </a:extLst>
          </p:cNvPr>
          <p:cNvSpPr/>
          <p:nvPr/>
        </p:nvSpPr>
        <p:spPr>
          <a:xfrm>
            <a:off x="7864681" y="38566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2" name="Oval 261">
            <a:extLst>
              <a:ext uri="{FF2B5EF4-FFF2-40B4-BE49-F238E27FC236}">
                <a16:creationId xmlns:a16="http://schemas.microsoft.com/office/drawing/2014/main" id="{C2504A74-7BD9-245D-3EB4-5BA2F9ACC505}"/>
              </a:ext>
            </a:extLst>
          </p:cNvPr>
          <p:cNvSpPr/>
          <p:nvPr/>
        </p:nvSpPr>
        <p:spPr>
          <a:xfrm>
            <a:off x="7682908" y="432656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3" name="Oval 262">
            <a:extLst>
              <a:ext uri="{FF2B5EF4-FFF2-40B4-BE49-F238E27FC236}">
                <a16:creationId xmlns:a16="http://schemas.microsoft.com/office/drawing/2014/main" id="{4044E9F1-972E-9338-D6E1-CF9AC7E17968}"/>
              </a:ext>
            </a:extLst>
          </p:cNvPr>
          <p:cNvSpPr/>
          <p:nvPr/>
        </p:nvSpPr>
        <p:spPr>
          <a:xfrm>
            <a:off x="7891534" y="4311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4" name="Oval 263">
            <a:extLst>
              <a:ext uri="{FF2B5EF4-FFF2-40B4-BE49-F238E27FC236}">
                <a16:creationId xmlns:a16="http://schemas.microsoft.com/office/drawing/2014/main" id="{479A8DED-B4F3-D2FA-BD06-023FEBFD8857}"/>
              </a:ext>
            </a:extLst>
          </p:cNvPr>
          <p:cNvSpPr/>
          <p:nvPr/>
        </p:nvSpPr>
        <p:spPr>
          <a:xfrm>
            <a:off x="7998644" y="415290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5" name="Oval 264">
            <a:extLst>
              <a:ext uri="{FF2B5EF4-FFF2-40B4-BE49-F238E27FC236}">
                <a16:creationId xmlns:a16="http://schemas.microsoft.com/office/drawing/2014/main" id="{B81EA2B4-53A7-95D0-617F-3E3A0DEF20EC}"/>
              </a:ext>
            </a:extLst>
          </p:cNvPr>
          <p:cNvSpPr/>
          <p:nvPr/>
        </p:nvSpPr>
        <p:spPr>
          <a:xfrm>
            <a:off x="7990318" y="398487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6" name="Oval 265">
            <a:extLst>
              <a:ext uri="{FF2B5EF4-FFF2-40B4-BE49-F238E27FC236}">
                <a16:creationId xmlns:a16="http://schemas.microsoft.com/office/drawing/2014/main" id="{4F5D1B05-A9B2-B819-BF6C-E5B76BB4C393}"/>
              </a:ext>
            </a:extLst>
          </p:cNvPr>
          <p:cNvSpPr/>
          <p:nvPr/>
        </p:nvSpPr>
        <p:spPr>
          <a:xfrm>
            <a:off x="7765801" y="373200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7" name="Oval 266">
            <a:extLst>
              <a:ext uri="{FF2B5EF4-FFF2-40B4-BE49-F238E27FC236}">
                <a16:creationId xmlns:a16="http://schemas.microsoft.com/office/drawing/2014/main" id="{C19E2B90-F15F-0C37-2479-0581ADD7C5E0}"/>
              </a:ext>
            </a:extLst>
          </p:cNvPr>
          <p:cNvSpPr/>
          <p:nvPr/>
        </p:nvSpPr>
        <p:spPr>
          <a:xfrm>
            <a:off x="7763138" y="441933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8" name="Oval 267">
            <a:extLst>
              <a:ext uri="{FF2B5EF4-FFF2-40B4-BE49-F238E27FC236}">
                <a16:creationId xmlns:a16="http://schemas.microsoft.com/office/drawing/2014/main" id="{FEB84774-4197-6A56-A22B-DCC02E5357D5}"/>
              </a:ext>
            </a:extLst>
          </p:cNvPr>
          <p:cNvSpPr/>
          <p:nvPr/>
        </p:nvSpPr>
        <p:spPr>
          <a:xfrm>
            <a:off x="7423244" y="408956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69" name="Oval 268">
            <a:extLst>
              <a:ext uri="{FF2B5EF4-FFF2-40B4-BE49-F238E27FC236}">
                <a16:creationId xmlns:a16="http://schemas.microsoft.com/office/drawing/2014/main" id="{FBA8ACB6-A6A5-4C0B-EBD4-3A5AC1D8D79F}"/>
              </a:ext>
            </a:extLst>
          </p:cNvPr>
          <p:cNvSpPr/>
          <p:nvPr/>
        </p:nvSpPr>
        <p:spPr>
          <a:xfrm>
            <a:off x="8105960" y="40852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0" name="Oval 269">
            <a:extLst>
              <a:ext uri="{FF2B5EF4-FFF2-40B4-BE49-F238E27FC236}">
                <a16:creationId xmlns:a16="http://schemas.microsoft.com/office/drawing/2014/main" id="{C0B6F5AA-7D3C-8BA6-FB4F-ABA2CAC523E0}"/>
              </a:ext>
            </a:extLst>
          </p:cNvPr>
          <p:cNvSpPr/>
          <p:nvPr/>
        </p:nvSpPr>
        <p:spPr>
          <a:xfrm>
            <a:off x="7998644" y="38404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1" name="Oval 270">
            <a:extLst>
              <a:ext uri="{FF2B5EF4-FFF2-40B4-BE49-F238E27FC236}">
                <a16:creationId xmlns:a16="http://schemas.microsoft.com/office/drawing/2014/main" id="{388F2364-9D12-02D5-B56D-793262C8272D}"/>
              </a:ext>
            </a:extLst>
          </p:cNvPr>
          <p:cNvSpPr/>
          <p:nvPr/>
        </p:nvSpPr>
        <p:spPr>
          <a:xfrm>
            <a:off x="7532735" y="433487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2" name="Oval 271">
            <a:extLst>
              <a:ext uri="{FF2B5EF4-FFF2-40B4-BE49-F238E27FC236}">
                <a16:creationId xmlns:a16="http://schemas.microsoft.com/office/drawing/2014/main" id="{B5D84766-3F81-EA2B-6391-E388A3617BE8}"/>
              </a:ext>
            </a:extLst>
          </p:cNvPr>
          <p:cNvSpPr/>
          <p:nvPr/>
        </p:nvSpPr>
        <p:spPr>
          <a:xfrm>
            <a:off x="8607295" y="3768800"/>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Oval 272">
            <a:extLst>
              <a:ext uri="{FF2B5EF4-FFF2-40B4-BE49-F238E27FC236}">
                <a16:creationId xmlns:a16="http://schemas.microsoft.com/office/drawing/2014/main" id="{5E19D259-D8AF-1A08-7785-F95C89886B14}"/>
              </a:ext>
            </a:extLst>
          </p:cNvPr>
          <p:cNvSpPr/>
          <p:nvPr/>
        </p:nvSpPr>
        <p:spPr>
          <a:xfrm>
            <a:off x="8694264" y="3855484"/>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4" name="Oval 273">
            <a:extLst>
              <a:ext uri="{FF2B5EF4-FFF2-40B4-BE49-F238E27FC236}">
                <a16:creationId xmlns:a16="http://schemas.microsoft.com/office/drawing/2014/main" id="{824343BD-049F-9651-BA02-B1A0BBC5E215}"/>
              </a:ext>
            </a:extLst>
          </p:cNvPr>
          <p:cNvSpPr/>
          <p:nvPr/>
        </p:nvSpPr>
        <p:spPr>
          <a:xfrm>
            <a:off x="8818217" y="3835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5" name="Oval 274">
            <a:extLst>
              <a:ext uri="{FF2B5EF4-FFF2-40B4-BE49-F238E27FC236}">
                <a16:creationId xmlns:a16="http://schemas.microsoft.com/office/drawing/2014/main" id="{2755D1D4-6147-F057-9614-447932BA3E80}"/>
              </a:ext>
            </a:extLst>
          </p:cNvPr>
          <p:cNvSpPr/>
          <p:nvPr/>
        </p:nvSpPr>
        <p:spPr>
          <a:xfrm>
            <a:off x="8804184" y="3969234"/>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76" name="Oval 275">
            <a:extLst>
              <a:ext uri="{FF2B5EF4-FFF2-40B4-BE49-F238E27FC236}">
                <a16:creationId xmlns:a16="http://schemas.microsoft.com/office/drawing/2014/main" id="{5EB60F55-24C9-624C-7A02-CF5675838CEC}"/>
              </a:ext>
            </a:extLst>
          </p:cNvPr>
          <p:cNvSpPr/>
          <p:nvPr/>
        </p:nvSpPr>
        <p:spPr>
          <a:xfrm>
            <a:off x="8990535" y="397939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7" name="Oval 276">
            <a:extLst>
              <a:ext uri="{FF2B5EF4-FFF2-40B4-BE49-F238E27FC236}">
                <a16:creationId xmlns:a16="http://schemas.microsoft.com/office/drawing/2014/main" id="{E6E3B30C-5EAF-9088-6CD5-385C2B5D80DF}"/>
              </a:ext>
            </a:extLst>
          </p:cNvPr>
          <p:cNvSpPr/>
          <p:nvPr/>
        </p:nvSpPr>
        <p:spPr>
          <a:xfrm>
            <a:off x="8840426" y="419371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8" name="Oval 277">
            <a:extLst>
              <a:ext uri="{FF2B5EF4-FFF2-40B4-BE49-F238E27FC236}">
                <a16:creationId xmlns:a16="http://schemas.microsoft.com/office/drawing/2014/main" id="{6906C59B-9849-1FE5-7260-D2D21CADC77D}"/>
              </a:ext>
            </a:extLst>
          </p:cNvPr>
          <p:cNvSpPr/>
          <p:nvPr/>
        </p:nvSpPr>
        <p:spPr>
          <a:xfrm>
            <a:off x="8674176" y="397449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79" name="Oval 278">
            <a:extLst>
              <a:ext uri="{FF2B5EF4-FFF2-40B4-BE49-F238E27FC236}">
                <a16:creationId xmlns:a16="http://schemas.microsoft.com/office/drawing/2014/main" id="{2243D4A0-C7C8-1A37-1861-848D105027B8}"/>
              </a:ext>
            </a:extLst>
          </p:cNvPr>
          <p:cNvSpPr/>
          <p:nvPr/>
        </p:nvSpPr>
        <p:spPr>
          <a:xfrm>
            <a:off x="8691744" y="4171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0" name="Oval 279">
            <a:extLst>
              <a:ext uri="{FF2B5EF4-FFF2-40B4-BE49-F238E27FC236}">
                <a16:creationId xmlns:a16="http://schemas.microsoft.com/office/drawing/2014/main" id="{14A95A38-910A-828A-CF27-8541E27750AD}"/>
              </a:ext>
            </a:extLst>
          </p:cNvPr>
          <p:cNvSpPr/>
          <p:nvPr/>
        </p:nvSpPr>
        <p:spPr>
          <a:xfrm>
            <a:off x="9016931" y="383987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1" name="Oval 280">
            <a:extLst>
              <a:ext uri="{FF2B5EF4-FFF2-40B4-BE49-F238E27FC236}">
                <a16:creationId xmlns:a16="http://schemas.microsoft.com/office/drawing/2014/main" id="{B9A49C82-6D41-252C-EE6E-634CA6AB4341}"/>
              </a:ext>
            </a:extLst>
          </p:cNvPr>
          <p:cNvSpPr/>
          <p:nvPr/>
        </p:nvSpPr>
        <p:spPr>
          <a:xfrm>
            <a:off x="8835158" y="430976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2" name="Oval 281">
            <a:extLst>
              <a:ext uri="{FF2B5EF4-FFF2-40B4-BE49-F238E27FC236}">
                <a16:creationId xmlns:a16="http://schemas.microsoft.com/office/drawing/2014/main" id="{D47E344E-40B9-CE0D-481B-5A37B457107D}"/>
              </a:ext>
            </a:extLst>
          </p:cNvPr>
          <p:cNvSpPr/>
          <p:nvPr/>
        </p:nvSpPr>
        <p:spPr>
          <a:xfrm>
            <a:off x="9043784" y="429428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3" name="Oval 282">
            <a:extLst>
              <a:ext uri="{FF2B5EF4-FFF2-40B4-BE49-F238E27FC236}">
                <a16:creationId xmlns:a16="http://schemas.microsoft.com/office/drawing/2014/main" id="{5CCEE2FB-7407-3E12-012B-A4CD207D423E}"/>
              </a:ext>
            </a:extLst>
          </p:cNvPr>
          <p:cNvSpPr/>
          <p:nvPr/>
        </p:nvSpPr>
        <p:spPr>
          <a:xfrm>
            <a:off x="9150894" y="413610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4" name="Oval 283">
            <a:extLst>
              <a:ext uri="{FF2B5EF4-FFF2-40B4-BE49-F238E27FC236}">
                <a16:creationId xmlns:a16="http://schemas.microsoft.com/office/drawing/2014/main" id="{F69C9DD8-2E6F-5CB8-30F2-05C9974BC12F}"/>
              </a:ext>
            </a:extLst>
          </p:cNvPr>
          <p:cNvSpPr/>
          <p:nvPr/>
        </p:nvSpPr>
        <p:spPr>
          <a:xfrm>
            <a:off x="9142568" y="396807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5" name="Oval 284">
            <a:extLst>
              <a:ext uri="{FF2B5EF4-FFF2-40B4-BE49-F238E27FC236}">
                <a16:creationId xmlns:a16="http://schemas.microsoft.com/office/drawing/2014/main" id="{82795B14-4417-13E5-71C9-58C5BBCDD11F}"/>
              </a:ext>
            </a:extLst>
          </p:cNvPr>
          <p:cNvSpPr/>
          <p:nvPr/>
        </p:nvSpPr>
        <p:spPr>
          <a:xfrm>
            <a:off x="8918051" y="371520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6" name="Oval 285">
            <a:extLst>
              <a:ext uri="{FF2B5EF4-FFF2-40B4-BE49-F238E27FC236}">
                <a16:creationId xmlns:a16="http://schemas.microsoft.com/office/drawing/2014/main" id="{92B38FD8-AE20-DE5F-32B4-BC3241DB9311}"/>
              </a:ext>
            </a:extLst>
          </p:cNvPr>
          <p:cNvSpPr/>
          <p:nvPr/>
        </p:nvSpPr>
        <p:spPr>
          <a:xfrm>
            <a:off x="8915388" y="440253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7" name="Oval 286">
            <a:extLst>
              <a:ext uri="{FF2B5EF4-FFF2-40B4-BE49-F238E27FC236}">
                <a16:creationId xmlns:a16="http://schemas.microsoft.com/office/drawing/2014/main" id="{F15A4AFE-A2A5-CBD6-892A-ADCD4D6750BC}"/>
              </a:ext>
            </a:extLst>
          </p:cNvPr>
          <p:cNvSpPr/>
          <p:nvPr/>
        </p:nvSpPr>
        <p:spPr>
          <a:xfrm>
            <a:off x="8575494" y="407276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8" name="Oval 287">
            <a:extLst>
              <a:ext uri="{FF2B5EF4-FFF2-40B4-BE49-F238E27FC236}">
                <a16:creationId xmlns:a16="http://schemas.microsoft.com/office/drawing/2014/main" id="{93D17813-379A-4956-5983-2BB63ADB7FDF}"/>
              </a:ext>
            </a:extLst>
          </p:cNvPr>
          <p:cNvSpPr/>
          <p:nvPr/>
        </p:nvSpPr>
        <p:spPr>
          <a:xfrm>
            <a:off x="9258210" y="406841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89" name="Oval 288">
            <a:extLst>
              <a:ext uri="{FF2B5EF4-FFF2-40B4-BE49-F238E27FC236}">
                <a16:creationId xmlns:a16="http://schemas.microsoft.com/office/drawing/2014/main" id="{068529DA-E2BA-450A-0DE7-A95EFDE39D10}"/>
              </a:ext>
            </a:extLst>
          </p:cNvPr>
          <p:cNvSpPr/>
          <p:nvPr/>
        </p:nvSpPr>
        <p:spPr>
          <a:xfrm>
            <a:off x="9150894" y="38236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0" name="Oval 289">
            <a:extLst>
              <a:ext uri="{FF2B5EF4-FFF2-40B4-BE49-F238E27FC236}">
                <a16:creationId xmlns:a16="http://schemas.microsoft.com/office/drawing/2014/main" id="{46DA7EC6-423B-7F09-3009-3C78E0C1CD6A}"/>
              </a:ext>
            </a:extLst>
          </p:cNvPr>
          <p:cNvSpPr/>
          <p:nvPr/>
        </p:nvSpPr>
        <p:spPr>
          <a:xfrm>
            <a:off x="8684985" y="431808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1" name="Oval 290">
            <a:extLst>
              <a:ext uri="{FF2B5EF4-FFF2-40B4-BE49-F238E27FC236}">
                <a16:creationId xmlns:a16="http://schemas.microsoft.com/office/drawing/2014/main" id="{CE8359CE-31A8-E540-10D2-6E4096CD4E6D}"/>
              </a:ext>
            </a:extLst>
          </p:cNvPr>
          <p:cNvSpPr/>
          <p:nvPr/>
        </p:nvSpPr>
        <p:spPr>
          <a:xfrm>
            <a:off x="9173894" y="42881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2" name="Oval 291">
            <a:extLst>
              <a:ext uri="{FF2B5EF4-FFF2-40B4-BE49-F238E27FC236}">
                <a16:creationId xmlns:a16="http://schemas.microsoft.com/office/drawing/2014/main" id="{2ED9BB9B-E0DB-9388-F60C-89778E8D54C9}"/>
              </a:ext>
            </a:extLst>
          </p:cNvPr>
          <p:cNvSpPr/>
          <p:nvPr/>
        </p:nvSpPr>
        <p:spPr>
          <a:xfrm>
            <a:off x="9776087" y="3787577"/>
            <a:ext cx="673370" cy="67337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93" name="Oval 292">
            <a:extLst>
              <a:ext uri="{FF2B5EF4-FFF2-40B4-BE49-F238E27FC236}">
                <a16:creationId xmlns:a16="http://schemas.microsoft.com/office/drawing/2014/main" id="{0CD63EA2-3C28-CDDA-F537-F821F29651F2}"/>
              </a:ext>
            </a:extLst>
          </p:cNvPr>
          <p:cNvSpPr/>
          <p:nvPr/>
        </p:nvSpPr>
        <p:spPr>
          <a:xfrm>
            <a:off x="9863056" y="3874261"/>
            <a:ext cx="500002" cy="500002"/>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4" name="Oval 293">
            <a:extLst>
              <a:ext uri="{FF2B5EF4-FFF2-40B4-BE49-F238E27FC236}">
                <a16:creationId xmlns:a16="http://schemas.microsoft.com/office/drawing/2014/main" id="{3BED8307-C5B7-4D88-A84A-E8BACADE681E}"/>
              </a:ext>
            </a:extLst>
          </p:cNvPr>
          <p:cNvSpPr/>
          <p:nvPr/>
        </p:nvSpPr>
        <p:spPr>
          <a:xfrm>
            <a:off x="9987009" y="3854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5" name="Oval 294">
            <a:extLst>
              <a:ext uri="{FF2B5EF4-FFF2-40B4-BE49-F238E27FC236}">
                <a16:creationId xmlns:a16="http://schemas.microsoft.com/office/drawing/2014/main" id="{2FC794AD-1D35-4B66-A625-FEB97FC38989}"/>
              </a:ext>
            </a:extLst>
          </p:cNvPr>
          <p:cNvSpPr/>
          <p:nvPr/>
        </p:nvSpPr>
        <p:spPr>
          <a:xfrm>
            <a:off x="9972976" y="3988011"/>
            <a:ext cx="280160" cy="280160"/>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6" name="Oval 295">
            <a:extLst>
              <a:ext uri="{FF2B5EF4-FFF2-40B4-BE49-F238E27FC236}">
                <a16:creationId xmlns:a16="http://schemas.microsoft.com/office/drawing/2014/main" id="{FE5F1094-2696-8319-ADF9-C2438A01409B}"/>
              </a:ext>
            </a:extLst>
          </p:cNvPr>
          <p:cNvSpPr/>
          <p:nvPr/>
        </p:nvSpPr>
        <p:spPr>
          <a:xfrm>
            <a:off x="10159327" y="399817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7" name="Oval 296">
            <a:extLst>
              <a:ext uri="{FF2B5EF4-FFF2-40B4-BE49-F238E27FC236}">
                <a16:creationId xmlns:a16="http://schemas.microsoft.com/office/drawing/2014/main" id="{68D45EFD-C228-B587-EF8E-756505163ABA}"/>
              </a:ext>
            </a:extLst>
          </p:cNvPr>
          <p:cNvSpPr/>
          <p:nvPr/>
        </p:nvSpPr>
        <p:spPr>
          <a:xfrm>
            <a:off x="10009218" y="421249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8" name="Oval 297">
            <a:extLst>
              <a:ext uri="{FF2B5EF4-FFF2-40B4-BE49-F238E27FC236}">
                <a16:creationId xmlns:a16="http://schemas.microsoft.com/office/drawing/2014/main" id="{C4FBB1C6-66B7-3185-F379-FFF356107055}"/>
              </a:ext>
            </a:extLst>
          </p:cNvPr>
          <p:cNvSpPr/>
          <p:nvPr/>
        </p:nvSpPr>
        <p:spPr>
          <a:xfrm>
            <a:off x="9842968" y="39932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299" name="Oval 298">
            <a:extLst>
              <a:ext uri="{FF2B5EF4-FFF2-40B4-BE49-F238E27FC236}">
                <a16:creationId xmlns:a16="http://schemas.microsoft.com/office/drawing/2014/main" id="{E65E1876-4DED-C43E-DEE4-0B7E704590BF}"/>
              </a:ext>
            </a:extLst>
          </p:cNvPr>
          <p:cNvSpPr/>
          <p:nvPr/>
        </p:nvSpPr>
        <p:spPr>
          <a:xfrm>
            <a:off x="9860536" y="418994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0" name="Oval 299">
            <a:extLst>
              <a:ext uri="{FF2B5EF4-FFF2-40B4-BE49-F238E27FC236}">
                <a16:creationId xmlns:a16="http://schemas.microsoft.com/office/drawing/2014/main" id="{D10B1AC7-B263-5ABE-F250-4B49E2FBCE4C}"/>
              </a:ext>
            </a:extLst>
          </p:cNvPr>
          <p:cNvSpPr/>
          <p:nvPr/>
        </p:nvSpPr>
        <p:spPr>
          <a:xfrm>
            <a:off x="10185723" y="385865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1" name="Oval 300">
            <a:extLst>
              <a:ext uri="{FF2B5EF4-FFF2-40B4-BE49-F238E27FC236}">
                <a16:creationId xmlns:a16="http://schemas.microsoft.com/office/drawing/2014/main" id="{2A261AD1-3DFB-CC5F-3B70-8532BE2D5288}"/>
              </a:ext>
            </a:extLst>
          </p:cNvPr>
          <p:cNvSpPr/>
          <p:nvPr/>
        </p:nvSpPr>
        <p:spPr>
          <a:xfrm>
            <a:off x="10003950" y="432854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2" name="Oval 301">
            <a:extLst>
              <a:ext uri="{FF2B5EF4-FFF2-40B4-BE49-F238E27FC236}">
                <a16:creationId xmlns:a16="http://schemas.microsoft.com/office/drawing/2014/main" id="{AD145B6F-B2EF-0212-BAE6-82EB52E84084}"/>
              </a:ext>
            </a:extLst>
          </p:cNvPr>
          <p:cNvSpPr/>
          <p:nvPr/>
        </p:nvSpPr>
        <p:spPr>
          <a:xfrm>
            <a:off x="10212576" y="431305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3" name="Oval 302">
            <a:extLst>
              <a:ext uri="{FF2B5EF4-FFF2-40B4-BE49-F238E27FC236}">
                <a16:creationId xmlns:a16="http://schemas.microsoft.com/office/drawing/2014/main" id="{0E28A3C8-3DF4-F048-1275-0CF5E52A57EA}"/>
              </a:ext>
            </a:extLst>
          </p:cNvPr>
          <p:cNvSpPr/>
          <p:nvPr/>
        </p:nvSpPr>
        <p:spPr>
          <a:xfrm>
            <a:off x="10319686" y="415488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4" name="Oval 303">
            <a:extLst>
              <a:ext uri="{FF2B5EF4-FFF2-40B4-BE49-F238E27FC236}">
                <a16:creationId xmlns:a16="http://schemas.microsoft.com/office/drawing/2014/main" id="{58EA2495-7185-3D8F-8A7A-08FD734388CE}"/>
              </a:ext>
            </a:extLst>
          </p:cNvPr>
          <p:cNvSpPr/>
          <p:nvPr/>
        </p:nvSpPr>
        <p:spPr>
          <a:xfrm>
            <a:off x="10311360" y="3986853"/>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5" name="Oval 304">
            <a:extLst>
              <a:ext uri="{FF2B5EF4-FFF2-40B4-BE49-F238E27FC236}">
                <a16:creationId xmlns:a16="http://schemas.microsoft.com/office/drawing/2014/main" id="{219AA48F-8B0E-109E-0D4F-EE401151BF3E}"/>
              </a:ext>
            </a:extLst>
          </p:cNvPr>
          <p:cNvSpPr/>
          <p:nvPr/>
        </p:nvSpPr>
        <p:spPr>
          <a:xfrm>
            <a:off x="10086843" y="3733981"/>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6" name="Oval 305">
            <a:extLst>
              <a:ext uri="{FF2B5EF4-FFF2-40B4-BE49-F238E27FC236}">
                <a16:creationId xmlns:a16="http://schemas.microsoft.com/office/drawing/2014/main" id="{64032B24-4969-91E5-2FE1-16027B51600E}"/>
              </a:ext>
            </a:extLst>
          </p:cNvPr>
          <p:cNvSpPr/>
          <p:nvPr/>
        </p:nvSpPr>
        <p:spPr>
          <a:xfrm>
            <a:off x="10084180" y="4421316"/>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7" name="Oval 306">
            <a:extLst>
              <a:ext uri="{FF2B5EF4-FFF2-40B4-BE49-F238E27FC236}">
                <a16:creationId xmlns:a16="http://schemas.microsoft.com/office/drawing/2014/main" id="{5C51DD8E-900F-3668-393A-9E3A4A285AC3}"/>
              </a:ext>
            </a:extLst>
          </p:cNvPr>
          <p:cNvSpPr/>
          <p:nvPr/>
        </p:nvSpPr>
        <p:spPr>
          <a:xfrm>
            <a:off x="9744286" y="409154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8" name="Oval 307">
            <a:extLst>
              <a:ext uri="{FF2B5EF4-FFF2-40B4-BE49-F238E27FC236}">
                <a16:creationId xmlns:a16="http://schemas.microsoft.com/office/drawing/2014/main" id="{025BFD56-7AB4-E83D-B1FB-FBC9F321A809}"/>
              </a:ext>
            </a:extLst>
          </p:cNvPr>
          <p:cNvSpPr/>
          <p:nvPr/>
        </p:nvSpPr>
        <p:spPr>
          <a:xfrm>
            <a:off x="10427002" y="408718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09" name="Oval 308">
            <a:extLst>
              <a:ext uri="{FF2B5EF4-FFF2-40B4-BE49-F238E27FC236}">
                <a16:creationId xmlns:a16="http://schemas.microsoft.com/office/drawing/2014/main" id="{AF13F5F8-8F14-F51C-A211-491AB774C15F}"/>
              </a:ext>
            </a:extLst>
          </p:cNvPr>
          <p:cNvSpPr/>
          <p:nvPr/>
        </p:nvSpPr>
        <p:spPr>
          <a:xfrm>
            <a:off x="10319686" y="38424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0" name="Oval 309">
            <a:extLst>
              <a:ext uri="{FF2B5EF4-FFF2-40B4-BE49-F238E27FC236}">
                <a16:creationId xmlns:a16="http://schemas.microsoft.com/office/drawing/2014/main" id="{5F3D2669-66BD-2205-1214-638EABD6723D}"/>
              </a:ext>
            </a:extLst>
          </p:cNvPr>
          <p:cNvSpPr/>
          <p:nvPr/>
        </p:nvSpPr>
        <p:spPr>
          <a:xfrm>
            <a:off x="9853777" y="433686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1" name="Oval 310">
            <a:extLst>
              <a:ext uri="{FF2B5EF4-FFF2-40B4-BE49-F238E27FC236}">
                <a16:creationId xmlns:a16="http://schemas.microsoft.com/office/drawing/2014/main" id="{88269BA7-B202-6D48-A854-64296C24C9A8}"/>
              </a:ext>
            </a:extLst>
          </p:cNvPr>
          <p:cNvSpPr/>
          <p:nvPr/>
        </p:nvSpPr>
        <p:spPr>
          <a:xfrm>
            <a:off x="10342686" y="4306925"/>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2" name="Oval 311">
            <a:extLst>
              <a:ext uri="{FF2B5EF4-FFF2-40B4-BE49-F238E27FC236}">
                <a16:creationId xmlns:a16="http://schemas.microsoft.com/office/drawing/2014/main" id="{E63F16EC-52D1-77F4-DD01-51C9AA29F87A}"/>
              </a:ext>
            </a:extLst>
          </p:cNvPr>
          <p:cNvSpPr/>
          <p:nvPr/>
        </p:nvSpPr>
        <p:spPr>
          <a:xfrm>
            <a:off x="9843683" y="3848870"/>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13" name="TextBox 312">
            <a:extLst>
              <a:ext uri="{FF2B5EF4-FFF2-40B4-BE49-F238E27FC236}">
                <a16:creationId xmlns:a16="http://schemas.microsoft.com/office/drawing/2014/main" id="{C6858B72-7478-D3CC-4AE3-2A5591CA5560}"/>
              </a:ext>
            </a:extLst>
          </p:cNvPr>
          <p:cNvSpPr txBox="1"/>
          <p:nvPr/>
        </p:nvSpPr>
        <p:spPr>
          <a:xfrm>
            <a:off x="1477537" y="-20691"/>
            <a:ext cx="1097281" cy="369332"/>
          </a:xfrm>
          <a:prstGeom prst="rect">
            <a:avLst/>
          </a:prstGeom>
          <a:noFill/>
        </p:spPr>
        <p:txBody>
          <a:bodyPr wrap="square" rtlCol="0">
            <a:spAutoFit/>
          </a:bodyPr>
          <a:lstStyle/>
          <a:p>
            <a:r>
              <a:rPr lang="en-US" dirty="0">
                <a:latin typeface="Work Sans" pitchFamily="2" charset="0"/>
              </a:rPr>
              <a:t> </a:t>
            </a:r>
            <a:r>
              <a:rPr lang="en-US" b="1" dirty="0" err="1">
                <a:latin typeface="Work Sans" pitchFamily="2" charset="0"/>
              </a:rPr>
              <a:t>Nhóm</a:t>
            </a:r>
            <a:endParaRPr lang="en-US" dirty="0">
              <a:latin typeface="Work Sans" pitchFamily="2" charset="0"/>
            </a:endParaRPr>
          </a:p>
        </p:txBody>
      </p:sp>
      <p:sp>
        <p:nvSpPr>
          <p:cNvPr id="314" name="TextBox 313">
            <a:extLst>
              <a:ext uri="{FF2B5EF4-FFF2-40B4-BE49-F238E27FC236}">
                <a16:creationId xmlns:a16="http://schemas.microsoft.com/office/drawing/2014/main" id="{7DDB2294-0F86-C816-7A1D-F2303202008D}"/>
              </a:ext>
            </a:extLst>
          </p:cNvPr>
          <p:cNvSpPr txBox="1"/>
          <p:nvPr/>
        </p:nvSpPr>
        <p:spPr>
          <a:xfrm>
            <a:off x="1477537" y="305701"/>
            <a:ext cx="1046466" cy="369332"/>
          </a:xfrm>
          <a:prstGeom prst="rect">
            <a:avLst/>
          </a:prstGeom>
          <a:noFill/>
        </p:spPr>
        <p:txBody>
          <a:bodyPr wrap="square" rtlCol="0">
            <a:spAutoFit/>
          </a:bodyPr>
          <a:lstStyle/>
          <a:p>
            <a:pPr algn="ctr"/>
            <a:r>
              <a:rPr lang="en-US" dirty="0">
                <a:latin typeface="Work Sans" pitchFamily="2" charset="0"/>
              </a:rPr>
              <a:t>IA</a:t>
            </a:r>
          </a:p>
        </p:txBody>
      </p:sp>
      <p:sp>
        <p:nvSpPr>
          <p:cNvPr id="315" name="TextBox 314">
            <a:extLst>
              <a:ext uri="{FF2B5EF4-FFF2-40B4-BE49-F238E27FC236}">
                <a16:creationId xmlns:a16="http://schemas.microsoft.com/office/drawing/2014/main" id="{7327174F-DC7A-45A3-F18C-93BD3DA8F4AD}"/>
              </a:ext>
            </a:extLst>
          </p:cNvPr>
          <p:cNvSpPr txBox="1"/>
          <p:nvPr/>
        </p:nvSpPr>
        <p:spPr>
          <a:xfrm>
            <a:off x="2629135" y="1717869"/>
            <a:ext cx="1097280" cy="369332"/>
          </a:xfrm>
          <a:prstGeom prst="rect">
            <a:avLst/>
          </a:prstGeom>
          <a:noFill/>
        </p:spPr>
        <p:txBody>
          <a:bodyPr wrap="square" rtlCol="0">
            <a:spAutoFit/>
          </a:bodyPr>
          <a:lstStyle/>
          <a:p>
            <a:pPr algn="ctr"/>
            <a:r>
              <a:rPr lang="en-US" dirty="0">
                <a:latin typeface="Work Sans" pitchFamily="2" charset="0"/>
              </a:rPr>
              <a:t>IIA</a:t>
            </a:r>
          </a:p>
        </p:txBody>
      </p:sp>
      <p:sp>
        <p:nvSpPr>
          <p:cNvPr id="316" name="TextBox 315">
            <a:extLst>
              <a:ext uri="{FF2B5EF4-FFF2-40B4-BE49-F238E27FC236}">
                <a16:creationId xmlns:a16="http://schemas.microsoft.com/office/drawing/2014/main" id="{BE208B19-3D72-E169-FFE4-08FAF8B89124}"/>
              </a:ext>
            </a:extLst>
          </p:cNvPr>
          <p:cNvSpPr txBox="1"/>
          <p:nvPr/>
        </p:nvSpPr>
        <p:spPr>
          <a:xfrm>
            <a:off x="3789578" y="1718848"/>
            <a:ext cx="1097280" cy="369332"/>
          </a:xfrm>
          <a:prstGeom prst="rect">
            <a:avLst/>
          </a:prstGeom>
          <a:noFill/>
        </p:spPr>
        <p:txBody>
          <a:bodyPr wrap="square" rtlCol="0">
            <a:spAutoFit/>
          </a:bodyPr>
          <a:lstStyle/>
          <a:p>
            <a:pPr algn="ctr"/>
            <a:r>
              <a:rPr lang="en-US" dirty="0">
                <a:latin typeface="Work Sans" pitchFamily="2" charset="0"/>
              </a:rPr>
              <a:t>IIIA</a:t>
            </a:r>
          </a:p>
        </p:txBody>
      </p:sp>
      <p:sp>
        <p:nvSpPr>
          <p:cNvPr id="317" name="TextBox 316">
            <a:extLst>
              <a:ext uri="{FF2B5EF4-FFF2-40B4-BE49-F238E27FC236}">
                <a16:creationId xmlns:a16="http://schemas.microsoft.com/office/drawing/2014/main" id="{5F6DE4D5-D7BC-D0A1-50D2-E13FCE743EB1}"/>
              </a:ext>
            </a:extLst>
          </p:cNvPr>
          <p:cNvSpPr txBox="1"/>
          <p:nvPr/>
        </p:nvSpPr>
        <p:spPr>
          <a:xfrm>
            <a:off x="4950020" y="1712162"/>
            <a:ext cx="1097947" cy="369332"/>
          </a:xfrm>
          <a:prstGeom prst="rect">
            <a:avLst/>
          </a:prstGeom>
          <a:noFill/>
        </p:spPr>
        <p:txBody>
          <a:bodyPr wrap="square" rtlCol="0">
            <a:spAutoFit/>
          </a:bodyPr>
          <a:lstStyle/>
          <a:p>
            <a:pPr algn="ctr"/>
            <a:r>
              <a:rPr lang="en-US" dirty="0">
                <a:latin typeface="Work Sans" pitchFamily="2" charset="0"/>
              </a:rPr>
              <a:t>IVA</a:t>
            </a:r>
          </a:p>
        </p:txBody>
      </p:sp>
      <p:sp>
        <p:nvSpPr>
          <p:cNvPr id="318" name="TextBox 317">
            <a:extLst>
              <a:ext uri="{FF2B5EF4-FFF2-40B4-BE49-F238E27FC236}">
                <a16:creationId xmlns:a16="http://schemas.microsoft.com/office/drawing/2014/main" id="{70175A7A-DF22-7FB2-BB75-909BB9F4730F}"/>
              </a:ext>
            </a:extLst>
          </p:cNvPr>
          <p:cNvSpPr txBox="1"/>
          <p:nvPr/>
        </p:nvSpPr>
        <p:spPr>
          <a:xfrm>
            <a:off x="6094513" y="1718889"/>
            <a:ext cx="1097947" cy="369332"/>
          </a:xfrm>
          <a:prstGeom prst="rect">
            <a:avLst/>
          </a:prstGeom>
          <a:noFill/>
        </p:spPr>
        <p:txBody>
          <a:bodyPr wrap="square" rtlCol="0">
            <a:spAutoFit/>
          </a:bodyPr>
          <a:lstStyle/>
          <a:p>
            <a:pPr algn="ctr"/>
            <a:r>
              <a:rPr lang="en-US" dirty="0">
                <a:latin typeface="Work Sans" pitchFamily="2" charset="0"/>
              </a:rPr>
              <a:t>VA</a:t>
            </a:r>
          </a:p>
        </p:txBody>
      </p:sp>
      <p:sp>
        <p:nvSpPr>
          <p:cNvPr id="319" name="TextBox 318">
            <a:extLst>
              <a:ext uri="{FF2B5EF4-FFF2-40B4-BE49-F238E27FC236}">
                <a16:creationId xmlns:a16="http://schemas.microsoft.com/office/drawing/2014/main" id="{00F030B6-3B1F-9E9F-0ED1-7549F61D38C0}"/>
              </a:ext>
            </a:extLst>
          </p:cNvPr>
          <p:cNvSpPr txBox="1"/>
          <p:nvPr/>
        </p:nvSpPr>
        <p:spPr>
          <a:xfrm>
            <a:off x="7239005" y="1725616"/>
            <a:ext cx="1097947" cy="369332"/>
          </a:xfrm>
          <a:prstGeom prst="rect">
            <a:avLst/>
          </a:prstGeom>
          <a:noFill/>
        </p:spPr>
        <p:txBody>
          <a:bodyPr wrap="square" rtlCol="0">
            <a:spAutoFit/>
          </a:bodyPr>
          <a:lstStyle/>
          <a:p>
            <a:pPr algn="ctr"/>
            <a:r>
              <a:rPr lang="en-US" dirty="0">
                <a:latin typeface="Work Sans" pitchFamily="2" charset="0"/>
              </a:rPr>
              <a:t>VIA</a:t>
            </a:r>
          </a:p>
        </p:txBody>
      </p:sp>
      <p:sp>
        <p:nvSpPr>
          <p:cNvPr id="320" name="TextBox 319">
            <a:extLst>
              <a:ext uri="{FF2B5EF4-FFF2-40B4-BE49-F238E27FC236}">
                <a16:creationId xmlns:a16="http://schemas.microsoft.com/office/drawing/2014/main" id="{9C124539-6A30-156C-2659-007E1C2B51BC}"/>
              </a:ext>
            </a:extLst>
          </p:cNvPr>
          <p:cNvSpPr txBox="1"/>
          <p:nvPr/>
        </p:nvSpPr>
        <p:spPr>
          <a:xfrm>
            <a:off x="8383497" y="1732343"/>
            <a:ext cx="1097947" cy="369332"/>
          </a:xfrm>
          <a:prstGeom prst="rect">
            <a:avLst/>
          </a:prstGeom>
          <a:noFill/>
        </p:spPr>
        <p:txBody>
          <a:bodyPr wrap="square" rtlCol="0">
            <a:spAutoFit/>
          </a:bodyPr>
          <a:lstStyle/>
          <a:p>
            <a:pPr algn="ctr"/>
            <a:r>
              <a:rPr lang="en-US" dirty="0">
                <a:latin typeface="Work Sans" pitchFamily="2" charset="0"/>
              </a:rPr>
              <a:t>VIIA</a:t>
            </a:r>
          </a:p>
        </p:txBody>
      </p:sp>
      <p:sp>
        <p:nvSpPr>
          <p:cNvPr id="321" name="TextBox 320">
            <a:extLst>
              <a:ext uri="{FF2B5EF4-FFF2-40B4-BE49-F238E27FC236}">
                <a16:creationId xmlns:a16="http://schemas.microsoft.com/office/drawing/2014/main" id="{48628838-F353-A1AD-3B85-130FAEDADFCC}"/>
              </a:ext>
            </a:extLst>
          </p:cNvPr>
          <p:cNvSpPr txBox="1"/>
          <p:nvPr/>
        </p:nvSpPr>
        <p:spPr>
          <a:xfrm>
            <a:off x="9581713" y="306462"/>
            <a:ext cx="1104755" cy="369332"/>
          </a:xfrm>
          <a:prstGeom prst="rect">
            <a:avLst/>
          </a:prstGeom>
          <a:noFill/>
        </p:spPr>
        <p:txBody>
          <a:bodyPr wrap="square" rtlCol="0">
            <a:spAutoFit/>
          </a:bodyPr>
          <a:lstStyle/>
          <a:p>
            <a:pPr algn="ctr"/>
            <a:r>
              <a:rPr lang="en-US" dirty="0">
                <a:latin typeface="Work Sans" pitchFamily="2" charset="0"/>
              </a:rPr>
              <a:t>VIIIA</a:t>
            </a:r>
          </a:p>
        </p:txBody>
      </p:sp>
      <p:sp>
        <p:nvSpPr>
          <p:cNvPr id="322" name="TextBox 321">
            <a:extLst>
              <a:ext uri="{FF2B5EF4-FFF2-40B4-BE49-F238E27FC236}">
                <a16:creationId xmlns:a16="http://schemas.microsoft.com/office/drawing/2014/main" id="{E6786AF1-7797-9F68-840F-3D51CA29CB47}"/>
              </a:ext>
            </a:extLst>
          </p:cNvPr>
          <p:cNvSpPr txBox="1"/>
          <p:nvPr/>
        </p:nvSpPr>
        <p:spPr>
          <a:xfrm rot="16200000">
            <a:off x="226582" y="3445803"/>
            <a:ext cx="1097281" cy="369332"/>
          </a:xfrm>
          <a:prstGeom prst="rect">
            <a:avLst/>
          </a:prstGeom>
          <a:noFill/>
        </p:spPr>
        <p:txBody>
          <a:bodyPr wrap="square" rtlCol="0">
            <a:spAutoFit/>
          </a:bodyPr>
          <a:lstStyle/>
          <a:p>
            <a:pPr algn="ctr"/>
            <a:r>
              <a:rPr lang="en-US" b="1" dirty="0">
                <a:latin typeface="Work Sans" pitchFamily="2" charset="0"/>
              </a:rPr>
              <a:t>Chu </a:t>
            </a:r>
            <a:r>
              <a:rPr lang="en-US" b="1" dirty="0" err="1">
                <a:latin typeface="Work Sans" pitchFamily="2" charset="0"/>
              </a:rPr>
              <a:t>kì</a:t>
            </a:r>
            <a:endParaRPr lang="en-US" b="1" dirty="0">
              <a:latin typeface="Work Sans" pitchFamily="2" charset="0"/>
            </a:endParaRPr>
          </a:p>
        </p:txBody>
      </p:sp>
      <p:sp>
        <p:nvSpPr>
          <p:cNvPr id="323" name="TextBox 322">
            <a:extLst>
              <a:ext uri="{FF2B5EF4-FFF2-40B4-BE49-F238E27FC236}">
                <a16:creationId xmlns:a16="http://schemas.microsoft.com/office/drawing/2014/main" id="{CA89ABB2-72BF-43F4-120B-1715FEEFA831}"/>
              </a:ext>
            </a:extLst>
          </p:cNvPr>
          <p:cNvSpPr txBox="1"/>
          <p:nvPr/>
        </p:nvSpPr>
        <p:spPr>
          <a:xfrm>
            <a:off x="932145" y="1243515"/>
            <a:ext cx="440329" cy="369332"/>
          </a:xfrm>
          <a:prstGeom prst="rect">
            <a:avLst/>
          </a:prstGeom>
          <a:noFill/>
        </p:spPr>
        <p:txBody>
          <a:bodyPr wrap="square" rtlCol="0">
            <a:spAutoFit/>
          </a:bodyPr>
          <a:lstStyle/>
          <a:p>
            <a:pPr algn="ctr"/>
            <a:r>
              <a:rPr lang="en-US" dirty="0">
                <a:latin typeface="Work Sans" pitchFamily="2" charset="0"/>
              </a:rPr>
              <a:t>1</a:t>
            </a:r>
          </a:p>
        </p:txBody>
      </p:sp>
      <p:sp>
        <p:nvSpPr>
          <p:cNvPr id="324" name="TextBox 323">
            <a:extLst>
              <a:ext uri="{FF2B5EF4-FFF2-40B4-BE49-F238E27FC236}">
                <a16:creationId xmlns:a16="http://schemas.microsoft.com/office/drawing/2014/main" id="{1D40C037-F931-31D0-AD46-A5E853B7610D}"/>
              </a:ext>
            </a:extLst>
          </p:cNvPr>
          <p:cNvSpPr txBox="1"/>
          <p:nvPr/>
        </p:nvSpPr>
        <p:spPr>
          <a:xfrm>
            <a:off x="936076" y="2620958"/>
            <a:ext cx="440329" cy="369332"/>
          </a:xfrm>
          <a:prstGeom prst="rect">
            <a:avLst/>
          </a:prstGeom>
          <a:noFill/>
        </p:spPr>
        <p:txBody>
          <a:bodyPr wrap="square" rtlCol="0">
            <a:spAutoFit/>
          </a:bodyPr>
          <a:lstStyle/>
          <a:p>
            <a:pPr algn="ctr"/>
            <a:r>
              <a:rPr lang="en-US" dirty="0">
                <a:latin typeface="Work Sans" pitchFamily="2" charset="0"/>
              </a:rPr>
              <a:t>2</a:t>
            </a:r>
          </a:p>
        </p:txBody>
      </p:sp>
      <p:sp>
        <p:nvSpPr>
          <p:cNvPr id="325" name="TextBox 324">
            <a:extLst>
              <a:ext uri="{FF2B5EF4-FFF2-40B4-BE49-F238E27FC236}">
                <a16:creationId xmlns:a16="http://schemas.microsoft.com/office/drawing/2014/main" id="{B7B627F9-0114-4497-3FB2-6C0EE3A922AF}"/>
              </a:ext>
            </a:extLst>
          </p:cNvPr>
          <p:cNvSpPr txBox="1"/>
          <p:nvPr/>
        </p:nvSpPr>
        <p:spPr>
          <a:xfrm>
            <a:off x="932145" y="3992623"/>
            <a:ext cx="440329" cy="369332"/>
          </a:xfrm>
          <a:prstGeom prst="rect">
            <a:avLst/>
          </a:prstGeom>
          <a:noFill/>
        </p:spPr>
        <p:txBody>
          <a:bodyPr wrap="square" rtlCol="0">
            <a:spAutoFit/>
          </a:bodyPr>
          <a:lstStyle/>
          <a:p>
            <a:pPr algn="ctr"/>
            <a:r>
              <a:rPr lang="en-US" dirty="0">
                <a:latin typeface="Work Sans" pitchFamily="2" charset="0"/>
              </a:rPr>
              <a:t>3</a:t>
            </a:r>
          </a:p>
        </p:txBody>
      </p:sp>
      <p:sp>
        <p:nvSpPr>
          <p:cNvPr id="326" name="TextBox 325">
            <a:extLst>
              <a:ext uri="{FF2B5EF4-FFF2-40B4-BE49-F238E27FC236}">
                <a16:creationId xmlns:a16="http://schemas.microsoft.com/office/drawing/2014/main" id="{E75956BC-0040-FC36-B164-B7B36CFEC692}"/>
              </a:ext>
            </a:extLst>
          </p:cNvPr>
          <p:cNvSpPr txBox="1"/>
          <p:nvPr/>
        </p:nvSpPr>
        <p:spPr>
          <a:xfrm>
            <a:off x="926359" y="5547761"/>
            <a:ext cx="440329" cy="369332"/>
          </a:xfrm>
          <a:prstGeom prst="rect">
            <a:avLst/>
          </a:prstGeom>
          <a:noFill/>
        </p:spPr>
        <p:txBody>
          <a:bodyPr wrap="square" rtlCol="0">
            <a:spAutoFit/>
          </a:bodyPr>
          <a:lstStyle/>
          <a:p>
            <a:pPr algn="ctr"/>
            <a:r>
              <a:rPr lang="en-US" dirty="0">
                <a:latin typeface="Work Sans" pitchFamily="2" charset="0"/>
              </a:rPr>
              <a:t>4</a:t>
            </a:r>
          </a:p>
        </p:txBody>
      </p:sp>
      <p:cxnSp>
        <p:nvCxnSpPr>
          <p:cNvPr id="327" name="Straight Connector 326">
            <a:extLst>
              <a:ext uri="{FF2B5EF4-FFF2-40B4-BE49-F238E27FC236}">
                <a16:creationId xmlns:a16="http://schemas.microsoft.com/office/drawing/2014/main" id="{FCB95026-0537-D70F-C9E6-F1FD1B45965D}"/>
              </a:ext>
            </a:extLst>
          </p:cNvPr>
          <p:cNvCxnSpPr/>
          <p:nvPr/>
        </p:nvCxnSpPr>
        <p:spPr>
          <a:xfrm>
            <a:off x="2923096" y="5116813"/>
            <a:ext cx="175677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8" name="Straight Connector 327">
            <a:extLst>
              <a:ext uri="{FF2B5EF4-FFF2-40B4-BE49-F238E27FC236}">
                <a16:creationId xmlns:a16="http://schemas.microsoft.com/office/drawing/2014/main" id="{0C297E2E-CB78-DDF0-43B9-5C210AE62AB4}"/>
              </a:ext>
            </a:extLst>
          </p:cNvPr>
          <p:cNvCxnSpPr>
            <a:cxnSpLocks/>
          </p:cNvCxnSpPr>
          <p:nvPr/>
        </p:nvCxnSpPr>
        <p:spPr>
          <a:xfrm>
            <a:off x="3636893" y="5595093"/>
            <a:ext cx="1018357"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9" name="Straight Connector 328">
            <a:extLst>
              <a:ext uri="{FF2B5EF4-FFF2-40B4-BE49-F238E27FC236}">
                <a16:creationId xmlns:a16="http://schemas.microsoft.com/office/drawing/2014/main" id="{6A069E1D-F146-34E1-D710-4FAD4CFC92D1}"/>
              </a:ext>
            </a:extLst>
          </p:cNvPr>
          <p:cNvCxnSpPr>
            <a:cxnSpLocks/>
          </p:cNvCxnSpPr>
          <p:nvPr/>
        </p:nvCxnSpPr>
        <p:spPr>
          <a:xfrm>
            <a:off x="3590615" y="6256812"/>
            <a:ext cx="1064635" cy="0"/>
          </a:xfrm>
          <a:prstGeom prst="line">
            <a:avLst/>
          </a:prstGeom>
        </p:spPr>
        <p:style>
          <a:lnRef idx="3">
            <a:schemeClr val="accent2"/>
          </a:lnRef>
          <a:fillRef idx="0">
            <a:schemeClr val="accent2"/>
          </a:fillRef>
          <a:effectRef idx="2">
            <a:schemeClr val="accent2"/>
          </a:effectRef>
          <a:fontRef idx="minor">
            <a:schemeClr val="tx1"/>
          </a:fontRef>
        </p:style>
      </p:cxnSp>
      <p:sp>
        <p:nvSpPr>
          <p:cNvPr id="330" name="TextBox 329">
            <a:extLst>
              <a:ext uri="{FF2B5EF4-FFF2-40B4-BE49-F238E27FC236}">
                <a16:creationId xmlns:a16="http://schemas.microsoft.com/office/drawing/2014/main" id="{D1BC6C23-6441-8899-3C40-4E9055BABAAF}"/>
              </a:ext>
            </a:extLst>
          </p:cNvPr>
          <p:cNvSpPr txBox="1"/>
          <p:nvPr/>
        </p:nvSpPr>
        <p:spPr>
          <a:xfrm>
            <a:off x="4654818" y="4944304"/>
            <a:ext cx="1839878" cy="338554"/>
          </a:xfrm>
          <a:prstGeom prst="rect">
            <a:avLst/>
          </a:prstGeom>
          <a:noFill/>
        </p:spPr>
        <p:txBody>
          <a:bodyPr wrap="square" rtlCol="0">
            <a:spAutoFit/>
          </a:bodyPr>
          <a:lstStyle/>
          <a:p>
            <a:r>
              <a:rPr lang="en-US" sz="1600" dirty="0" err="1">
                <a:latin typeface="Work Sans" pitchFamily="2" charset="0"/>
              </a:rPr>
              <a:t>Số</a:t>
            </a:r>
            <a:r>
              <a:rPr lang="en-US" sz="1600" dirty="0">
                <a:latin typeface="Work Sans" pitchFamily="2" charset="0"/>
              </a:rPr>
              <a:t> proton</a:t>
            </a:r>
          </a:p>
        </p:txBody>
      </p:sp>
      <p:sp>
        <p:nvSpPr>
          <p:cNvPr id="331" name="TextBox 330">
            <a:extLst>
              <a:ext uri="{FF2B5EF4-FFF2-40B4-BE49-F238E27FC236}">
                <a16:creationId xmlns:a16="http://schemas.microsoft.com/office/drawing/2014/main" id="{91B9A23E-05EE-CF04-A282-C944E69000A4}"/>
              </a:ext>
            </a:extLst>
          </p:cNvPr>
          <p:cNvSpPr txBox="1"/>
          <p:nvPr/>
        </p:nvSpPr>
        <p:spPr>
          <a:xfrm>
            <a:off x="4674794" y="5378047"/>
            <a:ext cx="1839878" cy="338554"/>
          </a:xfrm>
          <a:prstGeom prst="rect">
            <a:avLst/>
          </a:prstGeom>
          <a:noFill/>
        </p:spPr>
        <p:txBody>
          <a:bodyPr wrap="square" rtlCol="0">
            <a:spAutoFit/>
          </a:bodyPr>
          <a:lstStyle/>
          <a:p>
            <a:r>
              <a:rPr lang="en-US" sz="1600" dirty="0" err="1">
                <a:latin typeface="Work Sans" pitchFamily="2" charset="0"/>
              </a:rPr>
              <a:t>Vỏ</a:t>
            </a:r>
            <a:r>
              <a:rPr lang="en-US" sz="1600" dirty="0">
                <a:latin typeface="Work Sans" pitchFamily="2" charset="0"/>
              </a:rPr>
              <a:t> </a:t>
            </a:r>
            <a:r>
              <a:rPr lang="en-US" sz="1600" dirty="0" err="1">
                <a:latin typeface="Work Sans" pitchFamily="2" charset="0"/>
              </a:rPr>
              <a:t>nguyên</a:t>
            </a:r>
            <a:r>
              <a:rPr lang="en-US" sz="1600" dirty="0">
                <a:latin typeface="Work Sans" pitchFamily="2" charset="0"/>
              </a:rPr>
              <a:t> </a:t>
            </a:r>
            <a:r>
              <a:rPr lang="en-US" sz="1600" dirty="0" err="1">
                <a:latin typeface="Work Sans" pitchFamily="2" charset="0"/>
              </a:rPr>
              <a:t>tử</a:t>
            </a:r>
            <a:endParaRPr lang="en-US" sz="1600" dirty="0">
              <a:latin typeface="Work Sans" pitchFamily="2" charset="0"/>
            </a:endParaRPr>
          </a:p>
        </p:txBody>
      </p:sp>
      <p:sp>
        <p:nvSpPr>
          <p:cNvPr id="332" name="TextBox 331">
            <a:extLst>
              <a:ext uri="{FF2B5EF4-FFF2-40B4-BE49-F238E27FC236}">
                <a16:creationId xmlns:a16="http://schemas.microsoft.com/office/drawing/2014/main" id="{8888207B-15DA-56AB-EB8B-94F5985237BB}"/>
              </a:ext>
            </a:extLst>
          </p:cNvPr>
          <p:cNvSpPr txBox="1"/>
          <p:nvPr/>
        </p:nvSpPr>
        <p:spPr>
          <a:xfrm>
            <a:off x="4664730" y="6041845"/>
            <a:ext cx="3910763" cy="338554"/>
          </a:xfrm>
          <a:prstGeom prst="rect">
            <a:avLst/>
          </a:prstGeom>
          <a:noFill/>
        </p:spPr>
        <p:txBody>
          <a:bodyPr wrap="square" rtlCol="0">
            <a:spAutoFit/>
          </a:bodyPr>
          <a:lstStyle/>
          <a:p>
            <a:r>
              <a:rPr lang="en-US" sz="1600" dirty="0" err="1">
                <a:latin typeface="Work Sans" pitchFamily="2" charset="0"/>
              </a:rPr>
              <a:t>Sự</a:t>
            </a:r>
            <a:r>
              <a:rPr lang="en-US" sz="1600" dirty="0">
                <a:latin typeface="Work Sans" pitchFamily="2" charset="0"/>
              </a:rPr>
              <a:t> </a:t>
            </a:r>
            <a:r>
              <a:rPr lang="en-US" sz="1600" dirty="0" err="1">
                <a:latin typeface="Work Sans" pitchFamily="2" charset="0"/>
              </a:rPr>
              <a:t>phân</a:t>
            </a:r>
            <a:r>
              <a:rPr lang="en-US" sz="1600" dirty="0">
                <a:latin typeface="Work Sans" pitchFamily="2" charset="0"/>
              </a:rPr>
              <a:t> </a:t>
            </a:r>
            <a:r>
              <a:rPr lang="en-US" sz="1600" dirty="0" err="1">
                <a:latin typeface="Work Sans" pitchFamily="2" charset="0"/>
              </a:rPr>
              <a:t>bố</a:t>
            </a:r>
            <a:r>
              <a:rPr lang="en-US" sz="1600" dirty="0">
                <a:latin typeface="Work Sans" pitchFamily="2" charset="0"/>
              </a:rPr>
              <a:t> electron </a:t>
            </a:r>
            <a:r>
              <a:rPr lang="en-US" sz="1600" dirty="0" err="1">
                <a:latin typeface="Work Sans" pitchFamily="2" charset="0"/>
              </a:rPr>
              <a:t>vào</a:t>
            </a:r>
            <a:r>
              <a:rPr lang="en-US" sz="1600" dirty="0">
                <a:latin typeface="Work Sans" pitchFamily="2" charset="0"/>
              </a:rPr>
              <a:t> </a:t>
            </a:r>
            <a:r>
              <a:rPr lang="en-US" sz="1600" dirty="0" err="1">
                <a:latin typeface="Work Sans" pitchFamily="2" charset="0"/>
              </a:rPr>
              <a:t>các</a:t>
            </a:r>
            <a:r>
              <a:rPr lang="en-US" sz="1600" dirty="0">
                <a:latin typeface="Work Sans" pitchFamily="2" charset="0"/>
              </a:rPr>
              <a:t> </a:t>
            </a:r>
            <a:r>
              <a:rPr lang="en-US" sz="1600" dirty="0" err="1">
                <a:latin typeface="Work Sans" pitchFamily="2" charset="0"/>
              </a:rPr>
              <a:t>lớp</a:t>
            </a:r>
            <a:endParaRPr lang="en-US" sz="1600" dirty="0">
              <a:latin typeface="Work Sans" pitchFamily="2" charset="0"/>
            </a:endParaRPr>
          </a:p>
        </p:txBody>
      </p:sp>
      <p:sp>
        <p:nvSpPr>
          <p:cNvPr id="2" name="Oval 1">
            <a:extLst>
              <a:ext uri="{FF2B5EF4-FFF2-40B4-BE49-F238E27FC236}">
                <a16:creationId xmlns:a16="http://schemas.microsoft.com/office/drawing/2014/main" id="{0AB8A266-0091-36FD-AD64-E19D03CD08A9}"/>
              </a:ext>
            </a:extLst>
          </p:cNvPr>
          <p:cNvSpPr/>
          <p:nvPr/>
        </p:nvSpPr>
        <p:spPr>
          <a:xfrm>
            <a:off x="2915645" y="5289323"/>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5" name="Oval 334">
            <a:extLst>
              <a:ext uri="{FF2B5EF4-FFF2-40B4-BE49-F238E27FC236}">
                <a16:creationId xmlns:a16="http://schemas.microsoft.com/office/drawing/2014/main" id="{16269DAD-14AD-F6E4-5651-DE0574F684B6}"/>
              </a:ext>
            </a:extLst>
          </p:cNvPr>
          <p:cNvSpPr/>
          <p:nvPr/>
        </p:nvSpPr>
        <p:spPr>
          <a:xfrm>
            <a:off x="3411185" y="57045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6" name="Oval 335">
            <a:extLst>
              <a:ext uri="{FF2B5EF4-FFF2-40B4-BE49-F238E27FC236}">
                <a16:creationId xmlns:a16="http://schemas.microsoft.com/office/drawing/2014/main" id="{F115B78E-2368-9BD6-E8A6-AA301FE3891C}"/>
              </a:ext>
            </a:extLst>
          </p:cNvPr>
          <p:cNvSpPr/>
          <p:nvPr/>
        </p:nvSpPr>
        <p:spPr>
          <a:xfrm>
            <a:off x="2833904" y="562489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334BEADB-2B89-B5CC-C920-46D49FC3BB22}"/>
              </a:ext>
            </a:extLst>
          </p:cNvPr>
          <p:cNvSpPr/>
          <p:nvPr/>
        </p:nvSpPr>
        <p:spPr>
          <a:xfrm>
            <a:off x="3496309" y="553789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219428C3-30C3-6F94-E02A-45A6A6B52148}"/>
              </a:ext>
            </a:extLst>
          </p:cNvPr>
          <p:cNvSpPr/>
          <p:nvPr/>
        </p:nvSpPr>
        <p:spPr>
          <a:xfrm>
            <a:off x="3317704" y="5209028"/>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39" name="Oval 338">
            <a:extLst>
              <a:ext uri="{FF2B5EF4-FFF2-40B4-BE49-F238E27FC236}">
                <a16:creationId xmlns:a16="http://schemas.microsoft.com/office/drawing/2014/main" id="{A62D8BDC-420A-0DD0-823F-3F53CFA436CA}"/>
              </a:ext>
            </a:extLst>
          </p:cNvPr>
          <p:cNvSpPr/>
          <p:nvPr/>
        </p:nvSpPr>
        <p:spPr>
          <a:xfrm>
            <a:off x="3167412" y="5854539"/>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0" name="Oval 339">
            <a:extLst>
              <a:ext uri="{FF2B5EF4-FFF2-40B4-BE49-F238E27FC236}">
                <a16:creationId xmlns:a16="http://schemas.microsoft.com/office/drawing/2014/main" id="{42AF9A0E-0D86-AA77-758A-B62A16BC5491}"/>
              </a:ext>
            </a:extLst>
          </p:cNvPr>
          <p:cNvSpPr/>
          <p:nvPr/>
        </p:nvSpPr>
        <p:spPr>
          <a:xfrm>
            <a:off x="2983000" y="5790201"/>
            <a:ext cx="45719" cy="60242"/>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200"/>
          </a:p>
        </p:txBody>
      </p:sp>
      <p:sp>
        <p:nvSpPr>
          <p:cNvPr id="342" name="Oval 341">
            <a:extLst>
              <a:ext uri="{FF2B5EF4-FFF2-40B4-BE49-F238E27FC236}">
                <a16:creationId xmlns:a16="http://schemas.microsoft.com/office/drawing/2014/main" id="{01A7A0E6-9980-B940-DC10-3BCE812BAB93}"/>
              </a:ext>
            </a:extLst>
          </p:cNvPr>
          <p:cNvSpPr/>
          <p:nvPr/>
        </p:nvSpPr>
        <p:spPr>
          <a:xfrm>
            <a:off x="1661932" y="566832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CC60CA10-4C3F-D054-C312-50CB936F1ACB}"/>
              </a:ext>
            </a:extLst>
          </p:cNvPr>
          <p:cNvSpPr/>
          <p:nvPr/>
        </p:nvSpPr>
        <p:spPr>
          <a:xfrm>
            <a:off x="1727575" y="5286244"/>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7157F297-FC5B-1B1E-D6AC-C58D746D519A}"/>
              </a:ext>
            </a:extLst>
          </p:cNvPr>
          <p:cNvSpPr/>
          <p:nvPr/>
        </p:nvSpPr>
        <p:spPr>
          <a:xfrm>
            <a:off x="2311519" y="5471707"/>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4389BA7C-60D5-E2A6-ABA6-88B0268A2022}"/>
              </a:ext>
            </a:extLst>
          </p:cNvPr>
          <p:cNvSpPr/>
          <p:nvPr/>
        </p:nvSpPr>
        <p:spPr>
          <a:xfrm>
            <a:off x="2093170" y="5835698"/>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6" name="Oval 345">
            <a:extLst>
              <a:ext uri="{FF2B5EF4-FFF2-40B4-BE49-F238E27FC236}">
                <a16:creationId xmlns:a16="http://schemas.microsoft.com/office/drawing/2014/main" id="{434B42FA-74C9-BF28-B52A-6528A9AC7862}"/>
              </a:ext>
            </a:extLst>
          </p:cNvPr>
          <p:cNvSpPr/>
          <p:nvPr/>
        </p:nvSpPr>
        <p:spPr>
          <a:xfrm>
            <a:off x="1796361" y="5801512"/>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A6F343B3-94C7-86FA-2DAB-A967CA581CAB}"/>
              </a:ext>
            </a:extLst>
          </p:cNvPr>
          <p:cNvSpPr/>
          <p:nvPr/>
        </p:nvSpPr>
        <p:spPr>
          <a:xfrm>
            <a:off x="2143281" y="5204369"/>
            <a:ext cx="72484" cy="7248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9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30"/>
                                        </p:tgtEl>
                                        <p:attrNameLst>
                                          <p:attrName>style.visibility</p:attrName>
                                        </p:attrNameLst>
                                      </p:cBhvr>
                                      <p:to>
                                        <p:strVal val="visible"/>
                                      </p:to>
                                    </p:set>
                                    <p:animEffect transition="in" filter="wipe(left)">
                                      <p:cBhvr>
                                        <p:cTn id="11" dur="500"/>
                                        <p:tgtEl>
                                          <p:spTgt spid="330"/>
                                        </p:tgtEl>
                                      </p:cBhvr>
                                    </p:animEffect>
                                  </p:childTnLst>
                                </p:cTn>
                              </p:par>
                              <p:par>
                                <p:cTn id="12" presetID="22" presetClass="entr" presetSubtype="8" fill="hold" nodeType="withEffect">
                                  <p:stCondLst>
                                    <p:cond delay="0"/>
                                  </p:stCondLst>
                                  <p:childTnLst>
                                    <p:set>
                                      <p:cBhvr>
                                        <p:cTn id="13" dur="1" fill="hold">
                                          <p:stCondLst>
                                            <p:cond delay="0"/>
                                          </p:stCondLst>
                                        </p:cTn>
                                        <p:tgtEl>
                                          <p:spTgt spid="327"/>
                                        </p:tgtEl>
                                        <p:attrNameLst>
                                          <p:attrName>style.visibility</p:attrName>
                                        </p:attrNameLst>
                                      </p:cBhvr>
                                      <p:to>
                                        <p:strVal val="visible"/>
                                      </p:to>
                                    </p:set>
                                    <p:animEffect transition="in" filter="wipe(left)">
                                      <p:cBhvr>
                                        <p:cTn id="14" dur="500"/>
                                        <p:tgtEl>
                                          <p:spTgt spid="3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8"/>
                                        </p:tgtEl>
                                        <p:attrNameLst>
                                          <p:attrName>style.visibility</p:attrName>
                                        </p:attrNameLst>
                                      </p:cBhvr>
                                      <p:to>
                                        <p:strVal val="visible"/>
                                      </p:to>
                                    </p:set>
                                    <p:animEffect transition="in" filter="wipe(left)">
                                      <p:cBhvr>
                                        <p:cTn id="19" dur="500"/>
                                        <p:tgtEl>
                                          <p:spTgt spid="32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31"/>
                                        </p:tgtEl>
                                        <p:attrNameLst>
                                          <p:attrName>style.visibility</p:attrName>
                                        </p:attrNameLst>
                                      </p:cBhvr>
                                      <p:to>
                                        <p:strVal val="visible"/>
                                      </p:to>
                                    </p:set>
                                    <p:animEffect transition="in" filter="wipe(left)">
                                      <p:cBhvr>
                                        <p:cTn id="22" dur="500"/>
                                        <p:tgtEl>
                                          <p:spTgt spid="3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9"/>
                                        </p:tgtEl>
                                        <p:attrNameLst>
                                          <p:attrName>style.visibility</p:attrName>
                                        </p:attrNameLst>
                                      </p:cBhvr>
                                      <p:to>
                                        <p:strVal val="visible"/>
                                      </p:to>
                                    </p:set>
                                    <p:animEffect transition="in" filter="wipe(left)">
                                      <p:cBhvr>
                                        <p:cTn id="27" dur="500"/>
                                        <p:tgtEl>
                                          <p:spTgt spid="3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32"/>
                                        </p:tgtEl>
                                        <p:attrNameLst>
                                          <p:attrName>style.visibility</p:attrName>
                                        </p:attrNameLst>
                                      </p:cBhvr>
                                      <p:to>
                                        <p:strVal val="visible"/>
                                      </p:to>
                                    </p:set>
                                    <p:animEffect transition="in" filter="wipe(left)">
                                      <p:cBhvr>
                                        <p:cTn id="30"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30" grpId="0"/>
      <p:bldP spid="331" grpId="0"/>
      <p:bldP spid="33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2772</TotalTime>
  <Words>3762</Words>
  <Application>Microsoft Office PowerPoint</Application>
  <PresentationFormat>Widescreen</PresentationFormat>
  <Paragraphs>1795</Paragraphs>
  <Slides>58</Slides>
  <Notes>12</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58</vt:i4>
      </vt:variant>
    </vt:vector>
  </HeadingPairs>
  <TitlesOfParts>
    <vt:vector size="76" baseType="lpstr">
      <vt:lpstr>Arial</vt:lpstr>
      <vt:lpstr>Broad</vt:lpstr>
      <vt:lpstr>Cabin</vt:lpstr>
      <vt:lpstr>Calibri</vt:lpstr>
      <vt:lpstr>Calibri Light</vt:lpstr>
      <vt:lpstr>Calistoga</vt:lpstr>
      <vt:lpstr>Calistoga Bold</vt:lpstr>
      <vt:lpstr>Circle3D</vt:lpstr>
      <vt:lpstr>Open Sans Extrabold</vt:lpstr>
      <vt:lpstr>Public Sans</vt:lpstr>
      <vt:lpstr>Raleway</vt:lpstr>
      <vt:lpstr>Times New Roman</vt:lpstr>
      <vt:lpstr>UTM Ambrose</vt:lpstr>
      <vt:lpstr>UTM Neo Sans Intel</vt:lpstr>
      <vt:lpstr>UVN Saigon</vt:lpstr>
      <vt:lpstr>Work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Trâm Ngọc</cp:lastModifiedBy>
  <cp:revision>117</cp:revision>
  <dcterms:created xsi:type="dcterms:W3CDTF">2022-08-09T02:38:34Z</dcterms:created>
  <dcterms:modified xsi:type="dcterms:W3CDTF">2023-10-23T07:47:41Z</dcterms:modified>
</cp:coreProperties>
</file>