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60" r:id="rId2"/>
    <p:sldId id="263" r:id="rId3"/>
    <p:sldId id="262" r:id="rId4"/>
    <p:sldId id="284" r:id="rId5"/>
    <p:sldId id="285" r:id="rId6"/>
    <p:sldId id="286" r:id="rId7"/>
    <p:sldId id="287" r:id="rId8"/>
    <p:sldId id="288" r:id="rId9"/>
    <p:sldId id="295" r:id="rId10"/>
    <p:sldId id="283" r:id="rId11"/>
    <p:sldId id="261" r:id="rId12"/>
    <p:sldId id="291" r:id="rId13"/>
    <p:sldId id="292" r:id="rId14"/>
    <p:sldId id="289" r:id="rId15"/>
    <p:sldId id="293" r:id="rId16"/>
    <p:sldId id="290" r:id="rId17"/>
    <p:sldId id="268" r:id="rId18"/>
    <p:sldId id="296" r:id="rId19"/>
    <p:sldId id="300" r:id="rId20"/>
    <p:sldId id="297" r:id="rId21"/>
    <p:sldId id="301" r:id="rId22"/>
    <p:sldId id="298" r:id="rId23"/>
    <p:sldId id="302" r:id="rId24"/>
    <p:sldId id="299" r:id="rId25"/>
    <p:sldId id="303" r:id="rId26"/>
    <p:sldId id="304" r:id="rId27"/>
    <p:sldId id="271" r:id="rId28"/>
    <p:sldId id="281" r:id="rId29"/>
    <p:sldId id="305" r:id="rId30"/>
    <p:sldId id="318" r:id="rId31"/>
    <p:sldId id="306" r:id="rId32"/>
    <p:sldId id="309" r:id="rId33"/>
    <p:sldId id="307" r:id="rId34"/>
    <p:sldId id="310" r:id="rId35"/>
    <p:sldId id="308" r:id="rId36"/>
    <p:sldId id="311" r:id="rId37"/>
    <p:sldId id="312" r:id="rId38"/>
    <p:sldId id="272" r:id="rId39"/>
    <p:sldId id="313" r:id="rId40"/>
    <p:sldId id="319" r:id="rId41"/>
    <p:sldId id="314" r:id="rId42"/>
    <p:sldId id="320" r:id="rId43"/>
    <p:sldId id="326" r:id="rId44"/>
    <p:sldId id="325" r:id="rId45"/>
    <p:sldId id="315" r:id="rId46"/>
    <p:sldId id="321" r:id="rId47"/>
    <p:sldId id="323" r:id="rId48"/>
    <p:sldId id="316" r:id="rId49"/>
    <p:sldId id="322" r:id="rId50"/>
    <p:sldId id="324" r:id="rId51"/>
    <p:sldId id="278" r:id="rId52"/>
  </p:sldIdLst>
  <p:sldSz cx="12192000" cy="6858000"/>
  <p:notesSz cx="6858000" cy="9144000"/>
  <p:custDataLst>
    <p:tags r:id="rId5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E76784"/>
    <a:srgbClr val="FBD133"/>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4" autoAdjust="0"/>
    <p:restoredTop sz="94335" autoAdjust="0"/>
  </p:normalViewPr>
  <p:slideViewPr>
    <p:cSldViewPr snapToGrid="0">
      <p:cViewPr varScale="1">
        <p:scale>
          <a:sx n="69" d="100"/>
          <a:sy n="69" d="100"/>
        </p:scale>
        <p:origin x="1068"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ata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ata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DE4D3-4D79-404F-B218-749AA468D69B}" type="doc">
      <dgm:prSet loTypeId="urn:microsoft.com/office/officeart/2005/8/layout/hierarchy1" loCatId="" qsTypeId="urn:microsoft.com/office/officeart/2005/8/quickstyle/simple1" qsCatId="simple" csTypeId="urn:microsoft.com/office/officeart/2005/8/colors/colorful4" csCatId="colorful" phldr="1"/>
      <dgm:spPr/>
      <dgm:t>
        <a:bodyPr/>
        <a:lstStyle/>
        <a:p>
          <a:endParaRPr lang="en-US"/>
        </a:p>
      </dgm:t>
    </dgm:pt>
    <dgm:pt modelId="{DBEBCDDC-D68C-DD44-901D-FF9210D903C3}">
      <dgm:prSet phldrT="[Text]" custT="1"/>
      <dgm:spPr/>
      <dgm:t>
        <a:bodyPr/>
        <a:lstStyle/>
        <a:p>
          <a:r>
            <a:rPr lang="en-US" sz="2800" b="1" dirty="0">
              <a:latin typeface="Times New Roman" panose="02020603050405020304" pitchFamily="18" charset="0"/>
              <a:cs typeface="Times New Roman" panose="02020603050405020304" pitchFamily="18" charset="0"/>
            </a:rPr>
            <a:t>BỐ CỤC</a:t>
          </a:r>
        </a:p>
      </dgm:t>
    </dgm:pt>
    <dgm:pt modelId="{26EC5257-AE4B-A644-A686-7CE919C748B4}" type="parTrans" cxnId="{87FDE2BB-B2BD-8E4E-9FA0-A35F18148E82}">
      <dgm:prSet/>
      <dgm:spPr/>
      <dgm:t>
        <a:bodyPr/>
        <a:lstStyle/>
        <a:p>
          <a:endParaRPr lang="en-US" sz="2800">
            <a:latin typeface="Times New Roman" panose="02020603050405020304" pitchFamily="18" charset="0"/>
            <a:cs typeface="Times New Roman" panose="02020603050405020304" pitchFamily="18" charset="0"/>
          </a:endParaRPr>
        </a:p>
      </dgm:t>
    </dgm:pt>
    <dgm:pt modelId="{1E5DD5D9-9534-5747-8496-F047F1543959}" type="sibTrans" cxnId="{87FDE2BB-B2BD-8E4E-9FA0-A35F18148E82}">
      <dgm:prSet/>
      <dgm:spPr/>
      <dgm:t>
        <a:bodyPr/>
        <a:lstStyle/>
        <a:p>
          <a:endParaRPr lang="en-US" sz="2800">
            <a:latin typeface="Times New Roman" panose="02020603050405020304" pitchFamily="18" charset="0"/>
            <a:cs typeface="Times New Roman" panose="02020603050405020304" pitchFamily="18" charset="0"/>
          </a:endParaRPr>
        </a:p>
      </dgm:t>
    </dgm:pt>
    <dgm:pt modelId="{23587F02-50B4-824A-B884-F02E098C56CE}">
      <dgm:prSet phldrT="[Text]" custT="1"/>
      <dgm:spPr/>
      <dgm:t>
        <a:bodyPr/>
        <a:lstStyle/>
        <a:p>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dgm:t>
    </dgm:pt>
    <dgm:pt modelId="{19FA55B5-1B4E-2848-B40A-ED71D5C1058B}" type="parTrans" cxnId="{19EE11C9-7969-2A4A-B1E4-D7A7EE2A000E}">
      <dgm:prSet/>
      <dgm:spPr/>
      <dgm:t>
        <a:bodyPr/>
        <a:lstStyle/>
        <a:p>
          <a:endParaRPr lang="en-US" sz="2800">
            <a:latin typeface="Times New Roman" panose="02020603050405020304" pitchFamily="18" charset="0"/>
            <a:cs typeface="Times New Roman" panose="02020603050405020304" pitchFamily="18" charset="0"/>
          </a:endParaRPr>
        </a:p>
      </dgm:t>
    </dgm:pt>
    <dgm:pt modelId="{A499E27E-F258-2840-95F6-D41EC0FE568B}" type="sibTrans" cxnId="{19EE11C9-7969-2A4A-B1E4-D7A7EE2A000E}">
      <dgm:prSet/>
      <dgm:spPr/>
      <dgm:t>
        <a:bodyPr/>
        <a:lstStyle/>
        <a:p>
          <a:endParaRPr lang="en-US" sz="2800">
            <a:latin typeface="Times New Roman" panose="02020603050405020304" pitchFamily="18" charset="0"/>
            <a:cs typeface="Times New Roman" panose="02020603050405020304" pitchFamily="18" charset="0"/>
          </a:endParaRPr>
        </a:p>
      </dgm:t>
    </dgm:pt>
    <dgm:pt modelId="{D89C3BA7-3885-394A-8DD8-5670E7572468}">
      <dgm:prSet phldrT="[Text]" custT="1"/>
      <dgm:spPr/>
      <dgm:t>
        <a:bodyPr/>
        <a:lstStyle/>
        <a:p>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endParaRPr lang="en-US" sz="2800" dirty="0">
            <a:latin typeface="Times New Roman" panose="02020603050405020304" pitchFamily="18" charset="0"/>
            <a:cs typeface="Times New Roman" panose="02020603050405020304" pitchFamily="18" charset="0"/>
          </a:endParaRPr>
        </a:p>
      </dgm:t>
    </dgm:pt>
    <dgm:pt modelId="{F46C4BED-EAC4-0246-9B23-EF3B34D868D2}" type="parTrans" cxnId="{E32C20F1-17B4-A945-AB9A-7E09349DE27D}">
      <dgm:prSet/>
      <dgm:spPr/>
      <dgm:t>
        <a:bodyPr/>
        <a:lstStyle/>
        <a:p>
          <a:endParaRPr lang="en-US" sz="2800">
            <a:latin typeface="Times New Roman" panose="02020603050405020304" pitchFamily="18" charset="0"/>
            <a:cs typeface="Times New Roman" panose="02020603050405020304" pitchFamily="18" charset="0"/>
          </a:endParaRPr>
        </a:p>
      </dgm:t>
    </dgm:pt>
    <dgm:pt modelId="{CFEA6C5C-BCDF-AF4E-865D-4554C5C99959}" type="sibTrans" cxnId="{E32C20F1-17B4-A945-AB9A-7E09349DE27D}">
      <dgm:prSet/>
      <dgm:spPr/>
      <dgm:t>
        <a:bodyPr/>
        <a:lstStyle/>
        <a:p>
          <a:endParaRPr lang="en-US" sz="2800">
            <a:latin typeface="Times New Roman" panose="02020603050405020304" pitchFamily="18" charset="0"/>
            <a:cs typeface="Times New Roman" panose="02020603050405020304" pitchFamily="18" charset="0"/>
          </a:endParaRPr>
        </a:p>
      </dgm:t>
    </dgm:pt>
    <dgm:pt modelId="{C274B65E-C69B-074A-A267-25EAFC5F862E}">
      <dgm:prSet phldrT="[Text]" custT="1"/>
      <dgm:spPr/>
      <dgm: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dgm:t>
    </dgm:pt>
    <dgm:pt modelId="{C7ED3039-015B-C242-8065-96C4EEB48605}" type="parTrans" cxnId="{6E616782-6164-9F43-802E-59F96EAB2460}">
      <dgm:prSet/>
      <dgm:spPr/>
      <dgm:t>
        <a:bodyPr/>
        <a:lstStyle/>
        <a:p>
          <a:endParaRPr lang="en-US" sz="2800">
            <a:latin typeface="Times New Roman" panose="02020603050405020304" pitchFamily="18" charset="0"/>
            <a:cs typeface="Times New Roman" panose="02020603050405020304" pitchFamily="18" charset="0"/>
          </a:endParaRPr>
        </a:p>
      </dgm:t>
    </dgm:pt>
    <dgm:pt modelId="{017711DE-BA85-4B41-BFC6-625A6F7C93F4}" type="sibTrans" cxnId="{6E616782-6164-9F43-802E-59F96EAB2460}">
      <dgm:prSet/>
      <dgm:spPr/>
      <dgm:t>
        <a:bodyPr/>
        <a:lstStyle/>
        <a:p>
          <a:endParaRPr lang="en-US" sz="2800">
            <a:latin typeface="Times New Roman" panose="02020603050405020304" pitchFamily="18" charset="0"/>
            <a:cs typeface="Times New Roman" panose="02020603050405020304" pitchFamily="18" charset="0"/>
          </a:endParaRPr>
        </a:p>
      </dgm:t>
    </dgm:pt>
    <dgm:pt modelId="{FF261554-5A91-7946-A390-CFF910F7D2E1}">
      <dgm:prSet phldrT="[Text]" custT="1"/>
      <dgm:spPr/>
      <dgm: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endParaRPr lang="en-US" sz="2800" dirty="0">
            <a:latin typeface="Times New Roman" panose="02020603050405020304" pitchFamily="18" charset="0"/>
            <a:cs typeface="Times New Roman" panose="02020603050405020304" pitchFamily="18" charset="0"/>
          </a:endParaRPr>
        </a:p>
      </dgm:t>
    </dgm:pt>
    <dgm:pt modelId="{A799C159-8CC1-EA4E-B9F9-97B9FAFE8A37}" type="parTrans" cxnId="{14066C35-63E0-8D4E-B96A-8E77E48ABA4F}">
      <dgm:prSet/>
      <dgm:spPr/>
      <dgm:t>
        <a:bodyPr/>
        <a:lstStyle/>
        <a:p>
          <a:endParaRPr lang="en-US" sz="2800">
            <a:latin typeface="Times New Roman" panose="02020603050405020304" pitchFamily="18" charset="0"/>
            <a:cs typeface="Times New Roman" panose="02020603050405020304" pitchFamily="18" charset="0"/>
          </a:endParaRPr>
        </a:p>
      </dgm:t>
    </dgm:pt>
    <dgm:pt modelId="{56D67311-14D9-5C41-AA28-391DC0AFB43D}" type="sibTrans" cxnId="{14066C35-63E0-8D4E-B96A-8E77E48ABA4F}">
      <dgm:prSet/>
      <dgm:spPr/>
      <dgm:t>
        <a:bodyPr/>
        <a:lstStyle/>
        <a:p>
          <a:endParaRPr lang="en-US" sz="2800">
            <a:latin typeface="Times New Roman" panose="02020603050405020304" pitchFamily="18" charset="0"/>
            <a:cs typeface="Times New Roman" panose="02020603050405020304" pitchFamily="18" charset="0"/>
          </a:endParaRPr>
        </a:p>
      </dgm:t>
    </dgm:pt>
    <dgm:pt modelId="{63342E7D-E313-8B40-8787-1F1008E57E26}">
      <dgm:prSet phldrT="[Text]" custT="1"/>
      <dgm:spPr/>
      <dgm:t>
        <a:bodyPr/>
        <a:lstStyle/>
        <a:p>
          <a:r>
            <a:rPr lang="en-US" sz="2800" dirty="0" err="1">
              <a:latin typeface="Times New Roman" panose="02020603050405020304" pitchFamily="18" charset="0"/>
              <a:cs typeface="Times New Roman" panose="02020603050405020304" pitchFamily="18" charset="0"/>
            </a:rPr>
            <a:t>Sổ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dgm:t>
    </dgm:pt>
    <dgm:pt modelId="{76D743A1-9A9A-6B4D-BACD-5B41729614DA}" type="parTrans" cxnId="{9022A7B3-8353-4045-8935-228037E0BE84}">
      <dgm:prSet/>
      <dgm:spPr/>
      <dgm:t>
        <a:bodyPr/>
        <a:lstStyle/>
        <a:p>
          <a:endParaRPr lang="en-US" sz="2800">
            <a:latin typeface="Times New Roman" panose="02020603050405020304" pitchFamily="18" charset="0"/>
            <a:cs typeface="Times New Roman" panose="02020603050405020304" pitchFamily="18" charset="0"/>
          </a:endParaRPr>
        </a:p>
      </dgm:t>
    </dgm:pt>
    <dgm:pt modelId="{C373D83A-62C7-7148-9A79-BB6830CC2BAB}" type="sibTrans" cxnId="{9022A7B3-8353-4045-8935-228037E0BE84}">
      <dgm:prSet/>
      <dgm:spPr/>
      <dgm:t>
        <a:bodyPr/>
        <a:lstStyle/>
        <a:p>
          <a:endParaRPr lang="en-US" sz="2800">
            <a:latin typeface="Times New Roman" panose="02020603050405020304" pitchFamily="18" charset="0"/>
            <a:cs typeface="Times New Roman" panose="02020603050405020304" pitchFamily="18" charset="0"/>
          </a:endParaRPr>
        </a:p>
      </dgm:t>
    </dgm:pt>
    <dgm:pt modelId="{2D657EB4-E248-2249-BEBE-890C0C7E8BDC}">
      <dgm:prSet phldrT="[Text]" custT="1"/>
      <dgm:spPr/>
      <dgm:t>
        <a:bodyPr/>
        <a:lstStyle/>
        <a:p>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anose="02020603050405020304" pitchFamily="18" charset="0"/>
            <a:cs typeface="Times New Roman" panose="02020603050405020304" pitchFamily="18" charset="0"/>
          </a:endParaRPr>
        </a:p>
      </dgm:t>
    </dgm:pt>
    <dgm:pt modelId="{A631061A-3A15-7A4B-84A1-81001F767FAB}" type="parTrans" cxnId="{5B98146B-5ECD-DE4E-B33E-628BAE9DED26}">
      <dgm:prSet/>
      <dgm:spPr/>
      <dgm:t>
        <a:bodyPr/>
        <a:lstStyle/>
        <a:p>
          <a:endParaRPr lang="en-US" sz="2800">
            <a:latin typeface="Times New Roman" panose="02020603050405020304" pitchFamily="18" charset="0"/>
            <a:cs typeface="Times New Roman" panose="02020603050405020304" pitchFamily="18" charset="0"/>
          </a:endParaRPr>
        </a:p>
      </dgm:t>
    </dgm:pt>
    <dgm:pt modelId="{914253EA-3EAD-8F43-B012-68FDF0B8FED4}" type="sibTrans" cxnId="{5B98146B-5ECD-DE4E-B33E-628BAE9DED26}">
      <dgm:prSet/>
      <dgm:spPr/>
      <dgm:t>
        <a:bodyPr/>
        <a:lstStyle/>
        <a:p>
          <a:endParaRPr lang="en-US" sz="2800">
            <a:latin typeface="Times New Roman" panose="02020603050405020304" pitchFamily="18" charset="0"/>
            <a:cs typeface="Times New Roman" panose="02020603050405020304" pitchFamily="18" charset="0"/>
          </a:endParaRPr>
        </a:p>
      </dgm:t>
    </dgm:pt>
    <dgm:pt modelId="{BEC3BA8D-66C6-3347-B1BA-A07BDC1AA770}" type="pres">
      <dgm:prSet presAssocID="{303DE4D3-4D79-404F-B218-749AA468D69B}" presName="hierChild1" presStyleCnt="0">
        <dgm:presLayoutVars>
          <dgm:chPref val="1"/>
          <dgm:dir/>
          <dgm:animOne val="branch"/>
          <dgm:animLvl val="lvl"/>
          <dgm:resizeHandles/>
        </dgm:presLayoutVars>
      </dgm:prSet>
      <dgm:spPr/>
      <dgm:t>
        <a:bodyPr/>
        <a:lstStyle/>
        <a:p>
          <a:endParaRPr lang="en-US"/>
        </a:p>
      </dgm:t>
    </dgm:pt>
    <dgm:pt modelId="{9CDDC5AC-6772-9941-BF63-AD5C6436DF73}" type="pres">
      <dgm:prSet presAssocID="{DBEBCDDC-D68C-DD44-901D-FF9210D903C3}" presName="hierRoot1" presStyleCnt="0"/>
      <dgm:spPr/>
    </dgm:pt>
    <dgm:pt modelId="{4F253A00-B77A-F542-90DE-FA957DB99375}" type="pres">
      <dgm:prSet presAssocID="{DBEBCDDC-D68C-DD44-901D-FF9210D903C3}" presName="composite" presStyleCnt="0"/>
      <dgm:spPr/>
    </dgm:pt>
    <dgm:pt modelId="{235548AB-F03A-3D47-B3A5-58C912391555}" type="pres">
      <dgm:prSet presAssocID="{DBEBCDDC-D68C-DD44-901D-FF9210D903C3}" presName="background" presStyleLbl="node0" presStyleIdx="0" presStyleCnt="1"/>
      <dgm:spPr/>
    </dgm:pt>
    <dgm:pt modelId="{C7EDBA20-4368-C840-B735-DA74C0AA7A09}" type="pres">
      <dgm:prSet presAssocID="{DBEBCDDC-D68C-DD44-901D-FF9210D903C3}" presName="text" presStyleLbl="fgAcc0" presStyleIdx="0" presStyleCnt="1" custScaleX="140107" custScaleY="111133" custLinFactNeighborX="5556" custLinFactNeighborY="-62504">
        <dgm:presLayoutVars>
          <dgm:chPref val="3"/>
        </dgm:presLayoutVars>
      </dgm:prSet>
      <dgm:spPr/>
      <dgm:t>
        <a:bodyPr/>
        <a:lstStyle/>
        <a:p>
          <a:endParaRPr lang="en-US"/>
        </a:p>
      </dgm:t>
    </dgm:pt>
    <dgm:pt modelId="{E12A6493-F824-5F4B-9531-3C680719466D}" type="pres">
      <dgm:prSet presAssocID="{DBEBCDDC-D68C-DD44-901D-FF9210D903C3}" presName="hierChild2" presStyleCnt="0"/>
      <dgm:spPr/>
    </dgm:pt>
    <dgm:pt modelId="{F45B4084-967D-2F40-8264-3C335128D561}" type="pres">
      <dgm:prSet presAssocID="{19FA55B5-1B4E-2848-B40A-ED71D5C1058B}" presName="Name10" presStyleLbl="parChTrans1D2" presStyleIdx="0" presStyleCnt="6"/>
      <dgm:spPr/>
      <dgm:t>
        <a:bodyPr/>
        <a:lstStyle/>
        <a:p>
          <a:endParaRPr lang="en-US"/>
        </a:p>
      </dgm:t>
    </dgm:pt>
    <dgm:pt modelId="{45518EF6-D8B5-9A45-B24E-189028DF3B00}" type="pres">
      <dgm:prSet presAssocID="{23587F02-50B4-824A-B884-F02E098C56CE}" presName="hierRoot2" presStyleCnt="0"/>
      <dgm:spPr/>
    </dgm:pt>
    <dgm:pt modelId="{5A528B80-B7F9-E74D-8A53-6BA64948021B}" type="pres">
      <dgm:prSet presAssocID="{23587F02-50B4-824A-B884-F02E098C56CE}" presName="composite2" presStyleCnt="0"/>
      <dgm:spPr/>
    </dgm:pt>
    <dgm:pt modelId="{74126AB7-9C89-3142-B95C-55B56282883E}" type="pres">
      <dgm:prSet presAssocID="{23587F02-50B4-824A-B884-F02E098C56CE}" presName="background2" presStyleLbl="node2" presStyleIdx="0" presStyleCnt="6"/>
      <dgm:spPr/>
    </dgm:pt>
    <dgm:pt modelId="{EACD98DD-147C-F642-91F5-C2D32A12DBA8}" type="pres">
      <dgm:prSet presAssocID="{23587F02-50B4-824A-B884-F02E098C56CE}" presName="text2" presStyleLbl="fgAcc2" presStyleIdx="0" presStyleCnt="6" custScaleY="349795">
        <dgm:presLayoutVars>
          <dgm:chPref val="3"/>
        </dgm:presLayoutVars>
      </dgm:prSet>
      <dgm:spPr/>
      <dgm:t>
        <a:bodyPr/>
        <a:lstStyle/>
        <a:p>
          <a:endParaRPr lang="en-US"/>
        </a:p>
      </dgm:t>
    </dgm:pt>
    <dgm:pt modelId="{232E42DE-C119-3848-A232-CD0F0FA75B05}" type="pres">
      <dgm:prSet presAssocID="{23587F02-50B4-824A-B884-F02E098C56CE}" presName="hierChild3" presStyleCnt="0"/>
      <dgm:spPr/>
    </dgm:pt>
    <dgm:pt modelId="{F1E3ADD4-DF1C-C34F-9233-E2D544A6DB88}" type="pres">
      <dgm:prSet presAssocID="{C7ED3039-015B-C242-8065-96C4EEB48605}" presName="Name10" presStyleLbl="parChTrans1D2" presStyleIdx="1" presStyleCnt="6"/>
      <dgm:spPr/>
      <dgm:t>
        <a:bodyPr/>
        <a:lstStyle/>
        <a:p>
          <a:endParaRPr lang="en-US"/>
        </a:p>
      </dgm:t>
    </dgm:pt>
    <dgm:pt modelId="{9CA2C413-2795-824B-9680-E8F77CCA1E81}" type="pres">
      <dgm:prSet presAssocID="{C274B65E-C69B-074A-A267-25EAFC5F862E}" presName="hierRoot2" presStyleCnt="0"/>
      <dgm:spPr/>
    </dgm:pt>
    <dgm:pt modelId="{4A2E2A71-F04B-3548-9486-42647EBC1A3D}" type="pres">
      <dgm:prSet presAssocID="{C274B65E-C69B-074A-A267-25EAFC5F862E}" presName="composite2" presStyleCnt="0"/>
      <dgm:spPr/>
    </dgm:pt>
    <dgm:pt modelId="{FF48CB76-58D6-5841-B426-0AE604565B6D}" type="pres">
      <dgm:prSet presAssocID="{C274B65E-C69B-074A-A267-25EAFC5F862E}" presName="background2" presStyleLbl="node2" presStyleIdx="1" presStyleCnt="6"/>
      <dgm:spPr/>
    </dgm:pt>
    <dgm:pt modelId="{790C6EB9-4B7C-4841-867A-FE0CAC154207}" type="pres">
      <dgm:prSet presAssocID="{C274B65E-C69B-074A-A267-25EAFC5F862E}" presName="text2" presStyleLbl="fgAcc2" presStyleIdx="1" presStyleCnt="6" custScaleY="349795">
        <dgm:presLayoutVars>
          <dgm:chPref val="3"/>
        </dgm:presLayoutVars>
      </dgm:prSet>
      <dgm:spPr/>
      <dgm:t>
        <a:bodyPr/>
        <a:lstStyle/>
        <a:p>
          <a:endParaRPr lang="en-US"/>
        </a:p>
      </dgm:t>
    </dgm:pt>
    <dgm:pt modelId="{E2E73CA8-34D5-2A4D-B147-23913338EF07}" type="pres">
      <dgm:prSet presAssocID="{C274B65E-C69B-074A-A267-25EAFC5F862E}" presName="hierChild3" presStyleCnt="0"/>
      <dgm:spPr/>
    </dgm:pt>
    <dgm:pt modelId="{8F134BCA-2097-4E4C-A149-CB4DAA4AD7A8}" type="pres">
      <dgm:prSet presAssocID="{A799C159-8CC1-EA4E-B9F9-97B9FAFE8A37}" presName="Name10" presStyleLbl="parChTrans1D2" presStyleIdx="2" presStyleCnt="6"/>
      <dgm:spPr/>
      <dgm:t>
        <a:bodyPr/>
        <a:lstStyle/>
        <a:p>
          <a:endParaRPr lang="en-US"/>
        </a:p>
      </dgm:t>
    </dgm:pt>
    <dgm:pt modelId="{3A2A77FD-5AD5-B644-9CDE-E1E5FFF193FB}" type="pres">
      <dgm:prSet presAssocID="{FF261554-5A91-7946-A390-CFF910F7D2E1}" presName="hierRoot2" presStyleCnt="0"/>
      <dgm:spPr/>
    </dgm:pt>
    <dgm:pt modelId="{83518C46-6646-1147-A4B2-44C10B25D372}" type="pres">
      <dgm:prSet presAssocID="{FF261554-5A91-7946-A390-CFF910F7D2E1}" presName="composite2" presStyleCnt="0"/>
      <dgm:spPr/>
    </dgm:pt>
    <dgm:pt modelId="{61425D30-AD8B-FF4E-ACAA-F9E04D13DC8A}" type="pres">
      <dgm:prSet presAssocID="{FF261554-5A91-7946-A390-CFF910F7D2E1}" presName="background2" presStyleLbl="node2" presStyleIdx="2" presStyleCnt="6"/>
      <dgm:spPr/>
    </dgm:pt>
    <dgm:pt modelId="{968902C1-1C23-4743-AC72-C95CF226CF42}" type="pres">
      <dgm:prSet presAssocID="{FF261554-5A91-7946-A390-CFF910F7D2E1}" presName="text2" presStyleLbl="fgAcc2" presStyleIdx="2" presStyleCnt="6" custScaleY="349795">
        <dgm:presLayoutVars>
          <dgm:chPref val="3"/>
        </dgm:presLayoutVars>
      </dgm:prSet>
      <dgm:spPr/>
      <dgm:t>
        <a:bodyPr/>
        <a:lstStyle/>
        <a:p>
          <a:endParaRPr lang="en-US"/>
        </a:p>
      </dgm:t>
    </dgm:pt>
    <dgm:pt modelId="{CF6B3F8B-FE24-0040-8D5A-8CA187763C49}" type="pres">
      <dgm:prSet presAssocID="{FF261554-5A91-7946-A390-CFF910F7D2E1}" presName="hierChild3" presStyleCnt="0"/>
      <dgm:spPr/>
    </dgm:pt>
    <dgm:pt modelId="{830E490D-40B8-3449-B74C-8C977A0DB0B3}" type="pres">
      <dgm:prSet presAssocID="{76D743A1-9A9A-6B4D-BACD-5B41729614DA}" presName="Name10" presStyleLbl="parChTrans1D2" presStyleIdx="3" presStyleCnt="6"/>
      <dgm:spPr/>
      <dgm:t>
        <a:bodyPr/>
        <a:lstStyle/>
        <a:p>
          <a:endParaRPr lang="en-US"/>
        </a:p>
      </dgm:t>
    </dgm:pt>
    <dgm:pt modelId="{194FC3F4-0DD8-A943-8CA9-28AE41843FA9}" type="pres">
      <dgm:prSet presAssocID="{63342E7D-E313-8B40-8787-1F1008E57E26}" presName="hierRoot2" presStyleCnt="0"/>
      <dgm:spPr/>
    </dgm:pt>
    <dgm:pt modelId="{D5CE98E9-6B5E-B54F-B4D1-387E49E13937}" type="pres">
      <dgm:prSet presAssocID="{63342E7D-E313-8B40-8787-1F1008E57E26}" presName="composite2" presStyleCnt="0"/>
      <dgm:spPr/>
    </dgm:pt>
    <dgm:pt modelId="{C835DB84-AE0A-664E-BA2A-BA7710FFFB75}" type="pres">
      <dgm:prSet presAssocID="{63342E7D-E313-8B40-8787-1F1008E57E26}" presName="background2" presStyleLbl="node2" presStyleIdx="3" presStyleCnt="6"/>
      <dgm:spPr/>
    </dgm:pt>
    <dgm:pt modelId="{8FDCA4AA-8BA9-4644-9E31-33BB6F763CEC}" type="pres">
      <dgm:prSet presAssocID="{63342E7D-E313-8B40-8787-1F1008E57E26}" presName="text2" presStyleLbl="fgAcc2" presStyleIdx="3" presStyleCnt="6" custScaleY="349795">
        <dgm:presLayoutVars>
          <dgm:chPref val="3"/>
        </dgm:presLayoutVars>
      </dgm:prSet>
      <dgm:spPr/>
      <dgm:t>
        <a:bodyPr/>
        <a:lstStyle/>
        <a:p>
          <a:endParaRPr lang="en-US"/>
        </a:p>
      </dgm:t>
    </dgm:pt>
    <dgm:pt modelId="{C0659F3E-90DE-F842-99EB-3CB2B809127A}" type="pres">
      <dgm:prSet presAssocID="{63342E7D-E313-8B40-8787-1F1008E57E26}" presName="hierChild3" presStyleCnt="0"/>
      <dgm:spPr/>
    </dgm:pt>
    <dgm:pt modelId="{256DDB20-94A3-0D4B-AA1A-BA5E85D2FEC5}" type="pres">
      <dgm:prSet presAssocID="{A631061A-3A15-7A4B-84A1-81001F767FAB}" presName="Name10" presStyleLbl="parChTrans1D2" presStyleIdx="4" presStyleCnt="6"/>
      <dgm:spPr/>
      <dgm:t>
        <a:bodyPr/>
        <a:lstStyle/>
        <a:p>
          <a:endParaRPr lang="en-US"/>
        </a:p>
      </dgm:t>
    </dgm:pt>
    <dgm:pt modelId="{68DB5406-9D6A-054F-8CA7-DBFB2F71B5D2}" type="pres">
      <dgm:prSet presAssocID="{2D657EB4-E248-2249-BEBE-890C0C7E8BDC}" presName="hierRoot2" presStyleCnt="0"/>
      <dgm:spPr/>
    </dgm:pt>
    <dgm:pt modelId="{A5BE667D-F8D6-4C45-87D9-D16C4FDDB5B5}" type="pres">
      <dgm:prSet presAssocID="{2D657EB4-E248-2249-BEBE-890C0C7E8BDC}" presName="composite2" presStyleCnt="0"/>
      <dgm:spPr/>
    </dgm:pt>
    <dgm:pt modelId="{B80692BB-20B8-5742-A7B7-02939EB68003}" type="pres">
      <dgm:prSet presAssocID="{2D657EB4-E248-2249-BEBE-890C0C7E8BDC}" presName="background2" presStyleLbl="node2" presStyleIdx="4" presStyleCnt="6"/>
      <dgm:spPr/>
    </dgm:pt>
    <dgm:pt modelId="{0B25663D-0595-BF4F-815D-D8F748BEF8D2}" type="pres">
      <dgm:prSet presAssocID="{2D657EB4-E248-2249-BEBE-890C0C7E8BDC}" presName="text2" presStyleLbl="fgAcc2" presStyleIdx="4" presStyleCnt="6" custScaleY="349795">
        <dgm:presLayoutVars>
          <dgm:chPref val="3"/>
        </dgm:presLayoutVars>
      </dgm:prSet>
      <dgm:spPr/>
      <dgm:t>
        <a:bodyPr/>
        <a:lstStyle/>
        <a:p>
          <a:endParaRPr lang="en-US"/>
        </a:p>
      </dgm:t>
    </dgm:pt>
    <dgm:pt modelId="{1B939AD5-2E26-6A42-8F6F-47F0217F976D}" type="pres">
      <dgm:prSet presAssocID="{2D657EB4-E248-2249-BEBE-890C0C7E8BDC}" presName="hierChild3" presStyleCnt="0"/>
      <dgm:spPr/>
    </dgm:pt>
    <dgm:pt modelId="{E8B129EC-FD98-7048-8B19-178B77E1769B}" type="pres">
      <dgm:prSet presAssocID="{F46C4BED-EAC4-0246-9B23-EF3B34D868D2}" presName="Name10" presStyleLbl="parChTrans1D2" presStyleIdx="5" presStyleCnt="6"/>
      <dgm:spPr/>
      <dgm:t>
        <a:bodyPr/>
        <a:lstStyle/>
        <a:p>
          <a:endParaRPr lang="en-US"/>
        </a:p>
      </dgm:t>
    </dgm:pt>
    <dgm:pt modelId="{259EDCF7-0117-3047-B311-59E4753176C3}" type="pres">
      <dgm:prSet presAssocID="{D89C3BA7-3885-394A-8DD8-5670E7572468}" presName="hierRoot2" presStyleCnt="0"/>
      <dgm:spPr/>
    </dgm:pt>
    <dgm:pt modelId="{05809856-3A1D-1C43-A052-74E9B1E1FC8C}" type="pres">
      <dgm:prSet presAssocID="{D89C3BA7-3885-394A-8DD8-5670E7572468}" presName="composite2" presStyleCnt="0"/>
      <dgm:spPr/>
    </dgm:pt>
    <dgm:pt modelId="{045C3CFD-5B1A-F64B-9161-46F14BB550A7}" type="pres">
      <dgm:prSet presAssocID="{D89C3BA7-3885-394A-8DD8-5670E7572468}" presName="background2" presStyleLbl="node2" presStyleIdx="5" presStyleCnt="6"/>
      <dgm:spPr/>
    </dgm:pt>
    <dgm:pt modelId="{5C8CD93A-CEE0-8C4E-82EE-A7D8B243B634}" type="pres">
      <dgm:prSet presAssocID="{D89C3BA7-3885-394A-8DD8-5670E7572468}" presName="text2" presStyleLbl="fgAcc2" presStyleIdx="5" presStyleCnt="6" custScaleY="349795">
        <dgm:presLayoutVars>
          <dgm:chPref val="3"/>
        </dgm:presLayoutVars>
      </dgm:prSet>
      <dgm:spPr/>
      <dgm:t>
        <a:bodyPr/>
        <a:lstStyle/>
        <a:p>
          <a:endParaRPr lang="en-US"/>
        </a:p>
      </dgm:t>
    </dgm:pt>
    <dgm:pt modelId="{53DC2B97-C99D-904A-BC22-EEA75ECB07A9}" type="pres">
      <dgm:prSet presAssocID="{D89C3BA7-3885-394A-8DD8-5670E7572468}" presName="hierChild3" presStyleCnt="0"/>
      <dgm:spPr/>
    </dgm:pt>
  </dgm:ptLst>
  <dgm:cxnLst>
    <dgm:cxn modelId="{E32C20F1-17B4-A945-AB9A-7E09349DE27D}" srcId="{DBEBCDDC-D68C-DD44-901D-FF9210D903C3}" destId="{D89C3BA7-3885-394A-8DD8-5670E7572468}" srcOrd="5" destOrd="0" parTransId="{F46C4BED-EAC4-0246-9B23-EF3B34D868D2}" sibTransId="{CFEA6C5C-BCDF-AF4E-865D-4554C5C99959}"/>
    <dgm:cxn modelId="{5E739F0A-07F2-044A-92F2-A7F0FE2A6A74}" type="presOf" srcId="{C274B65E-C69B-074A-A267-25EAFC5F862E}" destId="{790C6EB9-4B7C-4841-867A-FE0CAC154207}" srcOrd="0" destOrd="0" presId="urn:microsoft.com/office/officeart/2005/8/layout/hierarchy1"/>
    <dgm:cxn modelId="{31489EA6-FE11-7441-B743-C1A74D58ECB8}" type="presOf" srcId="{23587F02-50B4-824A-B884-F02E098C56CE}" destId="{EACD98DD-147C-F642-91F5-C2D32A12DBA8}" srcOrd="0" destOrd="0" presId="urn:microsoft.com/office/officeart/2005/8/layout/hierarchy1"/>
    <dgm:cxn modelId="{6E616782-6164-9F43-802E-59F96EAB2460}" srcId="{DBEBCDDC-D68C-DD44-901D-FF9210D903C3}" destId="{C274B65E-C69B-074A-A267-25EAFC5F862E}" srcOrd="1" destOrd="0" parTransId="{C7ED3039-015B-C242-8065-96C4EEB48605}" sibTransId="{017711DE-BA85-4B41-BFC6-625A6F7C93F4}"/>
    <dgm:cxn modelId="{6CA5089B-27F1-1648-92D1-9086B66948AA}" type="presOf" srcId="{2D657EB4-E248-2249-BEBE-890C0C7E8BDC}" destId="{0B25663D-0595-BF4F-815D-D8F748BEF8D2}" srcOrd="0" destOrd="0" presId="urn:microsoft.com/office/officeart/2005/8/layout/hierarchy1"/>
    <dgm:cxn modelId="{5BE4E645-4D51-6A49-BCA0-080BDA237C04}" type="presOf" srcId="{19FA55B5-1B4E-2848-B40A-ED71D5C1058B}" destId="{F45B4084-967D-2F40-8264-3C335128D561}" srcOrd="0" destOrd="0" presId="urn:microsoft.com/office/officeart/2005/8/layout/hierarchy1"/>
    <dgm:cxn modelId="{C50056E8-C57F-2B4B-B051-EE60F55A67F3}" type="presOf" srcId="{FF261554-5A91-7946-A390-CFF910F7D2E1}" destId="{968902C1-1C23-4743-AC72-C95CF226CF42}" srcOrd="0" destOrd="0" presId="urn:microsoft.com/office/officeart/2005/8/layout/hierarchy1"/>
    <dgm:cxn modelId="{5B98146B-5ECD-DE4E-B33E-628BAE9DED26}" srcId="{DBEBCDDC-D68C-DD44-901D-FF9210D903C3}" destId="{2D657EB4-E248-2249-BEBE-890C0C7E8BDC}" srcOrd="4" destOrd="0" parTransId="{A631061A-3A15-7A4B-84A1-81001F767FAB}" sibTransId="{914253EA-3EAD-8F43-B012-68FDF0B8FED4}"/>
    <dgm:cxn modelId="{87FDE2BB-B2BD-8E4E-9FA0-A35F18148E82}" srcId="{303DE4D3-4D79-404F-B218-749AA468D69B}" destId="{DBEBCDDC-D68C-DD44-901D-FF9210D903C3}" srcOrd="0" destOrd="0" parTransId="{26EC5257-AE4B-A644-A686-7CE919C748B4}" sibTransId="{1E5DD5D9-9534-5747-8496-F047F1543959}"/>
    <dgm:cxn modelId="{9B5BF2AE-3B66-6A45-AA38-E53816DCF45F}" type="presOf" srcId="{76D743A1-9A9A-6B4D-BACD-5B41729614DA}" destId="{830E490D-40B8-3449-B74C-8C977A0DB0B3}" srcOrd="0" destOrd="0" presId="urn:microsoft.com/office/officeart/2005/8/layout/hierarchy1"/>
    <dgm:cxn modelId="{3BBE1149-92F3-FC4F-BF4D-4E7C1A57F730}" type="presOf" srcId="{63342E7D-E313-8B40-8787-1F1008E57E26}" destId="{8FDCA4AA-8BA9-4644-9E31-33BB6F763CEC}" srcOrd="0" destOrd="0" presId="urn:microsoft.com/office/officeart/2005/8/layout/hierarchy1"/>
    <dgm:cxn modelId="{5CF369FC-C1F6-744B-8A7E-80EF97F84753}" type="presOf" srcId="{A631061A-3A15-7A4B-84A1-81001F767FAB}" destId="{256DDB20-94A3-0D4B-AA1A-BA5E85D2FEC5}" srcOrd="0" destOrd="0" presId="urn:microsoft.com/office/officeart/2005/8/layout/hierarchy1"/>
    <dgm:cxn modelId="{19EE11C9-7969-2A4A-B1E4-D7A7EE2A000E}" srcId="{DBEBCDDC-D68C-DD44-901D-FF9210D903C3}" destId="{23587F02-50B4-824A-B884-F02E098C56CE}" srcOrd="0" destOrd="0" parTransId="{19FA55B5-1B4E-2848-B40A-ED71D5C1058B}" sibTransId="{A499E27E-F258-2840-95F6-D41EC0FE568B}"/>
    <dgm:cxn modelId="{FFEE5FC5-3CB3-B24B-B0A4-B6C8D57C5D10}" type="presOf" srcId="{F46C4BED-EAC4-0246-9B23-EF3B34D868D2}" destId="{E8B129EC-FD98-7048-8B19-178B77E1769B}" srcOrd="0" destOrd="0" presId="urn:microsoft.com/office/officeart/2005/8/layout/hierarchy1"/>
    <dgm:cxn modelId="{78007A38-F5CD-F54B-81A9-026498F754B8}" type="presOf" srcId="{DBEBCDDC-D68C-DD44-901D-FF9210D903C3}" destId="{C7EDBA20-4368-C840-B735-DA74C0AA7A09}" srcOrd="0" destOrd="0" presId="urn:microsoft.com/office/officeart/2005/8/layout/hierarchy1"/>
    <dgm:cxn modelId="{9022A7B3-8353-4045-8935-228037E0BE84}" srcId="{DBEBCDDC-D68C-DD44-901D-FF9210D903C3}" destId="{63342E7D-E313-8B40-8787-1F1008E57E26}" srcOrd="3" destOrd="0" parTransId="{76D743A1-9A9A-6B4D-BACD-5B41729614DA}" sibTransId="{C373D83A-62C7-7148-9A79-BB6830CC2BAB}"/>
    <dgm:cxn modelId="{14066C35-63E0-8D4E-B96A-8E77E48ABA4F}" srcId="{DBEBCDDC-D68C-DD44-901D-FF9210D903C3}" destId="{FF261554-5A91-7946-A390-CFF910F7D2E1}" srcOrd="2" destOrd="0" parTransId="{A799C159-8CC1-EA4E-B9F9-97B9FAFE8A37}" sibTransId="{56D67311-14D9-5C41-AA28-391DC0AFB43D}"/>
    <dgm:cxn modelId="{26129DCD-6B64-9D4F-A5A9-52D06B3BD303}" type="presOf" srcId="{C7ED3039-015B-C242-8065-96C4EEB48605}" destId="{F1E3ADD4-DF1C-C34F-9233-E2D544A6DB88}" srcOrd="0" destOrd="0" presId="urn:microsoft.com/office/officeart/2005/8/layout/hierarchy1"/>
    <dgm:cxn modelId="{37B31386-1E76-C440-953A-EDCDC33C20CA}" type="presOf" srcId="{A799C159-8CC1-EA4E-B9F9-97B9FAFE8A37}" destId="{8F134BCA-2097-4E4C-A149-CB4DAA4AD7A8}" srcOrd="0" destOrd="0" presId="urn:microsoft.com/office/officeart/2005/8/layout/hierarchy1"/>
    <dgm:cxn modelId="{0FB86CB1-B7C4-314D-8B04-FE8BD29AB205}" type="presOf" srcId="{D89C3BA7-3885-394A-8DD8-5670E7572468}" destId="{5C8CD93A-CEE0-8C4E-82EE-A7D8B243B634}" srcOrd="0" destOrd="0" presId="urn:microsoft.com/office/officeart/2005/8/layout/hierarchy1"/>
    <dgm:cxn modelId="{FD1106D1-3BDB-0541-BCDB-439170F9CB04}" type="presOf" srcId="{303DE4D3-4D79-404F-B218-749AA468D69B}" destId="{BEC3BA8D-66C6-3347-B1BA-A07BDC1AA770}" srcOrd="0" destOrd="0" presId="urn:microsoft.com/office/officeart/2005/8/layout/hierarchy1"/>
    <dgm:cxn modelId="{1CEA16A3-14F7-8A45-9EB1-3FA98E5A82B0}" type="presParOf" srcId="{BEC3BA8D-66C6-3347-B1BA-A07BDC1AA770}" destId="{9CDDC5AC-6772-9941-BF63-AD5C6436DF73}" srcOrd="0" destOrd="0" presId="urn:microsoft.com/office/officeart/2005/8/layout/hierarchy1"/>
    <dgm:cxn modelId="{29F3CAE6-B517-9844-8CCB-BC1E4007872F}" type="presParOf" srcId="{9CDDC5AC-6772-9941-BF63-AD5C6436DF73}" destId="{4F253A00-B77A-F542-90DE-FA957DB99375}" srcOrd="0" destOrd="0" presId="urn:microsoft.com/office/officeart/2005/8/layout/hierarchy1"/>
    <dgm:cxn modelId="{E6A3D992-F823-9442-B7DB-AC91A6CFA8AD}" type="presParOf" srcId="{4F253A00-B77A-F542-90DE-FA957DB99375}" destId="{235548AB-F03A-3D47-B3A5-58C912391555}" srcOrd="0" destOrd="0" presId="urn:microsoft.com/office/officeart/2005/8/layout/hierarchy1"/>
    <dgm:cxn modelId="{589A7620-B27F-594E-A628-2C36EC69D0F5}" type="presParOf" srcId="{4F253A00-B77A-F542-90DE-FA957DB99375}" destId="{C7EDBA20-4368-C840-B735-DA74C0AA7A09}" srcOrd="1" destOrd="0" presId="urn:microsoft.com/office/officeart/2005/8/layout/hierarchy1"/>
    <dgm:cxn modelId="{A09246E7-8013-934D-B89E-E479E831F80C}" type="presParOf" srcId="{9CDDC5AC-6772-9941-BF63-AD5C6436DF73}" destId="{E12A6493-F824-5F4B-9531-3C680719466D}" srcOrd="1" destOrd="0" presId="urn:microsoft.com/office/officeart/2005/8/layout/hierarchy1"/>
    <dgm:cxn modelId="{6DD7856C-AA40-8743-B8A0-D9457C2A6E14}" type="presParOf" srcId="{E12A6493-F824-5F4B-9531-3C680719466D}" destId="{F45B4084-967D-2F40-8264-3C335128D561}" srcOrd="0" destOrd="0" presId="urn:microsoft.com/office/officeart/2005/8/layout/hierarchy1"/>
    <dgm:cxn modelId="{C18967DD-C3AD-3049-AB6D-A5E3907C350D}" type="presParOf" srcId="{E12A6493-F824-5F4B-9531-3C680719466D}" destId="{45518EF6-D8B5-9A45-B24E-189028DF3B00}" srcOrd="1" destOrd="0" presId="urn:microsoft.com/office/officeart/2005/8/layout/hierarchy1"/>
    <dgm:cxn modelId="{5D6D72AB-D631-B74C-A542-385508040817}" type="presParOf" srcId="{45518EF6-D8B5-9A45-B24E-189028DF3B00}" destId="{5A528B80-B7F9-E74D-8A53-6BA64948021B}" srcOrd="0" destOrd="0" presId="urn:microsoft.com/office/officeart/2005/8/layout/hierarchy1"/>
    <dgm:cxn modelId="{B6A9FD95-5323-624C-A629-D071D586D9AF}" type="presParOf" srcId="{5A528B80-B7F9-E74D-8A53-6BA64948021B}" destId="{74126AB7-9C89-3142-B95C-55B56282883E}" srcOrd="0" destOrd="0" presId="urn:microsoft.com/office/officeart/2005/8/layout/hierarchy1"/>
    <dgm:cxn modelId="{90429DB9-E5A8-9F4F-B0EA-2C134754004F}" type="presParOf" srcId="{5A528B80-B7F9-E74D-8A53-6BA64948021B}" destId="{EACD98DD-147C-F642-91F5-C2D32A12DBA8}" srcOrd="1" destOrd="0" presId="urn:microsoft.com/office/officeart/2005/8/layout/hierarchy1"/>
    <dgm:cxn modelId="{37B8BC57-BF97-C04D-97BB-4B54B9C9FCFC}" type="presParOf" srcId="{45518EF6-D8B5-9A45-B24E-189028DF3B00}" destId="{232E42DE-C119-3848-A232-CD0F0FA75B05}" srcOrd="1" destOrd="0" presId="urn:microsoft.com/office/officeart/2005/8/layout/hierarchy1"/>
    <dgm:cxn modelId="{28C839F6-9796-8C47-938C-4CE742DAB938}" type="presParOf" srcId="{E12A6493-F824-5F4B-9531-3C680719466D}" destId="{F1E3ADD4-DF1C-C34F-9233-E2D544A6DB88}" srcOrd="2" destOrd="0" presId="urn:microsoft.com/office/officeart/2005/8/layout/hierarchy1"/>
    <dgm:cxn modelId="{9707AD5B-DE2C-5A45-BEA5-D5F3E3E7C06C}" type="presParOf" srcId="{E12A6493-F824-5F4B-9531-3C680719466D}" destId="{9CA2C413-2795-824B-9680-E8F77CCA1E81}" srcOrd="3" destOrd="0" presId="urn:microsoft.com/office/officeart/2005/8/layout/hierarchy1"/>
    <dgm:cxn modelId="{7E5A41EC-39C7-7F4B-9521-EF2595F44C2E}" type="presParOf" srcId="{9CA2C413-2795-824B-9680-E8F77CCA1E81}" destId="{4A2E2A71-F04B-3548-9486-42647EBC1A3D}" srcOrd="0" destOrd="0" presId="urn:microsoft.com/office/officeart/2005/8/layout/hierarchy1"/>
    <dgm:cxn modelId="{890C9AD1-88B1-D34D-9067-D0E95E502920}" type="presParOf" srcId="{4A2E2A71-F04B-3548-9486-42647EBC1A3D}" destId="{FF48CB76-58D6-5841-B426-0AE604565B6D}" srcOrd="0" destOrd="0" presId="urn:microsoft.com/office/officeart/2005/8/layout/hierarchy1"/>
    <dgm:cxn modelId="{71B811D5-D133-C446-8864-8458D600D3A8}" type="presParOf" srcId="{4A2E2A71-F04B-3548-9486-42647EBC1A3D}" destId="{790C6EB9-4B7C-4841-867A-FE0CAC154207}" srcOrd="1" destOrd="0" presId="urn:microsoft.com/office/officeart/2005/8/layout/hierarchy1"/>
    <dgm:cxn modelId="{37002B5D-B7D4-DF44-988E-7A2CDD6617FC}" type="presParOf" srcId="{9CA2C413-2795-824B-9680-E8F77CCA1E81}" destId="{E2E73CA8-34D5-2A4D-B147-23913338EF07}" srcOrd="1" destOrd="0" presId="urn:microsoft.com/office/officeart/2005/8/layout/hierarchy1"/>
    <dgm:cxn modelId="{4479581B-D83E-044E-A5C9-6BDD3E9F5DFD}" type="presParOf" srcId="{E12A6493-F824-5F4B-9531-3C680719466D}" destId="{8F134BCA-2097-4E4C-A149-CB4DAA4AD7A8}" srcOrd="4" destOrd="0" presId="urn:microsoft.com/office/officeart/2005/8/layout/hierarchy1"/>
    <dgm:cxn modelId="{E32783CB-468F-6B41-8B5E-F4587B473A87}" type="presParOf" srcId="{E12A6493-F824-5F4B-9531-3C680719466D}" destId="{3A2A77FD-5AD5-B644-9CDE-E1E5FFF193FB}" srcOrd="5" destOrd="0" presId="urn:microsoft.com/office/officeart/2005/8/layout/hierarchy1"/>
    <dgm:cxn modelId="{625B33BD-7EC3-8E49-AC2C-AAB9DFF860FF}" type="presParOf" srcId="{3A2A77FD-5AD5-B644-9CDE-E1E5FFF193FB}" destId="{83518C46-6646-1147-A4B2-44C10B25D372}" srcOrd="0" destOrd="0" presId="urn:microsoft.com/office/officeart/2005/8/layout/hierarchy1"/>
    <dgm:cxn modelId="{00AA4400-924E-3848-A366-94D2C718B6FE}" type="presParOf" srcId="{83518C46-6646-1147-A4B2-44C10B25D372}" destId="{61425D30-AD8B-FF4E-ACAA-F9E04D13DC8A}" srcOrd="0" destOrd="0" presId="urn:microsoft.com/office/officeart/2005/8/layout/hierarchy1"/>
    <dgm:cxn modelId="{30B01F2A-EAAF-4648-944F-20138A2591F2}" type="presParOf" srcId="{83518C46-6646-1147-A4B2-44C10B25D372}" destId="{968902C1-1C23-4743-AC72-C95CF226CF42}" srcOrd="1" destOrd="0" presId="urn:microsoft.com/office/officeart/2005/8/layout/hierarchy1"/>
    <dgm:cxn modelId="{D00FD63B-24AA-BD44-AB74-785144C45C79}" type="presParOf" srcId="{3A2A77FD-5AD5-B644-9CDE-E1E5FFF193FB}" destId="{CF6B3F8B-FE24-0040-8D5A-8CA187763C49}" srcOrd="1" destOrd="0" presId="urn:microsoft.com/office/officeart/2005/8/layout/hierarchy1"/>
    <dgm:cxn modelId="{1403849C-4941-704C-AFD2-F007FBFC7B10}" type="presParOf" srcId="{E12A6493-F824-5F4B-9531-3C680719466D}" destId="{830E490D-40B8-3449-B74C-8C977A0DB0B3}" srcOrd="6" destOrd="0" presId="urn:microsoft.com/office/officeart/2005/8/layout/hierarchy1"/>
    <dgm:cxn modelId="{B4A17C1F-5F5F-E949-B9FA-2518B373C138}" type="presParOf" srcId="{E12A6493-F824-5F4B-9531-3C680719466D}" destId="{194FC3F4-0DD8-A943-8CA9-28AE41843FA9}" srcOrd="7" destOrd="0" presId="urn:microsoft.com/office/officeart/2005/8/layout/hierarchy1"/>
    <dgm:cxn modelId="{039934C6-B08B-7243-A408-7EA7FE5384D2}" type="presParOf" srcId="{194FC3F4-0DD8-A943-8CA9-28AE41843FA9}" destId="{D5CE98E9-6B5E-B54F-B4D1-387E49E13937}" srcOrd="0" destOrd="0" presId="urn:microsoft.com/office/officeart/2005/8/layout/hierarchy1"/>
    <dgm:cxn modelId="{99625DED-7B82-AA41-9147-586BD317A10F}" type="presParOf" srcId="{D5CE98E9-6B5E-B54F-B4D1-387E49E13937}" destId="{C835DB84-AE0A-664E-BA2A-BA7710FFFB75}" srcOrd="0" destOrd="0" presId="urn:microsoft.com/office/officeart/2005/8/layout/hierarchy1"/>
    <dgm:cxn modelId="{16C1CF04-53F7-134D-AC28-21F210B2D1C5}" type="presParOf" srcId="{D5CE98E9-6B5E-B54F-B4D1-387E49E13937}" destId="{8FDCA4AA-8BA9-4644-9E31-33BB6F763CEC}" srcOrd="1" destOrd="0" presId="urn:microsoft.com/office/officeart/2005/8/layout/hierarchy1"/>
    <dgm:cxn modelId="{C0EFBD5A-844D-B044-84BB-BC47E923D1E0}" type="presParOf" srcId="{194FC3F4-0DD8-A943-8CA9-28AE41843FA9}" destId="{C0659F3E-90DE-F842-99EB-3CB2B809127A}" srcOrd="1" destOrd="0" presId="urn:microsoft.com/office/officeart/2005/8/layout/hierarchy1"/>
    <dgm:cxn modelId="{F7B63624-A6B1-8B4F-B6B1-F056B22A0934}" type="presParOf" srcId="{E12A6493-F824-5F4B-9531-3C680719466D}" destId="{256DDB20-94A3-0D4B-AA1A-BA5E85D2FEC5}" srcOrd="8" destOrd="0" presId="urn:microsoft.com/office/officeart/2005/8/layout/hierarchy1"/>
    <dgm:cxn modelId="{692C42F2-E3C4-E647-9FB1-CF743A674F13}" type="presParOf" srcId="{E12A6493-F824-5F4B-9531-3C680719466D}" destId="{68DB5406-9D6A-054F-8CA7-DBFB2F71B5D2}" srcOrd="9" destOrd="0" presId="urn:microsoft.com/office/officeart/2005/8/layout/hierarchy1"/>
    <dgm:cxn modelId="{E2A128F8-DF48-6E49-808B-FD2EC54FEA4C}" type="presParOf" srcId="{68DB5406-9D6A-054F-8CA7-DBFB2F71B5D2}" destId="{A5BE667D-F8D6-4C45-87D9-D16C4FDDB5B5}" srcOrd="0" destOrd="0" presId="urn:microsoft.com/office/officeart/2005/8/layout/hierarchy1"/>
    <dgm:cxn modelId="{39D99AD9-3D55-4E40-A2B5-1695A4EB0254}" type="presParOf" srcId="{A5BE667D-F8D6-4C45-87D9-D16C4FDDB5B5}" destId="{B80692BB-20B8-5742-A7B7-02939EB68003}" srcOrd="0" destOrd="0" presId="urn:microsoft.com/office/officeart/2005/8/layout/hierarchy1"/>
    <dgm:cxn modelId="{F05B1BEC-889D-2B43-81BA-A322609A447E}" type="presParOf" srcId="{A5BE667D-F8D6-4C45-87D9-D16C4FDDB5B5}" destId="{0B25663D-0595-BF4F-815D-D8F748BEF8D2}" srcOrd="1" destOrd="0" presId="urn:microsoft.com/office/officeart/2005/8/layout/hierarchy1"/>
    <dgm:cxn modelId="{2C7CF968-E991-C943-93E7-5612D2AD92B7}" type="presParOf" srcId="{68DB5406-9D6A-054F-8CA7-DBFB2F71B5D2}" destId="{1B939AD5-2E26-6A42-8F6F-47F0217F976D}" srcOrd="1" destOrd="0" presId="urn:microsoft.com/office/officeart/2005/8/layout/hierarchy1"/>
    <dgm:cxn modelId="{1DD3AFED-89A3-1D4C-BBA5-266BD0582EEC}" type="presParOf" srcId="{E12A6493-F824-5F4B-9531-3C680719466D}" destId="{E8B129EC-FD98-7048-8B19-178B77E1769B}" srcOrd="10" destOrd="0" presId="urn:microsoft.com/office/officeart/2005/8/layout/hierarchy1"/>
    <dgm:cxn modelId="{C4A70A1E-A9E0-1046-8E9B-DAA488249338}" type="presParOf" srcId="{E12A6493-F824-5F4B-9531-3C680719466D}" destId="{259EDCF7-0117-3047-B311-59E4753176C3}" srcOrd="11" destOrd="0" presId="urn:microsoft.com/office/officeart/2005/8/layout/hierarchy1"/>
    <dgm:cxn modelId="{72856903-8384-ED42-9EE5-E0AE38033532}" type="presParOf" srcId="{259EDCF7-0117-3047-B311-59E4753176C3}" destId="{05809856-3A1D-1C43-A052-74E9B1E1FC8C}" srcOrd="0" destOrd="0" presId="urn:microsoft.com/office/officeart/2005/8/layout/hierarchy1"/>
    <dgm:cxn modelId="{E2A1E922-06E3-A447-AB4B-A4DFFEF41033}" type="presParOf" srcId="{05809856-3A1D-1C43-A052-74E9B1E1FC8C}" destId="{045C3CFD-5B1A-F64B-9161-46F14BB550A7}" srcOrd="0" destOrd="0" presId="urn:microsoft.com/office/officeart/2005/8/layout/hierarchy1"/>
    <dgm:cxn modelId="{1D2E0049-9FB2-504A-A7FD-DF3191E11846}" type="presParOf" srcId="{05809856-3A1D-1C43-A052-74E9B1E1FC8C}" destId="{5C8CD93A-CEE0-8C4E-82EE-A7D8B243B634}" srcOrd="1" destOrd="0" presId="urn:microsoft.com/office/officeart/2005/8/layout/hierarchy1"/>
    <dgm:cxn modelId="{7DE78743-E717-5E4A-94AB-D6733153D705}" type="presParOf" srcId="{259EDCF7-0117-3047-B311-59E4753176C3}" destId="{53DC2B97-C99D-904A-BC22-EEA75ECB07A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2938DB-5B32-384F-8124-9D79A765617A}" type="doc">
      <dgm:prSet loTypeId="urn:microsoft.com/office/officeart/2005/8/layout/hierarchy2" loCatId="" qsTypeId="urn:microsoft.com/office/officeart/2005/8/quickstyle/simple1" qsCatId="simple" csTypeId="urn:microsoft.com/office/officeart/2005/8/colors/colorful5" csCatId="colorful" phldr="1"/>
      <dgm:spPr/>
      <dgm:t>
        <a:bodyPr/>
        <a:lstStyle/>
        <a:p>
          <a:endParaRPr lang="en-US"/>
        </a:p>
      </dgm:t>
    </dgm:pt>
    <dgm:pt modelId="{2F6AF4CA-7A0E-644F-A0F9-E27FC4CE281F}">
      <dgm:prSet phldrT="[Text]" custT="1"/>
      <dgm:spPr/>
      <dgm:t>
        <a:bodyPr/>
        <a:lstStyle/>
        <a:p>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p>
        <a:p>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endParaRPr lang="en-US" sz="2800" b="1" dirty="0">
            <a:latin typeface="Times New Roman" panose="02020603050405020304" pitchFamily="18" charset="0"/>
            <a:cs typeface="Times New Roman" panose="02020603050405020304" pitchFamily="18" charset="0"/>
          </a:endParaRPr>
        </a:p>
      </dgm:t>
    </dgm:pt>
    <dgm:pt modelId="{45E7CD3D-3E91-264D-8790-4CF4E23AE9D6}" type="parTrans" cxnId="{B1A22C8A-27EA-3B4C-9F29-31B935919075}">
      <dgm:prSet/>
      <dgm:spPr/>
      <dgm:t>
        <a:bodyPr/>
        <a:lstStyle/>
        <a:p>
          <a:endParaRPr lang="en-US" sz="2800">
            <a:latin typeface="Times New Roman" panose="02020603050405020304" pitchFamily="18" charset="0"/>
            <a:cs typeface="Times New Roman" panose="02020603050405020304" pitchFamily="18" charset="0"/>
          </a:endParaRPr>
        </a:p>
      </dgm:t>
    </dgm:pt>
    <dgm:pt modelId="{EA28D3D3-A9A9-1140-B123-00BDF729E597}" type="sibTrans" cxnId="{B1A22C8A-27EA-3B4C-9F29-31B935919075}">
      <dgm:prSet/>
      <dgm:spPr/>
      <dgm:t>
        <a:bodyPr/>
        <a:lstStyle/>
        <a:p>
          <a:endParaRPr lang="en-US" sz="2800">
            <a:latin typeface="Times New Roman" panose="02020603050405020304" pitchFamily="18" charset="0"/>
            <a:cs typeface="Times New Roman" panose="02020603050405020304" pitchFamily="18" charset="0"/>
          </a:endParaRPr>
        </a:p>
      </dgm:t>
    </dgm:pt>
    <dgm:pt modelId="{6420EFE5-8965-244D-830A-67655B8B4D2C}">
      <dgm:prSet phldrT="[Text]" custT="1"/>
      <dgm:spPr/>
      <dgm:t>
        <a:bodyPr/>
        <a:lstStyle/>
        <a:p>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6</a:t>
          </a:r>
        </a:p>
      </dgm:t>
    </dgm:pt>
    <dgm:pt modelId="{90C34DE9-E1E7-6A4A-ABC9-EEA99E93650E}" type="parTrans" cxnId="{402F1EFE-2CCE-A34F-BB4D-CFCB6AE50889}">
      <dgm:prSet custT="1"/>
      <dgm:spPr/>
      <dgm:t>
        <a:bodyPr/>
        <a:lstStyle/>
        <a:p>
          <a:endParaRPr lang="en-US" sz="2800">
            <a:latin typeface="Times New Roman" panose="02020603050405020304" pitchFamily="18" charset="0"/>
            <a:cs typeface="Times New Roman" panose="02020603050405020304" pitchFamily="18" charset="0"/>
          </a:endParaRPr>
        </a:p>
      </dgm:t>
    </dgm:pt>
    <dgm:pt modelId="{F60B38CA-0911-3C43-9BAA-0063255B7563}" type="sibTrans" cxnId="{402F1EFE-2CCE-A34F-BB4D-CFCB6AE50889}">
      <dgm:prSet/>
      <dgm:spPr/>
      <dgm:t>
        <a:bodyPr/>
        <a:lstStyle/>
        <a:p>
          <a:endParaRPr lang="en-US" sz="2800">
            <a:latin typeface="Times New Roman" panose="02020603050405020304" pitchFamily="18" charset="0"/>
            <a:cs typeface="Times New Roman" panose="02020603050405020304" pitchFamily="18" charset="0"/>
          </a:endParaRPr>
        </a:p>
      </dgm:t>
    </dgm:pt>
    <dgm:pt modelId="{F7E68AFB-4F14-A849-9823-4E8E7A025F18}">
      <dgm:prSet phldrT="[Text]" custT="1"/>
      <dgm:spPr>
        <a:solidFill>
          <a:schemeClr val="accent3">
            <a:lumMod val="75000"/>
          </a:schemeClr>
        </a:solidFill>
      </dgm:spPr>
      <dgm:t>
        <a:bodyPr/>
        <a:lstStyle/>
        <a:p>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endParaRPr lang="en-US" sz="2800" dirty="0">
            <a:latin typeface="Times New Roman" panose="02020603050405020304" pitchFamily="18" charset="0"/>
            <a:cs typeface="Times New Roman" panose="02020603050405020304" pitchFamily="18" charset="0"/>
          </a:endParaRPr>
        </a:p>
      </dgm:t>
    </dgm:pt>
    <dgm:pt modelId="{9F9FDABB-A2BC-BA44-A6D8-BF672B08F5F1}" type="parTrans" cxnId="{01629D85-9043-9D45-9ED9-DB01CBE9594B}">
      <dgm:prSet custT="1"/>
      <dgm:spPr/>
      <dgm:t>
        <a:bodyPr/>
        <a:lstStyle/>
        <a:p>
          <a:endParaRPr lang="en-US" sz="2800">
            <a:latin typeface="Times New Roman" panose="02020603050405020304" pitchFamily="18" charset="0"/>
            <a:cs typeface="Times New Roman" panose="02020603050405020304" pitchFamily="18" charset="0"/>
          </a:endParaRPr>
        </a:p>
      </dgm:t>
    </dgm:pt>
    <dgm:pt modelId="{DEC08E9A-D0BC-3943-8C72-1F87CDC79729}" type="sibTrans" cxnId="{01629D85-9043-9D45-9ED9-DB01CBE9594B}">
      <dgm:prSet/>
      <dgm:spPr/>
      <dgm:t>
        <a:bodyPr/>
        <a:lstStyle/>
        <a:p>
          <a:endParaRPr lang="en-US" sz="2800">
            <a:latin typeface="Times New Roman" panose="02020603050405020304" pitchFamily="18" charset="0"/>
            <a:cs typeface="Times New Roman" panose="02020603050405020304" pitchFamily="18" charset="0"/>
          </a:endParaRPr>
        </a:p>
      </dgm:t>
    </dgm:pt>
    <dgm:pt modelId="{9F68CD4D-F1BF-D445-ACFA-791064C28EB3}">
      <dgm:prSet phldrT="[Text]" custT="1"/>
      <dgm:spPr>
        <a:solidFill>
          <a:schemeClr val="accent3">
            <a:lumMod val="75000"/>
          </a:schemeClr>
        </a:solidFill>
      </dgm:spPr>
      <dgm:t>
        <a:bodyPr/>
        <a:lstStyle/>
        <a:p>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endParaRPr lang="en-US" sz="2800" dirty="0">
            <a:latin typeface="Times New Roman" panose="02020603050405020304" pitchFamily="18" charset="0"/>
            <a:cs typeface="Times New Roman" panose="02020603050405020304" pitchFamily="18" charset="0"/>
          </a:endParaRPr>
        </a:p>
      </dgm:t>
    </dgm:pt>
    <dgm:pt modelId="{E09651D1-D96A-A441-81E8-EF9142466AA5}" type="parTrans" cxnId="{4995C216-57DF-7243-A050-95A81D0D5C0D}">
      <dgm:prSet custT="1"/>
      <dgm:spPr/>
      <dgm:t>
        <a:bodyPr/>
        <a:lstStyle/>
        <a:p>
          <a:endParaRPr lang="en-US" sz="2800">
            <a:latin typeface="Times New Roman" panose="02020603050405020304" pitchFamily="18" charset="0"/>
            <a:cs typeface="Times New Roman" panose="02020603050405020304" pitchFamily="18" charset="0"/>
          </a:endParaRPr>
        </a:p>
      </dgm:t>
    </dgm:pt>
    <dgm:pt modelId="{0EEB7927-4F10-F243-A994-D9700C40AA7C}" type="sibTrans" cxnId="{4995C216-57DF-7243-A050-95A81D0D5C0D}">
      <dgm:prSet/>
      <dgm:spPr/>
      <dgm:t>
        <a:bodyPr/>
        <a:lstStyle/>
        <a:p>
          <a:endParaRPr lang="en-US" sz="2800">
            <a:latin typeface="Times New Roman" panose="02020603050405020304" pitchFamily="18" charset="0"/>
            <a:cs typeface="Times New Roman" panose="02020603050405020304" pitchFamily="18" charset="0"/>
          </a:endParaRPr>
        </a:p>
      </dgm:t>
    </dgm:pt>
    <dgm:pt modelId="{F64C3947-59E5-E447-81AB-6197B496CDFF}">
      <dgm:prSet phldrT="[Text]" custT="1"/>
      <dgm:spPr/>
      <dgm:t>
        <a:bodyPr/>
        <a:lstStyle/>
        <a:p>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6</a:t>
          </a:r>
        </a:p>
      </dgm:t>
    </dgm:pt>
    <dgm:pt modelId="{60238C8F-718F-BB40-A102-B2C3E933ED87}" type="parTrans" cxnId="{9F17BA03-DD90-F843-8E56-0AE2A27239DC}">
      <dgm:prSet custT="1"/>
      <dgm:spPr/>
      <dgm:t>
        <a:bodyPr/>
        <a:lstStyle/>
        <a:p>
          <a:endParaRPr lang="en-US" sz="2800">
            <a:latin typeface="Times New Roman" panose="02020603050405020304" pitchFamily="18" charset="0"/>
            <a:cs typeface="Times New Roman" panose="02020603050405020304" pitchFamily="18" charset="0"/>
          </a:endParaRPr>
        </a:p>
      </dgm:t>
    </dgm:pt>
    <dgm:pt modelId="{48E76E5A-B61B-D34A-8B5D-589A17AA6415}" type="sibTrans" cxnId="{9F17BA03-DD90-F843-8E56-0AE2A27239DC}">
      <dgm:prSet/>
      <dgm:spPr/>
      <dgm:t>
        <a:bodyPr/>
        <a:lstStyle/>
        <a:p>
          <a:endParaRPr lang="en-US" sz="2800">
            <a:latin typeface="Times New Roman" panose="02020603050405020304" pitchFamily="18" charset="0"/>
            <a:cs typeface="Times New Roman" panose="02020603050405020304" pitchFamily="18" charset="0"/>
          </a:endParaRPr>
        </a:p>
      </dgm:t>
    </dgm:pt>
    <dgm:pt modelId="{13BF7547-4447-4348-A158-0FF602D8EFA7}">
      <dgm:prSet phldrT="[Text]" custT="1"/>
      <dgm:spPr>
        <a:solidFill>
          <a:schemeClr val="accent3">
            <a:lumMod val="75000"/>
          </a:schemeClr>
        </a:solidFill>
      </dgm:spPr>
      <dgm:t>
        <a:bodyPr/>
        <a:lstStyle/>
        <a:p>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dgm:t>
    </dgm:pt>
    <dgm:pt modelId="{2C8B3109-C728-C64B-A037-79A7B7EDF9D8}" type="parTrans" cxnId="{5062C32D-6CC9-8244-BC6B-7072268D3805}">
      <dgm:prSet custT="1"/>
      <dgm:spPr/>
      <dgm:t>
        <a:bodyPr/>
        <a:lstStyle/>
        <a:p>
          <a:endParaRPr lang="en-US" sz="2800">
            <a:latin typeface="Times New Roman" panose="02020603050405020304" pitchFamily="18" charset="0"/>
            <a:cs typeface="Times New Roman" panose="02020603050405020304" pitchFamily="18" charset="0"/>
          </a:endParaRPr>
        </a:p>
      </dgm:t>
    </dgm:pt>
    <dgm:pt modelId="{D8B071A8-C750-9344-A537-C743204DEEA5}" type="sibTrans" cxnId="{5062C32D-6CC9-8244-BC6B-7072268D3805}">
      <dgm:prSet/>
      <dgm:spPr/>
      <dgm:t>
        <a:bodyPr/>
        <a:lstStyle/>
        <a:p>
          <a:endParaRPr lang="en-US" sz="2800">
            <a:latin typeface="Times New Roman" panose="02020603050405020304" pitchFamily="18" charset="0"/>
            <a:cs typeface="Times New Roman" panose="02020603050405020304" pitchFamily="18" charset="0"/>
          </a:endParaRPr>
        </a:p>
      </dgm:t>
    </dgm:pt>
    <dgm:pt modelId="{5C7AC30D-AC94-9142-A12A-8EB18FEB8930}">
      <dgm:prSet phldrT="[Text]" custT="1"/>
      <dgm:spPr/>
      <dgm:t>
        <a:bodyPr/>
        <a:lstStyle/>
        <a:p>
          <a:r>
            <a:rPr lang="en-US" sz="2800" dirty="0" err="1">
              <a:latin typeface="Times New Roman" panose="02020603050405020304" pitchFamily="18" charset="0"/>
              <a:cs typeface="Times New Roman" panose="02020603050405020304" pitchFamily="18" charset="0"/>
            </a:rPr>
            <a:t>Truyện</a:t>
          </a:r>
          <a:endParaRPr lang="en-US" sz="2800" dirty="0">
            <a:latin typeface="Times New Roman" panose="02020603050405020304" pitchFamily="18" charset="0"/>
            <a:cs typeface="Times New Roman" panose="02020603050405020304" pitchFamily="18" charset="0"/>
          </a:endParaRPr>
        </a:p>
      </dgm:t>
    </dgm:pt>
    <dgm:pt modelId="{87B8DAA6-7FEF-404B-BED9-FD279F1A3755}" type="parTrans" cxnId="{DD193A96-0F9D-0A42-BAA4-AF2BF0AF6A63}">
      <dgm:prSet custT="1"/>
      <dgm:spPr/>
      <dgm:t>
        <a:bodyPr/>
        <a:lstStyle/>
        <a:p>
          <a:endParaRPr lang="en-US" sz="2800">
            <a:latin typeface="Times New Roman" panose="02020603050405020304" pitchFamily="18" charset="0"/>
            <a:cs typeface="Times New Roman" panose="02020603050405020304" pitchFamily="18" charset="0"/>
          </a:endParaRPr>
        </a:p>
      </dgm:t>
    </dgm:pt>
    <dgm:pt modelId="{E282358B-3E2D-D347-97BF-F420FAFB88E0}" type="sibTrans" cxnId="{DD193A96-0F9D-0A42-BAA4-AF2BF0AF6A63}">
      <dgm:prSet/>
      <dgm:spPr/>
      <dgm:t>
        <a:bodyPr/>
        <a:lstStyle/>
        <a:p>
          <a:endParaRPr lang="en-US" sz="2800">
            <a:latin typeface="Times New Roman" panose="02020603050405020304" pitchFamily="18" charset="0"/>
            <a:cs typeface="Times New Roman" panose="02020603050405020304" pitchFamily="18" charset="0"/>
          </a:endParaRPr>
        </a:p>
      </dgm:t>
    </dgm:pt>
    <dgm:pt modelId="{E3A51DF4-910C-6646-8427-140DA31F95D3}">
      <dgm:prSet phldrT="[Text]" custT="1"/>
      <dgm:spPr/>
      <dgm:t>
        <a:bodyPr/>
        <a:lstStyle/>
        <a:p>
          <a:r>
            <a:rPr lang="en-US" sz="2800" dirty="0" err="1">
              <a:latin typeface="Times New Roman" panose="02020603050405020304" pitchFamily="18" charset="0"/>
              <a:cs typeface="Times New Roman" panose="02020603050405020304" pitchFamily="18" charset="0"/>
            </a:rPr>
            <a:t>Thơ</a:t>
          </a:r>
          <a:endParaRPr lang="en-US" sz="2800" dirty="0">
            <a:latin typeface="Times New Roman" panose="02020603050405020304" pitchFamily="18" charset="0"/>
            <a:cs typeface="Times New Roman" panose="02020603050405020304" pitchFamily="18" charset="0"/>
          </a:endParaRPr>
        </a:p>
      </dgm:t>
    </dgm:pt>
    <dgm:pt modelId="{FC1EF92D-5EB9-6747-9F5C-31929B6FD2A3}" type="parTrans" cxnId="{877F042B-4ED7-5B49-A6C5-717C5B0159A6}">
      <dgm:prSet custT="1"/>
      <dgm:spPr/>
      <dgm:t>
        <a:bodyPr/>
        <a:lstStyle/>
        <a:p>
          <a:endParaRPr lang="en-US" sz="2800">
            <a:latin typeface="Times New Roman" panose="02020603050405020304" pitchFamily="18" charset="0"/>
            <a:cs typeface="Times New Roman" panose="02020603050405020304" pitchFamily="18" charset="0"/>
          </a:endParaRPr>
        </a:p>
      </dgm:t>
    </dgm:pt>
    <dgm:pt modelId="{E79DCC1C-73C9-3341-8487-6166B07050E1}" type="sibTrans" cxnId="{877F042B-4ED7-5B49-A6C5-717C5B0159A6}">
      <dgm:prSet/>
      <dgm:spPr/>
      <dgm:t>
        <a:bodyPr/>
        <a:lstStyle/>
        <a:p>
          <a:endParaRPr lang="en-US" sz="2800">
            <a:latin typeface="Times New Roman" panose="02020603050405020304" pitchFamily="18" charset="0"/>
            <a:cs typeface="Times New Roman" panose="02020603050405020304" pitchFamily="18" charset="0"/>
          </a:endParaRPr>
        </a:p>
      </dgm:t>
    </dgm:pt>
    <dgm:pt modelId="{A1B52EB5-6446-4548-B029-57D18DB150C2}">
      <dgm:prSet phldrT="[Text]" custT="1"/>
      <dgm:spPr/>
      <dgm:t>
        <a:bodyPr/>
        <a:lstStyle/>
        <a:p>
          <a:r>
            <a:rPr lang="en-US" sz="2800" dirty="0" err="1">
              <a:latin typeface="Times New Roman" panose="02020603050405020304" pitchFamily="18" charset="0"/>
              <a:cs typeface="Times New Roman" panose="02020603050405020304" pitchFamily="18" charset="0"/>
            </a:rPr>
            <a:t>Kí</a:t>
          </a:r>
          <a:endParaRPr lang="en-US" sz="2800" dirty="0">
            <a:latin typeface="Times New Roman" panose="02020603050405020304" pitchFamily="18" charset="0"/>
            <a:cs typeface="Times New Roman" panose="02020603050405020304" pitchFamily="18" charset="0"/>
          </a:endParaRPr>
        </a:p>
      </dgm:t>
    </dgm:pt>
    <dgm:pt modelId="{7DBB663D-F341-F243-B833-C76AB7A14922}" type="parTrans" cxnId="{78EF604E-27DB-4D45-A5A2-5D7F62F091B4}">
      <dgm:prSet custT="1"/>
      <dgm:spPr/>
      <dgm:t>
        <a:bodyPr/>
        <a:lstStyle/>
        <a:p>
          <a:endParaRPr lang="en-US" sz="2800">
            <a:latin typeface="Times New Roman" panose="02020603050405020304" pitchFamily="18" charset="0"/>
            <a:cs typeface="Times New Roman" panose="02020603050405020304" pitchFamily="18" charset="0"/>
          </a:endParaRPr>
        </a:p>
      </dgm:t>
    </dgm:pt>
    <dgm:pt modelId="{26563A35-6E11-884E-BBBA-58FA33FA85A4}" type="sibTrans" cxnId="{78EF604E-27DB-4D45-A5A2-5D7F62F091B4}">
      <dgm:prSet/>
      <dgm:spPr/>
      <dgm:t>
        <a:bodyPr/>
        <a:lstStyle/>
        <a:p>
          <a:endParaRPr lang="en-US" sz="2800">
            <a:latin typeface="Times New Roman" panose="02020603050405020304" pitchFamily="18" charset="0"/>
            <a:cs typeface="Times New Roman" panose="02020603050405020304" pitchFamily="18" charset="0"/>
          </a:endParaRPr>
        </a:p>
      </dgm:t>
    </dgm:pt>
    <dgm:pt modelId="{26A7AFC6-5110-7441-BA0B-D66DAF335E97}">
      <dgm:prSet phldrT="[Text]" custT="1"/>
      <dgm:spPr/>
      <dgm:t>
        <a:bodyPr/>
        <a:lstStyle/>
        <a:p>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luận</a:t>
          </a:r>
          <a:endParaRPr lang="en-US" sz="2600" dirty="0">
            <a:latin typeface="Times New Roman" panose="02020603050405020304" pitchFamily="18" charset="0"/>
            <a:cs typeface="Times New Roman" panose="02020603050405020304" pitchFamily="18" charset="0"/>
          </a:endParaRPr>
        </a:p>
      </dgm:t>
    </dgm:pt>
    <dgm:pt modelId="{CED3972E-62B9-3240-9567-B77452DE3B2B}" type="parTrans" cxnId="{DFF832B8-3E52-0145-9D0E-5EBC7D9F26AA}">
      <dgm:prSet custT="1"/>
      <dgm:spPr/>
      <dgm:t>
        <a:bodyPr/>
        <a:lstStyle/>
        <a:p>
          <a:endParaRPr lang="en-US" sz="2800">
            <a:latin typeface="Times New Roman" panose="02020603050405020304" pitchFamily="18" charset="0"/>
            <a:cs typeface="Times New Roman" panose="02020603050405020304" pitchFamily="18" charset="0"/>
          </a:endParaRPr>
        </a:p>
      </dgm:t>
    </dgm:pt>
    <dgm:pt modelId="{5F809186-5BE7-B243-BBAF-C3D5D1054C10}" type="sibTrans" cxnId="{DFF832B8-3E52-0145-9D0E-5EBC7D9F26AA}">
      <dgm:prSet/>
      <dgm:spPr/>
      <dgm:t>
        <a:bodyPr/>
        <a:lstStyle/>
        <a:p>
          <a:endParaRPr lang="en-US" sz="2800">
            <a:latin typeface="Times New Roman" panose="02020603050405020304" pitchFamily="18" charset="0"/>
            <a:cs typeface="Times New Roman" panose="02020603050405020304" pitchFamily="18" charset="0"/>
          </a:endParaRPr>
        </a:p>
      </dgm:t>
    </dgm:pt>
    <dgm:pt modelId="{3359D1AC-5E89-2C45-A794-3F0DDB20B729}">
      <dgm:prSet phldrT="[Text]" custT="1"/>
      <dgm:spPr/>
      <dgm:t>
        <a:bodyPr/>
        <a:lstStyle/>
        <a:p>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cs typeface="Times New Roman" panose="02020603050405020304" pitchFamily="18" charset="0"/>
            </a:rPr>
            <a:t> tin</a:t>
          </a:r>
        </a:p>
      </dgm:t>
    </dgm:pt>
    <dgm:pt modelId="{F34758EE-E800-FD48-B519-56CAE30FA7F1}" type="parTrans" cxnId="{225B3065-C395-DC4A-B310-F6B97E2DFFFF}">
      <dgm:prSet custT="1"/>
      <dgm:spPr/>
      <dgm:t>
        <a:bodyPr/>
        <a:lstStyle/>
        <a:p>
          <a:endParaRPr lang="en-US" sz="2800">
            <a:latin typeface="Times New Roman" panose="02020603050405020304" pitchFamily="18" charset="0"/>
            <a:cs typeface="Times New Roman" panose="02020603050405020304" pitchFamily="18" charset="0"/>
          </a:endParaRPr>
        </a:p>
      </dgm:t>
    </dgm:pt>
    <dgm:pt modelId="{61508121-303F-C34F-A485-A8BB44BC810C}" type="sibTrans" cxnId="{225B3065-C395-DC4A-B310-F6B97E2DFFFF}">
      <dgm:prSet/>
      <dgm:spPr/>
      <dgm:t>
        <a:bodyPr/>
        <a:lstStyle/>
        <a:p>
          <a:endParaRPr lang="en-US" sz="2800">
            <a:latin typeface="Times New Roman" panose="02020603050405020304" pitchFamily="18" charset="0"/>
            <a:cs typeface="Times New Roman" panose="02020603050405020304" pitchFamily="18" charset="0"/>
          </a:endParaRPr>
        </a:p>
      </dgm:t>
    </dgm:pt>
    <dgm:pt modelId="{CFF1EE87-E7AF-9742-B725-0A3435905013}">
      <dgm:prSet phldrT="[Text]" custT="1"/>
      <dgm:spPr/>
      <dgm:t>
        <a:bodyPr/>
        <a:lstStyle/>
        <a:p>
          <a:r>
            <a:rPr lang="en-US" sz="2600" dirty="0" err="1">
              <a:latin typeface="Times New Roman" panose="02020603050405020304" pitchFamily="18" charset="0"/>
              <a:cs typeface="Times New Roman" panose="02020603050405020304" pitchFamily="18" charset="0"/>
            </a:rPr>
            <a:t>Rèn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endParaRPr lang="en-US" sz="2600" dirty="0">
            <a:latin typeface="Times New Roman" panose="02020603050405020304" pitchFamily="18" charset="0"/>
            <a:cs typeface="Times New Roman" panose="02020603050405020304" pitchFamily="18" charset="0"/>
          </a:endParaRPr>
        </a:p>
      </dgm:t>
    </dgm:pt>
    <dgm:pt modelId="{CA393632-CBD9-F54A-B787-B3BB6BBFE8A0}" type="parTrans" cxnId="{6C4DEE19-6B0B-A646-BBF4-CDD011207624}">
      <dgm:prSet custT="1"/>
      <dgm:spPr/>
      <dgm:t>
        <a:bodyPr/>
        <a:lstStyle/>
        <a:p>
          <a:endParaRPr lang="en-US" sz="2800">
            <a:latin typeface="Times New Roman" panose="02020603050405020304" pitchFamily="18" charset="0"/>
            <a:cs typeface="Times New Roman" panose="02020603050405020304" pitchFamily="18" charset="0"/>
          </a:endParaRPr>
        </a:p>
      </dgm:t>
    </dgm:pt>
    <dgm:pt modelId="{2DCB5F55-DFAC-6C4E-BD63-61F3406E603A}" type="sibTrans" cxnId="{6C4DEE19-6B0B-A646-BBF4-CDD011207624}">
      <dgm:prSet/>
      <dgm:spPr/>
      <dgm:t>
        <a:bodyPr/>
        <a:lstStyle/>
        <a:p>
          <a:endParaRPr lang="en-US" sz="2800">
            <a:latin typeface="Times New Roman" panose="02020603050405020304" pitchFamily="18" charset="0"/>
            <a:cs typeface="Times New Roman" panose="02020603050405020304" pitchFamily="18" charset="0"/>
          </a:endParaRPr>
        </a:p>
      </dgm:t>
    </dgm:pt>
    <dgm:pt modelId="{8D8853E9-9AC2-4B45-88BC-9073A45F543C}" type="pres">
      <dgm:prSet presAssocID="{602938DB-5B32-384F-8124-9D79A765617A}" presName="diagram" presStyleCnt="0">
        <dgm:presLayoutVars>
          <dgm:chPref val="1"/>
          <dgm:dir/>
          <dgm:animOne val="branch"/>
          <dgm:animLvl val="lvl"/>
          <dgm:resizeHandles val="exact"/>
        </dgm:presLayoutVars>
      </dgm:prSet>
      <dgm:spPr/>
      <dgm:t>
        <a:bodyPr/>
        <a:lstStyle/>
        <a:p>
          <a:endParaRPr lang="en-US"/>
        </a:p>
      </dgm:t>
    </dgm:pt>
    <dgm:pt modelId="{AF441BFA-D034-2C4E-B875-6CE82D9B5C0C}" type="pres">
      <dgm:prSet presAssocID="{2F6AF4CA-7A0E-644F-A0F9-E27FC4CE281F}" presName="root1" presStyleCnt="0"/>
      <dgm:spPr/>
    </dgm:pt>
    <dgm:pt modelId="{B565CA3C-1B7B-6944-B143-640E5DDFAE6E}" type="pres">
      <dgm:prSet presAssocID="{2F6AF4CA-7A0E-644F-A0F9-E27FC4CE281F}" presName="LevelOneTextNode" presStyleLbl="node0" presStyleIdx="0" presStyleCnt="1" custScaleY="158657">
        <dgm:presLayoutVars>
          <dgm:chPref val="3"/>
        </dgm:presLayoutVars>
      </dgm:prSet>
      <dgm:spPr/>
      <dgm:t>
        <a:bodyPr/>
        <a:lstStyle/>
        <a:p>
          <a:endParaRPr lang="en-US"/>
        </a:p>
      </dgm:t>
    </dgm:pt>
    <dgm:pt modelId="{1E6F490A-EDD3-6146-88B9-2D03131B67D1}" type="pres">
      <dgm:prSet presAssocID="{2F6AF4CA-7A0E-644F-A0F9-E27FC4CE281F}" presName="level2hierChild" presStyleCnt="0"/>
      <dgm:spPr/>
    </dgm:pt>
    <dgm:pt modelId="{BDD43D06-8AD8-0F45-AFCA-BEAA81189F1B}" type="pres">
      <dgm:prSet presAssocID="{90C34DE9-E1E7-6A4A-ABC9-EEA99E93650E}" presName="conn2-1" presStyleLbl="parChTrans1D2" presStyleIdx="0" presStyleCnt="2"/>
      <dgm:spPr/>
      <dgm:t>
        <a:bodyPr/>
        <a:lstStyle/>
        <a:p>
          <a:endParaRPr lang="en-US"/>
        </a:p>
      </dgm:t>
    </dgm:pt>
    <dgm:pt modelId="{92CE7DB3-6993-FB4A-8CC6-6423D17E26A5}" type="pres">
      <dgm:prSet presAssocID="{90C34DE9-E1E7-6A4A-ABC9-EEA99E93650E}" presName="connTx" presStyleLbl="parChTrans1D2" presStyleIdx="0" presStyleCnt="2"/>
      <dgm:spPr/>
      <dgm:t>
        <a:bodyPr/>
        <a:lstStyle/>
        <a:p>
          <a:endParaRPr lang="en-US"/>
        </a:p>
      </dgm:t>
    </dgm:pt>
    <dgm:pt modelId="{8CDCE0D1-26E6-7248-909E-9FFFB6EE7813}" type="pres">
      <dgm:prSet presAssocID="{6420EFE5-8965-244D-830A-67655B8B4D2C}" presName="root2" presStyleCnt="0"/>
      <dgm:spPr/>
    </dgm:pt>
    <dgm:pt modelId="{A4477EFF-8D0A-3D49-AB34-D314C5BBD1C0}" type="pres">
      <dgm:prSet presAssocID="{6420EFE5-8965-244D-830A-67655B8B4D2C}" presName="LevelTwoTextNode" presStyleLbl="node2" presStyleIdx="0" presStyleCnt="2" custScaleY="156144">
        <dgm:presLayoutVars>
          <dgm:chPref val="3"/>
        </dgm:presLayoutVars>
      </dgm:prSet>
      <dgm:spPr/>
      <dgm:t>
        <a:bodyPr/>
        <a:lstStyle/>
        <a:p>
          <a:endParaRPr lang="en-US"/>
        </a:p>
      </dgm:t>
    </dgm:pt>
    <dgm:pt modelId="{ACDB2CCC-E593-F344-95A4-7AF3B13A6FB1}" type="pres">
      <dgm:prSet presAssocID="{6420EFE5-8965-244D-830A-67655B8B4D2C}" presName="level3hierChild" presStyleCnt="0"/>
      <dgm:spPr/>
    </dgm:pt>
    <dgm:pt modelId="{81EB95DD-E635-6B41-BB58-84E911D267AD}" type="pres">
      <dgm:prSet presAssocID="{9F9FDABB-A2BC-BA44-A6D8-BF672B08F5F1}" presName="conn2-1" presStyleLbl="parChTrans1D3" presStyleIdx="0" presStyleCnt="3"/>
      <dgm:spPr/>
      <dgm:t>
        <a:bodyPr/>
        <a:lstStyle/>
        <a:p>
          <a:endParaRPr lang="en-US"/>
        </a:p>
      </dgm:t>
    </dgm:pt>
    <dgm:pt modelId="{7C8B4857-2AE3-374C-B86B-CD4E32B91AE2}" type="pres">
      <dgm:prSet presAssocID="{9F9FDABB-A2BC-BA44-A6D8-BF672B08F5F1}" presName="connTx" presStyleLbl="parChTrans1D3" presStyleIdx="0" presStyleCnt="3"/>
      <dgm:spPr/>
      <dgm:t>
        <a:bodyPr/>
        <a:lstStyle/>
        <a:p>
          <a:endParaRPr lang="en-US"/>
        </a:p>
      </dgm:t>
    </dgm:pt>
    <dgm:pt modelId="{2257327D-DA98-4F4C-BDFE-1B681BA96558}" type="pres">
      <dgm:prSet presAssocID="{F7E68AFB-4F14-A849-9823-4E8E7A025F18}" presName="root2" presStyleCnt="0"/>
      <dgm:spPr/>
    </dgm:pt>
    <dgm:pt modelId="{C984404B-4AD8-814A-8CFD-9BC457B3E7F0}" type="pres">
      <dgm:prSet presAssocID="{F7E68AFB-4F14-A849-9823-4E8E7A025F18}" presName="LevelTwoTextNode" presStyleLbl="node3" presStyleIdx="0" presStyleCnt="3">
        <dgm:presLayoutVars>
          <dgm:chPref val="3"/>
        </dgm:presLayoutVars>
      </dgm:prSet>
      <dgm:spPr/>
      <dgm:t>
        <a:bodyPr/>
        <a:lstStyle/>
        <a:p>
          <a:endParaRPr lang="en-US"/>
        </a:p>
      </dgm:t>
    </dgm:pt>
    <dgm:pt modelId="{FCF6389E-73E6-5D48-BCA0-094A52145356}" type="pres">
      <dgm:prSet presAssocID="{F7E68AFB-4F14-A849-9823-4E8E7A025F18}" presName="level3hierChild" presStyleCnt="0"/>
      <dgm:spPr/>
    </dgm:pt>
    <dgm:pt modelId="{1FD06868-550C-914D-9F2C-889380F240A7}" type="pres">
      <dgm:prSet presAssocID="{87B8DAA6-7FEF-404B-BED9-FD279F1A3755}" presName="conn2-1" presStyleLbl="parChTrans1D4" presStyleIdx="0" presStyleCnt="6"/>
      <dgm:spPr/>
      <dgm:t>
        <a:bodyPr/>
        <a:lstStyle/>
        <a:p>
          <a:endParaRPr lang="en-US"/>
        </a:p>
      </dgm:t>
    </dgm:pt>
    <dgm:pt modelId="{DE18EAC9-7E14-4744-82F8-1B9126DE625A}" type="pres">
      <dgm:prSet presAssocID="{87B8DAA6-7FEF-404B-BED9-FD279F1A3755}" presName="connTx" presStyleLbl="parChTrans1D4" presStyleIdx="0" presStyleCnt="6"/>
      <dgm:spPr/>
      <dgm:t>
        <a:bodyPr/>
        <a:lstStyle/>
        <a:p>
          <a:endParaRPr lang="en-US"/>
        </a:p>
      </dgm:t>
    </dgm:pt>
    <dgm:pt modelId="{2885B718-2165-6047-AF6C-D6DC0D5FBC9A}" type="pres">
      <dgm:prSet presAssocID="{5C7AC30D-AC94-9142-A12A-8EB18FEB8930}" presName="root2" presStyleCnt="0"/>
      <dgm:spPr/>
    </dgm:pt>
    <dgm:pt modelId="{CC21FCB9-D7A9-0247-88E7-4BCCC91FF0EE}" type="pres">
      <dgm:prSet presAssocID="{5C7AC30D-AC94-9142-A12A-8EB18FEB8930}" presName="LevelTwoTextNode" presStyleLbl="node4" presStyleIdx="0" presStyleCnt="6">
        <dgm:presLayoutVars>
          <dgm:chPref val="3"/>
        </dgm:presLayoutVars>
      </dgm:prSet>
      <dgm:spPr/>
      <dgm:t>
        <a:bodyPr/>
        <a:lstStyle/>
        <a:p>
          <a:endParaRPr lang="en-US"/>
        </a:p>
      </dgm:t>
    </dgm:pt>
    <dgm:pt modelId="{A9E88627-BDD9-3046-85A7-F37B17DAF98C}" type="pres">
      <dgm:prSet presAssocID="{5C7AC30D-AC94-9142-A12A-8EB18FEB8930}" presName="level3hierChild" presStyleCnt="0"/>
      <dgm:spPr/>
    </dgm:pt>
    <dgm:pt modelId="{2A008601-C972-1A46-A279-CABE88CC8A36}" type="pres">
      <dgm:prSet presAssocID="{FC1EF92D-5EB9-6747-9F5C-31929B6FD2A3}" presName="conn2-1" presStyleLbl="parChTrans1D4" presStyleIdx="1" presStyleCnt="6"/>
      <dgm:spPr/>
      <dgm:t>
        <a:bodyPr/>
        <a:lstStyle/>
        <a:p>
          <a:endParaRPr lang="en-US"/>
        </a:p>
      </dgm:t>
    </dgm:pt>
    <dgm:pt modelId="{32F18BD8-02FF-E243-935C-B8DFBF3E8C12}" type="pres">
      <dgm:prSet presAssocID="{FC1EF92D-5EB9-6747-9F5C-31929B6FD2A3}" presName="connTx" presStyleLbl="parChTrans1D4" presStyleIdx="1" presStyleCnt="6"/>
      <dgm:spPr/>
      <dgm:t>
        <a:bodyPr/>
        <a:lstStyle/>
        <a:p>
          <a:endParaRPr lang="en-US"/>
        </a:p>
      </dgm:t>
    </dgm:pt>
    <dgm:pt modelId="{8514CE57-C420-1B45-8819-5A5DCFEC29F2}" type="pres">
      <dgm:prSet presAssocID="{E3A51DF4-910C-6646-8427-140DA31F95D3}" presName="root2" presStyleCnt="0"/>
      <dgm:spPr/>
    </dgm:pt>
    <dgm:pt modelId="{F71DD29A-C231-6D4E-9911-B0ECE85D67F6}" type="pres">
      <dgm:prSet presAssocID="{E3A51DF4-910C-6646-8427-140DA31F95D3}" presName="LevelTwoTextNode" presStyleLbl="node4" presStyleIdx="1" presStyleCnt="6">
        <dgm:presLayoutVars>
          <dgm:chPref val="3"/>
        </dgm:presLayoutVars>
      </dgm:prSet>
      <dgm:spPr/>
      <dgm:t>
        <a:bodyPr/>
        <a:lstStyle/>
        <a:p>
          <a:endParaRPr lang="en-US"/>
        </a:p>
      </dgm:t>
    </dgm:pt>
    <dgm:pt modelId="{7328A4F9-C572-0247-9C1E-416F6AAAD6B3}" type="pres">
      <dgm:prSet presAssocID="{E3A51DF4-910C-6646-8427-140DA31F95D3}" presName="level3hierChild" presStyleCnt="0"/>
      <dgm:spPr/>
    </dgm:pt>
    <dgm:pt modelId="{70ABC934-8B1A-0140-A338-BA5E82ADD4BF}" type="pres">
      <dgm:prSet presAssocID="{7DBB663D-F341-F243-B833-C76AB7A14922}" presName="conn2-1" presStyleLbl="parChTrans1D4" presStyleIdx="2" presStyleCnt="6"/>
      <dgm:spPr/>
      <dgm:t>
        <a:bodyPr/>
        <a:lstStyle/>
        <a:p>
          <a:endParaRPr lang="en-US"/>
        </a:p>
      </dgm:t>
    </dgm:pt>
    <dgm:pt modelId="{523909C5-DCE0-CA4C-A959-826042EF6D9C}" type="pres">
      <dgm:prSet presAssocID="{7DBB663D-F341-F243-B833-C76AB7A14922}" presName="connTx" presStyleLbl="parChTrans1D4" presStyleIdx="2" presStyleCnt="6"/>
      <dgm:spPr/>
      <dgm:t>
        <a:bodyPr/>
        <a:lstStyle/>
        <a:p>
          <a:endParaRPr lang="en-US"/>
        </a:p>
      </dgm:t>
    </dgm:pt>
    <dgm:pt modelId="{9C1C7D9E-DD08-AB4D-861E-68915960E247}" type="pres">
      <dgm:prSet presAssocID="{A1B52EB5-6446-4548-B029-57D18DB150C2}" presName="root2" presStyleCnt="0"/>
      <dgm:spPr/>
    </dgm:pt>
    <dgm:pt modelId="{09F4186C-3994-1B47-B13C-7A6369414E19}" type="pres">
      <dgm:prSet presAssocID="{A1B52EB5-6446-4548-B029-57D18DB150C2}" presName="LevelTwoTextNode" presStyleLbl="node4" presStyleIdx="2" presStyleCnt="6">
        <dgm:presLayoutVars>
          <dgm:chPref val="3"/>
        </dgm:presLayoutVars>
      </dgm:prSet>
      <dgm:spPr/>
      <dgm:t>
        <a:bodyPr/>
        <a:lstStyle/>
        <a:p>
          <a:endParaRPr lang="en-US"/>
        </a:p>
      </dgm:t>
    </dgm:pt>
    <dgm:pt modelId="{4011E6F5-1C0E-D742-B31D-AD660119F1D7}" type="pres">
      <dgm:prSet presAssocID="{A1B52EB5-6446-4548-B029-57D18DB150C2}" presName="level3hierChild" presStyleCnt="0"/>
      <dgm:spPr/>
    </dgm:pt>
    <dgm:pt modelId="{38D0D9B3-9413-BA4B-88A9-837FEE1A2FF2}" type="pres">
      <dgm:prSet presAssocID="{CED3972E-62B9-3240-9567-B77452DE3B2B}" presName="conn2-1" presStyleLbl="parChTrans1D4" presStyleIdx="3" presStyleCnt="6"/>
      <dgm:spPr/>
      <dgm:t>
        <a:bodyPr/>
        <a:lstStyle/>
        <a:p>
          <a:endParaRPr lang="en-US"/>
        </a:p>
      </dgm:t>
    </dgm:pt>
    <dgm:pt modelId="{CCBCC66B-21A5-104C-AFB3-C0FE13A392BB}" type="pres">
      <dgm:prSet presAssocID="{CED3972E-62B9-3240-9567-B77452DE3B2B}" presName="connTx" presStyleLbl="parChTrans1D4" presStyleIdx="3" presStyleCnt="6"/>
      <dgm:spPr/>
      <dgm:t>
        <a:bodyPr/>
        <a:lstStyle/>
        <a:p>
          <a:endParaRPr lang="en-US"/>
        </a:p>
      </dgm:t>
    </dgm:pt>
    <dgm:pt modelId="{DC37049E-95B8-E84C-A30F-3997C998D018}" type="pres">
      <dgm:prSet presAssocID="{26A7AFC6-5110-7441-BA0B-D66DAF335E97}" presName="root2" presStyleCnt="0"/>
      <dgm:spPr/>
    </dgm:pt>
    <dgm:pt modelId="{890E4404-52A1-4843-B79F-8E54ACEC2DB3}" type="pres">
      <dgm:prSet presAssocID="{26A7AFC6-5110-7441-BA0B-D66DAF335E97}" presName="LevelTwoTextNode" presStyleLbl="node4" presStyleIdx="3" presStyleCnt="6" custScaleY="130614">
        <dgm:presLayoutVars>
          <dgm:chPref val="3"/>
        </dgm:presLayoutVars>
      </dgm:prSet>
      <dgm:spPr/>
      <dgm:t>
        <a:bodyPr/>
        <a:lstStyle/>
        <a:p>
          <a:endParaRPr lang="en-US"/>
        </a:p>
      </dgm:t>
    </dgm:pt>
    <dgm:pt modelId="{F499C3D5-FB4B-1D4F-A37F-0BD832EFCB1B}" type="pres">
      <dgm:prSet presAssocID="{26A7AFC6-5110-7441-BA0B-D66DAF335E97}" presName="level3hierChild" presStyleCnt="0"/>
      <dgm:spPr/>
    </dgm:pt>
    <dgm:pt modelId="{5DFB1BAB-BD9B-0D4F-8B0A-DA238597E869}" type="pres">
      <dgm:prSet presAssocID="{F34758EE-E800-FD48-B519-56CAE30FA7F1}" presName="conn2-1" presStyleLbl="parChTrans1D4" presStyleIdx="4" presStyleCnt="6"/>
      <dgm:spPr/>
      <dgm:t>
        <a:bodyPr/>
        <a:lstStyle/>
        <a:p>
          <a:endParaRPr lang="en-US"/>
        </a:p>
      </dgm:t>
    </dgm:pt>
    <dgm:pt modelId="{DC998CE3-8958-0341-B6CC-BB69BB1B4521}" type="pres">
      <dgm:prSet presAssocID="{F34758EE-E800-FD48-B519-56CAE30FA7F1}" presName="connTx" presStyleLbl="parChTrans1D4" presStyleIdx="4" presStyleCnt="6"/>
      <dgm:spPr/>
      <dgm:t>
        <a:bodyPr/>
        <a:lstStyle/>
        <a:p>
          <a:endParaRPr lang="en-US"/>
        </a:p>
      </dgm:t>
    </dgm:pt>
    <dgm:pt modelId="{79733553-6D3B-154B-84EB-E5B9CB60D423}" type="pres">
      <dgm:prSet presAssocID="{3359D1AC-5E89-2C45-A794-3F0DDB20B729}" presName="root2" presStyleCnt="0"/>
      <dgm:spPr/>
    </dgm:pt>
    <dgm:pt modelId="{1C5C3389-C936-1548-9C92-57204558F7B4}" type="pres">
      <dgm:prSet presAssocID="{3359D1AC-5E89-2C45-A794-3F0DDB20B729}" presName="LevelTwoTextNode" presStyleLbl="node4" presStyleIdx="4" presStyleCnt="6" custScaleY="130614">
        <dgm:presLayoutVars>
          <dgm:chPref val="3"/>
        </dgm:presLayoutVars>
      </dgm:prSet>
      <dgm:spPr/>
      <dgm:t>
        <a:bodyPr/>
        <a:lstStyle/>
        <a:p>
          <a:endParaRPr lang="en-US"/>
        </a:p>
      </dgm:t>
    </dgm:pt>
    <dgm:pt modelId="{748FEBD6-3942-D14A-B965-9046511C3F52}" type="pres">
      <dgm:prSet presAssocID="{3359D1AC-5E89-2C45-A794-3F0DDB20B729}" presName="level3hierChild" presStyleCnt="0"/>
      <dgm:spPr/>
    </dgm:pt>
    <dgm:pt modelId="{D22A7EA4-6437-2B4B-8FC7-056A1034623F}" type="pres">
      <dgm:prSet presAssocID="{CA393632-CBD9-F54A-B787-B3BB6BBFE8A0}" presName="conn2-1" presStyleLbl="parChTrans1D4" presStyleIdx="5" presStyleCnt="6"/>
      <dgm:spPr/>
      <dgm:t>
        <a:bodyPr/>
        <a:lstStyle/>
        <a:p>
          <a:endParaRPr lang="en-US"/>
        </a:p>
      </dgm:t>
    </dgm:pt>
    <dgm:pt modelId="{CDCABE1B-D75F-F84A-8272-E14BE1181E1C}" type="pres">
      <dgm:prSet presAssocID="{CA393632-CBD9-F54A-B787-B3BB6BBFE8A0}" presName="connTx" presStyleLbl="parChTrans1D4" presStyleIdx="5" presStyleCnt="6"/>
      <dgm:spPr/>
      <dgm:t>
        <a:bodyPr/>
        <a:lstStyle/>
        <a:p>
          <a:endParaRPr lang="en-US"/>
        </a:p>
      </dgm:t>
    </dgm:pt>
    <dgm:pt modelId="{D4D1DB91-A0C2-984A-9D00-40416C7A424A}" type="pres">
      <dgm:prSet presAssocID="{CFF1EE87-E7AF-9742-B725-0A3435905013}" presName="root2" presStyleCnt="0"/>
      <dgm:spPr/>
    </dgm:pt>
    <dgm:pt modelId="{A67162EA-64E7-8B47-AD34-05DBFA5D8B02}" type="pres">
      <dgm:prSet presAssocID="{CFF1EE87-E7AF-9742-B725-0A3435905013}" presName="LevelTwoTextNode" presStyleLbl="node4" presStyleIdx="5" presStyleCnt="6" custScaleY="130614">
        <dgm:presLayoutVars>
          <dgm:chPref val="3"/>
        </dgm:presLayoutVars>
      </dgm:prSet>
      <dgm:spPr/>
      <dgm:t>
        <a:bodyPr/>
        <a:lstStyle/>
        <a:p>
          <a:endParaRPr lang="en-US"/>
        </a:p>
      </dgm:t>
    </dgm:pt>
    <dgm:pt modelId="{FD3397F9-CCFD-224D-BB5C-1F3E0F98667A}" type="pres">
      <dgm:prSet presAssocID="{CFF1EE87-E7AF-9742-B725-0A3435905013}" presName="level3hierChild" presStyleCnt="0"/>
      <dgm:spPr/>
    </dgm:pt>
    <dgm:pt modelId="{9BF67F77-7200-FC4D-A518-D5A8DCDACF3D}" type="pres">
      <dgm:prSet presAssocID="{E09651D1-D96A-A441-81E8-EF9142466AA5}" presName="conn2-1" presStyleLbl="parChTrans1D3" presStyleIdx="1" presStyleCnt="3"/>
      <dgm:spPr/>
      <dgm:t>
        <a:bodyPr/>
        <a:lstStyle/>
        <a:p>
          <a:endParaRPr lang="en-US"/>
        </a:p>
      </dgm:t>
    </dgm:pt>
    <dgm:pt modelId="{385C39B9-FC97-FF42-9314-1A45B21A4439}" type="pres">
      <dgm:prSet presAssocID="{E09651D1-D96A-A441-81E8-EF9142466AA5}" presName="connTx" presStyleLbl="parChTrans1D3" presStyleIdx="1" presStyleCnt="3"/>
      <dgm:spPr/>
      <dgm:t>
        <a:bodyPr/>
        <a:lstStyle/>
        <a:p>
          <a:endParaRPr lang="en-US"/>
        </a:p>
      </dgm:t>
    </dgm:pt>
    <dgm:pt modelId="{949BDD49-CBFA-124A-AD21-0792D75D95EE}" type="pres">
      <dgm:prSet presAssocID="{9F68CD4D-F1BF-D445-ACFA-791064C28EB3}" presName="root2" presStyleCnt="0"/>
      <dgm:spPr/>
    </dgm:pt>
    <dgm:pt modelId="{84F2593B-A7EB-B644-9B02-486EFA85DB9C}" type="pres">
      <dgm:prSet presAssocID="{9F68CD4D-F1BF-D445-ACFA-791064C28EB3}" presName="LevelTwoTextNode" presStyleLbl="node3" presStyleIdx="1" presStyleCnt="3">
        <dgm:presLayoutVars>
          <dgm:chPref val="3"/>
        </dgm:presLayoutVars>
      </dgm:prSet>
      <dgm:spPr/>
      <dgm:t>
        <a:bodyPr/>
        <a:lstStyle/>
        <a:p>
          <a:endParaRPr lang="en-US"/>
        </a:p>
      </dgm:t>
    </dgm:pt>
    <dgm:pt modelId="{D208D472-5807-5B4A-807B-74C47ADC6129}" type="pres">
      <dgm:prSet presAssocID="{9F68CD4D-F1BF-D445-ACFA-791064C28EB3}" presName="level3hierChild" presStyleCnt="0"/>
      <dgm:spPr/>
    </dgm:pt>
    <dgm:pt modelId="{392B43FB-9808-6845-856C-43C641534C40}" type="pres">
      <dgm:prSet presAssocID="{2C8B3109-C728-C64B-A037-79A7B7EDF9D8}" presName="conn2-1" presStyleLbl="parChTrans1D3" presStyleIdx="2" presStyleCnt="3"/>
      <dgm:spPr/>
      <dgm:t>
        <a:bodyPr/>
        <a:lstStyle/>
        <a:p>
          <a:endParaRPr lang="en-US"/>
        </a:p>
      </dgm:t>
    </dgm:pt>
    <dgm:pt modelId="{2E38672A-3EA6-184C-8DD0-990BC5D5CEAA}" type="pres">
      <dgm:prSet presAssocID="{2C8B3109-C728-C64B-A037-79A7B7EDF9D8}" presName="connTx" presStyleLbl="parChTrans1D3" presStyleIdx="2" presStyleCnt="3"/>
      <dgm:spPr/>
      <dgm:t>
        <a:bodyPr/>
        <a:lstStyle/>
        <a:p>
          <a:endParaRPr lang="en-US"/>
        </a:p>
      </dgm:t>
    </dgm:pt>
    <dgm:pt modelId="{28D6EA3B-3EED-F443-A90A-9F06FE6BBC91}" type="pres">
      <dgm:prSet presAssocID="{13BF7547-4447-4348-A158-0FF602D8EFA7}" presName="root2" presStyleCnt="0"/>
      <dgm:spPr/>
    </dgm:pt>
    <dgm:pt modelId="{BCEE043E-BBA6-164D-ABAB-E760FB3D7DBA}" type="pres">
      <dgm:prSet presAssocID="{13BF7547-4447-4348-A158-0FF602D8EFA7}" presName="LevelTwoTextNode" presStyleLbl="node3" presStyleIdx="2" presStyleCnt="3" custScaleY="141508">
        <dgm:presLayoutVars>
          <dgm:chPref val="3"/>
        </dgm:presLayoutVars>
      </dgm:prSet>
      <dgm:spPr/>
      <dgm:t>
        <a:bodyPr/>
        <a:lstStyle/>
        <a:p>
          <a:endParaRPr lang="en-US"/>
        </a:p>
      </dgm:t>
    </dgm:pt>
    <dgm:pt modelId="{10CC2500-282F-6349-B6E3-09D76AE8E768}" type="pres">
      <dgm:prSet presAssocID="{13BF7547-4447-4348-A158-0FF602D8EFA7}" presName="level3hierChild" presStyleCnt="0"/>
      <dgm:spPr/>
    </dgm:pt>
    <dgm:pt modelId="{0CA8BEA0-8701-F84D-8BB9-1EB45C8A4034}" type="pres">
      <dgm:prSet presAssocID="{60238C8F-718F-BB40-A102-B2C3E933ED87}" presName="conn2-1" presStyleLbl="parChTrans1D2" presStyleIdx="1" presStyleCnt="2"/>
      <dgm:spPr/>
      <dgm:t>
        <a:bodyPr/>
        <a:lstStyle/>
        <a:p>
          <a:endParaRPr lang="en-US"/>
        </a:p>
      </dgm:t>
    </dgm:pt>
    <dgm:pt modelId="{D079E5EE-EEAD-5446-B77F-ED5213160508}" type="pres">
      <dgm:prSet presAssocID="{60238C8F-718F-BB40-A102-B2C3E933ED87}" presName="connTx" presStyleLbl="parChTrans1D2" presStyleIdx="1" presStyleCnt="2"/>
      <dgm:spPr/>
      <dgm:t>
        <a:bodyPr/>
        <a:lstStyle/>
        <a:p>
          <a:endParaRPr lang="en-US"/>
        </a:p>
      </dgm:t>
    </dgm:pt>
    <dgm:pt modelId="{7626EFD1-BF3C-A947-9759-2746516C4271}" type="pres">
      <dgm:prSet presAssocID="{F64C3947-59E5-E447-81AB-6197B496CDFF}" presName="root2" presStyleCnt="0"/>
      <dgm:spPr/>
    </dgm:pt>
    <dgm:pt modelId="{099217EE-64A5-F244-B497-E381279ADC8C}" type="pres">
      <dgm:prSet presAssocID="{F64C3947-59E5-E447-81AB-6197B496CDFF}" presName="LevelTwoTextNode" presStyleLbl="node2" presStyleIdx="1" presStyleCnt="2" custScaleY="160917">
        <dgm:presLayoutVars>
          <dgm:chPref val="3"/>
        </dgm:presLayoutVars>
      </dgm:prSet>
      <dgm:spPr/>
      <dgm:t>
        <a:bodyPr/>
        <a:lstStyle/>
        <a:p>
          <a:endParaRPr lang="en-US"/>
        </a:p>
      </dgm:t>
    </dgm:pt>
    <dgm:pt modelId="{5A4D52E1-F3BA-3E4B-919A-2891C49EB8A5}" type="pres">
      <dgm:prSet presAssocID="{F64C3947-59E5-E447-81AB-6197B496CDFF}" presName="level3hierChild" presStyleCnt="0"/>
      <dgm:spPr/>
    </dgm:pt>
  </dgm:ptLst>
  <dgm:cxnLst>
    <dgm:cxn modelId="{DD193A96-0F9D-0A42-BAA4-AF2BF0AF6A63}" srcId="{F7E68AFB-4F14-A849-9823-4E8E7A025F18}" destId="{5C7AC30D-AC94-9142-A12A-8EB18FEB8930}" srcOrd="0" destOrd="0" parTransId="{87B8DAA6-7FEF-404B-BED9-FD279F1A3755}" sibTransId="{E282358B-3E2D-D347-97BF-F420FAFB88E0}"/>
    <dgm:cxn modelId="{D3F970D3-8471-AB48-8CA2-21DF040C883F}" type="presOf" srcId="{A1B52EB5-6446-4548-B029-57D18DB150C2}" destId="{09F4186C-3994-1B47-B13C-7A6369414E19}" srcOrd="0" destOrd="0" presId="urn:microsoft.com/office/officeart/2005/8/layout/hierarchy2"/>
    <dgm:cxn modelId="{F9B7A269-EA8A-FC4A-AEA6-A9EEA3BDB5DC}" type="presOf" srcId="{CA393632-CBD9-F54A-B787-B3BB6BBFE8A0}" destId="{D22A7EA4-6437-2B4B-8FC7-056A1034623F}" srcOrd="0" destOrd="0" presId="urn:microsoft.com/office/officeart/2005/8/layout/hierarchy2"/>
    <dgm:cxn modelId="{BF0A28E6-653A-FF46-93CB-6AF815337B08}" type="presOf" srcId="{7DBB663D-F341-F243-B833-C76AB7A14922}" destId="{70ABC934-8B1A-0140-A338-BA5E82ADD4BF}" srcOrd="0" destOrd="0" presId="urn:microsoft.com/office/officeart/2005/8/layout/hierarchy2"/>
    <dgm:cxn modelId="{A7753381-FA48-7F49-9754-D137F6D6427D}" type="presOf" srcId="{9F68CD4D-F1BF-D445-ACFA-791064C28EB3}" destId="{84F2593B-A7EB-B644-9B02-486EFA85DB9C}" srcOrd="0" destOrd="0" presId="urn:microsoft.com/office/officeart/2005/8/layout/hierarchy2"/>
    <dgm:cxn modelId="{0F1D8A8B-7805-1C4D-9557-F368C6A546E1}" type="presOf" srcId="{CED3972E-62B9-3240-9567-B77452DE3B2B}" destId="{CCBCC66B-21A5-104C-AFB3-C0FE13A392BB}" srcOrd="1" destOrd="0" presId="urn:microsoft.com/office/officeart/2005/8/layout/hierarchy2"/>
    <dgm:cxn modelId="{402F1EFE-2CCE-A34F-BB4D-CFCB6AE50889}" srcId="{2F6AF4CA-7A0E-644F-A0F9-E27FC4CE281F}" destId="{6420EFE5-8965-244D-830A-67655B8B4D2C}" srcOrd="0" destOrd="0" parTransId="{90C34DE9-E1E7-6A4A-ABC9-EEA99E93650E}" sibTransId="{F60B38CA-0911-3C43-9BAA-0063255B7563}"/>
    <dgm:cxn modelId="{30806FEF-0FD3-594A-85B7-C9F99872A017}" type="presOf" srcId="{2C8B3109-C728-C64B-A037-79A7B7EDF9D8}" destId="{392B43FB-9808-6845-856C-43C641534C40}" srcOrd="0" destOrd="0" presId="urn:microsoft.com/office/officeart/2005/8/layout/hierarchy2"/>
    <dgm:cxn modelId="{9B77F56E-B98C-F148-A040-98C77E0B1A8D}" type="presOf" srcId="{F64C3947-59E5-E447-81AB-6197B496CDFF}" destId="{099217EE-64A5-F244-B497-E381279ADC8C}" srcOrd="0" destOrd="0" presId="urn:microsoft.com/office/officeart/2005/8/layout/hierarchy2"/>
    <dgm:cxn modelId="{D77EB3A8-1E14-1247-A6CB-4C98A89E0F6A}" type="presOf" srcId="{9F9FDABB-A2BC-BA44-A6D8-BF672B08F5F1}" destId="{7C8B4857-2AE3-374C-B86B-CD4E32B91AE2}" srcOrd="1" destOrd="0" presId="urn:microsoft.com/office/officeart/2005/8/layout/hierarchy2"/>
    <dgm:cxn modelId="{46E46569-23B3-1F43-8941-E4A280B5792F}" type="presOf" srcId="{87B8DAA6-7FEF-404B-BED9-FD279F1A3755}" destId="{1FD06868-550C-914D-9F2C-889380F240A7}" srcOrd="0" destOrd="0" presId="urn:microsoft.com/office/officeart/2005/8/layout/hierarchy2"/>
    <dgm:cxn modelId="{78EF604E-27DB-4D45-A5A2-5D7F62F091B4}" srcId="{F7E68AFB-4F14-A849-9823-4E8E7A025F18}" destId="{A1B52EB5-6446-4548-B029-57D18DB150C2}" srcOrd="2" destOrd="0" parTransId="{7DBB663D-F341-F243-B833-C76AB7A14922}" sibTransId="{26563A35-6E11-884E-BBBA-58FA33FA85A4}"/>
    <dgm:cxn modelId="{668CF6EC-C2AC-6A4B-9DF5-17B8D404FE7B}" type="presOf" srcId="{6420EFE5-8965-244D-830A-67655B8B4D2C}" destId="{A4477EFF-8D0A-3D49-AB34-D314C5BBD1C0}" srcOrd="0" destOrd="0" presId="urn:microsoft.com/office/officeart/2005/8/layout/hierarchy2"/>
    <dgm:cxn modelId="{23596072-44DF-B54B-8F26-B5D612DDB50F}" type="presOf" srcId="{7DBB663D-F341-F243-B833-C76AB7A14922}" destId="{523909C5-DCE0-CA4C-A959-826042EF6D9C}" srcOrd="1" destOrd="0" presId="urn:microsoft.com/office/officeart/2005/8/layout/hierarchy2"/>
    <dgm:cxn modelId="{DFF832B8-3E52-0145-9D0E-5EBC7D9F26AA}" srcId="{F7E68AFB-4F14-A849-9823-4E8E7A025F18}" destId="{26A7AFC6-5110-7441-BA0B-D66DAF335E97}" srcOrd="3" destOrd="0" parTransId="{CED3972E-62B9-3240-9567-B77452DE3B2B}" sibTransId="{5F809186-5BE7-B243-BBAF-C3D5D1054C10}"/>
    <dgm:cxn modelId="{F5183846-5DF7-0B4F-AB9C-E5143D0296C6}" type="presOf" srcId="{90C34DE9-E1E7-6A4A-ABC9-EEA99E93650E}" destId="{BDD43D06-8AD8-0F45-AFCA-BEAA81189F1B}" srcOrd="0" destOrd="0" presId="urn:microsoft.com/office/officeart/2005/8/layout/hierarchy2"/>
    <dgm:cxn modelId="{5062C32D-6CC9-8244-BC6B-7072268D3805}" srcId="{6420EFE5-8965-244D-830A-67655B8B4D2C}" destId="{13BF7547-4447-4348-A158-0FF602D8EFA7}" srcOrd="2" destOrd="0" parTransId="{2C8B3109-C728-C64B-A037-79A7B7EDF9D8}" sibTransId="{D8B071A8-C750-9344-A537-C743204DEEA5}"/>
    <dgm:cxn modelId="{6A8EA24F-08C7-8F43-86D1-74E6EC6BF0FF}" type="presOf" srcId="{602938DB-5B32-384F-8124-9D79A765617A}" destId="{8D8853E9-9AC2-4B45-88BC-9073A45F543C}" srcOrd="0" destOrd="0" presId="urn:microsoft.com/office/officeart/2005/8/layout/hierarchy2"/>
    <dgm:cxn modelId="{B4516BFD-FAC6-AD4A-85AC-5F61EAC278E4}" type="presOf" srcId="{2F6AF4CA-7A0E-644F-A0F9-E27FC4CE281F}" destId="{B565CA3C-1B7B-6944-B143-640E5DDFAE6E}" srcOrd="0" destOrd="0" presId="urn:microsoft.com/office/officeart/2005/8/layout/hierarchy2"/>
    <dgm:cxn modelId="{877F042B-4ED7-5B49-A6C5-717C5B0159A6}" srcId="{F7E68AFB-4F14-A849-9823-4E8E7A025F18}" destId="{E3A51DF4-910C-6646-8427-140DA31F95D3}" srcOrd="1" destOrd="0" parTransId="{FC1EF92D-5EB9-6747-9F5C-31929B6FD2A3}" sibTransId="{E79DCC1C-73C9-3341-8487-6166B07050E1}"/>
    <dgm:cxn modelId="{23752131-B73D-6D43-A593-F814F0DF2007}" type="presOf" srcId="{2C8B3109-C728-C64B-A037-79A7B7EDF9D8}" destId="{2E38672A-3EA6-184C-8DD0-990BC5D5CEAA}" srcOrd="1" destOrd="0" presId="urn:microsoft.com/office/officeart/2005/8/layout/hierarchy2"/>
    <dgm:cxn modelId="{C43FD173-8869-1147-932F-288657021DEF}" type="presOf" srcId="{13BF7547-4447-4348-A158-0FF602D8EFA7}" destId="{BCEE043E-BBA6-164D-ABAB-E760FB3D7DBA}" srcOrd="0" destOrd="0" presId="urn:microsoft.com/office/officeart/2005/8/layout/hierarchy2"/>
    <dgm:cxn modelId="{225B3065-C395-DC4A-B310-F6B97E2DFFFF}" srcId="{F7E68AFB-4F14-A849-9823-4E8E7A025F18}" destId="{3359D1AC-5E89-2C45-A794-3F0DDB20B729}" srcOrd="4" destOrd="0" parTransId="{F34758EE-E800-FD48-B519-56CAE30FA7F1}" sibTransId="{61508121-303F-C34F-A485-A8BB44BC810C}"/>
    <dgm:cxn modelId="{4995C216-57DF-7243-A050-95A81D0D5C0D}" srcId="{6420EFE5-8965-244D-830A-67655B8B4D2C}" destId="{9F68CD4D-F1BF-D445-ACFA-791064C28EB3}" srcOrd="1" destOrd="0" parTransId="{E09651D1-D96A-A441-81E8-EF9142466AA5}" sibTransId="{0EEB7927-4F10-F243-A994-D9700C40AA7C}"/>
    <dgm:cxn modelId="{52F153F2-BA9F-7D4F-96BB-A82450CDC5FF}" type="presOf" srcId="{F7E68AFB-4F14-A849-9823-4E8E7A025F18}" destId="{C984404B-4AD8-814A-8CFD-9BC457B3E7F0}" srcOrd="0" destOrd="0" presId="urn:microsoft.com/office/officeart/2005/8/layout/hierarchy2"/>
    <dgm:cxn modelId="{C14AC64D-20A4-3145-B0C7-9DD654C42D0C}" type="presOf" srcId="{90C34DE9-E1E7-6A4A-ABC9-EEA99E93650E}" destId="{92CE7DB3-6993-FB4A-8CC6-6423D17E26A5}" srcOrd="1" destOrd="0" presId="urn:microsoft.com/office/officeart/2005/8/layout/hierarchy2"/>
    <dgm:cxn modelId="{A4BF67CF-044D-B54D-BC44-40043FE78AED}" type="presOf" srcId="{FC1EF92D-5EB9-6747-9F5C-31929B6FD2A3}" destId="{2A008601-C972-1A46-A279-CABE88CC8A36}" srcOrd="0" destOrd="0" presId="urn:microsoft.com/office/officeart/2005/8/layout/hierarchy2"/>
    <dgm:cxn modelId="{63E00B30-0B64-5A44-B4E5-9CB72072E600}" type="presOf" srcId="{60238C8F-718F-BB40-A102-B2C3E933ED87}" destId="{0CA8BEA0-8701-F84D-8BB9-1EB45C8A4034}" srcOrd="0" destOrd="0" presId="urn:microsoft.com/office/officeart/2005/8/layout/hierarchy2"/>
    <dgm:cxn modelId="{B57900C5-5204-C74E-9477-B89C1EEAAAC0}" type="presOf" srcId="{87B8DAA6-7FEF-404B-BED9-FD279F1A3755}" destId="{DE18EAC9-7E14-4744-82F8-1B9126DE625A}" srcOrd="1" destOrd="0" presId="urn:microsoft.com/office/officeart/2005/8/layout/hierarchy2"/>
    <dgm:cxn modelId="{F10EC8B8-11B4-C645-A3AE-8FCEA5677FD2}" type="presOf" srcId="{F34758EE-E800-FD48-B519-56CAE30FA7F1}" destId="{5DFB1BAB-BD9B-0D4F-8B0A-DA238597E869}" srcOrd="0" destOrd="0" presId="urn:microsoft.com/office/officeart/2005/8/layout/hierarchy2"/>
    <dgm:cxn modelId="{5E26ECC5-B829-A04A-91B6-DDEA55821862}" type="presOf" srcId="{CFF1EE87-E7AF-9742-B725-0A3435905013}" destId="{A67162EA-64E7-8B47-AD34-05DBFA5D8B02}" srcOrd="0" destOrd="0" presId="urn:microsoft.com/office/officeart/2005/8/layout/hierarchy2"/>
    <dgm:cxn modelId="{81D953F9-DB3B-EC48-9304-0DFE10298B82}" type="presOf" srcId="{9F9FDABB-A2BC-BA44-A6D8-BF672B08F5F1}" destId="{81EB95DD-E635-6B41-BB58-84E911D267AD}" srcOrd="0" destOrd="0" presId="urn:microsoft.com/office/officeart/2005/8/layout/hierarchy2"/>
    <dgm:cxn modelId="{28C851A4-63C1-CC4A-BE3A-1C9E1CFCA2F0}" type="presOf" srcId="{E3A51DF4-910C-6646-8427-140DA31F95D3}" destId="{F71DD29A-C231-6D4E-9911-B0ECE85D67F6}" srcOrd="0" destOrd="0" presId="urn:microsoft.com/office/officeart/2005/8/layout/hierarchy2"/>
    <dgm:cxn modelId="{4BF31A12-8E8A-514C-8387-85F4CC7A02D8}" type="presOf" srcId="{FC1EF92D-5EB9-6747-9F5C-31929B6FD2A3}" destId="{32F18BD8-02FF-E243-935C-B8DFBF3E8C12}" srcOrd="1" destOrd="0" presId="urn:microsoft.com/office/officeart/2005/8/layout/hierarchy2"/>
    <dgm:cxn modelId="{01629D85-9043-9D45-9ED9-DB01CBE9594B}" srcId="{6420EFE5-8965-244D-830A-67655B8B4D2C}" destId="{F7E68AFB-4F14-A849-9823-4E8E7A025F18}" srcOrd="0" destOrd="0" parTransId="{9F9FDABB-A2BC-BA44-A6D8-BF672B08F5F1}" sibTransId="{DEC08E9A-D0BC-3943-8C72-1F87CDC79729}"/>
    <dgm:cxn modelId="{0D4520E2-94B1-714A-BAA2-A9CBD11E4D19}" type="presOf" srcId="{E09651D1-D96A-A441-81E8-EF9142466AA5}" destId="{9BF67F77-7200-FC4D-A518-D5A8DCDACF3D}" srcOrd="0" destOrd="0" presId="urn:microsoft.com/office/officeart/2005/8/layout/hierarchy2"/>
    <dgm:cxn modelId="{D72FDD43-CC82-0F41-9C6E-69FBE16B78E6}" type="presOf" srcId="{3359D1AC-5E89-2C45-A794-3F0DDB20B729}" destId="{1C5C3389-C936-1548-9C92-57204558F7B4}" srcOrd="0" destOrd="0" presId="urn:microsoft.com/office/officeart/2005/8/layout/hierarchy2"/>
    <dgm:cxn modelId="{A430C473-27B8-B245-B1C6-6F9F0F6B6D03}" type="presOf" srcId="{CA393632-CBD9-F54A-B787-B3BB6BBFE8A0}" destId="{CDCABE1B-D75F-F84A-8272-E14BE1181E1C}" srcOrd="1" destOrd="0" presId="urn:microsoft.com/office/officeart/2005/8/layout/hierarchy2"/>
    <dgm:cxn modelId="{9F17BA03-DD90-F843-8E56-0AE2A27239DC}" srcId="{2F6AF4CA-7A0E-644F-A0F9-E27FC4CE281F}" destId="{F64C3947-59E5-E447-81AB-6197B496CDFF}" srcOrd="1" destOrd="0" parTransId="{60238C8F-718F-BB40-A102-B2C3E933ED87}" sibTransId="{48E76E5A-B61B-D34A-8B5D-589A17AA6415}"/>
    <dgm:cxn modelId="{B1A22C8A-27EA-3B4C-9F29-31B935919075}" srcId="{602938DB-5B32-384F-8124-9D79A765617A}" destId="{2F6AF4CA-7A0E-644F-A0F9-E27FC4CE281F}" srcOrd="0" destOrd="0" parTransId="{45E7CD3D-3E91-264D-8790-4CF4E23AE9D6}" sibTransId="{EA28D3D3-A9A9-1140-B123-00BDF729E597}"/>
    <dgm:cxn modelId="{64CA6872-7359-4A4F-A27F-2ECEACC5DF2D}" type="presOf" srcId="{5C7AC30D-AC94-9142-A12A-8EB18FEB8930}" destId="{CC21FCB9-D7A9-0247-88E7-4BCCC91FF0EE}" srcOrd="0" destOrd="0" presId="urn:microsoft.com/office/officeart/2005/8/layout/hierarchy2"/>
    <dgm:cxn modelId="{B543FA38-B3E7-FE41-A0AF-4E3EF8C1F07F}" type="presOf" srcId="{E09651D1-D96A-A441-81E8-EF9142466AA5}" destId="{385C39B9-FC97-FF42-9314-1A45B21A4439}" srcOrd="1" destOrd="0" presId="urn:microsoft.com/office/officeart/2005/8/layout/hierarchy2"/>
    <dgm:cxn modelId="{0A80B083-A98A-FE4D-9018-66B057BF794A}" type="presOf" srcId="{60238C8F-718F-BB40-A102-B2C3E933ED87}" destId="{D079E5EE-EEAD-5446-B77F-ED5213160508}" srcOrd="1" destOrd="0" presId="urn:microsoft.com/office/officeart/2005/8/layout/hierarchy2"/>
    <dgm:cxn modelId="{6C4DEE19-6B0B-A646-BBF4-CDD011207624}" srcId="{F7E68AFB-4F14-A849-9823-4E8E7A025F18}" destId="{CFF1EE87-E7AF-9742-B725-0A3435905013}" srcOrd="5" destOrd="0" parTransId="{CA393632-CBD9-F54A-B787-B3BB6BBFE8A0}" sibTransId="{2DCB5F55-DFAC-6C4E-BD63-61F3406E603A}"/>
    <dgm:cxn modelId="{25B37A27-6978-A645-8C18-A0D2422245D0}" type="presOf" srcId="{F34758EE-E800-FD48-B519-56CAE30FA7F1}" destId="{DC998CE3-8958-0341-B6CC-BB69BB1B4521}" srcOrd="1" destOrd="0" presId="urn:microsoft.com/office/officeart/2005/8/layout/hierarchy2"/>
    <dgm:cxn modelId="{590D7FFF-E711-FD47-A8D6-99F26FD89B30}" type="presOf" srcId="{26A7AFC6-5110-7441-BA0B-D66DAF335E97}" destId="{890E4404-52A1-4843-B79F-8E54ACEC2DB3}" srcOrd="0" destOrd="0" presId="urn:microsoft.com/office/officeart/2005/8/layout/hierarchy2"/>
    <dgm:cxn modelId="{E1428C7A-7419-DF49-980B-07BBF7E3024F}" type="presOf" srcId="{CED3972E-62B9-3240-9567-B77452DE3B2B}" destId="{38D0D9B3-9413-BA4B-88A9-837FEE1A2FF2}" srcOrd="0" destOrd="0" presId="urn:microsoft.com/office/officeart/2005/8/layout/hierarchy2"/>
    <dgm:cxn modelId="{6843961C-8159-6347-82D5-22CE8A9F65F0}" type="presParOf" srcId="{8D8853E9-9AC2-4B45-88BC-9073A45F543C}" destId="{AF441BFA-D034-2C4E-B875-6CE82D9B5C0C}" srcOrd="0" destOrd="0" presId="urn:microsoft.com/office/officeart/2005/8/layout/hierarchy2"/>
    <dgm:cxn modelId="{F0B23883-D0C2-6745-8192-E8BC37BCC7A3}" type="presParOf" srcId="{AF441BFA-D034-2C4E-B875-6CE82D9B5C0C}" destId="{B565CA3C-1B7B-6944-B143-640E5DDFAE6E}" srcOrd="0" destOrd="0" presId="urn:microsoft.com/office/officeart/2005/8/layout/hierarchy2"/>
    <dgm:cxn modelId="{158287EA-3015-6D48-BC04-3220F82ABE34}" type="presParOf" srcId="{AF441BFA-D034-2C4E-B875-6CE82D9B5C0C}" destId="{1E6F490A-EDD3-6146-88B9-2D03131B67D1}" srcOrd="1" destOrd="0" presId="urn:microsoft.com/office/officeart/2005/8/layout/hierarchy2"/>
    <dgm:cxn modelId="{FD1CCEC0-ED58-FD45-BB2B-D868717E15FE}" type="presParOf" srcId="{1E6F490A-EDD3-6146-88B9-2D03131B67D1}" destId="{BDD43D06-8AD8-0F45-AFCA-BEAA81189F1B}" srcOrd="0" destOrd="0" presId="urn:microsoft.com/office/officeart/2005/8/layout/hierarchy2"/>
    <dgm:cxn modelId="{111BDF4F-A2C3-454F-8B76-2D263674EBA2}" type="presParOf" srcId="{BDD43D06-8AD8-0F45-AFCA-BEAA81189F1B}" destId="{92CE7DB3-6993-FB4A-8CC6-6423D17E26A5}" srcOrd="0" destOrd="0" presId="urn:microsoft.com/office/officeart/2005/8/layout/hierarchy2"/>
    <dgm:cxn modelId="{16E83288-4EB1-5248-ABF1-5E240062ABAF}" type="presParOf" srcId="{1E6F490A-EDD3-6146-88B9-2D03131B67D1}" destId="{8CDCE0D1-26E6-7248-909E-9FFFB6EE7813}" srcOrd="1" destOrd="0" presId="urn:microsoft.com/office/officeart/2005/8/layout/hierarchy2"/>
    <dgm:cxn modelId="{0ED55C49-D54F-D848-98CD-02A934DCA9CA}" type="presParOf" srcId="{8CDCE0D1-26E6-7248-909E-9FFFB6EE7813}" destId="{A4477EFF-8D0A-3D49-AB34-D314C5BBD1C0}" srcOrd="0" destOrd="0" presId="urn:microsoft.com/office/officeart/2005/8/layout/hierarchy2"/>
    <dgm:cxn modelId="{6590F9FA-7320-EA4A-A743-97A4F3F7541A}" type="presParOf" srcId="{8CDCE0D1-26E6-7248-909E-9FFFB6EE7813}" destId="{ACDB2CCC-E593-F344-95A4-7AF3B13A6FB1}" srcOrd="1" destOrd="0" presId="urn:microsoft.com/office/officeart/2005/8/layout/hierarchy2"/>
    <dgm:cxn modelId="{9FFD9D02-F353-6048-839C-53E71735C05D}" type="presParOf" srcId="{ACDB2CCC-E593-F344-95A4-7AF3B13A6FB1}" destId="{81EB95DD-E635-6B41-BB58-84E911D267AD}" srcOrd="0" destOrd="0" presId="urn:microsoft.com/office/officeart/2005/8/layout/hierarchy2"/>
    <dgm:cxn modelId="{A3AF9D93-8174-B442-92C5-1023C29DAD63}" type="presParOf" srcId="{81EB95DD-E635-6B41-BB58-84E911D267AD}" destId="{7C8B4857-2AE3-374C-B86B-CD4E32B91AE2}" srcOrd="0" destOrd="0" presId="urn:microsoft.com/office/officeart/2005/8/layout/hierarchy2"/>
    <dgm:cxn modelId="{88D04AA0-ABF5-F34A-ACB1-BF2CEC66D072}" type="presParOf" srcId="{ACDB2CCC-E593-F344-95A4-7AF3B13A6FB1}" destId="{2257327D-DA98-4F4C-BDFE-1B681BA96558}" srcOrd="1" destOrd="0" presId="urn:microsoft.com/office/officeart/2005/8/layout/hierarchy2"/>
    <dgm:cxn modelId="{140F1934-3789-D840-B554-C1A7D74E1690}" type="presParOf" srcId="{2257327D-DA98-4F4C-BDFE-1B681BA96558}" destId="{C984404B-4AD8-814A-8CFD-9BC457B3E7F0}" srcOrd="0" destOrd="0" presId="urn:microsoft.com/office/officeart/2005/8/layout/hierarchy2"/>
    <dgm:cxn modelId="{D122FA09-4762-4243-A2B6-DE1943B2DC31}" type="presParOf" srcId="{2257327D-DA98-4F4C-BDFE-1B681BA96558}" destId="{FCF6389E-73E6-5D48-BCA0-094A52145356}" srcOrd="1" destOrd="0" presId="urn:microsoft.com/office/officeart/2005/8/layout/hierarchy2"/>
    <dgm:cxn modelId="{6B668E07-FAB5-C145-B5C7-C2DE6E10E5BD}" type="presParOf" srcId="{FCF6389E-73E6-5D48-BCA0-094A52145356}" destId="{1FD06868-550C-914D-9F2C-889380F240A7}" srcOrd="0" destOrd="0" presId="urn:microsoft.com/office/officeart/2005/8/layout/hierarchy2"/>
    <dgm:cxn modelId="{4501B0B5-4ED0-2A4F-952A-C1E49A3E5AC1}" type="presParOf" srcId="{1FD06868-550C-914D-9F2C-889380F240A7}" destId="{DE18EAC9-7E14-4744-82F8-1B9126DE625A}" srcOrd="0" destOrd="0" presId="urn:microsoft.com/office/officeart/2005/8/layout/hierarchy2"/>
    <dgm:cxn modelId="{AE0E38B9-5668-C04A-905D-7D20936EA6BE}" type="presParOf" srcId="{FCF6389E-73E6-5D48-BCA0-094A52145356}" destId="{2885B718-2165-6047-AF6C-D6DC0D5FBC9A}" srcOrd="1" destOrd="0" presId="urn:microsoft.com/office/officeart/2005/8/layout/hierarchy2"/>
    <dgm:cxn modelId="{89F268F7-3E0C-104A-B3B2-42F6791CC107}" type="presParOf" srcId="{2885B718-2165-6047-AF6C-D6DC0D5FBC9A}" destId="{CC21FCB9-D7A9-0247-88E7-4BCCC91FF0EE}" srcOrd="0" destOrd="0" presId="urn:microsoft.com/office/officeart/2005/8/layout/hierarchy2"/>
    <dgm:cxn modelId="{A4733ADE-D479-FB46-9C52-7B5588D3F3A1}" type="presParOf" srcId="{2885B718-2165-6047-AF6C-D6DC0D5FBC9A}" destId="{A9E88627-BDD9-3046-85A7-F37B17DAF98C}" srcOrd="1" destOrd="0" presId="urn:microsoft.com/office/officeart/2005/8/layout/hierarchy2"/>
    <dgm:cxn modelId="{83F81993-13CB-6F44-8F3B-6A2EE19B47C3}" type="presParOf" srcId="{FCF6389E-73E6-5D48-BCA0-094A52145356}" destId="{2A008601-C972-1A46-A279-CABE88CC8A36}" srcOrd="2" destOrd="0" presId="urn:microsoft.com/office/officeart/2005/8/layout/hierarchy2"/>
    <dgm:cxn modelId="{8C7E5204-26F5-7A4C-A352-6866475C0C55}" type="presParOf" srcId="{2A008601-C972-1A46-A279-CABE88CC8A36}" destId="{32F18BD8-02FF-E243-935C-B8DFBF3E8C12}" srcOrd="0" destOrd="0" presId="urn:microsoft.com/office/officeart/2005/8/layout/hierarchy2"/>
    <dgm:cxn modelId="{0009F18B-FD9B-E942-84B4-720ED6F11C6A}" type="presParOf" srcId="{FCF6389E-73E6-5D48-BCA0-094A52145356}" destId="{8514CE57-C420-1B45-8819-5A5DCFEC29F2}" srcOrd="3" destOrd="0" presId="urn:microsoft.com/office/officeart/2005/8/layout/hierarchy2"/>
    <dgm:cxn modelId="{274655FE-9FAD-4F40-9C9A-A209F0C837C5}" type="presParOf" srcId="{8514CE57-C420-1B45-8819-5A5DCFEC29F2}" destId="{F71DD29A-C231-6D4E-9911-B0ECE85D67F6}" srcOrd="0" destOrd="0" presId="urn:microsoft.com/office/officeart/2005/8/layout/hierarchy2"/>
    <dgm:cxn modelId="{4C6321E1-041A-CC49-B3E8-EBB211E457E7}" type="presParOf" srcId="{8514CE57-C420-1B45-8819-5A5DCFEC29F2}" destId="{7328A4F9-C572-0247-9C1E-416F6AAAD6B3}" srcOrd="1" destOrd="0" presId="urn:microsoft.com/office/officeart/2005/8/layout/hierarchy2"/>
    <dgm:cxn modelId="{B068F9AB-EC19-8A40-996B-6447976B8100}" type="presParOf" srcId="{FCF6389E-73E6-5D48-BCA0-094A52145356}" destId="{70ABC934-8B1A-0140-A338-BA5E82ADD4BF}" srcOrd="4" destOrd="0" presId="urn:microsoft.com/office/officeart/2005/8/layout/hierarchy2"/>
    <dgm:cxn modelId="{7A25EB63-C65D-C94D-B0EB-CEA5ACB695B6}" type="presParOf" srcId="{70ABC934-8B1A-0140-A338-BA5E82ADD4BF}" destId="{523909C5-DCE0-CA4C-A959-826042EF6D9C}" srcOrd="0" destOrd="0" presId="urn:microsoft.com/office/officeart/2005/8/layout/hierarchy2"/>
    <dgm:cxn modelId="{028A49B6-8077-B742-9947-63DC77028160}" type="presParOf" srcId="{FCF6389E-73E6-5D48-BCA0-094A52145356}" destId="{9C1C7D9E-DD08-AB4D-861E-68915960E247}" srcOrd="5" destOrd="0" presId="urn:microsoft.com/office/officeart/2005/8/layout/hierarchy2"/>
    <dgm:cxn modelId="{8171C924-3B21-3342-9FB3-2D9210E82986}" type="presParOf" srcId="{9C1C7D9E-DD08-AB4D-861E-68915960E247}" destId="{09F4186C-3994-1B47-B13C-7A6369414E19}" srcOrd="0" destOrd="0" presId="urn:microsoft.com/office/officeart/2005/8/layout/hierarchy2"/>
    <dgm:cxn modelId="{C6EAAE36-6933-B14A-BF6D-7EEEBE6C592E}" type="presParOf" srcId="{9C1C7D9E-DD08-AB4D-861E-68915960E247}" destId="{4011E6F5-1C0E-D742-B31D-AD660119F1D7}" srcOrd="1" destOrd="0" presId="urn:microsoft.com/office/officeart/2005/8/layout/hierarchy2"/>
    <dgm:cxn modelId="{26C77CC8-F06B-9343-A822-59311763DC7D}" type="presParOf" srcId="{FCF6389E-73E6-5D48-BCA0-094A52145356}" destId="{38D0D9B3-9413-BA4B-88A9-837FEE1A2FF2}" srcOrd="6" destOrd="0" presId="urn:microsoft.com/office/officeart/2005/8/layout/hierarchy2"/>
    <dgm:cxn modelId="{525B4D2B-FB77-0942-949F-D7788F4D10CF}" type="presParOf" srcId="{38D0D9B3-9413-BA4B-88A9-837FEE1A2FF2}" destId="{CCBCC66B-21A5-104C-AFB3-C0FE13A392BB}" srcOrd="0" destOrd="0" presId="urn:microsoft.com/office/officeart/2005/8/layout/hierarchy2"/>
    <dgm:cxn modelId="{C5299CB7-F471-C945-9FBA-A87DA02749B5}" type="presParOf" srcId="{FCF6389E-73E6-5D48-BCA0-094A52145356}" destId="{DC37049E-95B8-E84C-A30F-3997C998D018}" srcOrd="7" destOrd="0" presId="urn:microsoft.com/office/officeart/2005/8/layout/hierarchy2"/>
    <dgm:cxn modelId="{B1945579-5D60-7647-A352-6547160C9670}" type="presParOf" srcId="{DC37049E-95B8-E84C-A30F-3997C998D018}" destId="{890E4404-52A1-4843-B79F-8E54ACEC2DB3}" srcOrd="0" destOrd="0" presId="urn:microsoft.com/office/officeart/2005/8/layout/hierarchy2"/>
    <dgm:cxn modelId="{3FE84C26-27D6-7445-B17C-D9FFC113F582}" type="presParOf" srcId="{DC37049E-95B8-E84C-A30F-3997C998D018}" destId="{F499C3D5-FB4B-1D4F-A37F-0BD832EFCB1B}" srcOrd="1" destOrd="0" presId="urn:microsoft.com/office/officeart/2005/8/layout/hierarchy2"/>
    <dgm:cxn modelId="{785902B9-22DD-1340-AF9A-083061ED9F17}" type="presParOf" srcId="{FCF6389E-73E6-5D48-BCA0-094A52145356}" destId="{5DFB1BAB-BD9B-0D4F-8B0A-DA238597E869}" srcOrd="8" destOrd="0" presId="urn:microsoft.com/office/officeart/2005/8/layout/hierarchy2"/>
    <dgm:cxn modelId="{10519EB4-1720-9946-AAB4-ECDD1CDC190D}" type="presParOf" srcId="{5DFB1BAB-BD9B-0D4F-8B0A-DA238597E869}" destId="{DC998CE3-8958-0341-B6CC-BB69BB1B4521}" srcOrd="0" destOrd="0" presId="urn:microsoft.com/office/officeart/2005/8/layout/hierarchy2"/>
    <dgm:cxn modelId="{8B8E05C9-486B-3E45-AEE7-87593341967C}" type="presParOf" srcId="{FCF6389E-73E6-5D48-BCA0-094A52145356}" destId="{79733553-6D3B-154B-84EB-E5B9CB60D423}" srcOrd="9" destOrd="0" presId="urn:microsoft.com/office/officeart/2005/8/layout/hierarchy2"/>
    <dgm:cxn modelId="{31D12AD5-6858-064A-84BB-3C5F287D19E1}" type="presParOf" srcId="{79733553-6D3B-154B-84EB-E5B9CB60D423}" destId="{1C5C3389-C936-1548-9C92-57204558F7B4}" srcOrd="0" destOrd="0" presId="urn:microsoft.com/office/officeart/2005/8/layout/hierarchy2"/>
    <dgm:cxn modelId="{FC70FD94-EFCB-2E48-9774-D97927158D54}" type="presParOf" srcId="{79733553-6D3B-154B-84EB-E5B9CB60D423}" destId="{748FEBD6-3942-D14A-B965-9046511C3F52}" srcOrd="1" destOrd="0" presId="urn:microsoft.com/office/officeart/2005/8/layout/hierarchy2"/>
    <dgm:cxn modelId="{B22739F1-03CE-1E4C-ACB5-0EC17B6D4724}" type="presParOf" srcId="{FCF6389E-73E6-5D48-BCA0-094A52145356}" destId="{D22A7EA4-6437-2B4B-8FC7-056A1034623F}" srcOrd="10" destOrd="0" presId="urn:microsoft.com/office/officeart/2005/8/layout/hierarchy2"/>
    <dgm:cxn modelId="{8CF10552-85E3-4B4A-94E9-7F5272FCEB83}" type="presParOf" srcId="{D22A7EA4-6437-2B4B-8FC7-056A1034623F}" destId="{CDCABE1B-D75F-F84A-8272-E14BE1181E1C}" srcOrd="0" destOrd="0" presId="urn:microsoft.com/office/officeart/2005/8/layout/hierarchy2"/>
    <dgm:cxn modelId="{73559F76-B877-E941-95E8-30CCB6A47E70}" type="presParOf" srcId="{FCF6389E-73E6-5D48-BCA0-094A52145356}" destId="{D4D1DB91-A0C2-984A-9D00-40416C7A424A}" srcOrd="11" destOrd="0" presId="urn:microsoft.com/office/officeart/2005/8/layout/hierarchy2"/>
    <dgm:cxn modelId="{4D038BDD-E9E9-7A4F-A60D-EEF0C48928D6}" type="presParOf" srcId="{D4D1DB91-A0C2-984A-9D00-40416C7A424A}" destId="{A67162EA-64E7-8B47-AD34-05DBFA5D8B02}" srcOrd="0" destOrd="0" presId="urn:microsoft.com/office/officeart/2005/8/layout/hierarchy2"/>
    <dgm:cxn modelId="{448002E0-F96A-914B-AB31-120C30FB1D07}" type="presParOf" srcId="{D4D1DB91-A0C2-984A-9D00-40416C7A424A}" destId="{FD3397F9-CCFD-224D-BB5C-1F3E0F98667A}" srcOrd="1" destOrd="0" presId="urn:microsoft.com/office/officeart/2005/8/layout/hierarchy2"/>
    <dgm:cxn modelId="{966A92E0-7344-4A4F-884A-A0DF50CF47A2}" type="presParOf" srcId="{ACDB2CCC-E593-F344-95A4-7AF3B13A6FB1}" destId="{9BF67F77-7200-FC4D-A518-D5A8DCDACF3D}" srcOrd="2" destOrd="0" presId="urn:microsoft.com/office/officeart/2005/8/layout/hierarchy2"/>
    <dgm:cxn modelId="{EDE00BB4-7E97-2845-A2F6-64C253C8AA34}" type="presParOf" srcId="{9BF67F77-7200-FC4D-A518-D5A8DCDACF3D}" destId="{385C39B9-FC97-FF42-9314-1A45B21A4439}" srcOrd="0" destOrd="0" presId="urn:microsoft.com/office/officeart/2005/8/layout/hierarchy2"/>
    <dgm:cxn modelId="{B6438AE9-6530-7C43-ACDB-2EBB23BA3B05}" type="presParOf" srcId="{ACDB2CCC-E593-F344-95A4-7AF3B13A6FB1}" destId="{949BDD49-CBFA-124A-AD21-0792D75D95EE}" srcOrd="3" destOrd="0" presId="urn:microsoft.com/office/officeart/2005/8/layout/hierarchy2"/>
    <dgm:cxn modelId="{D75FC4E1-0273-5A40-80ED-152D5447CEEB}" type="presParOf" srcId="{949BDD49-CBFA-124A-AD21-0792D75D95EE}" destId="{84F2593B-A7EB-B644-9B02-486EFA85DB9C}" srcOrd="0" destOrd="0" presId="urn:microsoft.com/office/officeart/2005/8/layout/hierarchy2"/>
    <dgm:cxn modelId="{B4959927-E3D5-DD49-AEE3-84EC7F6E1645}" type="presParOf" srcId="{949BDD49-CBFA-124A-AD21-0792D75D95EE}" destId="{D208D472-5807-5B4A-807B-74C47ADC6129}" srcOrd="1" destOrd="0" presId="urn:microsoft.com/office/officeart/2005/8/layout/hierarchy2"/>
    <dgm:cxn modelId="{1B3F711E-60EB-6141-AC72-07B8938BFA3B}" type="presParOf" srcId="{ACDB2CCC-E593-F344-95A4-7AF3B13A6FB1}" destId="{392B43FB-9808-6845-856C-43C641534C40}" srcOrd="4" destOrd="0" presId="urn:microsoft.com/office/officeart/2005/8/layout/hierarchy2"/>
    <dgm:cxn modelId="{65C4C425-EAD9-7945-884E-38A387FAE881}" type="presParOf" srcId="{392B43FB-9808-6845-856C-43C641534C40}" destId="{2E38672A-3EA6-184C-8DD0-990BC5D5CEAA}" srcOrd="0" destOrd="0" presId="urn:microsoft.com/office/officeart/2005/8/layout/hierarchy2"/>
    <dgm:cxn modelId="{E7E1635B-B352-1849-9501-AC6E182919A4}" type="presParOf" srcId="{ACDB2CCC-E593-F344-95A4-7AF3B13A6FB1}" destId="{28D6EA3B-3EED-F443-A90A-9F06FE6BBC91}" srcOrd="5" destOrd="0" presId="urn:microsoft.com/office/officeart/2005/8/layout/hierarchy2"/>
    <dgm:cxn modelId="{90300FCC-07A0-2347-A22E-4264C483595B}" type="presParOf" srcId="{28D6EA3B-3EED-F443-A90A-9F06FE6BBC91}" destId="{BCEE043E-BBA6-164D-ABAB-E760FB3D7DBA}" srcOrd="0" destOrd="0" presId="urn:microsoft.com/office/officeart/2005/8/layout/hierarchy2"/>
    <dgm:cxn modelId="{FEBFDEEF-727B-F044-B1D0-C274AA9250C5}" type="presParOf" srcId="{28D6EA3B-3EED-F443-A90A-9F06FE6BBC91}" destId="{10CC2500-282F-6349-B6E3-09D76AE8E768}" srcOrd="1" destOrd="0" presId="urn:microsoft.com/office/officeart/2005/8/layout/hierarchy2"/>
    <dgm:cxn modelId="{129D5F90-0FC8-C047-ABF8-6C5FE826FE4B}" type="presParOf" srcId="{1E6F490A-EDD3-6146-88B9-2D03131B67D1}" destId="{0CA8BEA0-8701-F84D-8BB9-1EB45C8A4034}" srcOrd="2" destOrd="0" presId="urn:microsoft.com/office/officeart/2005/8/layout/hierarchy2"/>
    <dgm:cxn modelId="{D678DFCE-089F-FB46-B545-373576EB27CC}" type="presParOf" srcId="{0CA8BEA0-8701-F84D-8BB9-1EB45C8A4034}" destId="{D079E5EE-EEAD-5446-B77F-ED5213160508}" srcOrd="0" destOrd="0" presId="urn:microsoft.com/office/officeart/2005/8/layout/hierarchy2"/>
    <dgm:cxn modelId="{4B70E582-A31A-A34C-8012-E969944C7DE8}" type="presParOf" srcId="{1E6F490A-EDD3-6146-88B9-2D03131B67D1}" destId="{7626EFD1-BF3C-A947-9759-2746516C4271}" srcOrd="3" destOrd="0" presId="urn:microsoft.com/office/officeart/2005/8/layout/hierarchy2"/>
    <dgm:cxn modelId="{27E03EF9-C728-0A48-A73A-327D9870F2FC}" type="presParOf" srcId="{7626EFD1-BF3C-A947-9759-2746516C4271}" destId="{099217EE-64A5-F244-B497-E381279ADC8C}" srcOrd="0" destOrd="0" presId="urn:microsoft.com/office/officeart/2005/8/layout/hierarchy2"/>
    <dgm:cxn modelId="{1378EB4E-5716-2B46-BE6C-917CA1A6B5FA}" type="presParOf" srcId="{7626EFD1-BF3C-A947-9759-2746516C4271}" destId="{5A4D52E1-F3BA-3E4B-919A-2891C49EB8A5}"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D2A170-7CBC-664D-95FA-2B927711128D}" type="doc">
      <dgm:prSet loTypeId="urn:microsoft.com/office/officeart/2005/8/layout/vList3" loCatId="" qsTypeId="urn:microsoft.com/office/officeart/2005/8/quickstyle/simple1" qsCatId="simple" csTypeId="urn:microsoft.com/office/officeart/2005/8/colors/colorful1" csCatId="colorful" phldr="1"/>
      <dgm:spPr/>
    </dgm:pt>
    <dgm:pt modelId="{25F3A5E6-CB6D-BF49-BAA3-52D89D17EB06}">
      <dgm:prSet phldrT="[Text]" custT="1"/>
      <dgm:spPr/>
      <dgm:t>
        <a:bodyPr/>
        <a:lstStyle/>
        <a:p>
          <a:pPr>
            <a:lnSpc>
              <a:spcPct val="100000"/>
            </a:lnSpc>
          </a:pPr>
          <a:r>
            <a:rPr lang="en-US" sz="3000" b="1" u="sng" dirty="0" err="1">
              <a:latin typeface="Times New Roman" panose="02020603050405020304" pitchFamily="18" charset="0"/>
              <a:cs typeface="Times New Roman" panose="02020603050405020304" pitchFamily="18" charset="0"/>
            </a:rPr>
            <a:t>Nhóm</a:t>
          </a:r>
          <a:r>
            <a:rPr lang="en-US" sz="3000" b="1" u="sng" dirty="0">
              <a:latin typeface="Times New Roman" panose="02020603050405020304" pitchFamily="18" charset="0"/>
              <a:cs typeface="Times New Roman" panose="02020603050405020304" pitchFamily="18" charset="0"/>
            </a:rPr>
            <a:t> 1+4:</a:t>
          </a:r>
          <a:r>
            <a:rPr lang="en-US" sz="3000" b="0"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Truyện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Sách</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Ngữ</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6 </a:t>
          </a:r>
          <a:r>
            <a:rPr lang="en-US" sz="3000" b="0" i="1" dirty="0" err="1">
              <a:latin typeface="Times New Roman" panose="02020603050405020304" pitchFamily="18" charset="0"/>
              <a:cs typeface="Times New Roman" panose="02020603050405020304" pitchFamily="18" charset="0"/>
            </a:rPr>
            <a:t>hướng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dẫn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em</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đọc</a:t>
          </a:r>
          <a:r>
            <a:rPr lang="en-US" sz="3000" b="0" i="1"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hiểu</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những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thể</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loại</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truyện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nào</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Nội</a:t>
          </a:r>
          <a:r>
            <a:rPr lang="en-US" sz="3000" b="0" i="1" dirty="0">
              <a:latin typeface="Times New Roman" panose="02020603050405020304" pitchFamily="18" charset="0"/>
              <a:cs typeface="Times New Roman" panose="02020603050405020304" pitchFamily="18" charset="0"/>
            </a:rPr>
            <a:t> dung, </a:t>
          </a:r>
          <a:r>
            <a:rPr lang="en-US" sz="3000" b="0" i="1" dirty="0" err="1">
              <a:latin typeface="Times New Roman" panose="02020603050405020304" pitchFamily="18" charset="0"/>
              <a:cs typeface="Times New Roman" panose="02020603050405020304" pitchFamily="18" charset="0"/>
            </a:rPr>
            <a:t>chủ</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đề</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chính</a:t>
          </a:r>
          <a:r>
            <a:rPr lang="en-US" sz="3000" b="0" i="1"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của</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các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truyện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a:t>
          </a:r>
          <a:r>
            <a:rPr lang="en-US" sz="3000" b="0" dirty="0">
              <a:latin typeface="Times New Roman" panose="02020603050405020304" pitchFamily="18" charset="0"/>
              <a:cs typeface="Times New Roman" panose="02020603050405020304" pitchFamily="18" charset="0"/>
            </a:rPr>
            <a:t> </a:t>
          </a:r>
        </a:p>
      </dgm:t>
    </dgm:pt>
    <dgm:pt modelId="{D4F119D2-47C6-A84E-B5E2-5942F710673D}" type="parTrans" cxnId="{71BB6023-B283-CA4B-8079-BC84C6A64C4E}">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6F647A91-549C-AC4B-B910-75D526F61C32}" type="sibTrans" cxnId="{71BB6023-B283-CA4B-8079-BC84C6A64C4E}">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9CCB098E-4B6E-D14A-9CD5-656AD48E31AC}">
      <dgm:prSet phldrT="[Text]" custT="1"/>
      <dgm:spPr/>
      <dgm:t>
        <a:bodyPr/>
        <a:lstStyle/>
        <a:p>
          <a:pPr>
            <a:lnSpc>
              <a:spcPct val="100000"/>
            </a:lnSpc>
          </a:pPr>
          <a:r>
            <a:rPr lang="en-US" sz="3000" b="1" u="sng" dirty="0" err="1">
              <a:latin typeface="Times New Roman" panose="02020603050405020304" pitchFamily="18" charset="0"/>
              <a:cs typeface="Times New Roman" panose="02020603050405020304" pitchFamily="18" charset="0"/>
            </a:rPr>
            <a:t>Nhóm</a:t>
          </a:r>
          <a:r>
            <a:rPr lang="en-US" sz="3000" b="1" u="sng" dirty="0">
              <a:latin typeface="Times New Roman" panose="02020603050405020304" pitchFamily="18" charset="0"/>
              <a:cs typeface="Times New Roman" panose="02020603050405020304" pitchFamily="18" charset="0"/>
            </a:rPr>
            <a:t> 2+5:</a:t>
          </a:r>
          <a:r>
            <a:rPr lang="en-US" sz="3000" b="0"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Thơ</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Sách</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Ngữ</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6 </a:t>
          </a:r>
          <a:r>
            <a:rPr lang="en-US" sz="3000" b="0" i="1" dirty="0" err="1">
              <a:latin typeface="Times New Roman" panose="02020603050405020304" pitchFamily="18" charset="0"/>
              <a:cs typeface="Times New Roman" panose="02020603050405020304" pitchFamily="18" charset="0"/>
            </a:rPr>
            <a:t>hướng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dẫn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em</a:t>
          </a:r>
          <a:r>
            <a:rPr lang="en-US" sz="3000" b="0" i="1"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đọc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hiểu</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những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thể</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loại</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thơ</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nào</a:t>
          </a:r>
          <a:r>
            <a:rPr lang="en-US" sz="3000" b="0" i="1"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Nội</a:t>
          </a:r>
          <a:r>
            <a:rPr lang="en-US" sz="3000" b="0" i="1" dirty="0">
              <a:latin typeface="Times New Roman" panose="02020603050405020304" pitchFamily="18" charset="0"/>
              <a:cs typeface="Times New Roman" panose="02020603050405020304" pitchFamily="18" charset="0"/>
            </a:rPr>
            <a:t> dung, </a:t>
          </a:r>
          <a:r>
            <a:rPr lang="en-US" sz="3000" b="0" i="1" dirty="0" err="1">
              <a:latin typeface="Times New Roman" panose="02020603050405020304" pitchFamily="18" charset="0"/>
              <a:cs typeface="Times New Roman" panose="02020603050405020304" pitchFamily="18" charset="0"/>
            </a:rPr>
            <a:t>chủ</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đề</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chính</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của</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các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thơ</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a:t>
          </a:r>
          <a:endParaRPr lang="en-US" sz="3000" b="0" dirty="0">
            <a:latin typeface="Times New Roman" panose="02020603050405020304" pitchFamily="18" charset="0"/>
            <a:cs typeface="Times New Roman" panose="02020603050405020304" pitchFamily="18" charset="0"/>
          </a:endParaRPr>
        </a:p>
      </dgm:t>
    </dgm:pt>
    <dgm:pt modelId="{CA3DE78E-87C4-6F43-8A9E-E07B818991FF}" type="parTrans" cxnId="{20AA40F7-9ADB-7149-900A-12B481794094}">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31FE6D7A-4F9F-E04D-B749-783813452227}" type="sibTrans" cxnId="{20AA40F7-9ADB-7149-900A-12B481794094}">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48E0487E-759C-C040-B16B-CC24DE9E83FB}">
      <dgm:prSet phldrT="[Text]" custT="1"/>
      <dgm:spPr/>
      <dgm:t>
        <a:bodyPr/>
        <a:lstStyle/>
        <a:p>
          <a:pPr>
            <a:lnSpc>
              <a:spcPct val="100000"/>
            </a:lnSpc>
          </a:pPr>
          <a:r>
            <a:rPr lang="en-US" sz="3000" b="1" u="sng" dirty="0" err="1">
              <a:latin typeface="Times New Roman" panose="02020603050405020304" pitchFamily="18" charset="0"/>
              <a:cs typeface="Times New Roman" panose="02020603050405020304" pitchFamily="18" charset="0"/>
            </a:rPr>
            <a:t>Nhóm</a:t>
          </a:r>
          <a:r>
            <a:rPr lang="en-US" sz="3000" b="1" u="sng" dirty="0">
              <a:latin typeface="Times New Roman" panose="02020603050405020304" pitchFamily="18" charset="0"/>
              <a:cs typeface="Times New Roman" panose="02020603050405020304" pitchFamily="18" charset="0"/>
            </a:rPr>
            <a:t> 3+6:</a:t>
          </a:r>
          <a:r>
            <a:rPr lang="en-US" sz="3000" b="0"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Kí</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Sách</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Ngữ</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6 </a:t>
          </a:r>
          <a:r>
            <a:rPr lang="en-US" sz="3000" b="0" i="1" dirty="0" err="1">
              <a:latin typeface="Times New Roman" panose="02020603050405020304" pitchFamily="18" charset="0"/>
              <a:cs typeface="Times New Roman" panose="02020603050405020304" pitchFamily="18" charset="0"/>
            </a:rPr>
            <a:t>hướng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dẫn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em</a:t>
          </a:r>
          <a:r>
            <a:rPr lang="en-US" sz="3000" b="0" i="1"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đọc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hiểu</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những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thể</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loại</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kí</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nào</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Nội</a:t>
          </a:r>
          <a:r>
            <a:rPr lang="en-US" sz="3000" b="0" i="1" dirty="0">
              <a:latin typeface="Times New Roman" panose="02020603050405020304" pitchFamily="18" charset="0"/>
              <a:cs typeface="Times New Roman" panose="02020603050405020304" pitchFamily="18" charset="0"/>
            </a:rPr>
            <a:t> dung, </a:t>
          </a:r>
          <a:r>
            <a:rPr lang="en-US" sz="3000" b="0" i="1" dirty="0" err="1">
              <a:latin typeface="Times New Roman" panose="02020603050405020304" pitchFamily="18" charset="0"/>
              <a:cs typeface="Times New Roman" panose="02020603050405020304" pitchFamily="18" charset="0"/>
            </a:rPr>
            <a:t>chủ</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đề</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chính</a:t>
          </a:r>
          <a:r>
            <a:rPr lang="en-US" sz="3000" b="0" i="1"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của</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các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kí</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a:t>
          </a:r>
          <a:endParaRPr lang="en-US" sz="3000" b="0" dirty="0">
            <a:latin typeface="Times New Roman" panose="02020603050405020304" pitchFamily="18" charset="0"/>
            <a:cs typeface="Times New Roman" panose="02020603050405020304" pitchFamily="18" charset="0"/>
          </a:endParaRPr>
        </a:p>
      </dgm:t>
    </dgm:pt>
    <dgm:pt modelId="{9EA5747B-8C80-9C4D-ACF4-10EE859BB864}" type="parTrans" cxnId="{C22EDF34-4412-F643-BA19-11DAB56F139F}">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23E280EB-2BC1-E84E-A748-B3BEF66CE175}" type="sibTrans" cxnId="{C22EDF34-4412-F643-BA19-11DAB56F139F}">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8F2A8539-1854-8146-8C09-FB6093229575}" type="pres">
      <dgm:prSet presAssocID="{C0D2A170-7CBC-664D-95FA-2B927711128D}" presName="linearFlow" presStyleCnt="0">
        <dgm:presLayoutVars>
          <dgm:dir/>
          <dgm:resizeHandles val="exact"/>
        </dgm:presLayoutVars>
      </dgm:prSet>
      <dgm:spPr/>
    </dgm:pt>
    <dgm:pt modelId="{CE904BD8-4056-6D40-BAE3-16E1621D219B}" type="pres">
      <dgm:prSet presAssocID="{25F3A5E6-CB6D-BF49-BAA3-52D89D17EB06}" presName="composite" presStyleCnt="0"/>
      <dgm:spPr/>
    </dgm:pt>
    <dgm:pt modelId="{84447FD3-111D-114B-B8CE-DA5A4F2E129E}" type="pres">
      <dgm:prSet presAssocID="{25F3A5E6-CB6D-BF49-BAA3-52D89D17EB06}" presName="imgShp" presStyleLbl="fgImgPlace1" presStyleIdx="0" presStyleCnt="3" custLinFactNeighborX="-64778" custLinFactNeighborY="1350"/>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6FBC3616-8069-0B49-BA4A-1A2A04268614}" type="pres">
      <dgm:prSet presAssocID="{25F3A5E6-CB6D-BF49-BAA3-52D89D17EB06}" presName="txShp" presStyleLbl="node1" presStyleIdx="0" presStyleCnt="3" custScaleX="136341" custScaleY="111178">
        <dgm:presLayoutVars>
          <dgm:bulletEnabled val="1"/>
        </dgm:presLayoutVars>
      </dgm:prSet>
      <dgm:spPr/>
      <dgm:t>
        <a:bodyPr/>
        <a:lstStyle/>
        <a:p>
          <a:endParaRPr lang="en-US"/>
        </a:p>
      </dgm:t>
    </dgm:pt>
    <dgm:pt modelId="{E2786275-D790-DF41-B8E3-3250198CE6FF}" type="pres">
      <dgm:prSet presAssocID="{6F647A91-549C-AC4B-B910-75D526F61C32}" presName="spacing" presStyleCnt="0"/>
      <dgm:spPr/>
    </dgm:pt>
    <dgm:pt modelId="{136C0860-37C3-CC40-8026-46BF39EDB1FE}" type="pres">
      <dgm:prSet presAssocID="{9CCB098E-4B6E-D14A-9CD5-656AD48E31AC}" presName="composite" presStyleCnt="0"/>
      <dgm:spPr/>
    </dgm:pt>
    <dgm:pt modelId="{855B02CF-B1DB-1347-A188-2695E2D728B3}" type="pres">
      <dgm:prSet presAssocID="{9CCB098E-4B6E-D14A-9CD5-656AD48E31AC}" presName="imgShp" presStyleLbl="fgImgPlace1" presStyleIdx="1" presStyleCnt="3" custLinFactNeighborX="-64778" custLinFactNeighborY="135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pt>
    <dgm:pt modelId="{9D004BCB-C130-5B4A-8141-54079D66602A}" type="pres">
      <dgm:prSet presAssocID="{9CCB098E-4B6E-D14A-9CD5-656AD48E31AC}" presName="txShp" presStyleLbl="node1" presStyleIdx="1" presStyleCnt="3" custScaleX="136341" custScaleY="117041">
        <dgm:presLayoutVars>
          <dgm:bulletEnabled val="1"/>
        </dgm:presLayoutVars>
      </dgm:prSet>
      <dgm:spPr/>
      <dgm:t>
        <a:bodyPr/>
        <a:lstStyle/>
        <a:p>
          <a:endParaRPr lang="en-US"/>
        </a:p>
      </dgm:t>
    </dgm:pt>
    <dgm:pt modelId="{580DBD50-C303-5249-AB2C-E2F36D35D8A8}" type="pres">
      <dgm:prSet presAssocID="{31FE6D7A-4F9F-E04D-B749-783813452227}" presName="spacing" presStyleCnt="0"/>
      <dgm:spPr/>
    </dgm:pt>
    <dgm:pt modelId="{793AF48F-2AC3-0F4C-9A8B-A1E4D48EB885}" type="pres">
      <dgm:prSet presAssocID="{48E0487E-759C-C040-B16B-CC24DE9E83FB}" presName="composite" presStyleCnt="0"/>
      <dgm:spPr/>
    </dgm:pt>
    <dgm:pt modelId="{4A307738-E610-A14A-A278-023A03114083}" type="pres">
      <dgm:prSet presAssocID="{48E0487E-759C-C040-B16B-CC24DE9E83FB}" presName="imgShp" presStyleLbl="fgImgPlace1" presStyleIdx="2" presStyleCnt="3" custLinFactNeighborX="-64778" custLinFactNeighborY="1350"/>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700AC588-8B80-9B44-AFA1-AA3D621CA762}" type="pres">
      <dgm:prSet presAssocID="{48E0487E-759C-C040-B16B-CC24DE9E83FB}" presName="txShp" presStyleLbl="node1" presStyleIdx="2" presStyleCnt="3" custScaleX="136341" custScaleY="112286" custLinFactNeighborY="-6862">
        <dgm:presLayoutVars>
          <dgm:bulletEnabled val="1"/>
        </dgm:presLayoutVars>
      </dgm:prSet>
      <dgm:spPr/>
      <dgm:t>
        <a:bodyPr/>
        <a:lstStyle/>
        <a:p>
          <a:endParaRPr lang="en-US"/>
        </a:p>
      </dgm:t>
    </dgm:pt>
  </dgm:ptLst>
  <dgm:cxnLst>
    <dgm:cxn modelId="{C22EDF34-4412-F643-BA19-11DAB56F139F}" srcId="{C0D2A170-7CBC-664D-95FA-2B927711128D}" destId="{48E0487E-759C-C040-B16B-CC24DE9E83FB}" srcOrd="2" destOrd="0" parTransId="{9EA5747B-8C80-9C4D-ACF4-10EE859BB864}" sibTransId="{23E280EB-2BC1-E84E-A748-B3BEF66CE175}"/>
    <dgm:cxn modelId="{F03A87CE-43A5-9B4A-A28A-AD62441C57AD}" type="presOf" srcId="{48E0487E-759C-C040-B16B-CC24DE9E83FB}" destId="{700AC588-8B80-9B44-AFA1-AA3D621CA762}" srcOrd="0" destOrd="0" presId="urn:microsoft.com/office/officeart/2005/8/layout/vList3"/>
    <dgm:cxn modelId="{D51888B3-11CC-AB44-850B-7B400E96D0A4}" type="presOf" srcId="{9CCB098E-4B6E-D14A-9CD5-656AD48E31AC}" destId="{9D004BCB-C130-5B4A-8141-54079D66602A}" srcOrd="0" destOrd="0" presId="urn:microsoft.com/office/officeart/2005/8/layout/vList3"/>
    <dgm:cxn modelId="{20AA40F7-9ADB-7149-900A-12B481794094}" srcId="{C0D2A170-7CBC-664D-95FA-2B927711128D}" destId="{9CCB098E-4B6E-D14A-9CD5-656AD48E31AC}" srcOrd="1" destOrd="0" parTransId="{CA3DE78E-87C4-6F43-8A9E-E07B818991FF}" sibTransId="{31FE6D7A-4F9F-E04D-B749-783813452227}"/>
    <dgm:cxn modelId="{643D6A98-CB02-3640-AFB7-3FD4BC07948E}" type="presOf" srcId="{25F3A5E6-CB6D-BF49-BAA3-52D89D17EB06}" destId="{6FBC3616-8069-0B49-BA4A-1A2A04268614}" srcOrd="0" destOrd="0" presId="urn:microsoft.com/office/officeart/2005/8/layout/vList3"/>
    <dgm:cxn modelId="{71BB6023-B283-CA4B-8079-BC84C6A64C4E}" srcId="{C0D2A170-7CBC-664D-95FA-2B927711128D}" destId="{25F3A5E6-CB6D-BF49-BAA3-52D89D17EB06}" srcOrd="0" destOrd="0" parTransId="{D4F119D2-47C6-A84E-B5E2-5942F710673D}" sibTransId="{6F647A91-549C-AC4B-B910-75D526F61C32}"/>
    <dgm:cxn modelId="{D336527A-FC02-A746-BA67-AAD1D88C8033}" type="presOf" srcId="{C0D2A170-7CBC-664D-95FA-2B927711128D}" destId="{8F2A8539-1854-8146-8C09-FB6093229575}" srcOrd="0" destOrd="0" presId="urn:microsoft.com/office/officeart/2005/8/layout/vList3"/>
    <dgm:cxn modelId="{A925B270-220A-7440-ADCA-F3D9C8CE223B}" type="presParOf" srcId="{8F2A8539-1854-8146-8C09-FB6093229575}" destId="{CE904BD8-4056-6D40-BAE3-16E1621D219B}" srcOrd="0" destOrd="0" presId="urn:microsoft.com/office/officeart/2005/8/layout/vList3"/>
    <dgm:cxn modelId="{6969FEFF-2027-CD49-A839-3CCD06D35C0D}" type="presParOf" srcId="{CE904BD8-4056-6D40-BAE3-16E1621D219B}" destId="{84447FD3-111D-114B-B8CE-DA5A4F2E129E}" srcOrd="0" destOrd="0" presId="urn:microsoft.com/office/officeart/2005/8/layout/vList3"/>
    <dgm:cxn modelId="{E8304E69-8F8F-B74F-9177-D6281E514245}" type="presParOf" srcId="{CE904BD8-4056-6D40-BAE3-16E1621D219B}" destId="{6FBC3616-8069-0B49-BA4A-1A2A04268614}" srcOrd="1" destOrd="0" presId="urn:microsoft.com/office/officeart/2005/8/layout/vList3"/>
    <dgm:cxn modelId="{3EA75287-4606-394A-98D8-A96CB9F9BB86}" type="presParOf" srcId="{8F2A8539-1854-8146-8C09-FB6093229575}" destId="{E2786275-D790-DF41-B8E3-3250198CE6FF}" srcOrd="1" destOrd="0" presId="urn:microsoft.com/office/officeart/2005/8/layout/vList3"/>
    <dgm:cxn modelId="{E1CB7A35-08F3-D84B-97AA-724F088BFB3B}" type="presParOf" srcId="{8F2A8539-1854-8146-8C09-FB6093229575}" destId="{136C0860-37C3-CC40-8026-46BF39EDB1FE}" srcOrd="2" destOrd="0" presId="urn:microsoft.com/office/officeart/2005/8/layout/vList3"/>
    <dgm:cxn modelId="{DF8C1998-F5B3-C24A-9C6C-B20444CEC638}" type="presParOf" srcId="{136C0860-37C3-CC40-8026-46BF39EDB1FE}" destId="{855B02CF-B1DB-1347-A188-2695E2D728B3}" srcOrd="0" destOrd="0" presId="urn:microsoft.com/office/officeart/2005/8/layout/vList3"/>
    <dgm:cxn modelId="{AD75C149-AF82-4543-8DD5-44A67F941CE6}" type="presParOf" srcId="{136C0860-37C3-CC40-8026-46BF39EDB1FE}" destId="{9D004BCB-C130-5B4A-8141-54079D66602A}" srcOrd="1" destOrd="0" presId="urn:microsoft.com/office/officeart/2005/8/layout/vList3"/>
    <dgm:cxn modelId="{4759A0C2-2461-B04A-870B-7B6A371BFCCC}" type="presParOf" srcId="{8F2A8539-1854-8146-8C09-FB6093229575}" destId="{580DBD50-C303-5249-AB2C-E2F36D35D8A8}" srcOrd="3" destOrd="0" presId="urn:microsoft.com/office/officeart/2005/8/layout/vList3"/>
    <dgm:cxn modelId="{93478740-C669-EB4A-94D9-6341CEF07444}" type="presParOf" srcId="{8F2A8539-1854-8146-8C09-FB6093229575}" destId="{793AF48F-2AC3-0F4C-9A8B-A1E4D48EB885}" srcOrd="4" destOrd="0" presId="urn:microsoft.com/office/officeart/2005/8/layout/vList3"/>
    <dgm:cxn modelId="{12F4072A-9810-A643-AE52-7DCDF9EFE2FC}" type="presParOf" srcId="{793AF48F-2AC3-0F4C-9A8B-A1E4D48EB885}" destId="{4A307738-E610-A14A-A278-023A03114083}" srcOrd="0" destOrd="0" presId="urn:microsoft.com/office/officeart/2005/8/layout/vList3"/>
    <dgm:cxn modelId="{8C4D51FF-E593-A441-9E3F-EE174B5561EF}" type="presParOf" srcId="{793AF48F-2AC3-0F4C-9A8B-A1E4D48EB885}" destId="{700AC588-8B80-9B44-AFA1-AA3D621CA76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D2A170-7CBC-664D-95FA-2B927711128D}" type="doc">
      <dgm:prSet loTypeId="urn:microsoft.com/office/officeart/2005/8/layout/vList3" loCatId="" qsTypeId="urn:microsoft.com/office/officeart/2005/8/quickstyle/simple1" qsCatId="simple" csTypeId="urn:microsoft.com/office/officeart/2005/8/colors/colorful1" csCatId="colorful" phldr="1"/>
      <dgm:spPr/>
    </dgm:pt>
    <dgm:pt modelId="{25F3A5E6-CB6D-BF49-BAA3-52D89D17EB06}">
      <dgm:prSet phldrT="[Text]" custT="1"/>
      <dgm:spPr/>
      <dgm:t>
        <a:bodyPr/>
        <a:lstStyle/>
        <a:p>
          <a:pPr>
            <a:lnSpc>
              <a:spcPct val="100000"/>
            </a:lnSpc>
          </a:pPr>
          <a:r>
            <a:rPr lang="en-US" sz="3000" b="1" u="sng" dirty="0" err="1">
              <a:latin typeface="Times New Roman" panose="02020603050405020304" pitchFamily="18" charset="0"/>
              <a:cs typeface="Times New Roman" panose="02020603050405020304" pitchFamily="18" charset="0"/>
            </a:rPr>
            <a:t>Nhóm</a:t>
          </a:r>
          <a:r>
            <a:rPr lang="en-US" sz="3000" b="1" u="sng" dirty="0">
              <a:latin typeface="Times New Roman" panose="02020603050405020304" pitchFamily="18" charset="0"/>
              <a:cs typeface="Times New Roman" panose="02020603050405020304" pitchFamily="18" charset="0"/>
            </a:rPr>
            <a:t> 1+4:</a:t>
          </a:r>
          <a:r>
            <a:rPr lang="en-US" sz="3000" b="0"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nghị</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luận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Nội</a:t>
          </a:r>
          <a:r>
            <a:rPr lang="en-US" sz="3000" b="0" i="1" dirty="0">
              <a:latin typeface="Times New Roman" panose="02020603050405020304" pitchFamily="18" charset="0"/>
              <a:cs typeface="Times New Roman" panose="02020603050405020304" pitchFamily="18" charset="0"/>
            </a:rPr>
            <a:t> dung </a:t>
          </a:r>
          <a:r>
            <a:rPr lang="en-US" sz="3000" b="0" i="1" dirty="0" err="1">
              <a:latin typeface="Times New Roman" panose="02020603050405020304" pitchFamily="18" charset="0"/>
              <a:cs typeface="Times New Roman" panose="02020603050405020304" pitchFamily="18" charset="0"/>
            </a:rPr>
            <a:t>của</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mỗi</a:t>
          </a:r>
          <a:r>
            <a:rPr lang="en-US" sz="3000" b="0" i="1"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trong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phần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Đọc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hiểu</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nghị</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luận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a:t>
          </a:r>
          <a:endParaRPr lang="en-US" sz="3000" b="0" dirty="0">
            <a:latin typeface="Times New Roman" panose="02020603050405020304" pitchFamily="18" charset="0"/>
            <a:cs typeface="Times New Roman" panose="02020603050405020304" pitchFamily="18" charset="0"/>
          </a:endParaRPr>
        </a:p>
      </dgm:t>
    </dgm:pt>
    <dgm:pt modelId="{D4F119D2-47C6-A84E-B5E2-5942F710673D}" type="parTrans" cxnId="{71BB6023-B283-CA4B-8079-BC84C6A64C4E}">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6F647A91-549C-AC4B-B910-75D526F61C32}" type="sibTrans" cxnId="{71BB6023-B283-CA4B-8079-BC84C6A64C4E}">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9CCB098E-4B6E-D14A-9CD5-656AD48E31AC}">
      <dgm:prSet phldrT="[Text]" custT="1"/>
      <dgm:spPr/>
      <dgm:t>
        <a:bodyPr/>
        <a:lstStyle/>
        <a:p>
          <a:pPr>
            <a:lnSpc>
              <a:spcPct val="100000"/>
            </a:lnSpc>
          </a:pPr>
          <a:r>
            <a:rPr lang="en-US" sz="3000" b="1" u="sng" dirty="0" err="1">
              <a:latin typeface="Times New Roman" panose="02020603050405020304" pitchFamily="18" charset="0"/>
              <a:cs typeface="Times New Roman" panose="02020603050405020304" pitchFamily="18" charset="0"/>
            </a:rPr>
            <a:t>Nhóm</a:t>
          </a:r>
          <a:r>
            <a:rPr lang="en-US" sz="3000" b="1" u="sng" dirty="0">
              <a:latin typeface="Times New Roman" panose="02020603050405020304" pitchFamily="18" charset="0"/>
              <a:cs typeface="Times New Roman" panose="02020603050405020304" pitchFamily="18" charset="0"/>
            </a:rPr>
            <a:t> 2+5:</a:t>
          </a:r>
          <a:r>
            <a:rPr lang="en-US" sz="3000" b="0"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thông</a:t>
          </a:r>
          <a:r>
            <a:rPr lang="en-US" sz="3000" b="0" i="1" dirty="0">
              <a:latin typeface="Times New Roman" panose="02020603050405020304" pitchFamily="18" charset="0"/>
              <a:cs typeface="Times New Roman" panose="02020603050405020304" pitchFamily="18" charset="0"/>
            </a:rPr>
            <a:t> tin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Nội</a:t>
          </a:r>
          <a:r>
            <a:rPr lang="en-US" sz="3000" b="0" i="1" dirty="0">
              <a:latin typeface="Times New Roman" panose="02020603050405020304" pitchFamily="18" charset="0"/>
              <a:cs typeface="Times New Roman" panose="02020603050405020304" pitchFamily="18" charset="0"/>
            </a:rPr>
            <a:t> dung </a:t>
          </a:r>
          <a:r>
            <a:rPr lang="en-US" sz="3000" b="0" i="1" dirty="0" err="1">
              <a:latin typeface="Times New Roman" panose="02020603050405020304" pitchFamily="18" charset="0"/>
              <a:cs typeface="Times New Roman" panose="02020603050405020304" pitchFamily="18" charset="0"/>
            </a:rPr>
            <a:t>của</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mỗi</a:t>
          </a:r>
          <a:r>
            <a:rPr lang="en-US" sz="3000" b="0" i="1"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trong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phần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Đọc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hiểu</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thông</a:t>
          </a:r>
          <a:r>
            <a:rPr lang="en-US" sz="3000" b="0" i="1" dirty="0">
              <a:latin typeface="Times New Roman" panose="02020603050405020304" pitchFamily="18" charset="0"/>
              <a:cs typeface="Times New Roman" panose="02020603050405020304" pitchFamily="18" charset="0"/>
            </a:rPr>
            <a:t> tin”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 ?</a:t>
          </a:r>
          <a:endParaRPr lang="en-US" sz="3000" b="0" dirty="0">
            <a:latin typeface="Times New Roman" panose="02020603050405020304" pitchFamily="18" charset="0"/>
            <a:cs typeface="Times New Roman" panose="02020603050405020304" pitchFamily="18" charset="0"/>
          </a:endParaRPr>
        </a:p>
      </dgm:t>
    </dgm:pt>
    <dgm:pt modelId="{CA3DE78E-87C4-6F43-8A9E-E07B818991FF}" type="parTrans" cxnId="{20AA40F7-9ADB-7149-900A-12B481794094}">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31FE6D7A-4F9F-E04D-B749-783813452227}" type="sibTrans" cxnId="{20AA40F7-9ADB-7149-900A-12B481794094}">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48E0487E-759C-C040-B16B-CC24DE9E83FB}">
      <dgm:prSet phldrT="[Text]" custT="1"/>
      <dgm:spPr/>
      <dgm:t>
        <a:bodyPr/>
        <a:lstStyle/>
        <a:p>
          <a:pPr>
            <a:lnSpc>
              <a:spcPct val="100000"/>
            </a:lnSpc>
          </a:pPr>
          <a:r>
            <a:rPr lang="en-US" sz="3000" b="1" u="sng" dirty="0" err="1">
              <a:latin typeface="Times New Roman" panose="02020603050405020304" pitchFamily="18" charset="0"/>
              <a:cs typeface="Times New Roman" panose="02020603050405020304" pitchFamily="18" charset="0"/>
            </a:rPr>
            <a:t>Nhóm</a:t>
          </a:r>
          <a:r>
            <a:rPr lang="en-US" sz="3000" b="1" u="sng" dirty="0">
              <a:latin typeface="Times New Roman" panose="02020603050405020304" pitchFamily="18" charset="0"/>
              <a:cs typeface="Times New Roman" panose="02020603050405020304" pitchFamily="18" charset="0"/>
            </a:rPr>
            <a:t> 3+6:</a:t>
          </a:r>
          <a:r>
            <a:rPr lang="en-US" sz="3000" b="0"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Sách</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Ngữ</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6 </a:t>
          </a:r>
          <a:r>
            <a:rPr lang="en-US" sz="3000" b="0" i="1" dirty="0" err="1">
              <a:latin typeface="Times New Roman" panose="02020603050405020304" pitchFamily="18" charset="0"/>
              <a:cs typeface="Times New Roman" panose="02020603050405020304" pitchFamily="18" charset="0"/>
            </a:rPr>
            <a:t>có</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những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loại</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bài</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tập</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tiếng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Việt</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nào</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Bài</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tập</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vận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dụng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kiến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thức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tiếng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Việt</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nhằm</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mục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đích</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phục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vụ</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các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hoạt</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động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nào</a:t>
          </a:r>
          <a:r>
            <a:rPr lang="en-US" sz="3000" b="0" i="1" dirty="0">
              <a:latin typeface="Times New Roman" panose="02020603050405020304" pitchFamily="18" charset="0"/>
              <a:cs typeface="Times New Roman" panose="02020603050405020304" pitchFamily="18" charset="0"/>
            </a:rPr>
            <a:t>?</a:t>
          </a:r>
          <a:endParaRPr lang="en-US" sz="3000" b="0" dirty="0">
            <a:latin typeface="Times New Roman" panose="02020603050405020304" pitchFamily="18" charset="0"/>
            <a:cs typeface="Times New Roman" panose="02020603050405020304" pitchFamily="18" charset="0"/>
          </a:endParaRPr>
        </a:p>
      </dgm:t>
    </dgm:pt>
    <dgm:pt modelId="{9EA5747B-8C80-9C4D-ACF4-10EE859BB864}" type="parTrans" cxnId="{C22EDF34-4412-F643-BA19-11DAB56F139F}">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23E280EB-2BC1-E84E-A748-B3BEF66CE175}" type="sibTrans" cxnId="{C22EDF34-4412-F643-BA19-11DAB56F139F}">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8F2A8539-1854-8146-8C09-FB6093229575}" type="pres">
      <dgm:prSet presAssocID="{C0D2A170-7CBC-664D-95FA-2B927711128D}" presName="linearFlow" presStyleCnt="0">
        <dgm:presLayoutVars>
          <dgm:dir/>
          <dgm:resizeHandles val="exact"/>
        </dgm:presLayoutVars>
      </dgm:prSet>
      <dgm:spPr/>
    </dgm:pt>
    <dgm:pt modelId="{CE904BD8-4056-6D40-BAE3-16E1621D219B}" type="pres">
      <dgm:prSet presAssocID="{25F3A5E6-CB6D-BF49-BAA3-52D89D17EB06}" presName="composite" presStyleCnt="0"/>
      <dgm:spPr/>
    </dgm:pt>
    <dgm:pt modelId="{84447FD3-111D-114B-B8CE-DA5A4F2E129E}" type="pres">
      <dgm:prSet presAssocID="{25F3A5E6-CB6D-BF49-BAA3-52D89D17EB06}" presName="imgShp" presStyleLbl="fgImgPlace1" presStyleIdx="0" presStyleCnt="3" custLinFactNeighborX="-64778" custLinFactNeighborY="1350"/>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6FBC3616-8069-0B49-BA4A-1A2A04268614}" type="pres">
      <dgm:prSet presAssocID="{25F3A5E6-CB6D-BF49-BAA3-52D89D17EB06}" presName="txShp" presStyleLbl="node1" presStyleIdx="0" presStyleCnt="3" custScaleX="136341" custScaleY="111178">
        <dgm:presLayoutVars>
          <dgm:bulletEnabled val="1"/>
        </dgm:presLayoutVars>
      </dgm:prSet>
      <dgm:spPr/>
      <dgm:t>
        <a:bodyPr/>
        <a:lstStyle/>
        <a:p>
          <a:endParaRPr lang="en-US"/>
        </a:p>
      </dgm:t>
    </dgm:pt>
    <dgm:pt modelId="{E2786275-D790-DF41-B8E3-3250198CE6FF}" type="pres">
      <dgm:prSet presAssocID="{6F647A91-549C-AC4B-B910-75D526F61C32}" presName="spacing" presStyleCnt="0"/>
      <dgm:spPr/>
    </dgm:pt>
    <dgm:pt modelId="{136C0860-37C3-CC40-8026-46BF39EDB1FE}" type="pres">
      <dgm:prSet presAssocID="{9CCB098E-4B6E-D14A-9CD5-656AD48E31AC}" presName="composite" presStyleCnt="0"/>
      <dgm:spPr/>
    </dgm:pt>
    <dgm:pt modelId="{855B02CF-B1DB-1347-A188-2695E2D728B3}" type="pres">
      <dgm:prSet presAssocID="{9CCB098E-4B6E-D14A-9CD5-656AD48E31AC}" presName="imgShp" presStyleLbl="fgImgPlace1" presStyleIdx="1" presStyleCnt="3" custLinFactNeighborX="-64778" custLinFactNeighborY="135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pt>
    <dgm:pt modelId="{9D004BCB-C130-5B4A-8141-54079D66602A}" type="pres">
      <dgm:prSet presAssocID="{9CCB098E-4B6E-D14A-9CD5-656AD48E31AC}" presName="txShp" presStyleLbl="node1" presStyleIdx="1" presStyleCnt="3" custScaleX="136341" custScaleY="117041">
        <dgm:presLayoutVars>
          <dgm:bulletEnabled val="1"/>
        </dgm:presLayoutVars>
      </dgm:prSet>
      <dgm:spPr/>
      <dgm:t>
        <a:bodyPr/>
        <a:lstStyle/>
        <a:p>
          <a:endParaRPr lang="en-US"/>
        </a:p>
      </dgm:t>
    </dgm:pt>
    <dgm:pt modelId="{580DBD50-C303-5249-AB2C-E2F36D35D8A8}" type="pres">
      <dgm:prSet presAssocID="{31FE6D7A-4F9F-E04D-B749-783813452227}" presName="spacing" presStyleCnt="0"/>
      <dgm:spPr/>
    </dgm:pt>
    <dgm:pt modelId="{793AF48F-2AC3-0F4C-9A8B-A1E4D48EB885}" type="pres">
      <dgm:prSet presAssocID="{48E0487E-759C-C040-B16B-CC24DE9E83FB}" presName="composite" presStyleCnt="0"/>
      <dgm:spPr/>
    </dgm:pt>
    <dgm:pt modelId="{4A307738-E610-A14A-A278-023A03114083}" type="pres">
      <dgm:prSet presAssocID="{48E0487E-759C-C040-B16B-CC24DE9E83FB}" presName="imgShp" presStyleLbl="fgImgPlace1" presStyleIdx="2" presStyleCnt="3" custLinFactNeighborX="-64778" custLinFactNeighborY="1350"/>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700AC588-8B80-9B44-AFA1-AA3D621CA762}" type="pres">
      <dgm:prSet presAssocID="{48E0487E-759C-C040-B16B-CC24DE9E83FB}" presName="txShp" presStyleLbl="node1" presStyleIdx="2" presStyleCnt="3" custScaleX="136341" custScaleY="112286" custLinFactNeighborY="-6862">
        <dgm:presLayoutVars>
          <dgm:bulletEnabled val="1"/>
        </dgm:presLayoutVars>
      </dgm:prSet>
      <dgm:spPr/>
      <dgm:t>
        <a:bodyPr/>
        <a:lstStyle/>
        <a:p>
          <a:endParaRPr lang="en-US"/>
        </a:p>
      </dgm:t>
    </dgm:pt>
  </dgm:ptLst>
  <dgm:cxnLst>
    <dgm:cxn modelId="{C22EDF34-4412-F643-BA19-11DAB56F139F}" srcId="{C0D2A170-7CBC-664D-95FA-2B927711128D}" destId="{48E0487E-759C-C040-B16B-CC24DE9E83FB}" srcOrd="2" destOrd="0" parTransId="{9EA5747B-8C80-9C4D-ACF4-10EE859BB864}" sibTransId="{23E280EB-2BC1-E84E-A748-B3BEF66CE175}"/>
    <dgm:cxn modelId="{F03A87CE-43A5-9B4A-A28A-AD62441C57AD}" type="presOf" srcId="{48E0487E-759C-C040-B16B-CC24DE9E83FB}" destId="{700AC588-8B80-9B44-AFA1-AA3D621CA762}" srcOrd="0" destOrd="0" presId="urn:microsoft.com/office/officeart/2005/8/layout/vList3"/>
    <dgm:cxn modelId="{D51888B3-11CC-AB44-850B-7B400E96D0A4}" type="presOf" srcId="{9CCB098E-4B6E-D14A-9CD5-656AD48E31AC}" destId="{9D004BCB-C130-5B4A-8141-54079D66602A}" srcOrd="0" destOrd="0" presId="urn:microsoft.com/office/officeart/2005/8/layout/vList3"/>
    <dgm:cxn modelId="{20AA40F7-9ADB-7149-900A-12B481794094}" srcId="{C0D2A170-7CBC-664D-95FA-2B927711128D}" destId="{9CCB098E-4B6E-D14A-9CD5-656AD48E31AC}" srcOrd="1" destOrd="0" parTransId="{CA3DE78E-87C4-6F43-8A9E-E07B818991FF}" sibTransId="{31FE6D7A-4F9F-E04D-B749-783813452227}"/>
    <dgm:cxn modelId="{643D6A98-CB02-3640-AFB7-3FD4BC07948E}" type="presOf" srcId="{25F3A5E6-CB6D-BF49-BAA3-52D89D17EB06}" destId="{6FBC3616-8069-0B49-BA4A-1A2A04268614}" srcOrd="0" destOrd="0" presId="urn:microsoft.com/office/officeart/2005/8/layout/vList3"/>
    <dgm:cxn modelId="{71BB6023-B283-CA4B-8079-BC84C6A64C4E}" srcId="{C0D2A170-7CBC-664D-95FA-2B927711128D}" destId="{25F3A5E6-CB6D-BF49-BAA3-52D89D17EB06}" srcOrd="0" destOrd="0" parTransId="{D4F119D2-47C6-A84E-B5E2-5942F710673D}" sibTransId="{6F647A91-549C-AC4B-B910-75D526F61C32}"/>
    <dgm:cxn modelId="{D336527A-FC02-A746-BA67-AAD1D88C8033}" type="presOf" srcId="{C0D2A170-7CBC-664D-95FA-2B927711128D}" destId="{8F2A8539-1854-8146-8C09-FB6093229575}" srcOrd="0" destOrd="0" presId="urn:microsoft.com/office/officeart/2005/8/layout/vList3"/>
    <dgm:cxn modelId="{A925B270-220A-7440-ADCA-F3D9C8CE223B}" type="presParOf" srcId="{8F2A8539-1854-8146-8C09-FB6093229575}" destId="{CE904BD8-4056-6D40-BAE3-16E1621D219B}" srcOrd="0" destOrd="0" presId="urn:microsoft.com/office/officeart/2005/8/layout/vList3"/>
    <dgm:cxn modelId="{6969FEFF-2027-CD49-A839-3CCD06D35C0D}" type="presParOf" srcId="{CE904BD8-4056-6D40-BAE3-16E1621D219B}" destId="{84447FD3-111D-114B-B8CE-DA5A4F2E129E}" srcOrd="0" destOrd="0" presId="urn:microsoft.com/office/officeart/2005/8/layout/vList3"/>
    <dgm:cxn modelId="{E8304E69-8F8F-B74F-9177-D6281E514245}" type="presParOf" srcId="{CE904BD8-4056-6D40-BAE3-16E1621D219B}" destId="{6FBC3616-8069-0B49-BA4A-1A2A04268614}" srcOrd="1" destOrd="0" presId="urn:microsoft.com/office/officeart/2005/8/layout/vList3"/>
    <dgm:cxn modelId="{3EA75287-4606-394A-98D8-A96CB9F9BB86}" type="presParOf" srcId="{8F2A8539-1854-8146-8C09-FB6093229575}" destId="{E2786275-D790-DF41-B8E3-3250198CE6FF}" srcOrd="1" destOrd="0" presId="urn:microsoft.com/office/officeart/2005/8/layout/vList3"/>
    <dgm:cxn modelId="{E1CB7A35-08F3-D84B-97AA-724F088BFB3B}" type="presParOf" srcId="{8F2A8539-1854-8146-8C09-FB6093229575}" destId="{136C0860-37C3-CC40-8026-46BF39EDB1FE}" srcOrd="2" destOrd="0" presId="urn:microsoft.com/office/officeart/2005/8/layout/vList3"/>
    <dgm:cxn modelId="{DF8C1998-F5B3-C24A-9C6C-B20444CEC638}" type="presParOf" srcId="{136C0860-37C3-CC40-8026-46BF39EDB1FE}" destId="{855B02CF-B1DB-1347-A188-2695E2D728B3}" srcOrd="0" destOrd="0" presId="urn:microsoft.com/office/officeart/2005/8/layout/vList3"/>
    <dgm:cxn modelId="{AD75C149-AF82-4543-8DD5-44A67F941CE6}" type="presParOf" srcId="{136C0860-37C3-CC40-8026-46BF39EDB1FE}" destId="{9D004BCB-C130-5B4A-8141-54079D66602A}" srcOrd="1" destOrd="0" presId="urn:microsoft.com/office/officeart/2005/8/layout/vList3"/>
    <dgm:cxn modelId="{4759A0C2-2461-B04A-870B-7B6A371BFCCC}" type="presParOf" srcId="{8F2A8539-1854-8146-8C09-FB6093229575}" destId="{580DBD50-C303-5249-AB2C-E2F36D35D8A8}" srcOrd="3" destOrd="0" presId="urn:microsoft.com/office/officeart/2005/8/layout/vList3"/>
    <dgm:cxn modelId="{93478740-C669-EB4A-94D9-6341CEF07444}" type="presParOf" srcId="{8F2A8539-1854-8146-8C09-FB6093229575}" destId="{793AF48F-2AC3-0F4C-9A8B-A1E4D48EB885}" srcOrd="4" destOrd="0" presId="urn:microsoft.com/office/officeart/2005/8/layout/vList3"/>
    <dgm:cxn modelId="{12F4072A-9810-A643-AE52-7DCDF9EFE2FC}" type="presParOf" srcId="{793AF48F-2AC3-0F4C-9A8B-A1E4D48EB885}" destId="{4A307738-E610-A14A-A278-023A03114083}" srcOrd="0" destOrd="0" presId="urn:microsoft.com/office/officeart/2005/8/layout/vList3"/>
    <dgm:cxn modelId="{8C4D51FF-E593-A441-9E3F-EE174B5561EF}" type="presParOf" srcId="{793AF48F-2AC3-0F4C-9A8B-A1E4D48EB885}" destId="{700AC588-8B80-9B44-AFA1-AA3D621CA76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D2A170-7CBC-664D-95FA-2B927711128D}" type="doc">
      <dgm:prSet loTypeId="urn:microsoft.com/office/officeart/2005/8/layout/vList3" loCatId="" qsTypeId="urn:microsoft.com/office/officeart/2005/8/quickstyle/simple1" qsCatId="simple" csTypeId="urn:microsoft.com/office/officeart/2005/8/colors/colorful1" csCatId="colorful" phldr="1"/>
      <dgm:spPr/>
    </dgm:pt>
    <dgm:pt modelId="{25F3A5E6-CB6D-BF49-BAA3-52D89D17EB06}">
      <dgm:prSet phldrT="[Text]" custT="1"/>
      <dgm:spPr/>
      <dgm:t>
        <a:bodyPr/>
        <a:lstStyle/>
        <a:p>
          <a:pPr>
            <a:lnSpc>
              <a:spcPct val="100000"/>
            </a:lnSpc>
          </a:pPr>
          <a:r>
            <a:rPr lang="en-US" sz="3000" b="1" u="sng" dirty="0" err="1">
              <a:latin typeface="Times New Roman" panose="02020603050405020304" pitchFamily="18" charset="0"/>
              <a:cs typeface="Times New Roman" panose="02020603050405020304" pitchFamily="18" charset="0"/>
            </a:rPr>
            <a:t>Nhóm</a:t>
          </a:r>
          <a:r>
            <a:rPr lang="en-US" sz="3000" b="1" u="sng" dirty="0">
              <a:latin typeface="Times New Roman" panose="02020603050405020304" pitchFamily="18" charset="0"/>
              <a:cs typeface="Times New Roman" panose="02020603050405020304" pitchFamily="18" charset="0"/>
            </a:rPr>
            <a:t> 1+4:</a:t>
          </a:r>
          <a:r>
            <a:rPr lang="en-US" sz="3000" b="0"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Sách</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Ngữ</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6 </a:t>
          </a:r>
          <a:r>
            <a:rPr lang="en-US" sz="3000" b="0" i="1" dirty="0" err="1">
              <a:latin typeface="Times New Roman" panose="02020603050405020304" pitchFamily="18" charset="0"/>
              <a:cs typeface="Times New Roman" panose="02020603050405020304" pitchFamily="18" charset="0"/>
            </a:rPr>
            <a:t>rèn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luyện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cho</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em</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viết</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các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kiểu</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nào</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Kiểu</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bản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nào</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chưa</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được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học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ở</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cấp</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Tiểu</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học</a:t>
          </a:r>
          <a:r>
            <a:rPr lang="en-US" sz="3000" b="0" i="1" dirty="0">
              <a:latin typeface="Times New Roman" panose="02020603050405020304" pitchFamily="18" charset="0"/>
              <a:cs typeface="Times New Roman" panose="02020603050405020304" pitchFamily="18" charset="0"/>
            </a:rPr>
            <a:t>?</a:t>
          </a:r>
          <a:endParaRPr lang="en-US" sz="3000" b="0" dirty="0">
            <a:latin typeface="Times New Roman" panose="02020603050405020304" pitchFamily="18" charset="0"/>
            <a:cs typeface="Times New Roman" panose="02020603050405020304" pitchFamily="18" charset="0"/>
          </a:endParaRPr>
        </a:p>
      </dgm:t>
    </dgm:pt>
    <dgm:pt modelId="{D4F119D2-47C6-A84E-B5E2-5942F710673D}" type="parTrans" cxnId="{71BB6023-B283-CA4B-8079-BC84C6A64C4E}">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6F647A91-549C-AC4B-B910-75D526F61C32}" type="sibTrans" cxnId="{71BB6023-B283-CA4B-8079-BC84C6A64C4E}">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9CCB098E-4B6E-D14A-9CD5-656AD48E31AC}">
      <dgm:prSet phldrT="[Text]" custT="1"/>
      <dgm:spPr/>
      <dgm:t>
        <a:bodyPr/>
        <a:lstStyle/>
        <a:p>
          <a:pPr>
            <a:lnSpc>
              <a:spcPct val="100000"/>
            </a:lnSpc>
          </a:pPr>
          <a:r>
            <a:rPr lang="en-US" sz="3000" b="1" u="sng" dirty="0" err="1">
              <a:latin typeface="Times New Roman" panose="02020603050405020304" pitchFamily="18" charset="0"/>
              <a:cs typeface="Times New Roman" panose="02020603050405020304" pitchFamily="18" charset="0"/>
            </a:rPr>
            <a:t>Nhóm</a:t>
          </a:r>
          <a:r>
            <a:rPr lang="en-US" sz="3000" b="1" u="sng" dirty="0">
              <a:latin typeface="Times New Roman" panose="02020603050405020304" pitchFamily="18" charset="0"/>
              <a:cs typeface="Times New Roman" panose="02020603050405020304" pitchFamily="18" charset="0"/>
            </a:rPr>
            <a:t> 2+5:</a:t>
          </a:r>
          <a:r>
            <a:rPr lang="en-US" sz="3000" b="0"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Yêu</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cầu</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chính</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cần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đạt</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được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ở</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lớp</a:t>
          </a:r>
          <a:r>
            <a:rPr lang="en-US" sz="3000" b="0" i="1" dirty="0">
              <a:latin typeface="Times New Roman" panose="02020603050405020304" pitchFamily="18" charset="0"/>
              <a:cs typeface="Times New Roman" panose="02020603050405020304" pitchFamily="18" charset="0"/>
            </a:rPr>
            <a:t> 6 </a:t>
          </a:r>
          <a:r>
            <a:rPr lang="en-US" sz="3000" b="0" i="1" dirty="0" err="1">
              <a:latin typeface="Times New Roman" panose="02020603050405020304" pitchFamily="18" charset="0"/>
              <a:cs typeface="Times New Roman" panose="02020603050405020304" pitchFamily="18" charset="0"/>
            </a:rPr>
            <a:t>về</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các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kĩ</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năng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nói</a:t>
          </a:r>
          <a:r>
            <a:rPr lang="en-US" sz="3000" b="0" i="1"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nghe</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nói</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nghe</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tương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tác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a:t>
          </a:r>
          <a:endParaRPr lang="en-US" sz="3000" b="0" dirty="0">
            <a:latin typeface="Times New Roman" panose="02020603050405020304" pitchFamily="18" charset="0"/>
            <a:cs typeface="Times New Roman" panose="02020603050405020304" pitchFamily="18" charset="0"/>
          </a:endParaRPr>
        </a:p>
      </dgm:t>
    </dgm:pt>
    <dgm:pt modelId="{CA3DE78E-87C4-6F43-8A9E-E07B818991FF}" type="parTrans" cxnId="{20AA40F7-9ADB-7149-900A-12B481794094}">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31FE6D7A-4F9F-E04D-B749-783813452227}" type="sibTrans" cxnId="{20AA40F7-9ADB-7149-900A-12B481794094}">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48E0487E-759C-C040-B16B-CC24DE9E83FB}">
      <dgm:prSet phldrT="[Text]" custT="1"/>
      <dgm:spPr/>
      <dgm:t>
        <a:bodyPr/>
        <a:lstStyle/>
        <a:p>
          <a:pPr>
            <a:lnSpc>
              <a:spcPct val="100000"/>
            </a:lnSpc>
          </a:pPr>
          <a:r>
            <a:rPr lang="en-US" sz="3000" b="1" u="sng" dirty="0" err="1">
              <a:latin typeface="Times New Roman" panose="02020603050405020304" pitchFamily="18" charset="0"/>
              <a:cs typeface="Times New Roman" panose="02020603050405020304" pitchFamily="18" charset="0"/>
            </a:rPr>
            <a:t>Nhóm</a:t>
          </a:r>
          <a:r>
            <a:rPr lang="en-US" sz="3000" b="1" u="sng" dirty="0">
              <a:latin typeface="Times New Roman" panose="02020603050405020304" pitchFamily="18" charset="0"/>
              <a:cs typeface="Times New Roman" panose="02020603050405020304" pitchFamily="18" charset="0"/>
            </a:rPr>
            <a:t> 3+6:</a:t>
          </a:r>
          <a:r>
            <a:rPr lang="en-US" sz="3000" b="0"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Mỗi</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bài</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học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trong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sách</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Ngữ</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văn</a:t>
          </a:r>
          <a:r>
            <a:rPr lang="en-US" sz="3000" b="0" i="1" dirty="0">
              <a:latin typeface="Times New Roman" panose="02020603050405020304" pitchFamily="18" charset="0"/>
              <a:cs typeface="Times New Roman" panose="02020603050405020304" pitchFamily="18" charset="0"/>
            </a:rPr>
            <a:t> 6 </a:t>
          </a:r>
          <a:r>
            <a:rPr lang="en-US" sz="3000" b="0" i="1" dirty="0" err="1">
              <a:latin typeface="Times New Roman" panose="02020603050405020304" pitchFamily="18" charset="0"/>
              <a:cs typeface="Times New Roman" panose="02020603050405020304" pitchFamily="18" charset="0"/>
            </a:rPr>
            <a:t>có</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những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phần</a:t>
          </a:r>
          <a:endParaRPr lang="en-US" sz="3000" b="0" i="1" dirty="0">
            <a:latin typeface="Times New Roman" panose="02020603050405020304" pitchFamily="18" charset="0"/>
            <a:cs typeface="Times New Roman" panose="02020603050405020304" pitchFamily="18" charset="0"/>
          </a:endParaRPr>
        </a:p>
        <a:p>
          <a:pPr>
            <a:lnSpc>
              <a:spcPct val="100000"/>
            </a:lnSpc>
          </a:pP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chính</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nào</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Những</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nhiệm</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vụ</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mà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các</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em</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cần</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làm</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ở</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lớp</a:t>
          </a:r>
          <a:r>
            <a:rPr lang="en-US" sz="3000" b="0" i="1" dirty="0">
              <a:latin typeface="Times New Roman" panose="02020603050405020304" pitchFamily="18" charset="0"/>
              <a:cs typeface="Times New Roman" panose="02020603050405020304" pitchFamily="18" charset="0"/>
            </a:rPr>
            <a:t> </a:t>
          </a:r>
        </a:p>
        <a:p>
          <a:pPr>
            <a:lnSpc>
              <a:spcPct val="100000"/>
            </a:lnSpc>
          </a:pPr>
          <a:r>
            <a:rPr lang="en-US" sz="3000" b="0" i="1" dirty="0" err="1">
              <a:latin typeface="Times New Roman" panose="02020603050405020304" pitchFamily="18" charset="0"/>
              <a:cs typeface="Times New Roman" panose="02020603050405020304" pitchFamily="18" charset="0"/>
            </a:rPr>
            <a:t>và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ở</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nhà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là</a:t>
          </a:r>
          <a:r>
            <a:rPr lang="en-US" sz="3000" b="0" i="1" dirty="0">
              <a:latin typeface="Times New Roman" panose="02020603050405020304" pitchFamily="18" charset="0"/>
              <a:cs typeface="Times New Roman" panose="02020603050405020304" pitchFamily="18" charset="0"/>
            </a:rPr>
            <a:t> </a:t>
          </a:r>
          <a:r>
            <a:rPr lang="en-US" sz="3000" b="0" i="1" dirty="0" err="1">
              <a:latin typeface="Times New Roman" panose="02020603050405020304" pitchFamily="18" charset="0"/>
              <a:cs typeface="Times New Roman" panose="02020603050405020304" pitchFamily="18" charset="0"/>
            </a:rPr>
            <a:t>gì</a:t>
          </a:r>
          <a:r>
            <a:rPr lang="en-US" sz="3000" b="0" i="1" dirty="0">
              <a:latin typeface="Times New Roman" panose="02020603050405020304" pitchFamily="18" charset="0"/>
              <a:cs typeface="Times New Roman" panose="02020603050405020304" pitchFamily="18" charset="0"/>
            </a:rPr>
            <a:t>?</a:t>
          </a:r>
          <a:endParaRPr lang="en-US" sz="3000" b="0" dirty="0">
            <a:latin typeface="Times New Roman" panose="02020603050405020304" pitchFamily="18" charset="0"/>
            <a:cs typeface="Times New Roman" panose="02020603050405020304" pitchFamily="18" charset="0"/>
          </a:endParaRPr>
        </a:p>
      </dgm:t>
    </dgm:pt>
    <dgm:pt modelId="{9EA5747B-8C80-9C4D-ACF4-10EE859BB864}" type="parTrans" cxnId="{C22EDF34-4412-F643-BA19-11DAB56F139F}">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23E280EB-2BC1-E84E-A748-B3BEF66CE175}" type="sibTrans" cxnId="{C22EDF34-4412-F643-BA19-11DAB56F139F}">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8F2A8539-1854-8146-8C09-FB6093229575}" type="pres">
      <dgm:prSet presAssocID="{C0D2A170-7CBC-664D-95FA-2B927711128D}" presName="linearFlow" presStyleCnt="0">
        <dgm:presLayoutVars>
          <dgm:dir/>
          <dgm:resizeHandles val="exact"/>
        </dgm:presLayoutVars>
      </dgm:prSet>
      <dgm:spPr/>
    </dgm:pt>
    <dgm:pt modelId="{CE904BD8-4056-6D40-BAE3-16E1621D219B}" type="pres">
      <dgm:prSet presAssocID="{25F3A5E6-CB6D-BF49-BAA3-52D89D17EB06}" presName="composite" presStyleCnt="0"/>
      <dgm:spPr/>
    </dgm:pt>
    <dgm:pt modelId="{84447FD3-111D-114B-B8CE-DA5A4F2E129E}" type="pres">
      <dgm:prSet presAssocID="{25F3A5E6-CB6D-BF49-BAA3-52D89D17EB06}" presName="imgShp" presStyleLbl="fgImgPlace1" presStyleIdx="0" presStyleCnt="3" custLinFactNeighborX="-64778" custLinFactNeighborY="1350"/>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6FBC3616-8069-0B49-BA4A-1A2A04268614}" type="pres">
      <dgm:prSet presAssocID="{25F3A5E6-CB6D-BF49-BAA3-52D89D17EB06}" presName="txShp" presStyleLbl="node1" presStyleIdx="0" presStyleCnt="3" custScaleX="136341" custScaleY="111178">
        <dgm:presLayoutVars>
          <dgm:bulletEnabled val="1"/>
        </dgm:presLayoutVars>
      </dgm:prSet>
      <dgm:spPr/>
      <dgm:t>
        <a:bodyPr/>
        <a:lstStyle/>
        <a:p>
          <a:endParaRPr lang="en-US"/>
        </a:p>
      </dgm:t>
    </dgm:pt>
    <dgm:pt modelId="{E2786275-D790-DF41-B8E3-3250198CE6FF}" type="pres">
      <dgm:prSet presAssocID="{6F647A91-549C-AC4B-B910-75D526F61C32}" presName="spacing" presStyleCnt="0"/>
      <dgm:spPr/>
    </dgm:pt>
    <dgm:pt modelId="{136C0860-37C3-CC40-8026-46BF39EDB1FE}" type="pres">
      <dgm:prSet presAssocID="{9CCB098E-4B6E-D14A-9CD5-656AD48E31AC}" presName="composite" presStyleCnt="0"/>
      <dgm:spPr/>
    </dgm:pt>
    <dgm:pt modelId="{855B02CF-B1DB-1347-A188-2695E2D728B3}" type="pres">
      <dgm:prSet presAssocID="{9CCB098E-4B6E-D14A-9CD5-656AD48E31AC}" presName="imgShp" presStyleLbl="fgImgPlace1" presStyleIdx="1" presStyleCnt="3" custLinFactNeighborX="-64778" custLinFactNeighborY="135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pt>
    <dgm:pt modelId="{9D004BCB-C130-5B4A-8141-54079D66602A}" type="pres">
      <dgm:prSet presAssocID="{9CCB098E-4B6E-D14A-9CD5-656AD48E31AC}" presName="txShp" presStyleLbl="node1" presStyleIdx="1" presStyleCnt="3" custScaleX="136341" custScaleY="117041">
        <dgm:presLayoutVars>
          <dgm:bulletEnabled val="1"/>
        </dgm:presLayoutVars>
      </dgm:prSet>
      <dgm:spPr/>
      <dgm:t>
        <a:bodyPr/>
        <a:lstStyle/>
        <a:p>
          <a:endParaRPr lang="en-US"/>
        </a:p>
      </dgm:t>
    </dgm:pt>
    <dgm:pt modelId="{580DBD50-C303-5249-AB2C-E2F36D35D8A8}" type="pres">
      <dgm:prSet presAssocID="{31FE6D7A-4F9F-E04D-B749-783813452227}" presName="spacing" presStyleCnt="0"/>
      <dgm:spPr/>
    </dgm:pt>
    <dgm:pt modelId="{793AF48F-2AC3-0F4C-9A8B-A1E4D48EB885}" type="pres">
      <dgm:prSet presAssocID="{48E0487E-759C-C040-B16B-CC24DE9E83FB}" presName="composite" presStyleCnt="0"/>
      <dgm:spPr/>
    </dgm:pt>
    <dgm:pt modelId="{4A307738-E610-A14A-A278-023A03114083}" type="pres">
      <dgm:prSet presAssocID="{48E0487E-759C-C040-B16B-CC24DE9E83FB}" presName="imgShp" presStyleLbl="fgImgPlace1" presStyleIdx="2" presStyleCnt="3" custLinFactNeighborX="-64778" custLinFactNeighborY="1350"/>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700AC588-8B80-9B44-AFA1-AA3D621CA762}" type="pres">
      <dgm:prSet presAssocID="{48E0487E-759C-C040-B16B-CC24DE9E83FB}" presName="txShp" presStyleLbl="node1" presStyleIdx="2" presStyleCnt="3" custScaleX="136341" custScaleY="112286" custLinFactNeighborY="-6862">
        <dgm:presLayoutVars>
          <dgm:bulletEnabled val="1"/>
        </dgm:presLayoutVars>
      </dgm:prSet>
      <dgm:spPr/>
      <dgm:t>
        <a:bodyPr/>
        <a:lstStyle/>
        <a:p>
          <a:endParaRPr lang="en-US"/>
        </a:p>
      </dgm:t>
    </dgm:pt>
  </dgm:ptLst>
  <dgm:cxnLst>
    <dgm:cxn modelId="{C22EDF34-4412-F643-BA19-11DAB56F139F}" srcId="{C0D2A170-7CBC-664D-95FA-2B927711128D}" destId="{48E0487E-759C-C040-B16B-CC24DE9E83FB}" srcOrd="2" destOrd="0" parTransId="{9EA5747B-8C80-9C4D-ACF4-10EE859BB864}" sibTransId="{23E280EB-2BC1-E84E-A748-B3BEF66CE175}"/>
    <dgm:cxn modelId="{F03A87CE-43A5-9B4A-A28A-AD62441C57AD}" type="presOf" srcId="{48E0487E-759C-C040-B16B-CC24DE9E83FB}" destId="{700AC588-8B80-9B44-AFA1-AA3D621CA762}" srcOrd="0" destOrd="0" presId="urn:microsoft.com/office/officeart/2005/8/layout/vList3"/>
    <dgm:cxn modelId="{D51888B3-11CC-AB44-850B-7B400E96D0A4}" type="presOf" srcId="{9CCB098E-4B6E-D14A-9CD5-656AD48E31AC}" destId="{9D004BCB-C130-5B4A-8141-54079D66602A}" srcOrd="0" destOrd="0" presId="urn:microsoft.com/office/officeart/2005/8/layout/vList3"/>
    <dgm:cxn modelId="{20AA40F7-9ADB-7149-900A-12B481794094}" srcId="{C0D2A170-7CBC-664D-95FA-2B927711128D}" destId="{9CCB098E-4B6E-D14A-9CD5-656AD48E31AC}" srcOrd="1" destOrd="0" parTransId="{CA3DE78E-87C4-6F43-8A9E-E07B818991FF}" sibTransId="{31FE6D7A-4F9F-E04D-B749-783813452227}"/>
    <dgm:cxn modelId="{643D6A98-CB02-3640-AFB7-3FD4BC07948E}" type="presOf" srcId="{25F3A5E6-CB6D-BF49-BAA3-52D89D17EB06}" destId="{6FBC3616-8069-0B49-BA4A-1A2A04268614}" srcOrd="0" destOrd="0" presId="urn:microsoft.com/office/officeart/2005/8/layout/vList3"/>
    <dgm:cxn modelId="{71BB6023-B283-CA4B-8079-BC84C6A64C4E}" srcId="{C0D2A170-7CBC-664D-95FA-2B927711128D}" destId="{25F3A5E6-CB6D-BF49-BAA3-52D89D17EB06}" srcOrd="0" destOrd="0" parTransId="{D4F119D2-47C6-A84E-B5E2-5942F710673D}" sibTransId="{6F647A91-549C-AC4B-B910-75D526F61C32}"/>
    <dgm:cxn modelId="{D336527A-FC02-A746-BA67-AAD1D88C8033}" type="presOf" srcId="{C0D2A170-7CBC-664D-95FA-2B927711128D}" destId="{8F2A8539-1854-8146-8C09-FB6093229575}" srcOrd="0" destOrd="0" presId="urn:microsoft.com/office/officeart/2005/8/layout/vList3"/>
    <dgm:cxn modelId="{A925B270-220A-7440-ADCA-F3D9C8CE223B}" type="presParOf" srcId="{8F2A8539-1854-8146-8C09-FB6093229575}" destId="{CE904BD8-4056-6D40-BAE3-16E1621D219B}" srcOrd="0" destOrd="0" presId="urn:microsoft.com/office/officeart/2005/8/layout/vList3"/>
    <dgm:cxn modelId="{6969FEFF-2027-CD49-A839-3CCD06D35C0D}" type="presParOf" srcId="{CE904BD8-4056-6D40-BAE3-16E1621D219B}" destId="{84447FD3-111D-114B-B8CE-DA5A4F2E129E}" srcOrd="0" destOrd="0" presId="urn:microsoft.com/office/officeart/2005/8/layout/vList3"/>
    <dgm:cxn modelId="{E8304E69-8F8F-B74F-9177-D6281E514245}" type="presParOf" srcId="{CE904BD8-4056-6D40-BAE3-16E1621D219B}" destId="{6FBC3616-8069-0B49-BA4A-1A2A04268614}" srcOrd="1" destOrd="0" presId="urn:microsoft.com/office/officeart/2005/8/layout/vList3"/>
    <dgm:cxn modelId="{3EA75287-4606-394A-98D8-A96CB9F9BB86}" type="presParOf" srcId="{8F2A8539-1854-8146-8C09-FB6093229575}" destId="{E2786275-D790-DF41-B8E3-3250198CE6FF}" srcOrd="1" destOrd="0" presId="urn:microsoft.com/office/officeart/2005/8/layout/vList3"/>
    <dgm:cxn modelId="{E1CB7A35-08F3-D84B-97AA-724F088BFB3B}" type="presParOf" srcId="{8F2A8539-1854-8146-8C09-FB6093229575}" destId="{136C0860-37C3-CC40-8026-46BF39EDB1FE}" srcOrd="2" destOrd="0" presId="urn:microsoft.com/office/officeart/2005/8/layout/vList3"/>
    <dgm:cxn modelId="{DF8C1998-F5B3-C24A-9C6C-B20444CEC638}" type="presParOf" srcId="{136C0860-37C3-CC40-8026-46BF39EDB1FE}" destId="{855B02CF-B1DB-1347-A188-2695E2D728B3}" srcOrd="0" destOrd="0" presId="urn:microsoft.com/office/officeart/2005/8/layout/vList3"/>
    <dgm:cxn modelId="{AD75C149-AF82-4543-8DD5-44A67F941CE6}" type="presParOf" srcId="{136C0860-37C3-CC40-8026-46BF39EDB1FE}" destId="{9D004BCB-C130-5B4A-8141-54079D66602A}" srcOrd="1" destOrd="0" presId="urn:microsoft.com/office/officeart/2005/8/layout/vList3"/>
    <dgm:cxn modelId="{4759A0C2-2461-B04A-870B-7B6A371BFCCC}" type="presParOf" srcId="{8F2A8539-1854-8146-8C09-FB6093229575}" destId="{580DBD50-C303-5249-AB2C-E2F36D35D8A8}" srcOrd="3" destOrd="0" presId="urn:microsoft.com/office/officeart/2005/8/layout/vList3"/>
    <dgm:cxn modelId="{93478740-C669-EB4A-94D9-6341CEF07444}" type="presParOf" srcId="{8F2A8539-1854-8146-8C09-FB6093229575}" destId="{793AF48F-2AC3-0F4C-9A8B-A1E4D48EB885}" srcOrd="4" destOrd="0" presId="urn:microsoft.com/office/officeart/2005/8/layout/vList3"/>
    <dgm:cxn modelId="{12F4072A-9810-A643-AE52-7DCDF9EFE2FC}" type="presParOf" srcId="{793AF48F-2AC3-0F4C-9A8B-A1E4D48EB885}" destId="{4A307738-E610-A14A-A278-023A03114083}" srcOrd="0" destOrd="0" presId="urn:microsoft.com/office/officeart/2005/8/layout/vList3"/>
    <dgm:cxn modelId="{8C4D51FF-E593-A441-9E3F-EE174B5561EF}" type="presParOf" srcId="{793AF48F-2AC3-0F4C-9A8B-A1E4D48EB885}" destId="{700AC588-8B80-9B44-AFA1-AA3D621CA76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129EC-FD98-7048-8B19-178B77E1769B}">
      <dsp:nvSpPr>
        <dsp:cNvPr id="0" name=""/>
        <dsp:cNvSpPr/>
      </dsp:nvSpPr>
      <dsp:spPr>
        <a:xfrm>
          <a:off x="4518252" y="750714"/>
          <a:ext cx="3752698" cy="855694"/>
        </a:xfrm>
        <a:custGeom>
          <a:avLst/>
          <a:gdLst/>
          <a:ahLst/>
          <a:cxnLst/>
          <a:rect l="0" t="0" r="0" b="0"/>
          <a:pathLst>
            <a:path>
              <a:moveTo>
                <a:pt x="0" y="0"/>
              </a:moveTo>
              <a:lnTo>
                <a:pt x="0" y="739812"/>
              </a:lnTo>
              <a:lnTo>
                <a:pt x="3752698" y="739812"/>
              </a:lnTo>
              <a:lnTo>
                <a:pt x="3752698" y="85569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6DDB20-94A3-0D4B-AA1A-BA5E85D2FEC5}">
      <dsp:nvSpPr>
        <dsp:cNvPr id="0" name=""/>
        <dsp:cNvSpPr/>
      </dsp:nvSpPr>
      <dsp:spPr>
        <a:xfrm>
          <a:off x="4518252" y="750714"/>
          <a:ext cx="2223818" cy="855694"/>
        </a:xfrm>
        <a:custGeom>
          <a:avLst/>
          <a:gdLst/>
          <a:ahLst/>
          <a:cxnLst/>
          <a:rect l="0" t="0" r="0" b="0"/>
          <a:pathLst>
            <a:path>
              <a:moveTo>
                <a:pt x="0" y="0"/>
              </a:moveTo>
              <a:lnTo>
                <a:pt x="0" y="739812"/>
              </a:lnTo>
              <a:lnTo>
                <a:pt x="2223818" y="739812"/>
              </a:lnTo>
              <a:lnTo>
                <a:pt x="2223818" y="85569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0E490D-40B8-3449-B74C-8C977A0DB0B3}">
      <dsp:nvSpPr>
        <dsp:cNvPr id="0" name=""/>
        <dsp:cNvSpPr/>
      </dsp:nvSpPr>
      <dsp:spPr>
        <a:xfrm>
          <a:off x="4518252" y="750714"/>
          <a:ext cx="694939" cy="855694"/>
        </a:xfrm>
        <a:custGeom>
          <a:avLst/>
          <a:gdLst/>
          <a:ahLst/>
          <a:cxnLst/>
          <a:rect l="0" t="0" r="0" b="0"/>
          <a:pathLst>
            <a:path>
              <a:moveTo>
                <a:pt x="0" y="0"/>
              </a:moveTo>
              <a:lnTo>
                <a:pt x="0" y="739812"/>
              </a:lnTo>
              <a:lnTo>
                <a:pt x="694939" y="739812"/>
              </a:lnTo>
              <a:lnTo>
                <a:pt x="694939" y="85569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134BCA-2097-4E4C-A149-CB4DAA4AD7A8}">
      <dsp:nvSpPr>
        <dsp:cNvPr id="0" name=""/>
        <dsp:cNvSpPr/>
      </dsp:nvSpPr>
      <dsp:spPr>
        <a:xfrm>
          <a:off x="3684312" y="750714"/>
          <a:ext cx="833939" cy="855694"/>
        </a:xfrm>
        <a:custGeom>
          <a:avLst/>
          <a:gdLst/>
          <a:ahLst/>
          <a:cxnLst/>
          <a:rect l="0" t="0" r="0" b="0"/>
          <a:pathLst>
            <a:path>
              <a:moveTo>
                <a:pt x="833939" y="0"/>
              </a:moveTo>
              <a:lnTo>
                <a:pt x="833939" y="739812"/>
              </a:lnTo>
              <a:lnTo>
                <a:pt x="0" y="739812"/>
              </a:lnTo>
              <a:lnTo>
                <a:pt x="0" y="85569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E3ADD4-DF1C-C34F-9233-E2D544A6DB88}">
      <dsp:nvSpPr>
        <dsp:cNvPr id="0" name=""/>
        <dsp:cNvSpPr/>
      </dsp:nvSpPr>
      <dsp:spPr>
        <a:xfrm>
          <a:off x="2155433" y="750714"/>
          <a:ext cx="2362819" cy="855694"/>
        </a:xfrm>
        <a:custGeom>
          <a:avLst/>
          <a:gdLst/>
          <a:ahLst/>
          <a:cxnLst/>
          <a:rect l="0" t="0" r="0" b="0"/>
          <a:pathLst>
            <a:path>
              <a:moveTo>
                <a:pt x="2362819" y="0"/>
              </a:moveTo>
              <a:lnTo>
                <a:pt x="2362819" y="739812"/>
              </a:lnTo>
              <a:lnTo>
                <a:pt x="0" y="739812"/>
              </a:lnTo>
              <a:lnTo>
                <a:pt x="0" y="85569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5B4084-967D-2F40-8264-3C335128D561}">
      <dsp:nvSpPr>
        <dsp:cNvPr id="0" name=""/>
        <dsp:cNvSpPr/>
      </dsp:nvSpPr>
      <dsp:spPr>
        <a:xfrm>
          <a:off x="626553" y="750714"/>
          <a:ext cx="3891698" cy="855694"/>
        </a:xfrm>
        <a:custGeom>
          <a:avLst/>
          <a:gdLst/>
          <a:ahLst/>
          <a:cxnLst/>
          <a:rect l="0" t="0" r="0" b="0"/>
          <a:pathLst>
            <a:path>
              <a:moveTo>
                <a:pt x="3891698" y="0"/>
              </a:moveTo>
              <a:lnTo>
                <a:pt x="3891698" y="739812"/>
              </a:lnTo>
              <a:lnTo>
                <a:pt x="0" y="739812"/>
              </a:lnTo>
              <a:lnTo>
                <a:pt x="0" y="85569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5548AB-F03A-3D47-B3A5-58C912391555}">
      <dsp:nvSpPr>
        <dsp:cNvPr id="0" name=""/>
        <dsp:cNvSpPr/>
      </dsp:nvSpPr>
      <dsp:spPr>
        <a:xfrm>
          <a:off x="3641951" y="-132039"/>
          <a:ext cx="1752600" cy="88275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EDBA20-4368-C840-B735-DA74C0AA7A09}">
      <dsp:nvSpPr>
        <dsp:cNvPr id="0" name=""/>
        <dsp:cNvSpPr/>
      </dsp:nvSpPr>
      <dsp:spPr>
        <a:xfrm>
          <a:off x="3780940" y="0"/>
          <a:ext cx="1752600" cy="88275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BỐ CỤC</a:t>
          </a:r>
        </a:p>
      </dsp:txBody>
      <dsp:txXfrm>
        <a:off x="3806795" y="25855"/>
        <a:ext cx="1700890" cy="831044"/>
      </dsp:txXfrm>
    </dsp:sp>
    <dsp:sp modelId="{74126AB7-9C89-3142-B95C-55B56282883E}">
      <dsp:nvSpPr>
        <dsp:cNvPr id="0" name=""/>
        <dsp:cNvSpPr/>
      </dsp:nvSpPr>
      <dsp:spPr>
        <a:xfrm>
          <a:off x="1103" y="1606409"/>
          <a:ext cx="1250901" cy="27784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CD98DD-147C-F642-91F5-C2D32A12DBA8}">
      <dsp:nvSpPr>
        <dsp:cNvPr id="0" name=""/>
        <dsp:cNvSpPr/>
      </dsp:nvSpPr>
      <dsp:spPr>
        <a:xfrm>
          <a:off x="140092" y="1738448"/>
          <a:ext cx="1250901" cy="277849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endParaRPr lang="en-US" sz="2800" kern="1200" dirty="0">
            <a:latin typeface="Times New Roman" panose="02020603050405020304" pitchFamily="18" charset="0"/>
            <a:cs typeface="Times New Roman" panose="02020603050405020304" pitchFamily="18" charset="0"/>
          </a:endParaRPr>
        </a:p>
      </dsp:txBody>
      <dsp:txXfrm>
        <a:off x="176730" y="1775086"/>
        <a:ext cx="1177625" cy="2705223"/>
      </dsp:txXfrm>
    </dsp:sp>
    <dsp:sp modelId="{FF48CB76-58D6-5841-B426-0AE604565B6D}">
      <dsp:nvSpPr>
        <dsp:cNvPr id="0" name=""/>
        <dsp:cNvSpPr/>
      </dsp:nvSpPr>
      <dsp:spPr>
        <a:xfrm>
          <a:off x="1529982" y="1606409"/>
          <a:ext cx="1250901" cy="27784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0C6EB9-4B7C-4841-867A-FE0CAC154207}">
      <dsp:nvSpPr>
        <dsp:cNvPr id="0" name=""/>
        <dsp:cNvSpPr/>
      </dsp:nvSpPr>
      <dsp:spPr>
        <a:xfrm>
          <a:off x="1668971" y="1738448"/>
          <a:ext cx="1250901" cy="277849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endParaRPr lang="en-US" sz="2800" kern="1200" dirty="0">
            <a:latin typeface="Times New Roman" panose="02020603050405020304" pitchFamily="18" charset="0"/>
            <a:cs typeface="Times New Roman" panose="02020603050405020304" pitchFamily="18" charset="0"/>
          </a:endParaRPr>
        </a:p>
      </dsp:txBody>
      <dsp:txXfrm>
        <a:off x="1705609" y="1775086"/>
        <a:ext cx="1177625" cy="2705223"/>
      </dsp:txXfrm>
    </dsp:sp>
    <dsp:sp modelId="{61425D30-AD8B-FF4E-ACAA-F9E04D13DC8A}">
      <dsp:nvSpPr>
        <dsp:cNvPr id="0" name=""/>
        <dsp:cNvSpPr/>
      </dsp:nvSpPr>
      <dsp:spPr>
        <a:xfrm>
          <a:off x="3058861" y="1606409"/>
          <a:ext cx="1250901" cy="27784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8902C1-1C23-4743-AC72-C95CF226CF42}">
      <dsp:nvSpPr>
        <dsp:cNvPr id="0" name=""/>
        <dsp:cNvSpPr/>
      </dsp:nvSpPr>
      <dsp:spPr>
        <a:xfrm>
          <a:off x="3197850" y="1738448"/>
          <a:ext cx="1250901" cy="277849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lớn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theo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loại</a:t>
          </a:r>
          <a:endParaRPr lang="en-US" sz="2800" kern="1200" dirty="0">
            <a:latin typeface="Times New Roman" panose="02020603050405020304" pitchFamily="18" charset="0"/>
            <a:cs typeface="Times New Roman" panose="02020603050405020304" pitchFamily="18" charset="0"/>
          </a:endParaRPr>
        </a:p>
      </dsp:txBody>
      <dsp:txXfrm>
        <a:off x="3234488" y="1775086"/>
        <a:ext cx="1177625" cy="2705223"/>
      </dsp:txXfrm>
    </dsp:sp>
    <dsp:sp modelId="{C835DB84-AE0A-664E-BA2A-BA7710FFFB75}">
      <dsp:nvSpPr>
        <dsp:cNvPr id="0" name=""/>
        <dsp:cNvSpPr/>
      </dsp:nvSpPr>
      <dsp:spPr>
        <a:xfrm>
          <a:off x="4587741" y="1606409"/>
          <a:ext cx="1250901" cy="27784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DCA4AA-8BA9-4644-9E31-33BB6F763CEC}">
      <dsp:nvSpPr>
        <dsp:cNvPr id="0" name=""/>
        <dsp:cNvSpPr/>
      </dsp:nvSpPr>
      <dsp:spPr>
        <a:xfrm>
          <a:off x="4726730" y="1738448"/>
          <a:ext cx="1250901" cy="277849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Sổ</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tay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hướng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nghe</a:t>
          </a:r>
          <a:endParaRPr lang="en-US" sz="2800" kern="1200" dirty="0">
            <a:latin typeface="Times New Roman" panose="02020603050405020304" pitchFamily="18" charset="0"/>
            <a:cs typeface="Times New Roman" panose="02020603050405020304" pitchFamily="18" charset="0"/>
          </a:endParaRPr>
        </a:p>
      </dsp:txBody>
      <dsp:txXfrm>
        <a:off x="4763368" y="1775086"/>
        <a:ext cx="1177625" cy="2705223"/>
      </dsp:txXfrm>
    </dsp:sp>
    <dsp:sp modelId="{B80692BB-20B8-5742-A7B7-02939EB68003}">
      <dsp:nvSpPr>
        <dsp:cNvPr id="0" name=""/>
        <dsp:cNvSpPr/>
      </dsp:nvSpPr>
      <dsp:spPr>
        <a:xfrm>
          <a:off x="6116620" y="1606409"/>
          <a:ext cx="1250901" cy="27784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25663D-0595-BF4F-815D-D8F748BEF8D2}">
      <dsp:nvSpPr>
        <dsp:cNvPr id="0" name=""/>
        <dsp:cNvSpPr/>
      </dsp:nvSpPr>
      <dsp:spPr>
        <a:xfrm>
          <a:off x="6255609" y="1738448"/>
          <a:ext cx="1250901" cy="277849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ngữ</a:t>
          </a:r>
          <a:endParaRPr lang="en-US" sz="2800" kern="1200" dirty="0">
            <a:latin typeface="Times New Roman" panose="02020603050405020304" pitchFamily="18" charset="0"/>
            <a:cs typeface="Times New Roman" panose="02020603050405020304" pitchFamily="18" charset="0"/>
          </a:endParaRPr>
        </a:p>
      </dsp:txBody>
      <dsp:txXfrm>
        <a:off x="6292247" y="1775086"/>
        <a:ext cx="1177625" cy="2705223"/>
      </dsp:txXfrm>
    </dsp:sp>
    <dsp:sp modelId="{045C3CFD-5B1A-F64B-9161-46F14BB550A7}">
      <dsp:nvSpPr>
        <dsp:cNvPr id="0" name=""/>
        <dsp:cNvSpPr/>
      </dsp:nvSpPr>
      <dsp:spPr>
        <a:xfrm>
          <a:off x="7645499" y="1606409"/>
          <a:ext cx="1250901" cy="27784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8CD93A-CEE0-8C4E-82EE-A7D8B243B634}">
      <dsp:nvSpPr>
        <dsp:cNvPr id="0" name=""/>
        <dsp:cNvSpPr/>
      </dsp:nvSpPr>
      <dsp:spPr>
        <a:xfrm>
          <a:off x="7784488" y="1738448"/>
          <a:ext cx="1250901" cy="277849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riêng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ngoài</a:t>
          </a:r>
          <a:endParaRPr lang="en-US" sz="2800" kern="1200" dirty="0">
            <a:latin typeface="Times New Roman" panose="02020603050405020304" pitchFamily="18" charset="0"/>
            <a:cs typeface="Times New Roman" panose="02020603050405020304" pitchFamily="18" charset="0"/>
          </a:endParaRPr>
        </a:p>
      </dsp:txBody>
      <dsp:txXfrm>
        <a:off x="7821126" y="1775086"/>
        <a:ext cx="1177625" cy="2705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5CA3C-1B7B-6944-B143-640E5DDFAE6E}">
      <dsp:nvSpPr>
        <dsp:cNvPr id="0" name=""/>
        <dsp:cNvSpPr/>
      </dsp:nvSpPr>
      <dsp:spPr>
        <a:xfrm>
          <a:off x="7427" y="4493480"/>
          <a:ext cx="1560220" cy="123769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Bài</a:t>
          </a:r>
          <a:r>
            <a:rPr lang="en-US" sz="2800" b="1" kern="1200" dirty="0">
              <a:latin typeface="Times New Roman" panose="02020603050405020304" pitchFamily="18" charset="0"/>
              <a:cs typeface="Times New Roman" panose="02020603050405020304" pitchFamily="18" charset="0"/>
            </a:rPr>
            <a:t> </a:t>
          </a:r>
        </a:p>
        <a:p>
          <a:pPr lvl="0" algn="ctr"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mở</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đầu</a:t>
          </a:r>
          <a:endParaRPr lang="en-US" sz="2800" b="1" kern="1200" dirty="0">
            <a:latin typeface="Times New Roman" panose="02020603050405020304" pitchFamily="18" charset="0"/>
            <a:cs typeface="Times New Roman" panose="02020603050405020304" pitchFamily="18" charset="0"/>
          </a:endParaRPr>
        </a:p>
      </dsp:txBody>
      <dsp:txXfrm>
        <a:off x="43678" y="4529731"/>
        <a:ext cx="1487718" cy="1165197"/>
      </dsp:txXfrm>
    </dsp:sp>
    <dsp:sp modelId="{BDD43D06-8AD8-0F45-AFCA-BEAA81189F1B}">
      <dsp:nvSpPr>
        <dsp:cNvPr id="0" name=""/>
        <dsp:cNvSpPr/>
      </dsp:nvSpPr>
      <dsp:spPr>
        <a:xfrm rot="18737228">
          <a:off x="1415924" y="4758893"/>
          <a:ext cx="927534" cy="20699"/>
        </a:xfrm>
        <a:custGeom>
          <a:avLst/>
          <a:gdLst/>
          <a:ahLst/>
          <a:cxnLst/>
          <a:rect l="0" t="0" r="0" b="0"/>
          <a:pathLst>
            <a:path>
              <a:moveTo>
                <a:pt x="0" y="10349"/>
              </a:moveTo>
              <a:lnTo>
                <a:pt x="927534" y="1034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1856503" y="4746055"/>
        <a:ext cx="46376" cy="46376"/>
      </dsp:txXfrm>
    </dsp:sp>
    <dsp:sp modelId="{A4477EFF-8D0A-3D49-AB34-D314C5BBD1C0}">
      <dsp:nvSpPr>
        <dsp:cNvPr id="0" name=""/>
        <dsp:cNvSpPr/>
      </dsp:nvSpPr>
      <dsp:spPr>
        <a:xfrm>
          <a:off x="2191735" y="3817109"/>
          <a:ext cx="1560220" cy="121809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sách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6</a:t>
          </a:r>
        </a:p>
      </dsp:txBody>
      <dsp:txXfrm>
        <a:off x="2227412" y="3852786"/>
        <a:ext cx="1488866" cy="1146741"/>
      </dsp:txXfrm>
    </dsp:sp>
    <dsp:sp modelId="{81EB95DD-E635-6B41-BB58-84E911D267AD}">
      <dsp:nvSpPr>
        <dsp:cNvPr id="0" name=""/>
        <dsp:cNvSpPr/>
      </dsp:nvSpPr>
      <dsp:spPr>
        <a:xfrm rot="18030654">
          <a:off x="3449379" y="3886292"/>
          <a:ext cx="1229240" cy="20699"/>
        </a:xfrm>
        <a:custGeom>
          <a:avLst/>
          <a:gdLst/>
          <a:ahLst/>
          <a:cxnLst/>
          <a:rect l="0" t="0" r="0" b="0"/>
          <a:pathLst>
            <a:path>
              <a:moveTo>
                <a:pt x="0" y="10349"/>
              </a:moveTo>
              <a:lnTo>
                <a:pt x="1229240" y="1034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4033268" y="3865911"/>
        <a:ext cx="61462" cy="61462"/>
      </dsp:txXfrm>
    </dsp:sp>
    <dsp:sp modelId="{C984404B-4AD8-814A-8CFD-9BC457B3E7F0}">
      <dsp:nvSpPr>
        <dsp:cNvPr id="0" name=""/>
        <dsp:cNvSpPr/>
      </dsp:nvSpPr>
      <dsp:spPr>
        <a:xfrm>
          <a:off x="4376044" y="2977071"/>
          <a:ext cx="1560220" cy="780110"/>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endParaRPr lang="en-US" sz="2800" kern="1200" dirty="0">
            <a:latin typeface="Times New Roman" panose="02020603050405020304" pitchFamily="18" charset="0"/>
            <a:cs typeface="Times New Roman" panose="02020603050405020304" pitchFamily="18" charset="0"/>
          </a:endParaRPr>
        </a:p>
      </dsp:txBody>
      <dsp:txXfrm>
        <a:off x="4398893" y="2999920"/>
        <a:ext cx="1514522" cy="734412"/>
      </dsp:txXfrm>
    </dsp:sp>
    <dsp:sp modelId="{1FD06868-550C-914D-9F2C-889380F240A7}">
      <dsp:nvSpPr>
        <dsp:cNvPr id="0" name=""/>
        <dsp:cNvSpPr/>
      </dsp:nvSpPr>
      <dsp:spPr>
        <a:xfrm rot="17009539">
          <a:off x="4910871" y="2056251"/>
          <a:ext cx="2674873" cy="20699"/>
        </a:xfrm>
        <a:custGeom>
          <a:avLst/>
          <a:gdLst/>
          <a:ahLst/>
          <a:cxnLst/>
          <a:rect l="0" t="0" r="0" b="0"/>
          <a:pathLst>
            <a:path>
              <a:moveTo>
                <a:pt x="0" y="10349"/>
              </a:moveTo>
              <a:lnTo>
                <a:pt x="2674873" y="103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6181436" y="1999729"/>
        <a:ext cx="133743" cy="133743"/>
      </dsp:txXfrm>
    </dsp:sp>
    <dsp:sp modelId="{CC21FCB9-D7A9-0247-88E7-4BCCC91FF0EE}">
      <dsp:nvSpPr>
        <dsp:cNvPr id="0" name=""/>
        <dsp:cNvSpPr/>
      </dsp:nvSpPr>
      <dsp:spPr>
        <a:xfrm>
          <a:off x="6560352" y="376021"/>
          <a:ext cx="1560220" cy="78011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Truyện</a:t>
          </a:r>
          <a:endParaRPr lang="en-US" sz="2800" kern="1200" dirty="0">
            <a:latin typeface="Times New Roman" panose="02020603050405020304" pitchFamily="18" charset="0"/>
            <a:cs typeface="Times New Roman" panose="02020603050405020304" pitchFamily="18" charset="0"/>
          </a:endParaRPr>
        </a:p>
      </dsp:txBody>
      <dsp:txXfrm>
        <a:off x="6583201" y="398870"/>
        <a:ext cx="1514522" cy="734412"/>
      </dsp:txXfrm>
    </dsp:sp>
    <dsp:sp modelId="{2A008601-C972-1A46-A279-CABE88CC8A36}">
      <dsp:nvSpPr>
        <dsp:cNvPr id="0" name=""/>
        <dsp:cNvSpPr/>
      </dsp:nvSpPr>
      <dsp:spPr>
        <a:xfrm rot="17406961">
          <a:off x="5340998" y="2504814"/>
          <a:ext cx="1814619" cy="20699"/>
        </a:xfrm>
        <a:custGeom>
          <a:avLst/>
          <a:gdLst/>
          <a:ahLst/>
          <a:cxnLst/>
          <a:rect l="0" t="0" r="0" b="0"/>
          <a:pathLst>
            <a:path>
              <a:moveTo>
                <a:pt x="0" y="10349"/>
              </a:moveTo>
              <a:lnTo>
                <a:pt x="1814619" y="103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6202942" y="2469799"/>
        <a:ext cx="90730" cy="90730"/>
      </dsp:txXfrm>
    </dsp:sp>
    <dsp:sp modelId="{F71DD29A-C231-6D4E-9911-B0ECE85D67F6}">
      <dsp:nvSpPr>
        <dsp:cNvPr id="0" name=""/>
        <dsp:cNvSpPr/>
      </dsp:nvSpPr>
      <dsp:spPr>
        <a:xfrm>
          <a:off x="6560352" y="1273147"/>
          <a:ext cx="1560220" cy="78011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Thơ</a:t>
          </a:r>
          <a:endParaRPr lang="en-US" sz="2800" kern="1200" dirty="0">
            <a:latin typeface="Times New Roman" panose="02020603050405020304" pitchFamily="18" charset="0"/>
            <a:cs typeface="Times New Roman" panose="02020603050405020304" pitchFamily="18" charset="0"/>
          </a:endParaRPr>
        </a:p>
      </dsp:txBody>
      <dsp:txXfrm>
        <a:off x="6583201" y="1295996"/>
        <a:ext cx="1514522" cy="734412"/>
      </dsp:txXfrm>
    </dsp:sp>
    <dsp:sp modelId="{70ABC934-8B1A-0140-A338-BA5E82ADD4BF}">
      <dsp:nvSpPr>
        <dsp:cNvPr id="0" name=""/>
        <dsp:cNvSpPr/>
      </dsp:nvSpPr>
      <dsp:spPr>
        <a:xfrm rot="18463397">
          <a:off x="5738306" y="2953377"/>
          <a:ext cx="1020004" cy="20699"/>
        </a:xfrm>
        <a:custGeom>
          <a:avLst/>
          <a:gdLst/>
          <a:ahLst/>
          <a:cxnLst/>
          <a:rect l="0" t="0" r="0" b="0"/>
          <a:pathLst>
            <a:path>
              <a:moveTo>
                <a:pt x="0" y="10349"/>
              </a:moveTo>
              <a:lnTo>
                <a:pt x="1020004" y="103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6222807" y="2938227"/>
        <a:ext cx="51000" cy="51000"/>
      </dsp:txXfrm>
    </dsp:sp>
    <dsp:sp modelId="{09F4186C-3994-1B47-B13C-7A6369414E19}">
      <dsp:nvSpPr>
        <dsp:cNvPr id="0" name=""/>
        <dsp:cNvSpPr/>
      </dsp:nvSpPr>
      <dsp:spPr>
        <a:xfrm>
          <a:off x="6560352" y="2170274"/>
          <a:ext cx="1560220" cy="78011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Kí</a:t>
          </a:r>
          <a:endParaRPr lang="en-US" sz="2800" kern="1200" dirty="0">
            <a:latin typeface="Times New Roman" panose="02020603050405020304" pitchFamily="18" charset="0"/>
            <a:cs typeface="Times New Roman" panose="02020603050405020304" pitchFamily="18" charset="0"/>
          </a:endParaRPr>
        </a:p>
      </dsp:txBody>
      <dsp:txXfrm>
        <a:off x="6583201" y="2193123"/>
        <a:ext cx="1514522" cy="734412"/>
      </dsp:txXfrm>
    </dsp:sp>
    <dsp:sp modelId="{38D0D9B3-9413-BA4B-88A9-837FEE1A2FF2}">
      <dsp:nvSpPr>
        <dsp:cNvPr id="0" name=""/>
        <dsp:cNvSpPr/>
      </dsp:nvSpPr>
      <dsp:spPr>
        <a:xfrm rot="1114573">
          <a:off x="5919113" y="3461646"/>
          <a:ext cx="658389" cy="20699"/>
        </a:xfrm>
        <a:custGeom>
          <a:avLst/>
          <a:gdLst/>
          <a:ahLst/>
          <a:cxnLst/>
          <a:rect l="0" t="0" r="0" b="0"/>
          <a:pathLst>
            <a:path>
              <a:moveTo>
                <a:pt x="0" y="10349"/>
              </a:moveTo>
              <a:lnTo>
                <a:pt x="658389" y="103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6231848" y="3455537"/>
        <a:ext cx="32919" cy="32919"/>
      </dsp:txXfrm>
    </dsp:sp>
    <dsp:sp modelId="{890E4404-52A1-4843-B79F-8E54ACEC2DB3}">
      <dsp:nvSpPr>
        <dsp:cNvPr id="0" name=""/>
        <dsp:cNvSpPr/>
      </dsp:nvSpPr>
      <dsp:spPr>
        <a:xfrm>
          <a:off x="6560352" y="3067400"/>
          <a:ext cx="1560220" cy="10189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err="1">
              <a:latin typeface="Times New Roman" panose="02020603050405020304" pitchFamily="18" charset="0"/>
              <a:cs typeface="Times New Roman" panose="02020603050405020304" pitchFamily="18" charset="0"/>
            </a:rPr>
            <a:t>Văn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bản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nghị</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luận</a:t>
          </a:r>
          <a:endParaRPr lang="en-US" sz="2600" kern="1200" dirty="0">
            <a:latin typeface="Times New Roman" panose="02020603050405020304" pitchFamily="18" charset="0"/>
            <a:cs typeface="Times New Roman" panose="02020603050405020304" pitchFamily="18" charset="0"/>
          </a:endParaRPr>
        </a:p>
      </dsp:txBody>
      <dsp:txXfrm>
        <a:off x="6590195" y="3097243"/>
        <a:ext cx="1500534" cy="959246"/>
      </dsp:txXfrm>
    </dsp:sp>
    <dsp:sp modelId="{5DFB1BAB-BD9B-0D4F-8B0A-DA238597E869}">
      <dsp:nvSpPr>
        <dsp:cNvPr id="0" name=""/>
        <dsp:cNvSpPr/>
      </dsp:nvSpPr>
      <dsp:spPr>
        <a:xfrm rot="3907178">
          <a:off x="5506626" y="4029621"/>
          <a:ext cx="1483363" cy="20699"/>
        </a:xfrm>
        <a:custGeom>
          <a:avLst/>
          <a:gdLst/>
          <a:ahLst/>
          <a:cxnLst/>
          <a:rect l="0" t="0" r="0" b="0"/>
          <a:pathLst>
            <a:path>
              <a:moveTo>
                <a:pt x="0" y="10349"/>
              </a:moveTo>
              <a:lnTo>
                <a:pt x="1483363" y="103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6211224" y="4002887"/>
        <a:ext cx="74168" cy="74168"/>
      </dsp:txXfrm>
    </dsp:sp>
    <dsp:sp modelId="{1C5C3389-C936-1548-9C92-57204558F7B4}">
      <dsp:nvSpPr>
        <dsp:cNvPr id="0" name=""/>
        <dsp:cNvSpPr/>
      </dsp:nvSpPr>
      <dsp:spPr>
        <a:xfrm>
          <a:off x="6560352" y="4203350"/>
          <a:ext cx="1560220" cy="10189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err="1">
              <a:latin typeface="Times New Roman" panose="02020603050405020304" pitchFamily="18" charset="0"/>
              <a:cs typeface="Times New Roman" panose="02020603050405020304" pitchFamily="18" charset="0"/>
            </a:rPr>
            <a:t>Văn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bản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thông</a:t>
          </a:r>
          <a:r>
            <a:rPr lang="en-US" sz="2600" kern="1200" dirty="0">
              <a:latin typeface="Times New Roman" panose="02020603050405020304" pitchFamily="18" charset="0"/>
              <a:cs typeface="Times New Roman" panose="02020603050405020304" pitchFamily="18" charset="0"/>
            </a:rPr>
            <a:t> tin</a:t>
          </a:r>
        </a:p>
      </dsp:txBody>
      <dsp:txXfrm>
        <a:off x="6590195" y="4233193"/>
        <a:ext cx="1500534" cy="959246"/>
      </dsp:txXfrm>
    </dsp:sp>
    <dsp:sp modelId="{D22A7EA4-6437-2B4B-8FC7-056A1034623F}">
      <dsp:nvSpPr>
        <dsp:cNvPr id="0" name=""/>
        <dsp:cNvSpPr/>
      </dsp:nvSpPr>
      <dsp:spPr>
        <a:xfrm rot="4553031">
          <a:off x="4968853" y="4597596"/>
          <a:ext cx="2558909" cy="20699"/>
        </a:xfrm>
        <a:custGeom>
          <a:avLst/>
          <a:gdLst/>
          <a:ahLst/>
          <a:cxnLst/>
          <a:rect l="0" t="0" r="0" b="0"/>
          <a:pathLst>
            <a:path>
              <a:moveTo>
                <a:pt x="0" y="10349"/>
              </a:moveTo>
              <a:lnTo>
                <a:pt x="2558909" y="103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6184335" y="4543973"/>
        <a:ext cx="127945" cy="127945"/>
      </dsp:txXfrm>
    </dsp:sp>
    <dsp:sp modelId="{A67162EA-64E7-8B47-AD34-05DBFA5D8B02}">
      <dsp:nvSpPr>
        <dsp:cNvPr id="0" name=""/>
        <dsp:cNvSpPr/>
      </dsp:nvSpPr>
      <dsp:spPr>
        <a:xfrm>
          <a:off x="6560352" y="5339299"/>
          <a:ext cx="1560220" cy="10189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err="1">
              <a:latin typeface="Times New Roman" panose="02020603050405020304" pitchFamily="18" charset="0"/>
              <a:cs typeface="Times New Roman" panose="02020603050405020304" pitchFamily="18" charset="0"/>
            </a:rPr>
            <a:t>Rèn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luyện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tiếng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Việt</a:t>
          </a:r>
          <a:endParaRPr lang="en-US" sz="2600" kern="1200" dirty="0">
            <a:latin typeface="Times New Roman" panose="02020603050405020304" pitchFamily="18" charset="0"/>
            <a:cs typeface="Times New Roman" panose="02020603050405020304" pitchFamily="18" charset="0"/>
          </a:endParaRPr>
        </a:p>
      </dsp:txBody>
      <dsp:txXfrm>
        <a:off x="6590195" y="5369142"/>
        <a:ext cx="1500534" cy="959246"/>
      </dsp:txXfrm>
    </dsp:sp>
    <dsp:sp modelId="{9BF67F77-7200-FC4D-A518-D5A8DCDACF3D}">
      <dsp:nvSpPr>
        <dsp:cNvPr id="0" name=""/>
        <dsp:cNvSpPr/>
      </dsp:nvSpPr>
      <dsp:spPr>
        <a:xfrm rot="20727399">
          <a:off x="3741626" y="4334855"/>
          <a:ext cx="644747" cy="20699"/>
        </a:xfrm>
        <a:custGeom>
          <a:avLst/>
          <a:gdLst/>
          <a:ahLst/>
          <a:cxnLst/>
          <a:rect l="0" t="0" r="0" b="0"/>
          <a:pathLst>
            <a:path>
              <a:moveTo>
                <a:pt x="0" y="10349"/>
              </a:moveTo>
              <a:lnTo>
                <a:pt x="644747" y="1034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4047881" y="4329086"/>
        <a:ext cx="32237" cy="32237"/>
      </dsp:txXfrm>
    </dsp:sp>
    <dsp:sp modelId="{84F2593B-A7EB-B644-9B02-486EFA85DB9C}">
      <dsp:nvSpPr>
        <dsp:cNvPr id="0" name=""/>
        <dsp:cNvSpPr/>
      </dsp:nvSpPr>
      <dsp:spPr>
        <a:xfrm>
          <a:off x="4376044" y="3874198"/>
          <a:ext cx="1560220" cy="780110"/>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endParaRPr lang="en-US" sz="2800" kern="1200" dirty="0">
            <a:latin typeface="Times New Roman" panose="02020603050405020304" pitchFamily="18" charset="0"/>
            <a:cs typeface="Times New Roman" panose="02020603050405020304" pitchFamily="18" charset="0"/>
          </a:endParaRPr>
        </a:p>
      </dsp:txBody>
      <dsp:txXfrm>
        <a:off x="4398893" y="3897047"/>
        <a:ext cx="1514522" cy="734412"/>
      </dsp:txXfrm>
    </dsp:sp>
    <dsp:sp modelId="{392B43FB-9808-6845-856C-43C641534C40}">
      <dsp:nvSpPr>
        <dsp:cNvPr id="0" name=""/>
        <dsp:cNvSpPr/>
      </dsp:nvSpPr>
      <dsp:spPr>
        <a:xfrm rot="3310531">
          <a:off x="3517574" y="4864370"/>
          <a:ext cx="1092850" cy="20699"/>
        </a:xfrm>
        <a:custGeom>
          <a:avLst/>
          <a:gdLst/>
          <a:ahLst/>
          <a:cxnLst/>
          <a:rect l="0" t="0" r="0" b="0"/>
          <a:pathLst>
            <a:path>
              <a:moveTo>
                <a:pt x="0" y="10349"/>
              </a:moveTo>
              <a:lnTo>
                <a:pt x="1092850" y="1034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4036678" y="4847399"/>
        <a:ext cx="54642" cy="54642"/>
      </dsp:txXfrm>
    </dsp:sp>
    <dsp:sp modelId="{BCEE043E-BBA6-164D-ABAB-E760FB3D7DBA}">
      <dsp:nvSpPr>
        <dsp:cNvPr id="0" name=""/>
        <dsp:cNvSpPr/>
      </dsp:nvSpPr>
      <dsp:spPr>
        <a:xfrm>
          <a:off x="4376044" y="4771324"/>
          <a:ext cx="1560220" cy="1103918"/>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nghe</a:t>
          </a:r>
          <a:endParaRPr lang="en-US" sz="2800" kern="1200" dirty="0">
            <a:latin typeface="Times New Roman" panose="02020603050405020304" pitchFamily="18" charset="0"/>
            <a:cs typeface="Times New Roman" panose="02020603050405020304" pitchFamily="18" charset="0"/>
          </a:endParaRPr>
        </a:p>
      </dsp:txBody>
      <dsp:txXfrm>
        <a:off x="4408377" y="4803657"/>
        <a:ext cx="1495554" cy="1039252"/>
      </dsp:txXfrm>
    </dsp:sp>
    <dsp:sp modelId="{0CA8BEA0-8701-F84D-8BB9-1EB45C8A4034}">
      <dsp:nvSpPr>
        <dsp:cNvPr id="0" name=""/>
        <dsp:cNvSpPr/>
      </dsp:nvSpPr>
      <dsp:spPr>
        <a:xfrm rot="2815647">
          <a:off x="1422768" y="5435758"/>
          <a:ext cx="913847" cy="20699"/>
        </a:xfrm>
        <a:custGeom>
          <a:avLst/>
          <a:gdLst/>
          <a:ahLst/>
          <a:cxnLst/>
          <a:rect l="0" t="0" r="0" b="0"/>
          <a:pathLst>
            <a:path>
              <a:moveTo>
                <a:pt x="0" y="10349"/>
              </a:moveTo>
              <a:lnTo>
                <a:pt x="913847" y="1034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latin typeface="Times New Roman" panose="02020603050405020304" pitchFamily="18" charset="0"/>
            <a:cs typeface="Times New Roman" panose="02020603050405020304" pitchFamily="18" charset="0"/>
          </a:endParaRPr>
        </a:p>
      </dsp:txBody>
      <dsp:txXfrm>
        <a:off x="1856845" y="5423262"/>
        <a:ext cx="45692" cy="45692"/>
      </dsp:txXfrm>
    </dsp:sp>
    <dsp:sp modelId="{099217EE-64A5-F244-B497-E381279ADC8C}">
      <dsp:nvSpPr>
        <dsp:cNvPr id="0" name=""/>
        <dsp:cNvSpPr/>
      </dsp:nvSpPr>
      <dsp:spPr>
        <a:xfrm>
          <a:off x="2191735" y="5152221"/>
          <a:ext cx="1560220" cy="125532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Cấu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6</a:t>
          </a:r>
        </a:p>
      </dsp:txBody>
      <dsp:txXfrm>
        <a:off x="2228502" y="5188988"/>
        <a:ext cx="1486686" cy="1181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C3616-8069-0B49-BA4A-1A2A04268614}">
      <dsp:nvSpPr>
        <dsp:cNvPr id="0" name=""/>
        <dsp:cNvSpPr/>
      </dsp:nvSpPr>
      <dsp:spPr>
        <a:xfrm rot="10800000">
          <a:off x="568954" y="1928"/>
          <a:ext cx="11054091" cy="154761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3842" tIns="114300" rIns="213360" bIns="114300" numCol="1" spcCol="1270" anchor="ctr" anchorCtr="0">
          <a:noAutofit/>
        </a:bodyPr>
        <a:lstStyle/>
        <a:p>
          <a:pPr lvl="0" algn="ctr" defTabSz="1333500">
            <a:lnSpc>
              <a:spcPct val="100000"/>
            </a:lnSpc>
            <a:spcBef>
              <a:spcPct val="0"/>
            </a:spcBef>
            <a:spcAft>
              <a:spcPct val="35000"/>
            </a:spcAft>
          </a:pPr>
          <a:r>
            <a:rPr lang="en-US" sz="3000" b="1" u="sng" kern="1200" dirty="0" err="1">
              <a:latin typeface="Times New Roman" panose="02020603050405020304" pitchFamily="18" charset="0"/>
              <a:cs typeface="Times New Roman" panose="02020603050405020304" pitchFamily="18" charset="0"/>
            </a:rPr>
            <a:t>Nhóm</a:t>
          </a:r>
          <a:r>
            <a:rPr lang="en-US" sz="3000" b="1" u="sng" kern="1200" dirty="0">
              <a:latin typeface="Times New Roman" panose="02020603050405020304" pitchFamily="18" charset="0"/>
              <a:cs typeface="Times New Roman" panose="02020603050405020304" pitchFamily="18" charset="0"/>
            </a:rPr>
            <a:t> 1+4:</a:t>
          </a:r>
          <a:r>
            <a:rPr lang="en-US" sz="3000" b="0"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Truyện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Sách</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Ngữ</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6 </a:t>
          </a:r>
          <a:r>
            <a:rPr lang="en-US" sz="3000" b="0" i="1" kern="1200" dirty="0" err="1">
              <a:latin typeface="Times New Roman" panose="02020603050405020304" pitchFamily="18" charset="0"/>
              <a:cs typeface="Times New Roman" panose="02020603050405020304" pitchFamily="18" charset="0"/>
            </a:rPr>
            <a:t>hướng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dẫn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em</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đọc</a:t>
          </a:r>
          <a:r>
            <a:rPr lang="en-US" sz="3000" b="0" i="1"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hiểu</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những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thể</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loại</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truyện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nào</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Nội</a:t>
          </a:r>
          <a:r>
            <a:rPr lang="en-US" sz="3000" b="0" i="1" kern="1200" dirty="0">
              <a:latin typeface="Times New Roman" panose="02020603050405020304" pitchFamily="18" charset="0"/>
              <a:cs typeface="Times New Roman" panose="02020603050405020304" pitchFamily="18" charset="0"/>
            </a:rPr>
            <a:t> dung, </a:t>
          </a:r>
          <a:r>
            <a:rPr lang="en-US" sz="3000" b="0" i="1" kern="1200" dirty="0" err="1">
              <a:latin typeface="Times New Roman" panose="02020603050405020304" pitchFamily="18" charset="0"/>
              <a:cs typeface="Times New Roman" panose="02020603050405020304" pitchFamily="18" charset="0"/>
            </a:rPr>
            <a:t>chủ</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đề</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chính</a:t>
          </a:r>
          <a:r>
            <a:rPr lang="en-US" sz="3000" b="0" i="1"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của</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các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truyện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a:t>
          </a:r>
          <a:r>
            <a:rPr lang="en-US" sz="3000" b="0" kern="1200" dirty="0">
              <a:latin typeface="Times New Roman" panose="02020603050405020304" pitchFamily="18" charset="0"/>
              <a:cs typeface="Times New Roman" panose="02020603050405020304" pitchFamily="18" charset="0"/>
            </a:rPr>
            <a:t> </a:t>
          </a:r>
        </a:p>
      </dsp:txBody>
      <dsp:txXfrm rot="10800000">
        <a:off x="955859" y="1928"/>
        <a:ext cx="10667186" cy="1547619"/>
      </dsp:txXfrm>
    </dsp:sp>
    <dsp:sp modelId="{84447FD3-111D-114B-B8CE-DA5A4F2E129E}">
      <dsp:nvSpPr>
        <dsp:cNvPr id="0" name=""/>
        <dsp:cNvSpPr/>
      </dsp:nvSpPr>
      <dsp:spPr>
        <a:xfrm>
          <a:off x="444428" y="98520"/>
          <a:ext cx="1392019" cy="139201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004BCB-C130-5B4A-8141-54079D66602A}">
      <dsp:nvSpPr>
        <dsp:cNvPr id="0" name=""/>
        <dsp:cNvSpPr/>
      </dsp:nvSpPr>
      <dsp:spPr>
        <a:xfrm rot="10800000">
          <a:off x="568954" y="1965075"/>
          <a:ext cx="11054091" cy="162923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3842" tIns="114300" rIns="213360" bIns="114300" numCol="1" spcCol="1270" anchor="ctr" anchorCtr="0">
          <a:noAutofit/>
        </a:bodyPr>
        <a:lstStyle/>
        <a:p>
          <a:pPr lvl="0" algn="ctr" defTabSz="1333500">
            <a:lnSpc>
              <a:spcPct val="100000"/>
            </a:lnSpc>
            <a:spcBef>
              <a:spcPct val="0"/>
            </a:spcBef>
            <a:spcAft>
              <a:spcPct val="35000"/>
            </a:spcAft>
          </a:pPr>
          <a:r>
            <a:rPr lang="en-US" sz="3000" b="1" u="sng" kern="1200" dirty="0" err="1">
              <a:latin typeface="Times New Roman" panose="02020603050405020304" pitchFamily="18" charset="0"/>
              <a:cs typeface="Times New Roman" panose="02020603050405020304" pitchFamily="18" charset="0"/>
            </a:rPr>
            <a:t>Nhóm</a:t>
          </a:r>
          <a:r>
            <a:rPr lang="en-US" sz="3000" b="1" u="sng" kern="1200" dirty="0">
              <a:latin typeface="Times New Roman" panose="02020603050405020304" pitchFamily="18" charset="0"/>
              <a:cs typeface="Times New Roman" panose="02020603050405020304" pitchFamily="18" charset="0"/>
            </a:rPr>
            <a:t> 2+5:</a:t>
          </a:r>
          <a:r>
            <a:rPr lang="en-US" sz="3000" b="0"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Thơ</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Sách</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Ngữ</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6 </a:t>
          </a:r>
          <a:r>
            <a:rPr lang="en-US" sz="3000" b="0" i="1" kern="1200" dirty="0" err="1">
              <a:latin typeface="Times New Roman" panose="02020603050405020304" pitchFamily="18" charset="0"/>
              <a:cs typeface="Times New Roman" panose="02020603050405020304" pitchFamily="18" charset="0"/>
            </a:rPr>
            <a:t>hướng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dẫn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em</a:t>
          </a:r>
          <a:r>
            <a:rPr lang="en-US" sz="3000" b="0" i="1"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đọc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hiểu</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những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thể</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loại</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thơ</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nào</a:t>
          </a:r>
          <a:r>
            <a:rPr lang="en-US" sz="3000" b="0" i="1"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Nội</a:t>
          </a:r>
          <a:r>
            <a:rPr lang="en-US" sz="3000" b="0" i="1" kern="1200" dirty="0">
              <a:latin typeface="Times New Roman" panose="02020603050405020304" pitchFamily="18" charset="0"/>
              <a:cs typeface="Times New Roman" panose="02020603050405020304" pitchFamily="18" charset="0"/>
            </a:rPr>
            <a:t> dung, </a:t>
          </a:r>
          <a:r>
            <a:rPr lang="en-US" sz="3000" b="0" i="1" kern="1200" dirty="0" err="1">
              <a:latin typeface="Times New Roman" panose="02020603050405020304" pitchFamily="18" charset="0"/>
              <a:cs typeface="Times New Roman" panose="02020603050405020304" pitchFamily="18" charset="0"/>
            </a:rPr>
            <a:t>chủ</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đề</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chính</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của</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các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thơ</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a:t>
          </a:r>
          <a:endParaRPr lang="en-US" sz="3000" b="0" kern="1200" dirty="0">
            <a:latin typeface="Times New Roman" panose="02020603050405020304" pitchFamily="18" charset="0"/>
            <a:cs typeface="Times New Roman" panose="02020603050405020304" pitchFamily="18" charset="0"/>
          </a:endParaRPr>
        </a:p>
      </dsp:txBody>
      <dsp:txXfrm rot="10800000">
        <a:off x="976262" y="1965075"/>
        <a:ext cx="10646783" cy="1629233"/>
      </dsp:txXfrm>
    </dsp:sp>
    <dsp:sp modelId="{855B02CF-B1DB-1347-A188-2695E2D728B3}">
      <dsp:nvSpPr>
        <dsp:cNvPr id="0" name=""/>
        <dsp:cNvSpPr/>
      </dsp:nvSpPr>
      <dsp:spPr>
        <a:xfrm>
          <a:off x="444428" y="2102474"/>
          <a:ext cx="1392019" cy="139201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0AC588-8B80-9B44-AFA1-AA3D621CA762}">
      <dsp:nvSpPr>
        <dsp:cNvPr id="0" name=""/>
        <dsp:cNvSpPr/>
      </dsp:nvSpPr>
      <dsp:spPr>
        <a:xfrm rot="10800000">
          <a:off x="568954" y="3914316"/>
          <a:ext cx="11054091" cy="1563042"/>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3842" tIns="114300" rIns="213360" bIns="114300" numCol="1" spcCol="1270" anchor="ctr" anchorCtr="0">
          <a:noAutofit/>
        </a:bodyPr>
        <a:lstStyle/>
        <a:p>
          <a:pPr lvl="0" algn="ctr" defTabSz="1333500">
            <a:lnSpc>
              <a:spcPct val="100000"/>
            </a:lnSpc>
            <a:spcBef>
              <a:spcPct val="0"/>
            </a:spcBef>
            <a:spcAft>
              <a:spcPct val="35000"/>
            </a:spcAft>
          </a:pPr>
          <a:r>
            <a:rPr lang="en-US" sz="3000" b="1" u="sng" kern="1200" dirty="0" err="1">
              <a:latin typeface="Times New Roman" panose="02020603050405020304" pitchFamily="18" charset="0"/>
              <a:cs typeface="Times New Roman" panose="02020603050405020304" pitchFamily="18" charset="0"/>
            </a:rPr>
            <a:t>Nhóm</a:t>
          </a:r>
          <a:r>
            <a:rPr lang="en-US" sz="3000" b="1" u="sng" kern="1200" dirty="0">
              <a:latin typeface="Times New Roman" panose="02020603050405020304" pitchFamily="18" charset="0"/>
              <a:cs typeface="Times New Roman" panose="02020603050405020304" pitchFamily="18" charset="0"/>
            </a:rPr>
            <a:t> 3+6:</a:t>
          </a:r>
          <a:r>
            <a:rPr lang="en-US" sz="3000" b="0"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Kí</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Sách</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Ngữ</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6 </a:t>
          </a:r>
          <a:r>
            <a:rPr lang="en-US" sz="3000" b="0" i="1" kern="1200" dirty="0" err="1">
              <a:latin typeface="Times New Roman" panose="02020603050405020304" pitchFamily="18" charset="0"/>
              <a:cs typeface="Times New Roman" panose="02020603050405020304" pitchFamily="18" charset="0"/>
            </a:rPr>
            <a:t>hướng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dẫn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em</a:t>
          </a:r>
          <a:r>
            <a:rPr lang="en-US" sz="3000" b="0" i="1"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đọc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hiểu</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những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thể</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loại</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kí</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nào</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Nội</a:t>
          </a:r>
          <a:r>
            <a:rPr lang="en-US" sz="3000" b="0" i="1" kern="1200" dirty="0">
              <a:latin typeface="Times New Roman" panose="02020603050405020304" pitchFamily="18" charset="0"/>
              <a:cs typeface="Times New Roman" panose="02020603050405020304" pitchFamily="18" charset="0"/>
            </a:rPr>
            <a:t> dung, </a:t>
          </a:r>
          <a:r>
            <a:rPr lang="en-US" sz="3000" b="0" i="1" kern="1200" dirty="0" err="1">
              <a:latin typeface="Times New Roman" panose="02020603050405020304" pitchFamily="18" charset="0"/>
              <a:cs typeface="Times New Roman" panose="02020603050405020304" pitchFamily="18" charset="0"/>
            </a:rPr>
            <a:t>chủ</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đề</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chính</a:t>
          </a:r>
          <a:r>
            <a:rPr lang="en-US" sz="3000" b="0" i="1"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của</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các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kí</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a:t>
          </a:r>
          <a:endParaRPr lang="en-US" sz="3000" b="0" kern="1200" dirty="0">
            <a:latin typeface="Times New Roman" panose="02020603050405020304" pitchFamily="18" charset="0"/>
            <a:cs typeface="Times New Roman" panose="02020603050405020304" pitchFamily="18" charset="0"/>
          </a:endParaRPr>
        </a:p>
      </dsp:txBody>
      <dsp:txXfrm rot="10800000">
        <a:off x="959714" y="3914316"/>
        <a:ext cx="10663331" cy="1563042"/>
      </dsp:txXfrm>
    </dsp:sp>
    <dsp:sp modelId="{4A307738-E610-A14A-A278-023A03114083}">
      <dsp:nvSpPr>
        <dsp:cNvPr id="0" name=""/>
        <dsp:cNvSpPr/>
      </dsp:nvSpPr>
      <dsp:spPr>
        <a:xfrm>
          <a:off x="444428" y="4114140"/>
          <a:ext cx="1392019" cy="139201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C3616-8069-0B49-BA4A-1A2A04268614}">
      <dsp:nvSpPr>
        <dsp:cNvPr id="0" name=""/>
        <dsp:cNvSpPr/>
      </dsp:nvSpPr>
      <dsp:spPr>
        <a:xfrm rot="10800000">
          <a:off x="568954" y="1928"/>
          <a:ext cx="11054091" cy="154761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3842" tIns="114300" rIns="213360" bIns="114300" numCol="1" spcCol="1270" anchor="ctr" anchorCtr="0">
          <a:noAutofit/>
        </a:bodyPr>
        <a:lstStyle/>
        <a:p>
          <a:pPr lvl="0" algn="ctr" defTabSz="1333500">
            <a:lnSpc>
              <a:spcPct val="100000"/>
            </a:lnSpc>
            <a:spcBef>
              <a:spcPct val="0"/>
            </a:spcBef>
            <a:spcAft>
              <a:spcPct val="35000"/>
            </a:spcAft>
          </a:pPr>
          <a:r>
            <a:rPr lang="en-US" sz="3000" b="1" u="sng" kern="1200" dirty="0" err="1">
              <a:latin typeface="Times New Roman" panose="02020603050405020304" pitchFamily="18" charset="0"/>
              <a:cs typeface="Times New Roman" panose="02020603050405020304" pitchFamily="18" charset="0"/>
            </a:rPr>
            <a:t>Nhóm</a:t>
          </a:r>
          <a:r>
            <a:rPr lang="en-US" sz="3000" b="1" u="sng" kern="1200" dirty="0">
              <a:latin typeface="Times New Roman" panose="02020603050405020304" pitchFamily="18" charset="0"/>
              <a:cs typeface="Times New Roman" panose="02020603050405020304" pitchFamily="18" charset="0"/>
            </a:rPr>
            <a:t> 1+4:</a:t>
          </a:r>
          <a:r>
            <a:rPr lang="en-US" sz="3000" b="0"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nghị</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luận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Nội</a:t>
          </a:r>
          <a:r>
            <a:rPr lang="en-US" sz="3000" b="0" i="1" kern="1200" dirty="0">
              <a:latin typeface="Times New Roman" panose="02020603050405020304" pitchFamily="18" charset="0"/>
              <a:cs typeface="Times New Roman" panose="02020603050405020304" pitchFamily="18" charset="0"/>
            </a:rPr>
            <a:t> dung </a:t>
          </a:r>
          <a:r>
            <a:rPr lang="en-US" sz="3000" b="0" i="1" kern="1200" dirty="0" err="1">
              <a:latin typeface="Times New Roman" panose="02020603050405020304" pitchFamily="18" charset="0"/>
              <a:cs typeface="Times New Roman" panose="02020603050405020304" pitchFamily="18" charset="0"/>
            </a:rPr>
            <a:t>của</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mỗi</a:t>
          </a:r>
          <a:r>
            <a:rPr lang="en-US" sz="3000" b="0" i="1"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trong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phần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Đọc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hiểu</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nghị</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luận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a:t>
          </a:r>
          <a:endParaRPr lang="en-US" sz="3000" b="0" kern="1200" dirty="0">
            <a:latin typeface="Times New Roman" panose="02020603050405020304" pitchFamily="18" charset="0"/>
            <a:cs typeface="Times New Roman" panose="02020603050405020304" pitchFamily="18" charset="0"/>
          </a:endParaRPr>
        </a:p>
      </dsp:txBody>
      <dsp:txXfrm rot="10800000">
        <a:off x="955859" y="1928"/>
        <a:ext cx="10667186" cy="1547619"/>
      </dsp:txXfrm>
    </dsp:sp>
    <dsp:sp modelId="{84447FD3-111D-114B-B8CE-DA5A4F2E129E}">
      <dsp:nvSpPr>
        <dsp:cNvPr id="0" name=""/>
        <dsp:cNvSpPr/>
      </dsp:nvSpPr>
      <dsp:spPr>
        <a:xfrm>
          <a:off x="444428" y="98520"/>
          <a:ext cx="1392019" cy="139201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004BCB-C130-5B4A-8141-54079D66602A}">
      <dsp:nvSpPr>
        <dsp:cNvPr id="0" name=""/>
        <dsp:cNvSpPr/>
      </dsp:nvSpPr>
      <dsp:spPr>
        <a:xfrm rot="10800000">
          <a:off x="568954" y="1965075"/>
          <a:ext cx="11054091" cy="162923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3842" tIns="114300" rIns="213360" bIns="114300" numCol="1" spcCol="1270" anchor="ctr" anchorCtr="0">
          <a:noAutofit/>
        </a:bodyPr>
        <a:lstStyle/>
        <a:p>
          <a:pPr lvl="0" algn="ctr" defTabSz="1333500">
            <a:lnSpc>
              <a:spcPct val="100000"/>
            </a:lnSpc>
            <a:spcBef>
              <a:spcPct val="0"/>
            </a:spcBef>
            <a:spcAft>
              <a:spcPct val="35000"/>
            </a:spcAft>
          </a:pPr>
          <a:r>
            <a:rPr lang="en-US" sz="3000" b="1" u="sng" kern="1200" dirty="0" err="1">
              <a:latin typeface="Times New Roman" panose="02020603050405020304" pitchFamily="18" charset="0"/>
              <a:cs typeface="Times New Roman" panose="02020603050405020304" pitchFamily="18" charset="0"/>
            </a:rPr>
            <a:t>Nhóm</a:t>
          </a:r>
          <a:r>
            <a:rPr lang="en-US" sz="3000" b="1" u="sng" kern="1200" dirty="0">
              <a:latin typeface="Times New Roman" panose="02020603050405020304" pitchFamily="18" charset="0"/>
              <a:cs typeface="Times New Roman" panose="02020603050405020304" pitchFamily="18" charset="0"/>
            </a:rPr>
            <a:t> 2+5:</a:t>
          </a:r>
          <a:r>
            <a:rPr lang="en-US" sz="3000" b="0"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thông</a:t>
          </a:r>
          <a:r>
            <a:rPr lang="en-US" sz="3000" b="0" i="1" kern="1200" dirty="0">
              <a:latin typeface="Times New Roman" panose="02020603050405020304" pitchFamily="18" charset="0"/>
              <a:cs typeface="Times New Roman" panose="02020603050405020304" pitchFamily="18" charset="0"/>
            </a:rPr>
            <a:t> tin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Nội</a:t>
          </a:r>
          <a:r>
            <a:rPr lang="en-US" sz="3000" b="0" i="1" kern="1200" dirty="0">
              <a:latin typeface="Times New Roman" panose="02020603050405020304" pitchFamily="18" charset="0"/>
              <a:cs typeface="Times New Roman" panose="02020603050405020304" pitchFamily="18" charset="0"/>
            </a:rPr>
            <a:t> dung </a:t>
          </a:r>
          <a:r>
            <a:rPr lang="en-US" sz="3000" b="0" i="1" kern="1200" dirty="0" err="1">
              <a:latin typeface="Times New Roman" panose="02020603050405020304" pitchFamily="18" charset="0"/>
              <a:cs typeface="Times New Roman" panose="02020603050405020304" pitchFamily="18" charset="0"/>
            </a:rPr>
            <a:t>của</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mỗi</a:t>
          </a:r>
          <a:r>
            <a:rPr lang="en-US" sz="3000" b="0" i="1"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trong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phần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Đọc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hiểu</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thông</a:t>
          </a:r>
          <a:r>
            <a:rPr lang="en-US" sz="3000" b="0" i="1" kern="1200" dirty="0">
              <a:latin typeface="Times New Roman" panose="02020603050405020304" pitchFamily="18" charset="0"/>
              <a:cs typeface="Times New Roman" panose="02020603050405020304" pitchFamily="18" charset="0"/>
            </a:rPr>
            <a:t> tin”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 ?</a:t>
          </a:r>
          <a:endParaRPr lang="en-US" sz="3000" b="0" kern="1200" dirty="0">
            <a:latin typeface="Times New Roman" panose="02020603050405020304" pitchFamily="18" charset="0"/>
            <a:cs typeface="Times New Roman" panose="02020603050405020304" pitchFamily="18" charset="0"/>
          </a:endParaRPr>
        </a:p>
      </dsp:txBody>
      <dsp:txXfrm rot="10800000">
        <a:off x="976262" y="1965075"/>
        <a:ext cx="10646783" cy="1629233"/>
      </dsp:txXfrm>
    </dsp:sp>
    <dsp:sp modelId="{855B02CF-B1DB-1347-A188-2695E2D728B3}">
      <dsp:nvSpPr>
        <dsp:cNvPr id="0" name=""/>
        <dsp:cNvSpPr/>
      </dsp:nvSpPr>
      <dsp:spPr>
        <a:xfrm>
          <a:off x="444428" y="2102474"/>
          <a:ext cx="1392019" cy="139201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0AC588-8B80-9B44-AFA1-AA3D621CA762}">
      <dsp:nvSpPr>
        <dsp:cNvPr id="0" name=""/>
        <dsp:cNvSpPr/>
      </dsp:nvSpPr>
      <dsp:spPr>
        <a:xfrm rot="10800000">
          <a:off x="568954" y="3914316"/>
          <a:ext cx="11054091" cy="1563042"/>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3842" tIns="114300" rIns="213360" bIns="114300" numCol="1" spcCol="1270" anchor="ctr" anchorCtr="0">
          <a:noAutofit/>
        </a:bodyPr>
        <a:lstStyle/>
        <a:p>
          <a:pPr lvl="0" algn="ctr" defTabSz="1333500">
            <a:lnSpc>
              <a:spcPct val="100000"/>
            </a:lnSpc>
            <a:spcBef>
              <a:spcPct val="0"/>
            </a:spcBef>
            <a:spcAft>
              <a:spcPct val="35000"/>
            </a:spcAft>
          </a:pPr>
          <a:r>
            <a:rPr lang="en-US" sz="3000" b="1" u="sng" kern="1200" dirty="0" err="1">
              <a:latin typeface="Times New Roman" panose="02020603050405020304" pitchFamily="18" charset="0"/>
              <a:cs typeface="Times New Roman" panose="02020603050405020304" pitchFamily="18" charset="0"/>
            </a:rPr>
            <a:t>Nhóm</a:t>
          </a:r>
          <a:r>
            <a:rPr lang="en-US" sz="3000" b="1" u="sng" kern="1200" dirty="0">
              <a:latin typeface="Times New Roman" panose="02020603050405020304" pitchFamily="18" charset="0"/>
              <a:cs typeface="Times New Roman" panose="02020603050405020304" pitchFamily="18" charset="0"/>
            </a:rPr>
            <a:t> 3+6:</a:t>
          </a:r>
          <a:r>
            <a:rPr lang="en-US" sz="3000" b="0"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Sách</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Ngữ</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6 </a:t>
          </a:r>
          <a:r>
            <a:rPr lang="en-US" sz="3000" b="0" i="1" kern="1200" dirty="0" err="1">
              <a:latin typeface="Times New Roman" panose="02020603050405020304" pitchFamily="18" charset="0"/>
              <a:cs typeface="Times New Roman" panose="02020603050405020304" pitchFamily="18" charset="0"/>
            </a:rPr>
            <a:t>có</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những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loại</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bài</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tập</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tiếng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Việt</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nào</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Bài</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tập</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vận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dụng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kiến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thức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tiếng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Việt</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nhằm</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mục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đích</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phục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vụ</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các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hoạt</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động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nào</a:t>
          </a:r>
          <a:r>
            <a:rPr lang="en-US" sz="3000" b="0" i="1" kern="1200" dirty="0">
              <a:latin typeface="Times New Roman" panose="02020603050405020304" pitchFamily="18" charset="0"/>
              <a:cs typeface="Times New Roman" panose="02020603050405020304" pitchFamily="18" charset="0"/>
            </a:rPr>
            <a:t>?</a:t>
          </a:r>
          <a:endParaRPr lang="en-US" sz="3000" b="0" kern="1200" dirty="0">
            <a:latin typeface="Times New Roman" panose="02020603050405020304" pitchFamily="18" charset="0"/>
            <a:cs typeface="Times New Roman" panose="02020603050405020304" pitchFamily="18" charset="0"/>
          </a:endParaRPr>
        </a:p>
      </dsp:txBody>
      <dsp:txXfrm rot="10800000">
        <a:off x="959714" y="3914316"/>
        <a:ext cx="10663331" cy="1563042"/>
      </dsp:txXfrm>
    </dsp:sp>
    <dsp:sp modelId="{4A307738-E610-A14A-A278-023A03114083}">
      <dsp:nvSpPr>
        <dsp:cNvPr id="0" name=""/>
        <dsp:cNvSpPr/>
      </dsp:nvSpPr>
      <dsp:spPr>
        <a:xfrm>
          <a:off x="444428" y="4114140"/>
          <a:ext cx="1392019" cy="139201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C3616-8069-0B49-BA4A-1A2A04268614}">
      <dsp:nvSpPr>
        <dsp:cNvPr id="0" name=""/>
        <dsp:cNvSpPr/>
      </dsp:nvSpPr>
      <dsp:spPr>
        <a:xfrm rot="10800000">
          <a:off x="568954" y="1928"/>
          <a:ext cx="11054091" cy="154761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3842" tIns="114300" rIns="213360" bIns="114300" numCol="1" spcCol="1270" anchor="ctr" anchorCtr="0">
          <a:noAutofit/>
        </a:bodyPr>
        <a:lstStyle/>
        <a:p>
          <a:pPr lvl="0" algn="ctr" defTabSz="1333500">
            <a:lnSpc>
              <a:spcPct val="100000"/>
            </a:lnSpc>
            <a:spcBef>
              <a:spcPct val="0"/>
            </a:spcBef>
            <a:spcAft>
              <a:spcPct val="35000"/>
            </a:spcAft>
          </a:pPr>
          <a:r>
            <a:rPr lang="en-US" sz="3000" b="1" u="sng" kern="1200" dirty="0" err="1">
              <a:latin typeface="Times New Roman" panose="02020603050405020304" pitchFamily="18" charset="0"/>
              <a:cs typeface="Times New Roman" panose="02020603050405020304" pitchFamily="18" charset="0"/>
            </a:rPr>
            <a:t>Nhóm</a:t>
          </a:r>
          <a:r>
            <a:rPr lang="en-US" sz="3000" b="1" u="sng" kern="1200" dirty="0">
              <a:latin typeface="Times New Roman" panose="02020603050405020304" pitchFamily="18" charset="0"/>
              <a:cs typeface="Times New Roman" panose="02020603050405020304" pitchFamily="18" charset="0"/>
            </a:rPr>
            <a:t> 1+4:</a:t>
          </a:r>
          <a:r>
            <a:rPr lang="en-US" sz="3000" b="0"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Sách</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Ngữ</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6 </a:t>
          </a:r>
          <a:r>
            <a:rPr lang="en-US" sz="3000" b="0" i="1" kern="1200" dirty="0" err="1">
              <a:latin typeface="Times New Roman" panose="02020603050405020304" pitchFamily="18" charset="0"/>
              <a:cs typeface="Times New Roman" panose="02020603050405020304" pitchFamily="18" charset="0"/>
            </a:rPr>
            <a:t>rèn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luyện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cho</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em</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viết</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các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kiểu</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nào</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Kiểu</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bản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nào</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chưa</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được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học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ở</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cấp</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Tiểu</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học</a:t>
          </a:r>
          <a:r>
            <a:rPr lang="en-US" sz="3000" b="0" i="1" kern="1200" dirty="0">
              <a:latin typeface="Times New Roman" panose="02020603050405020304" pitchFamily="18" charset="0"/>
              <a:cs typeface="Times New Roman" panose="02020603050405020304" pitchFamily="18" charset="0"/>
            </a:rPr>
            <a:t>?</a:t>
          </a:r>
          <a:endParaRPr lang="en-US" sz="3000" b="0" kern="1200" dirty="0">
            <a:latin typeface="Times New Roman" panose="02020603050405020304" pitchFamily="18" charset="0"/>
            <a:cs typeface="Times New Roman" panose="02020603050405020304" pitchFamily="18" charset="0"/>
          </a:endParaRPr>
        </a:p>
      </dsp:txBody>
      <dsp:txXfrm rot="10800000">
        <a:off x="955859" y="1928"/>
        <a:ext cx="10667186" cy="1547619"/>
      </dsp:txXfrm>
    </dsp:sp>
    <dsp:sp modelId="{84447FD3-111D-114B-B8CE-DA5A4F2E129E}">
      <dsp:nvSpPr>
        <dsp:cNvPr id="0" name=""/>
        <dsp:cNvSpPr/>
      </dsp:nvSpPr>
      <dsp:spPr>
        <a:xfrm>
          <a:off x="444428" y="98520"/>
          <a:ext cx="1392019" cy="139201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004BCB-C130-5B4A-8141-54079D66602A}">
      <dsp:nvSpPr>
        <dsp:cNvPr id="0" name=""/>
        <dsp:cNvSpPr/>
      </dsp:nvSpPr>
      <dsp:spPr>
        <a:xfrm rot="10800000">
          <a:off x="568954" y="1965075"/>
          <a:ext cx="11054091" cy="162923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3842" tIns="114300" rIns="213360" bIns="114300" numCol="1" spcCol="1270" anchor="ctr" anchorCtr="0">
          <a:noAutofit/>
        </a:bodyPr>
        <a:lstStyle/>
        <a:p>
          <a:pPr lvl="0" algn="ctr" defTabSz="1333500">
            <a:lnSpc>
              <a:spcPct val="100000"/>
            </a:lnSpc>
            <a:spcBef>
              <a:spcPct val="0"/>
            </a:spcBef>
            <a:spcAft>
              <a:spcPct val="35000"/>
            </a:spcAft>
          </a:pPr>
          <a:r>
            <a:rPr lang="en-US" sz="3000" b="1" u="sng" kern="1200" dirty="0" err="1">
              <a:latin typeface="Times New Roman" panose="02020603050405020304" pitchFamily="18" charset="0"/>
              <a:cs typeface="Times New Roman" panose="02020603050405020304" pitchFamily="18" charset="0"/>
            </a:rPr>
            <a:t>Nhóm</a:t>
          </a:r>
          <a:r>
            <a:rPr lang="en-US" sz="3000" b="1" u="sng" kern="1200" dirty="0">
              <a:latin typeface="Times New Roman" panose="02020603050405020304" pitchFamily="18" charset="0"/>
              <a:cs typeface="Times New Roman" panose="02020603050405020304" pitchFamily="18" charset="0"/>
            </a:rPr>
            <a:t> 2+5:</a:t>
          </a:r>
          <a:r>
            <a:rPr lang="en-US" sz="3000" b="0"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Yêu</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cầu</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chính</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cần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đạt</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được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ở</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lớp</a:t>
          </a:r>
          <a:r>
            <a:rPr lang="en-US" sz="3000" b="0" i="1" kern="1200" dirty="0">
              <a:latin typeface="Times New Roman" panose="02020603050405020304" pitchFamily="18" charset="0"/>
              <a:cs typeface="Times New Roman" panose="02020603050405020304" pitchFamily="18" charset="0"/>
            </a:rPr>
            <a:t> 6 </a:t>
          </a:r>
          <a:r>
            <a:rPr lang="en-US" sz="3000" b="0" i="1" kern="1200" dirty="0" err="1">
              <a:latin typeface="Times New Roman" panose="02020603050405020304" pitchFamily="18" charset="0"/>
              <a:cs typeface="Times New Roman" panose="02020603050405020304" pitchFamily="18" charset="0"/>
            </a:rPr>
            <a:t>về</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các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kĩ</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năng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nói</a:t>
          </a:r>
          <a:r>
            <a:rPr lang="en-US" sz="3000" b="0" i="1"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nghe</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nói</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nghe</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tương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tác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a:t>
          </a:r>
          <a:endParaRPr lang="en-US" sz="3000" b="0" kern="1200" dirty="0">
            <a:latin typeface="Times New Roman" panose="02020603050405020304" pitchFamily="18" charset="0"/>
            <a:cs typeface="Times New Roman" panose="02020603050405020304" pitchFamily="18" charset="0"/>
          </a:endParaRPr>
        </a:p>
      </dsp:txBody>
      <dsp:txXfrm rot="10800000">
        <a:off x="976262" y="1965075"/>
        <a:ext cx="10646783" cy="1629233"/>
      </dsp:txXfrm>
    </dsp:sp>
    <dsp:sp modelId="{855B02CF-B1DB-1347-A188-2695E2D728B3}">
      <dsp:nvSpPr>
        <dsp:cNvPr id="0" name=""/>
        <dsp:cNvSpPr/>
      </dsp:nvSpPr>
      <dsp:spPr>
        <a:xfrm>
          <a:off x="444428" y="2102474"/>
          <a:ext cx="1392019" cy="139201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0AC588-8B80-9B44-AFA1-AA3D621CA762}">
      <dsp:nvSpPr>
        <dsp:cNvPr id="0" name=""/>
        <dsp:cNvSpPr/>
      </dsp:nvSpPr>
      <dsp:spPr>
        <a:xfrm rot="10800000">
          <a:off x="568954" y="3914316"/>
          <a:ext cx="11054091" cy="1563042"/>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3842" tIns="114300" rIns="213360" bIns="114300" numCol="1" spcCol="1270" anchor="ctr" anchorCtr="0">
          <a:noAutofit/>
        </a:bodyPr>
        <a:lstStyle/>
        <a:p>
          <a:pPr lvl="0" algn="ctr" defTabSz="1333500">
            <a:lnSpc>
              <a:spcPct val="100000"/>
            </a:lnSpc>
            <a:spcBef>
              <a:spcPct val="0"/>
            </a:spcBef>
            <a:spcAft>
              <a:spcPct val="35000"/>
            </a:spcAft>
          </a:pPr>
          <a:r>
            <a:rPr lang="en-US" sz="3000" b="1" u="sng" kern="1200" dirty="0" err="1">
              <a:latin typeface="Times New Roman" panose="02020603050405020304" pitchFamily="18" charset="0"/>
              <a:cs typeface="Times New Roman" panose="02020603050405020304" pitchFamily="18" charset="0"/>
            </a:rPr>
            <a:t>Nhóm</a:t>
          </a:r>
          <a:r>
            <a:rPr lang="en-US" sz="3000" b="1" u="sng" kern="1200" dirty="0">
              <a:latin typeface="Times New Roman" panose="02020603050405020304" pitchFamily="18" charset="0"/>
              <a:cs typeface="Times New Roman" panose="02020603050405020304" pitchFamily="18" charset="0"/>
            </a:rPr>
            <a:t> 3+6:</a:t>
          </a:r>
          <a:r>
            <a:rPr lang="en-US" sz="3000" b="0"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Mỗi</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bài</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học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trong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sách</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Ngữ</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văn</a:t>
          </a:r>
          <a:r>
            <a:rPr lang="en-US" sz="3000" b="0" i="1" kern="1200" dirty="0">
              <a:latin typeface="Times New Roman" panose="02020603050405020304" pitchFamily="18" charset="0"/>
              <a:cs typeface="Times New Roman" panose="02020603050405020304" pitchFamily="18" charset="0"/>
            </a:rPr>
            <a:t> 6 </a:t>
          </a:r>
          <a:r>
            <a:rPr lang="en-US" sz="3000" b="0" i="1" kern="1200" dirty="0" err="1">
              <a:latin typeface="Times New Roman" panose="02020603050405020304" pitchFamily="18" charset="0"/>
              <a:cs typeface="Times New Roman" panose="02020603050405020304" pitchFamily="18" charset="0"/>
            </a:rPr>
            <a:t>có</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những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phần</a:t>
          </a:r>
          <a:endParaRPr lang="en-US" sz="3000" b="0" i="1" kern="1200" dirty="0">
            <a:latin typeface="Times New Roman" panose="02020603050405020304" pitchFamily="18" charset="0"/>
            <a:cs typeface="Times New Roman" panose="02020603050405020304" pitchFamily="18" charset="0"/>
          </a:endParaRPr>
        </a:p>
        <a:p>
          <a:pPr lvl="0" algn="ctr" defTabSz="1333500">
            <a:lnSpc>
              <a:spcPct val="100000"/>
            </a:lnSpc>
            <a:spcBef>
              <a:spcPct val="0"/>
            </a:spcBef>
            <a:spcAft>
              <a:spcPct val="35000"/>
            </a:spcAft>
          </a:pP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chính</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nào</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Những</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nhiệm</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vụ</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mà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các</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em</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cần</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làm</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ở</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lớp</a:t>
          </a:r>
          <a:r>
            <a:rPr lang="en-US" sz="3000" b="0" i="1" kern="1200" dirty="0">
              <a:latin typeface="Times New Roman" panose="02020603050405020304" pitchFamily="18" charset="0"/>
              <a:cs typeface="Times New Roman" panose="02020603050405020304" pitchFamily="18" charset="0"/>
            </a:rPr>
            <a:t> </a:t>
          </a:r>
        </a:p>
        <a:p>
          <a:pPr lvl="0" algn="ctr" defTabSz="1333500">
            <a:lnSpc>
              <a:spcPct val="100000"/>
            </a:lnSpc>
            <a:spcBef>
              <a:spcPct val="0"/>
            </a:spcBef>
            <a:spcAft>
              <a:spcPct val="35000"/>
            </a:spcAft>
          </a:pPr>
          <a:r>
            <a:rPr lang="en-US" sz="3000" b="0" i="1" kern="1200" dirty="0" err="1">
              <a:latin typeface="Times New Roman" panose="02020603050405020304" pitchFamily="18" charset="0"/>
              <a:cs typeface="Times New Roman" panose="02020603050405020304" pitchFamily="18" charset="0"/>
            </a:rPr>
            <a:t>và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ở</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nhà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là</a:t>
          </a:r>
          <a:r>
            <a:rPr lang="en-US" sz="3000" b="0" i="1" kern="1200" dirty="0">
              <a:latin typeface="Times New Roman" panose="02020603050405020304" pitchFamily="18" charset="0"/>
              <a:cs typeface="Times New Roman" panose="02020603050405020304" pitchFamily="18" charset="0"/>
            </a:rPr>
            <a:t> </a:t>
          </a:r>
          <a:r>
            <a:rPr lang="en-US" sz="3000" b="0" i="1" kern="1200" dirty="0" err="1">
              <a:latin typeface="Times New Roman" panose="02020603050405020304" pitchFamily="18" charset="0"/>
              <a:cs typeface="Times New Roman" panose="02020603050405020304" pitchFamily="18" charset="0"/>
            </a:rPr>
            <a:t>gì</a:t>
          </a:r>
          <a:r>
            <a:rPr lang="en-US" sz="3000" b="0" i="1" kern="1200" dirty="0">
              <a:latin typeface="Times New Roman" panose="02020603050405020304" pitchFamily="18" charset="0"/>
              <a:cs typeface="Times New Roman" panose="02020603050405020304" pitchFamily="18" charset="0"/>
            </a:rPr>
            <a:t>?</a:t>
          </a:r>
          <a:endParaRPr lang="en-US" sz="3000" b="0" kern="1200" dirty="0">
            <a:latin typeface="Times New Roman" panose="02020603050405020304" pitchFamily="18" charset="0"/>
            <a:cs typeface="Times New Roman" panose="02020603050405020304" pitchFamily="18" charset="0"/>
          </a:endParaRPr>
        </a:p>
      </dsp:txBody>
      <dsp:txXfrm rot="10800000">
        <a:off x="959714" y="3914316"/>
        <a:ext cx="10663331" cy="1563042"/>
      </dsp:txXfrm>
    </dsp:sp>
    <dsp:sp modelId="{4A307738-E610-A14A-A278-023A03114083}">
      <dsp:nvSpPr>
        <dsp:cNvPr id="0" name=""/>
        <dsp:cNvSpPr/>
      </dsp:nvSpPr>
      <dsp:spPr>
        <a:xfrm>
          <a:off x="444428" y="4114140"/>
          <a:ext cx="1392019" cy="139201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D66E0-8DB9-4070-8F0E-7C0B33694A58}" type="datetimeFigureOut">
              <a:rPr lang="zh-CN" altLang="en-US" smtClean="0"/>
              <a:t>2023/10/14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3BBD4-C1CE-48E1-B86E-CDF9DA13D4EB}" type="slidenum">
              <a:rPr lang="zh-CN" altLang="en-US" smtClean="0"/>
              <a:t>‹#›</a:t>
            </a:fld>
            <a:endParaRPr lang="zh-CN" altLang="en-US"/>
          </a:p>
        </p:txBody>
      </p:sp>
    </p:spTree>
    <p:extLst>
      <p:ext uri="{BB962C8B-B14F-4D97-AF65-F5344CB8AC3E}">
        <p14:creationId xmlns:p14="http://schemas.microsoft.com/office/powerpoint/2010/main" val="249426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1</a:t>
            </a:fld>
            <a:endParaRPr lang="zh-CN" altLang="en-US"/>
          </a:p>
        </p:txBody>
      </p:sp>
    </p:spTree>
    <p:extLst>
      <p:ext uri="{BB962C8B-B14F-4D97-AF65-F5344CB8AC3E}">
        <p14:creationId xmlns:p14="http://schemas.microsoft.com/office/powerpoint/2010/main" val="3701762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10</a:t>
            </a:fld>
            <a:endParaRPr lang="zh-CN" altLang="en-US"/>
          </a:p>
        </p:txBody>
      </p:sp>
    </p:spTree>
    <p:extLst>
      <p:ext uri="{BB962C8B-B14F-4D97-AF65-F5344CB8AC3E}">
        <p14:creationId xmlns:p14="http://schemas.microsoft.com/office/powerpoint/2010/main" val="3559041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11</a:t>
            </a:fld>
            <a:endParaRPr lang="zh-CN" altLang="en-US"/>
          </a:p>
        </p:txBody>
      </p:sp>
    </p:spTree>
    <p:extLst>
      <p:ext uri="{BB962C8B-B14F-4D97-AF65-F5344CB8AC3E}">
        <p14:creationId xmlns:p14="http://schemas.microsoft.com/office/powerpoint/2010/main" val="3111495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14</a:t>
            </a:fld>
            <a:endParaRPr lang="zh-CN" altLang="en-US"/>
          </a:p>
        </p:txBody>
      </p:sp>
    </p:spTree>
    <p:extLst>
      <p:ext uri="{BB962C8B-B14F-4D97-AF65-F5344CB8AC3E}">
        <p14:creationId xmlns:p14="http://schemas.microsoft.com/office/powerpoint/2010/main" val="4055740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16</a:t>
            </a:fld>
            <a:endParaRPr lang="zh-CN" altLang="en-US"/>
          </a:p>
        </p:txBody>
      </p:sp>
    </p:spTree>
    <p:extLst>
      <p:ext uri="{BB962C8B-B14F-4D97-AF65-F5344CB8AC3E}">
        <p14:creationId xmlns:p14="http://schemas.microsoft.com/office/powerpoint/2010/main" val="4178334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17</a:t>
            </a:fld>
            <a:endParaRPr lang="zh-CN" altLang="en-US"/>
          </a:p>
        </p:txBody>
      </p:sp>
    </p:spTree>
    <p:extLst>
      <p:ext uri="{BB962C8B-B14F-4D97-AF65-F5344CB8AC3E}">
        <p14:creationId xmlns:p14="http://schemas.microsoft.com/office/powerpoint/2010/main" val="3484885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18</a:t>
            </a:fld>
            <a:endParaRPr lang="zh-CN" altLang="en-US"/>
          </a:p>
        </p:txBody>
      </p:sp>
    </p:spTree>
    <p:extLst>
      <p:ext uri="{BB962C8B-B14F-4D97-AF65-F5344CB8AC3E}">
        <p14:creationId xmlns:p14="http://schemas.microsoft.com/office/powerpoint/2010/main" val="2113395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20</a:t>
            </a:fld>
            <a:endParaRPr lang="zh-CN" altLang="en-US"/>
          </a:p>
        </p:txBody>
      </p:sp>
    </p:spTree>
    <p:extLst>
      <p:ext uri="{BB962C8B-B14F-4D97-AF65-F5344CB8AC3E}">
        <p14:creationId xmlns:p14="http://schemas.microsoft.com/office/powerpoint/2010/main" val="195192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22</a:t>
            </a:fld>
            <a:endParaRPr lang="zh-CN" altLang="en-US"/>
          </a:p>
        </p:txBody>
      </p:sp>
    </p:spTree>
    <p:extLst>
      <p:ext uri="{BB962C8B-B14F-4D97-AF65-F5344CB8AC3E}">
        <p14:creationId xmlns:p14="http://schemas.microsoft.com/office/powerpoint/2010/main" val="3803305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24</a:t>
            </a:fld>
            <a:endParaRPr lang="zh-CN" altLang="en-US"/>
          </a:p>
        </p:txBody>
      </p:sp>
    </p:spTree>
    <p:extLst>
      <p:ext uri="{BB962C8B-B14F-4D97-AF65-F5344CB8AC3E}">
        <p14:creationId xmlns:p14="http://schemas.microsoft.com/office/powerpoint/2010/main" val="4230154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33BBD4-C1CE-48E1-B86E-CDF9DA13D4EB}" type="slidenum">
              <a:rPr lang="zh-CN" altLang="en-US" smtClean="0"/>
              <a:t>26</a:t>
            </a:fld>
            <a:endParaRPr lang="zh-CN" altLang="en-US"/>
          </a:p>
        </p:txBody>
      </p:sp>
    </p:spTree>
    <p:extLst>
      <p:ext uri="{BB962C8B-B14F-4D97-AF65-F5344CB8AC3E}">
        <p14:creationId xmlns:p14="http://schemas.microsoft.com/office/powerpoint/2010/main" val="2533579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33BBD4-C1CE-48E1-B86E-CDF9DA13D4EB}" type="slidenum">
              <a:rPr lang="zh-CN" altLang="en-US" smtClean="0"/>
              <a:t>2</a:t>
            </a:fld>
            <a:endParaRPr lang="zh-CN" altLang="en-US"/>
          </a:p>
        </p:txBody>
      </p:sp>
    </p:spTree>
    <p:extLst>
      <p:ext uri="{BB962C8B-B14F-4D97-AF65-F5344CB8AC3E}">
        <p14:creationId xmlns:p14="http://schemas.microsoft.com/office/powerpoint/2010/main" val="1456271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27</a:t>
            </a:fld>
            <a:endParaRPr lang="zh-CN" altLang="en-US"/>
          </a:p>
        </p:txBody>
      </p:sp>
    </p:spTree>
    <p:extLst>
      <p:ext uri="{BB962C8B-B14F-4D97-AF65-F5344CB8AC3E}">
        <p14:creationId xmlns:p14="http://schemas.microsoft.com/office/powerpoint/2010/main" val="2246809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28</a:t>
            </a:fld>
            <a:endParaRPr lang="zh-CN" altLang="en-US"/>
          </a:p>
        </p:txBody>
      </p:sp>
    </p:spTree>
    <p:extLst>
      <p:ext uri="{BB962C8B-B14F-4D97-AF65-F5344CB8AC3E}">
        <p14:creationId xmlns:p14="http://schemas.microsoft.com/office/powerpoint/2010/main" val="708760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29</a:t>
            </a:fld>
            <a:endParaRPr lang="zh-CN" altLang="en-US"/>
          </a:p>
        </p:txBody>
      </p:sp>
    </p:spTree>
    <p:extLst>
      <p:ext uri="{BB962C8B-B14F-4D97-AF65-F5344CB8AC3E}">
        <p14:creationId xmlns:p14="http://schemas.microsoft.com/office/powerpoint/2010/main" val="1631101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31</a:t>
            </a:fld>
            <a:endParaRPr lang="zh-CN" altLang="en-US"/>
          </a:p>
        </p:txBody>
      </p:sp>
    </p:spTree>
    <p:extLst>
      <p:ext uri="{BB962C8B-B14F-4D97-AF65-F5344CB8AC3E}">
        <p14:creationId xmlns:p14="http://schemas.microsoft.com/office/powerpoint/2010/main" val="2158616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33</a:t>
            </a:fld>
            <a:endParaRPr lang="zh-CN" altLang="en-US"/>
          </a:p>
        </p:txBody>
      </p:sp>
    </p:spTree>
    <p:extLst>
      <p:ext uri="{BB962C8B-B14F-4D97-AF65-F5344CB8AC3E}">
        <p14:creationId xmlns:p14="http://schemas.microsoft.com/office/powerpoint/2010/main" val="611337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35</a:t>
            </a:fld>
            <a:endParaRPr lang="zh-CN" altLang="en-US"/>
          </a:p>
        </p:txBody>
      </p:sp>
    </p:spTree>
    <p:extLst>
      <p:ext uri="{BB962C8B-B14F-4D97-AF65-F5344CB8AC3E}">
        <p14:creationId xmlns:p14="http://schemas.microsoft.com/office/powerpoint/2010/main" val="2668272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33BBD4-C1CE-48E1-B86E-CDF9DA13D4EB}" type="slidenum">
              <a:rPr lang="zh-CN" altLang="en-US" smtClean="0"/>
              <a:t>37</a:t>
            </a:fld>
            <a:endParaRPr lang="zh-CN" altLang="en-US"/>
          </a:p>
        </p:txBody>
      </p:sp>
    </p:spTree>
    <p:extLst>
      <p:ext uri="{BB962C8B-B14F-4D97-AF65-F5344CB8AC3E}">
        <p14:creationId xmlns:p14="http://schemas.microsoft.com/office/powerpoint/2010/main" val="2876542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38</a:t>
            </a:fld>
            <a:endParaRPr lang="zh-CN" altLang="en-US"/>
          </a:p>
        </p:txBody>
      </p:sp>
    </p:spTree>
    <p:extLst>
      <p:ext uri="{BB962C8B-B14F-4D97-AF65-F5344CB8AC3E}">
        <p14:creationId xmlns:p14="http://schemas.microsoft.com/office/powerpoint/2010/main" val="2735139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39</a:t>
            </a:fld>
            <a:endParaRPr lang="zh-CN" altLang="en-US"/>
          </a:p>
        </p:txBody>
      </p:sp>
    </p:spTree>
    <p:extLst>
      <p:ext uri="{BB962C8B-B14F-4D97-AF65-F5344CB8AC3E}">
        <p14:creationId xmlns:p14="http://schemas.microsoft.com/office/powerpoint/2010/main" val="562003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41</a:t>
            </a:fld>
            <a:endParaRPr lang="zh-CN" altLang="en-US"/>
          </a:p>
        </p:txBody>
      </p:sp>
    </p:spTree>
    <p:extLst>
      <p:ext uri="{BB962C8B-B14F-4D97-AF65-F5344CB8AC3E}">
        <p14:creationId xmlns:p14="http://schemas.microsoft.com/office/powerpoint/2010/main" val="255286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3</a:t>
            </a:fld>
            <a:endParaRPr lang="zh-CN" altLang="en-US"/>
          </a:p>
        </p:txBody>
      </p:sp>
    </p:spTree>
    <p:extLst>
      <p:ext uri="{BB962C8B-B14F-4D97-AF65-F5344CB8AC3E}">
        <p14:creationId xmlns:p14="http://schemas.microsoft.com/office/powerpoint/2010/main" val="43100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33BBD4-C1CE-48E1-B86E-CDF9DA13D4EB}" type="slidenum">
              <a:rPr lang="zh-CN" altLang="en-US" smtClean="0"/>
              <a:t>43</a:t>
            </a:fld>
            <a:endParaRPr lang="zh-CN" altLang="en-US"/>
          </a:p>
        </p:txBody>
      </p:sp>
    </p:spTree>
    <p:extLst>
      <p:ext uri="{BB962C8B-B14F-4D97-AF65-F5344CB8AC3E}">
        <p14:creationId xmlns:p14="http://schemas.microsoft.com/office/powerpoint/2010/main" val="627337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45</a:t>
            </a:fld>
            <a:endParaRPr lang="zh-CN" altLang="en-US"/>
          </a:p>
        </p:txBody>
      </p:sp>
    </p:spTree>
    <p:extLst>
      <p:ext uri="{BB962C8B-B14F-4D97-AF65-F5344CB8AC3E}">
        <p14:creationId xmlns:p14="http://schemas.microsoft.com/office/powerpoint/2010/main" val="2333997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48</a:t>
            </a:fld>
            <a:endParaRPr lang="zh-CN" altLang="en-US"/>
          </a:p>
        </p:txBody>
      </p:sp>
    </p:spTree>
    <p:extLst>
      <p:ext uri="{BB962C8B-B14F-4D97-AF65-F5344CB8AC3E}">
        <p14:creationId xmlns:p14="http://schemas.microsoft.com/office/powerpoint/2010/main" val="441306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51</a:t>
            </a:fld>
            <a:endParaRPr lang="zh-CN" altLang="en-US"/>
          </a:p>
        </p:txBody>
      </p:sp>
    </p:spTree>
    <p:extLst>
      <p:ext uri="{BB962C8B-B14F-4D97-AF65-F5344CB8AC3E}">
        <p14:creationId xmlns:p14="http://schemas.microsoft.com/office/powerpoint/2010/main" val="239529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4</a:t>
            </a:fld>
            <a:endParaRPr lang="zh-CN" altLang="en-US"/>
          </a:p>
        </p:txBody>
      </p:sp>
    </p:spTree>
    <p:extLst>
      <p:ext uri="{BB962C8B-B14F-4D97-AF65-F5344CB8AC3E}">
        <p14:creationId xmlns:p14="http://schemas.microsoft.com/office/powerpoint/2010/main" val="404916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5</a:t>
            </a:fld>
            <a:endParaRPr lang="zh-CN" altLang="en-US"/>
          </a:p>
        </p:txBody>
      </p:sp>
    </p:spTree>
    <p:extLst>
      <p:ext uri="{BB962C8B-B14F-4D97-AF65-F5344CB8AC3E}">
        <p14:creationId xmlns:p14="http://schemas.microsoft.com/office/powerpoint/2010/main" val="2465656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6</a:t>
            </a:fld>
            <a:endParaRPr lang="zh-CN" altLang="en-US"/>
          </a:p>
        </p:txBody>
      </p:sp>
    </p:spTree>
    <p:extLst>
      <p:ext uri="{BB962C8B-B14F-4D97-AF65-F5344CB8AC3E}">
        <p14:creationId xmlns:p14="http://schemas.microsoft.com/office/powerpoint/2010/main" val="7720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7</a:t>
            </a:fld>
            <a:endParaRPr lang="zh-CN" altLang="en-US"/>
          </a:p>
        </p:txBody>
      </p:sp>
    </p:spTree>
    <p:extLst>
      <p:ext uri="{BB962C8B-B14F-4D97-AF65-F5344CB8AC3E}">
        <p14:creationId xmlns:p14="http://schemas.microsoft.com/office/powerpoint/2010/main" val="3247480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8</a:t>
            </a:fld>
            <a:endParaRPr lang="zh-CN" altLang="en-US"/>
          </a:p>
        </p:txBody>
      </p:sp>
    </p:spTree>
    <p:extLst>
      <p:ext uri="{BB962C8B-B14F-4D97-AF65-F5344CB8AC3E}">
        <p14:creationId xmlns:p14="http://schemas.microsoft.com/office/powerpoint/2010/main" val="3192390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33BBD4-C1CE-48E1-B86E-CDF9DA13D4EB}" type="slidenum">
              <a:rPr lang="zh-CN" altLang="en-US" smtClean="0"/>
              <a:t>9</a:t>
            </a:fld>
            <a:endParaRPr lang="zh-CN" altLang="en-US"/>
          </a:p>
        </p:txBody>
      </p:sp>
    </p:spTree>
    <p:extLst>
      <p:ext uri="{BB962C8B-B14F-4D97-AF65-F5344CB8AC3E}">
        <p14:creationId xmlns:p14="http://schemas.microsoft.com/office/powerpoint/2010/main" val="587494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3.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7.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B691FB-FF0B-4994-925A-B85C23AF6512}"/>
              </a:ext>
            </a:extLst>
          </p:cNvPr>
          <p:cNvPicPr>
            <a:picLocks noChangeAspect="1"/>
          </p:cNvPicPr>
          <p:nvPr/>
        </p:nvPicPr>
        <p:blipFill rotWithShape="1">
          <a:blip r:embed="rId5">
            <a:extLst>
              <a:ext uri="{28A0092B-C50C-407E-A947-70E740481C1C}">
                <a14:useLocalDpi xmlns:a14="http://schemas.microsoft.com/office/drawing/2010/main" val="0"/>
              </a:ext>
            </a:extLst>
          </a:blip>
          <a:srcRect r="45430"/>
          <a:stretch/>
        </p:blipFill>
        <p:spPr>
          <a:xfrm>
            <a:off x="0" y="0"/>
            <a:ext cx="11975690" cy="6858000"/>
          </a:xfrm>
          <a:prstGeom prst="rect">
            <a:avLst/>
          </a:prstGeom>
        </p:spPr>
      </p:pic>
      <p:pic>
        <p:nvPicPr>
          <p:cNvPr id="5" name="Egil Olsen - Tomorrow Tomorrow Not Today">
            <a:hlinkClick r:id="" action="ppaction://media"/>
            <a:extLst>
              <a:ext uri="{FF2B5EF4-FFF2-40B4-BE49-F238E27FC236}">
                <a16:creationId xmlns:a16="http://schemas.microsoft.com/office/drawing/2014/main" id="{A4BB6186-CD2B-4607-BA68-D6D42721DC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809194"/>
            <a:ext cx="304800" cy="304800"/>
          </a:xfrm>
          <a:prstGeom prst="rect">
            <a:avLst/>
          </a:prstGeom>
        </p:spPr>
      </p:pic>
      <p:sp>
        <p:nvSpPr>
          <p:cNvPr id="2" name="Rectangle 1">
            <a:extLst>
              <a:ext uri="{FF2B5EF4-FFF2-40B4-BE49-F238E27FC236}">
                <a16:creationId xmlns:a16="http://schemas.microsoft.com/office/drawing/2014/main" id="{B01A61AA-EBD4-DD4A-897D-7BD1EA7D5116}"/>
              </a:ext>
            </a:extLst>
          </p:cNvPr>
          <p:cNvSpPr/>
          <p:nvPr/>
        </p:nvSpPr>
        <p:spPr>
          <a:xfrm>
            <a:off x="1289122" y="2141200"/>
            <a:ext cx="10371750" cy="209288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500" b="1" cap="none" spc="0" dirty="0" err="1">
                <a:ln/>
                <a:solidFill>
                  <a:schemeClr val="accent3"/>
                </a:solidFill>
                <a:effectLst/>
                <a:latin typeface="Times New Roman" panose="02020603050405020304" pitchFamily="18" charset="0"/>
                <a:cs typeface="Times New Roman" panose="02020603050405020304" pitchFamily="18" charset="0"/>
              </a:rPr>
              <a:t>Chào</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r>
              <a:rPr lang="en-US" sz="6500" b="1" cap="none" spc="0" dirty="0" err="1">
                <a:ln/>
                <a:solidFill>
                  <a:schemeClr val="accent3"/>
                </a:solidFill>
                <a:effectLst/>
                <a:latin typeface="Times New Roman" panose="02020603050405020304" pitchFamily="18" charset="0"/>
                <a:cs typeface="Times New Roman" panose="02020603050405020304" pitchFamily="18" charset="0"/>
              </a:rPr>
              <a:t>mừng</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r>
              <a:rPr lang="en-US" sz="6500" b="1" cap="none" spc="0" dirty="0" err="1">
                <a:ln/>
                <a:solidFill>
                  <a:schemeClr val="accent3"/>
                </a:solidFill>
                <a:effectLst/>
                <a:latin typeface="Times New Roman" panose="02020603050405020304" pitchFamily="18" charset="0"/>
                <a:cs typeface="Times New Roman" panose="02020603050405020304" pitchFamily="18" charset="0"/>
              </a:rPr>
              <a:t>thầy</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r>
              <a:rPr lang="en-US" sz="6500" b="1" cap="none" spc="0" dirty="0" err="1">
                <a:ln/>
                <a:solidFill>
                  <a:schemeClr val="accent3"/>
                </a:solidFill>
                <a:effectLst/>
                <a:latin typeface="Times New Roman" panose="02020603050405020304" pitchFamily="18" charset="0"/>
                <a:cs typeface="Times New Roman" panose="02020603050405020304" pitchFamily="18" charset="0"/>
              </a:rPr>
              <a:t>cô</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r>
              <a:rPr lang="en-US" sz="6500" b="1" cap="none" spc="0" dirty="0" err="1">
                <a:ln/>
                <a:solidFill>
                  <a:schemeClr val="accent3"/>
                </a:solidFill>
                <a:effectLst/>
                <a:latin typeface="Times New Roman" panose="02020603050405020304" pitchFamily="18" charset="0"/>
                <a:cs typeface="Times New Roman" panose="02020603050405020304" pitchFamily="18" charset="0"/>
              </a:rPr>
              <a:t>giáo</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p>
          <a:p>
            <a:pPr algn="ctr"/>
            <a:r>
              <a:rPr lang="en-US" sz="6500" b="1" cap="none" spc="0" dirty="0" err="1">
                <a:ln/>
                <a:solidFill>
                  <a:schemeClr val="accent3"/>
                </a:solidFill>
                <a:effectLst/>
                <a:latin typeface="Times New Roman" panose="02020603050405020304" pitchFamily="18" charset="0"/>
                <a:cs typeface="Times New Roman" panose="02020603050405020304" pitchFamily="18" charset="0"/>
              </a:rPr>
              <a:t>và</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r>
              <a:rPr lang="en-US" sz="6500" b="1" cap="none" spc="0" dirty="0" err="1">
                <a:ln/>
                <a:solidFill>
                  <a:schemeClr val="accent3"/>
                </a:solidFill>
                <a:effectLst/>
                <a:latin typeface="Times New Roman" panose="02020603050405020304" pitchFamily="18" charset="0"/>
                <a:cs typeface="Times New Roman" panose="02020603050405020304" pitchFamily="18" charset="0"/>
              </a:rPr>
              <a:t>các</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r>
              <a:rPr lang="en-US" sz="6500" b="1" cap="none" spc="0" dirty="0" err="1">
                <a:ln/>
                <a:solidFill>
                  <a:schemeClr val="accent3"/>
                </a:solidFill>
                <a:effectLst/>
                <a:latin typeface="Times New Roman" panose="02020603050405020304" pitchFamily="18" charset="0"/>
                <a:cs typeface="Times New Roman" panose="02020603050405020304" pitchFamily="18" charset="0"/>
              </a:rPr>
              <a:t>bạn</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r>
              <a:rPr lang="en-US" sz="6500" b="1" cap="none" spc="0" dirty="0" err="1">
                <a:ln/>
                <a:solidFill>
                  <a:schemeClr val="accent3"/>
                </a:solidFill>
                <a:effectLst/>
                <a:latin typeface="Times New Roman" panose="02020603050405020304" pitchFamily="18" charset="0"/>
                <a:cs typeface="Times New Roman" panose="02020603050405020304" pitchFamily="18" charset="0"/>
              </a:rPr>
              <a:t>học</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r>
              <a:rPr lang="en-US" sz="6500" b="1" cap="none" spc="0" dirty="0" err="1">
                <a:ln/>
                <a:solidFill>
                  <a:schemeClr val="accent3"/>
                </a:solidFill>
                <a:effectLst/>
                <a:latin typeface="Times New Roman" panose="02020603050405020304" pitchFamily="18" charset="0"/>
                <a:cs typeface="Times New Roman" panose="02020603050405020304" pitchFamily="18" charset="0"/>
              </a:rPr>
              <a:t>sinh</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r>
              <a:rPr lang="en-US" sz="6500" b="1" cap="none" spc="0" dirty="0" err="1">
                <a:ln/>
                <a:solidFill>
                  <a:schemeClr val="accent3"/>
                </a:solidFill>
                <a:effectLst/>
                <a:latin typeface="Times New Roman" panose="02020603050405020304" pitchFamily="18" charset="0"/>
                <a:cs typeface="Times New Roman" panose="02020603050405020304" pitchFamily="18" charset="0"/>
              </a:rPr>
              <a:t>yêu</a:t>
            </a:r>
            <a:r>
              <a:rPr lang="en-US" sz="6500" b="1" cap="none" spc="0" dirty="0">
                <a:ln/>
                <a:solidFill>
                  <a:schemeClr val="accent3"/>
                </a:solidFill>
                <a:effectLst/>
                <a:latin typeface="Times New Roman" panose="02020603050405020304" pitchFamily="18" charset="0"/>
                <a:cs typeface="Times New Roman" panose="02020603050405020304" pitchFamily="18" charset="0"/>
              </a:rPr>
              <a:t> </a:t>
            </a:r>
            <a:r>
              <a:rPr lang="en-US" sz="6500" b="1" cap="none" spc="0" dirty="0" err="1">
                <a:ln/>
                <a:solidFill>
                  <a:schemeClr val="accent3"/>
                </a:solidFill>
                <a:effectLst/>
                <a:latin typeface="Times New Roman" panose="02020603050405020304" pitchFamily="18" charset="0"/>
                <a:cs typeface="Times New Roman" panose="02020603050405020304" pitchFamily="18" charset="0"/>
              </a:rPr>
              <a:t>quý</a:t>
            </a:r>
            <a:r>
              <a:rPr lang="en-US" sz="6500" b="1" cap="none" spc="0" dirty="0">
                <a:ln/>
                <a:solidFill>
                  <a:schemeClr val="accent3"/>
                </a:solidFill>
                <a:effectLst/>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4C89B0F5-456F-B04D-8374-3ECD0B269E10}"/>
              </a:ext>
            </a:extLst>
          </p:cNvPr>
          <p:cNvSpPr txBox="1"/>
          <p:nvPr/>
        </p:nvSpPr>
        <p:spPr>
          <a:xfrm>
            <a:off x="5741581" y="5380074"/>
            <a:ext cx="6062492" cy="477054"/>
          </a:xfrm>
          <a:prstGeom prst="rect">
            <a:avLst/>
          </a:prstGeom>
          <a:noFill/>
        </p:spPr>
        <p:txBody>
          <a:bodyPr wrap="square" rtlCol="0">
            <a:spAutoFit/>
          </a:bodyPr>
          <a:lstStyle/>
          <a:p>
            <a:pPr algn="ctr"/>
            <a:r>
              <a:rPr lang="en-VN" sz="2500" dirty="0">
                <a:solidFill>
                  <a:srgbClr val="FF9409"/>
                </a:solidFill>
                <a:latin typeface="Times New Roman" panose="02020603050405020304" pitchFamily="18" charset="0"/>
                <a:cs typeface="Times New Roman" panose="02020603050405020304" pitchFamily="18" charset="0"/>
              </a:rPr>
              <a:t>GIÁO VIÊN: </a:t>
            </a:r>
            <a:r>
              <a:rPr lang="en-US" sz="2500" dirty="0" err="1" smtClean="0">
                <a:solidFill>
                  <a:srgbClr val="FF9409"/>
                </a:solidFill>
                <a:latin typeface="Times New Roman" panose="02020603050405020304" pitchFamily="18" charset="0"/>
                <a:cs typeface="Times New Roman" panose="02020603050405020304" pitchFamily="18" charset="0"/>
              </a:rPr>
              <a:t>Nguyễn</a:t>
            </a:r>
            <a:r>
              <a:rPr lang="en-US" sz="2500" dirty="0" smtClean="0">
                <a:solidFill>
                  <a:srgbClr val="FF9409"/>
                </a:solidFill>
                <a:latin typeface="Times New Roman" panose="02020603050405020304" pitchFamily="18" charset="0"/>
                <a:cs typeface="Times New Roman" panose="02020603050405020304" pitchFamily="18" charset="0"/>
              </a:rPr>
              <a:t> </a:t>
            </a:r>
            <a:r>
              <a:rPr lang="en-US" sz="2500" dirty="0" err="1" smtClean="0">
                <a:solidFill>
                  <a:srgbClr val="FF9409"/>
                </a:solidFill>
                <a:latin typeface="Times New Roman" panose="02020603050405020304" pitchFamily="18" charset="0"/>
                <a:cs typeface="Times New Roman" panose="02020603050405020304" pitchFamily="18" charset="0"/>
              </a:rPr>
              <a:t>Diệu</a:t>
            </a:r>
            <a:r>
              <a:rPr lang="en-US" sz="2500" dirty="0" smtClean="0">
                <a:solidFill>
                  <a:srgbClr val="FF9409"/>
                </a:solidFill>
                <a:latin typeface="Times New Roman" panose="02020603050405020304" pitchFamily="18" charset="0"/>
                <a:cs typeface="Times New Roman" panose="02020603050405020304" pitchFamily="18" charset="0"/>
              </a:rPr>
              <a:t> </a:t>
            </a:r>
            <a:r>
              <a:rPr lang="en-US" sz="2500" dirty="0" err="1" smtClean="0">
                <a:solidFill>
                  <a:srgbClr val="FF9409"/>
                </a:solidFill>
                <a:latin typeface="Times New Roman" panose="02020603050405020304" pitchFamily="18" charset="0"/>
                <a:cs typeface="Times New Roman" panose="02020603050405020304" pitchFamily="18" charset="0"/>
              </a:rPr>
              <a:t>Linh</a:t>
            </a:r>
            <a:endParaRPr lang="en-VN" sz="2500" dirty="0">
              <a:solidFill>
                <a:srgbClr val="FF940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25434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353"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remove" display="0">
                  <p:stCondLst>
                    <p:cond delay="indefinite"/>
                  </p:stCondLst>
                  <p:endCondLst>
                    <p:cond evt="onStopAudio" delay="0">
                      <p:tgtEl>
                        <p:sldTgt/>
                      </p:tgtEl>
                    </p:cond>
                  </p:endCondLst>
                </p:cTn>
                <p:tgtEl>
                  <p:spTgt spid="5"/>
                </p:tgtEl>
              </p:cMediaNode>
            </p:audio>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4857536" y="1178560"/>
            <a:ext cx="7092294" cy="3093154"/>
          </a:xfrm>
          <a:prstGeom prst="rect">
            <a:avLst/>
          </a:prstGeom>
          <a:noFill/>
        </p:spPr>
        <p:txBody>
          <a:bodyPr wrap="square" rtlCol="0">
            <a:spAutoFit/>
          </a:bodyPr>
          <a:lstStyle/>
          <a:p>
            <a:pPr algn="ctr"/>
            <a:r>
              <a:rPr lang="en-US"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01. </a:t>
            </a:r>
            <a:endPar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Hình thức và bố cục sách Ngữ văn 6</a:t>
            </a:r>
            <a:endParaRPr lang="zh-CN" altLang="en-US"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9746391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9D70164-7A1E-451C-8BEB-9482D59B7D81}"/>
              </a:ext>
            </a:extLst>
          </p:cNvPr>
          <p:cNvPicPr>
            <a:picLocks noChangeAspect="1"/>
          </p:cNvPicPr>
          <p:nvPr/>
        </p:nvPicPr>
        <p:blipFill rotWithShape="1">
          <a:blip r:embed="rId3">
            <a:extLst>
              <a:ext uri="{28A0092B-C50C-407E-A947-70E740481C1C}">
                <a14:useLocalDpi xmlns:a14="http://schemas.microsoft.com/office/drawing/2010/main" val="0"/>
              </a:ext>
            </a:extLst>
          </a:blip>
          <a:srcRect l="44443" r="1"/>
          <a:stretch/>
        </p:blipFill>
        <p:spPr>
          <a:xfrm>
            <a:off x="0" y="0"/>
            <a:ext cx="12192000" cy="6858000"/>
          </a:xfrm>
          <a:prstGeom prst="rect">
            <a:avLst/>
          </a:prstGeom>
        </p:spPr>
      </p:pic>
      <p:sp>
        <p:nvSpPr>
          <p:cNvPr id="3" name="文本框 2">
            <a:extLst>
              <a:ext uri="{FF2B5EF4-FFF2-40B4-BE49-F238E27FC236}">
                <a16:creationId xmlns:a16="http://schemas.microsoft.com/office/drawing/2014/main" id="{70F2FB25-1859-4577-BB6D-22079BFDACDA}"/>
              </a:ext>
            </a:extLst>
          </p:cNvPr>
          <p:cNvSpPr txBox="1"/>
          <p:nvPr/>
        </p:nvSpPr>
        <p:spPr>
          <a:xfrm>
            <a:off x="6411529" y="1516325"/>
            <a:ext cx="4603801" cy="1107996"/>
          </a:xfrm>
          <a:prstGeom prst="rect">
            <a:avLst/>
          </a:prstGeom>
          <a:noFill/>
        </p:spPr>
        <p:txBody>
          <a:bodyPr wrap="square" rtlCol="0">
            <a:spAutoFit/>
          </a:bodyPr>
          <a:lstStyle/>
          <a:p>
            <a:pPr algn="ctr"/>
            <a:r>
              <a:rPr lang="vi-VN" altLang="zh-CN" sz="6600" b="1" dirty="0">
                <a:ln>
                  <a:solidFill>
                    <a:schemeClr val="bg2">
                      <a:lumMod val="25000"/>
                    </a:schemeClr>
                  </a:solidFill>
                </a:ln>
                <a:solidFill>
                  <a:srgbClr val="E76784"/>
                </a:solidFill>
                <a:latin typeface="Times New Roman" panose="02020603050405020304" pitchFamily="18" charset="0"/>
                <a:ea typeface="字魂36号-正文宋楷" panose="02000000000000000000" pitchFamily="2" charset="-122"/>
                <a:cs typeface="Times New Roman" panose="02020603050405020304" pitchFamily="18" charset="0"/>
              </a:rPr>
              <a:t>Hình thức</a:t>
            </a:r>
            <a:endParaRPr lang="zh-CN" altLang="en-US" sz="6600" b="1" dirty="0">
              <a:ln>
                <a:solidFill>
                  <a:schemeClr val="bg2">
                    <a:lumMod val="25000"/>
                  </a:schemeClr>
                </a:solidFill>
              </a:ln>
              <a:solidFill>
                <a:srgbClr val="E76784"/>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0242" name="Picture 2" descr="Sách - Combo Ngữ Văn lớp 6 cánh diều ( 2 tập ) + Bán kèm 2 bút chì | Shopee  Việt Nam">
            <a:extLst>
              <a:ext uri="{FF2B5EF4-FFF2-40B4-BE49-F238E27FC236}">
                <a16:creationId xmlns:a16="http://schemas.microsoft.com/office/drawing/2014/main" id="{F9AC1E04-6CB4-F247-BC3D-8E192EEC9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3" t="14247" r="2999" b="22740"/>
          <a:stretch/>
        </p:blipFill>
        <p:spPr bwMode="auto">
          <a:xfrm>
            <a:off x="319268" y="1769083"/>
            <a:ext cx="6425852" cy="4321480"/>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723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checkerboard(across)">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8F88F3-A40E-E94B-8B1C-DAF472110266}"/>
              </a:ext>
            </a:extLst>
          </p:cNvPr>
          <p:cNvPicPr>
            <a:picLocks noChangeAspect="1"/>
          </p:cNvPicPr>
          <p:nvPr/>
        </p:nvPicPr>
        <p:blipFill rotWithShape="1">
          <a:blip r:embed="rId2">
            <a:extLst>
              <a:ext uri="{28A0092B-C50C-407E-A947-70E740481C1C}">
                <a14:useLocalDpi xmlns:a14="http://schemas.microsoft.com/office/drawing/2010/main" val="0"/>
              </a:ext>
            </a:extLst>
          </a:blip>
          <a:srcRect l="66931" r="12464" b="73516"/>
          <a:stretch/>
        </p:blipFill>
        <p:spPr>
          <a:xfrm>
            <a:off x="0" y="0"/>
            <a:ext cx="4521897" cy="1816274"/>
          </a:xfrm>
          <a:prstGeom prst="rect">
            <a:avLst/>
          </a:prstGeom>
        </p:spPr>
      </p:pic>
      <p:pic>
        <p:nvPicPr>
          <p:cNvPr id="4" name="Picture 3" descr="Diagram, text&#10;&#10;Description automatically generated">
            <a:extLst>
              <a:ext uri="{FF2B5EF4-FFF2-40B4-BE49-F238E27FC236}">
                <a16:creationId xmlns:a16="http://schemas.microsoft.com/office/drawing/2014/main" id="{CB9E5D3D-79A9-B44C-A2F0-97075BD26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828" y="853440"/>
            <a:ext cx="4366952" cy="6004560"/>
          </a:xfrm>
          <a:prstGeom prst="rect">
            <a:avLst/>
          </a:prstGeom>
        </p:spPr>
      </p:pic>
      <p:pic>
        <p:nvPicPr>
          <p:cNvPr id="6" name="Picture 5" descr="Text&#10;&#10;Description automatically generated">
            <a:extLst>
              <a:ext uri="{FF2B5EF4-FFF2-40B4-BE49-F238E27FC236}">
                <a16:creationId xmlns:a16="http://schemas.microsoft.com/office/drawing/2014/main" id="{5EFE4358-DBF0-554A-9F8E-92FC64F83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100" y="853440"/>
            <a:ext cx="4370106" cy="6004560"/>
          </a:xfrm>
          <a:prstGeom prst="rect">
            <a:avLst/>
          </a:prstGeom>
        </p:spPr>
      </p:pic>
      <p:sp>
        <p:nvSpPr>
          <p:cNvPr id="7" name="TextBox 6">
            <a:extLst>
              <a:ext uri="{FF2B5EF4-FFF2-40B4-BE49-F238E27FC236}">
                <a16:creationId xmlns:a16="http://schemas.microsoft.com/office/drawing/2014/main" id="{4EF6D9D9-9212-AC4C-9489-C5DE5EF5ED9B}"/>
              </a:ext>
            </a:extLst>
          </p:cNvPr>
          <p:cNvSpPr txBox="1"/>
          <p:nvPr/>
        </p:nvSpPr>
        <p:spPr>
          <a:xfrm>
            <a:off x="3271520" y="330220"/>
            <a:ext cx="2072640" cy="523220"/>
          </a:xfrm>
          <a:prstGeom prst="rect">
            <a:avLst/>
          </a:prstGeom>
          <a:noFill/>
        </p:spPr>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Sách cũ</a:t>
            </a:r>
          </a:p>
        </p:txBody>
      </p:sp>
      <p:sp>
        <p:nvSpPr>
          <p:cNvPr id="8" name="TextBox 7">
            <a:extLst>
              <a:ext uri="{FF2B5EF4-FFF2-40B4-BE49-F238E27FC236}">
                <a16:creationId xmlns:a16="http://schemas.microsoft.com/office/drawing/2014/main" id="{CBE8558D-7D22-0E4D-A96C-FE858A4784ED}"/>
              </a:ext>
            </a:extLst>
          </p:cNvPr>
          <p:cNvSpPr txBox="1"/>
          <p:nvPr/>
        </p:nvSpPr>
        <p:spPr>
          <a:xfrm>
            <a:off x="8526833" y="330220"/>
            <a:ext cx="2072640" cy="523220"/>
          </a:xfrm>
          <a:prstGeom prst="rect">
            <a:avLst/>
          </a:prstGeom>
          <a:noFill/>
        </p:spPr>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Sách mới</a:t>
            </a:r>
          </a:p>
        </p:txBody>
      </p:sp>
    </p:spTree>
    <p:extLst>
      <p:ext uri="{BB962C8B-B14F-4D97-AF65-F5344CB8AC3E}">
        <p14:creationId xmlns:p14="http://schemas.microsoft.com/office/powerpoint/2010/main" val="33858109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5909BA3A-7556-6A4A-B9B8-8F7A03F3F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graphicFrame>
        <p:nvGraphicFramePr>
          <p:cNvPr id="5" name="Diagram 4">
            <a:extLst>
              <a:ext uri="{FF2B5EF4-FFF2-40B4-BE49-F238E27FC236}">
                <a16:creationId xmlns:a16="http://schemas.microsoft.com/office/drawing/2014/main" id="{717EC121-C8CC-7B4A-88B2-78D75BD028DD}"/>
              </a:ext>
            </a:extLst>
          </p:cNvPr>
          <p:cNvGraphicFramePr/>
          <p:nvPr>
            <p:extLst>
              <p:ext uri="{D42A27DB-BD31-4B8C-83A1-F6EECF244321}">
                <p14:modId xmlns:p14="http://schemas.microsoft.com/office/powerpoint/2010/main" val="2450496532"/>
              </p:ext>
            </p:extLst>
          </p:nvPr>
        </p:nvGraphicFramePr>
        <p:xfrm>
          <a:off x="1577753" y="345440"/>
          <a:ext cx="9036493"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23337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3790736" y="1336119"/>
            <a:ext cx="7867864" cy="2092881"/>
          </a:xfrm>
          <a:prstGeom prst="rect">
            <a:avLst/>
          </a:prstGeom>
          <a:noFill/>
        </p:spPr>
        <p:txBody>
          <a:bodyPr wrap="square" rtlCol="0">
            <a:spAutoFit/>
          </a:bodyPr>
          <a:lstStyle/>
          <a:p>
            <a:pPr algn="ctr"/>
            <a:r>
              <a:rPr lang="en-US"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02. </a:t>
            </a:r>
            <a:endPar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Cấu trúc bài mở đầu</a:t>
            </a:r>
            <a:endParaRPr lang="zh-CN" altLang="en-US"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42493328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D0C0382-9B24-034E-A649-6C9E56E043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8009" y="2753359"/>
            <a:ext cx="1710328" cy="3941829"/>
          </a:xfrm>
          <a:prstGeom prst="rect">
            <a:avLst/>
          </a:prstGeom>
        </p:spPr>
      </p:pic>
      <p:pic>
        <p:nvPicPr>
          <p:cNvPr id="3" name="图片 4">
            <a:extLst>
              <a:ext uri="{FF2B5EF4-FFF2-40B4-BE49-F238E27FC236}">
                <a16:creationId xmlns:a16="http://schemas.microsoft.com/office/drawing/2014/main" id="{9D38C6BE-84FF-6242-8CC6-CF5AAF2C8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852" y="-349458"/>
            <a:ext cx="3140031" cy="3140031"/>
          </a:xfrm>
          <a:prstGeom prst="rect">
            <a:avLst/>
          </a:prstGeom>
        </p:spPr>
      </p:pic>
      <p:graphicFrame>
        <p:nvGraphicFramePr>
          <p:cNvPr id="5" name="Diagram 4">
            <a:extLst>
              <a:ext uri="{FF2B5EF4-FFF2-40B4-BE49-F238E27FC236}">
                <a16:creationId xmlns:a16="http://schemas.microsoft.com/office/drawing/2014/main" id="{52E5FB67-633E-974B-80BE-64CD1A341EA2}"/>
              </a:ext>
            </a:extLst>
          </p:cNvPr>
          <p:cNvGraphicFramePr/>
          <p:nvPr>
            <p:extLst>
              <p:ext uri="{D42A27DB-BD31-4B8C-83A1-F6EECF244321}">
                <p14:modId xmlns:p14="http://schemas.microsoft.com/office/powerpoint/2010/main" val="1966961621"/>
              </p:ext>
            </p:extLst>
          </p:nvPr>
        </p:nvGraphicFramePr>
        <p:xfrm>
          <a:off x="1319618" y="74428"/>
          <a:ext cx="8128000" cy="6783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56973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3"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
                                        <p:tgtEl>
                                          <p:spTgt spid="5"/>
                                        </p:tgtEl>
                                      </p:cBhvr>
                                    </p:animEffect>
                                    <p:anim calcmode="lin" valueType="num">
                                      <p:cBhvr>
                                        <p:cTn id="13" dur="400" fill="hold"/>
                                        <p:tgtEl>
                                          <p:spTgt spid="5"/>
                                        </p:tgtEl>
                                        <p:attrNameLst>
                                          <p:attrName>ppt_x</p:attrName>
                                        </p:attrNameLst>
                                      </p:cBhvr>
                                      <p:tavLst>
                                        <p:tav tm="0">
                                          <p:val>
                                            <p:strVal val="#ppt_x"/>
                                          </p:val>
                                        </p:tav>
                                        <p:tav tm="100000">
                                          <p:val>
                                            <p:strVal val="#ppt_x"/>
                                          </p:val>
                                        </p:tav>
                                      </p:tavLst>
                                    </p:anim>
                                    <p:anim calcmode="lin" valueType="num">
                                      <p:cBhvr>
                                        <p:cTn id="14" dur="400" fill="hold"/>
                                        <p:tgtEl>
                                          <p:spTgt spid="5"/>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4857536" y="990113"/>
            <a:ext cx="6489843" cy="3170099"/>
          </a:xfrm>
          <a:prstGeom prst="rect">
            <a:avLst/>
          </a:prstGeom>
          <a:noFill/>
        </p:spPr>
        <p:txBody>
          <a:bodyPr wrap="square" rtlCol="0">
            <a:spAutoFit/>
          </a:bodyPr>
          <a:lstStyle/>
          <a:p>
            <a:pPr algn="ctr"/>
            <a:r>
              <a:rPr lang="en-US" altLang="zh-CN" sz="50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03. </a:t>
            </a:r>
            <a:endParaRPr lang="vi-VN" altLang="zh-CN" sz="50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a:p>
            <a:pPr algn="ctr"/>
            <a:r>
              <a:rPr lang="vi-VN" altLang="zh-CN" sz="50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Ý nghĩa của việc </a:t>
            </a:r>
          </a:p>
          <a:p>
            <a:pPr algn="ctr"/>
            <a:r>
              <a:rPr lang="vi-VN" altLang="zh-CN" sz="50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tìm hiểu, làm quen với sách Ngữ văn 6</a:t>
            </a:r>
            <a:endParaRPr lang="zh-CN" altLang="en-US" sz="50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810874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791CD4-05B2-44F1-BB00-A3DBF9A27903}"/>
              </a:ext>
            </a:extLst>
          </p:cNvPr>
          <p:cNvPicPr>
            <a:picLocks noChangeAspect="1"/>
          </p:cNvPicPr>
          <p:nvPr/>
        </p:nvPicPr>
        <p:blipFill rotWithShape="1">
          <a:blip r:embed="rId3">
            <a:extLst>
              <a:ext uri="{28A0092B-C50C-407E-A947-70E740481C1C}">
                <a14:useLocalDpi xmlns:a14="http://schemas.microsoft.com/office/drawing/2010/main" val="0"/>
              </a:ext>
            </a:extLst>
          </a:blip>
          <a:srcRect t="24708" r="7560"/>
          <a:stretch/>
        </p:blipFill>
        <p:spPr>
          <a:xfrm>
            <a:off x="7677610" y="-77930"/>
            <a:ext cx="3314700" cy="4800600"/>
          </a:xfrm>
          <a:prstGeom prst="rect">
            <a:avLst/>
          </a:prstGeom>
        </p:spPr>
      </p:pic>
      <p:sp>
        <p:nvSpPr>
          <p:cNvPr id="4" name="任意多边形: 形状 3">
            <a:extLst>
              <a:ext uri="{FF2B5EF4-FFF2-40B4-BE49-F238E27FC236}">
                <a16:creationId xmlns:a16="http://schemas.microsoft.com/office/drawing/2014/main" id="{611AEF15-C31F-4B49-A87F-43BA0A88747D}"/>
              </a:ext>
            </a:extLst>
          </p:cNvPr>
          <p:cNvSpPr/>
          <p:nvPr/>
        </p:nvSpPr>
        <p:spPr>
          <a:xfrm>
            <a:off x="1622719" y="1011800"/>
            <a:ext cx="5372441" cy="4085940"/>
          </a:xfrm>
          <a:custGeom>
            <a:avLst/>
            <a:gdLst>
              <a:gd name="connsiteX0" fmla="*/ 341 w 5372441"/>
              <a:gd name="connsiteY0" fmla="*/ 762000 h 4085940"/>
              <a:gd name="connsiteX1" fmla="*/ 114641 w 5372441"/>
              <a:gd name="connsiteY1" fmla="*/ 666750 h 4085940"/>
              <a:gd name="connsiteX2" fmla="*/ 190841 w 5372441"/>
              <a:gd name="connsiteY2" fmla="*/ 590550 h 4085940"/>
              <a:gd name="connsiteX3" fmla="*/ 247991 w 5372441"/>
              <a:gd name="connsiteY3" fmla="*/ 552450 h 4085940"/>
              <a:gd name="connsiteX4" fmla="*/ 400391 w 5372441"/>
              <a:gd name="connsiteY4" fmla="*/ 438150 h 4085940"/>
              <a:gd name="connsiteX5" fmla="*/ 514691 w 5372441"/>
              <a:gd name="connsiteY5" fmla="*/ 381000 h 4085940"/>
              <a:gd name="connsiteX6" fmla="*/ 609941 w 5372441"/>
              <a:gd name="connsiteY6" fmla="*/ 304800 h 4085940"/>
              <a:gd name="connsiteX7" fmla="*/ 895691 w 5372441"/>
              <a:gd name="connsiteY7" fmla="*/ 152400 h 4085940"/>
              <a:gd name="connsiteX8" fmla="*/ 971891 w 5372441"/>
              <a:gd name="connsiteY8" fmla="*/ 114300 h 4085940"/>
              <a:gd name="connsiteX9" fmla="*/ 1181441 w 5372441"/>
              <a:gd name="connsiteY9" fmla="*/ 57150 h 4085940"/>
              <a:gd name="connsiteX10" fmla="*/ 1314791 w 5372441"/>
              <a:gd name="connsiteY10" fmla="*/ 19050 h 4085940"/>
              <a:gd name="connsiteX11" fmla="*/ 1505291 w 5372441"/>
              <a:gd name="connsiteY11" fmla="*/ 0 h 4085940"/>
              <a:gd name="connsiteX12" fmla="*/ 2743541 w 5372441"/>
              <a:gd name="connsiteY12" fmla="*/ 76200 h 4085940"/>
              <a:gd name="connsiteX13" fmla="*/ 2819741 w 5372441"/>
              <a:gd name="connsiteY13" fmla="*/ 95250 h 4085940"/>
              <a:gd name="connsiteX14" fmla="*/ 3124541 w 5372441"/>
              <a:gd name="connsiteY14" fmla="*/ 190500 h 4085940"/>
              <a:gd name="connsiteX15" fmla="*/ 3619841 w 5372441"/>
              <a:gd name="connsiteY15" fmla="*/ 304800 h 4085940"/>
              <a:gd name="connsiteX16" fmla="*/ 3905591 w 5372441"/>
              <a:gd name="connsiteY16" fmla="*/ 438150 h 4085940"/>
              <a:gd name="connsiteX17" fmla="*/ 4057991 w 5372441"/>
              <a:gd name="connsiteY17" fmla="*/ 495300 h 4085940"/>
              <a:gd name="connsiteX18" fmla="*/ 4229441 w 5372441"/>
              <a:gd name="connsiteY18" fmla="*/ 609600 h 4085940"/>
              <a:gd name="connsiteX19" fmla="*/ 4400891 w 5372441"/>
              <a:gd name="connsiteY19" fmla="*/ 666750 h 4085940"/>
              <a:gd name="connsiteX20" fmla="*/ 4553291 w 5372441"/>
              <a:gd name="connsiteY20" fmla="*/ 762000 h 4085940"/>
              <a:gd name="connsiteX21" fmla="*/ 4705691 w 5372441"/>
              <a:gd name="connsiteY21" fmla="*/ 819150 h 4085940"/>
              <a:gd name="connsiteX22" fmla="*/ 5010491 w 5372441"/>
              <a:gd name="connsiteY22" fmla="*/ 1047750 h 4085940"/>
              <a:gd name="connsiteX23" fmla="*/ 5086691 w 5372441"/>
              <a:gd name="connsiteY23" fmla="*/ 1104900 h 4085940"/>
              <a:gd name="connsiteX24" fmla="*/ 5143841 w 5372441"/>
              <a:gd name="connsiteY24" fmla="*/ 1143000 h 4085940"/>
              <a:gd name="connsiteX25" fmla="*/ 5239091 w 5372441"/>
              <a:gd name="connsiteY25" fmla="*/ 1238250 h 4085940"/>
              <a:gd name="connsiteX26" fmla="*/ 5315291 w 5372441"/>
              <a:gd name="connsiteY26" fmla="*/ 1352550 h 4085940"/>
              <a:gd name="connsiteX27" fmla="*/ 5334341 w 5372441"/>
              <a:gd name="connsiteY27" fmla="*/ 1428750 h 4085940"/>
              <a:gd name="connsiteX28" fmla="*/ 5372441 w 5372441"/>
              <a:gd name="connsiteY28" fmla="*/ 1543050 h 4085940"/>
              <a:gd name="connsiteX29" fmla="*/ 5353391 w 5372441"/>
              <a:gd name="connsiteY29" fmla="*/ 2286000 h 4085940"/>
              <a:gd name="connsiteX30" fmla="*/ 5334341 w 5372441"/>
              <a:gd name="connsiteY30" fmla="*/ 2381250 h 4085940"/>
              <a:gd name="connsiteX31" fmla="*/ 5220041 w 5372441"/>
              <a:gd name="connsiteY31" fmla="*/ 2628900 h 4085940"/>
              <a:gd name="connsiteX32" fmla="*/ 5181941 w 5372441"/>
              <a:gd name="connsiteY32" fmla="*/ 2724150 h 4085940"/>
              <a:gd name="connsiteX33" fmla="*/ 5124791 w 5372441"/>
              <a:gd name="connsiteY33" fmla="*/ 2781300 h 4085940"/>
              <a:gd name="connsiteX34" fmla="*/ 5048591 w 5372441"/>
              <a:gd name="connsiteY34" fmla="*/ 2914650 h 4085940"/>
              <a:gd name="connsiteX35" fmla="*/ 4934291 w 5372441"/>
              <a:gd name="connsiteY35" fmla="*/ 3067050 h 4085940"/>
              <a:gd name="connsiteX36" fmla="*/ 4819991 w 5372441"/>
              <a:gd name="connsiteY36" fmla="*/ 3219450 h 4085940"/>
              <a:gd name="connsiteX37" fmla="*/ 4629491 w 5372441"/>
              <a:gd name="connsiteY37" fmla="*/ 3429000 h 4085940"/>
              <a:gd name="connsiteX38" fmla="*/ 4496141 w 5372441"/>
              <a:gd name="connsiteY38" fmla="*/ 3524250 h 4085940"/>
              <a:gd name="connsiteX39" fmla="*/ 4419941 w 5372441"/>
              <a:gd name="connsiteY39" fmla="*/ 3581400 h 4085940"/>
              <a:gd name="connsiteX40" fmla="*/ 4267541 w 5372441"/>
              <a:gd name="connsiteY40" fmla="*/ 3657600 h 4085940"/>
              <a:gd name="connsiteX41" fmla="*/ 4191341 w 5372441"/>
              <a:gd name="connsiteY41" fmla="*/ 3695700 h 4085940"/>
              <a:gd name="connsiteX42" fmla="*/ 4077041 w 5372441"/>
              <a:gd name="connsiteY42" fmla="*/ 3771900 h 4085940"/>
              <a:gd name="connsiteX43" fmla="*/ 3962741 w 5372441"/>
              <a:gd name="connsiteY43" fmla="*/ 3848100 h 4085940"/>
              <a:gd name="connsiteX44" fmla="*/ 3791291 w 5372441"/>
              <a:gd name="connsiteY44" fmla="*/ 3905250 h 4085940"/>
              <a:gd name="connsiteX45" fmla="*/ 3696041 w 5372441"/>
              <a:gd name="connsiteY45" fmla="*/ 3943350 h 4085940"/>
              <a:gd name="connsiteX46" fmla="*/ 3581741 w 5372441"/>
              <a:gd name="connsiteY46" fmla="*/ 3962400 h 4085940"/>
              <a:gd name="connsiteX47" fmla="*/ 3505541 w 5372441"/>
              <a:gd name="connsiteY47" fmla="*/ 3981450 h 4085940"/>
              <a:gd name="connsiteX48" fmla="*/ 3372191 w 5372441"/>
              <a:gd name="connsiteY48" fmla="*/ 4000500 h 4085940"/>
              <a:gd name="connsiteX49" fmla="*/ 3105491 w 5372441"/>
              <a:gd name="connsiteY49" fmla="*/ 4038600 h 4085940"/>
              <a:gd name="connsiteX50" fmla="*/ 3048341 w 5372441"/>
              <a:gd name="connsiteY50" fmla="*/ 4057650 h 4085940"/>
              <a:gd name="connsiteX51" fmla="*/ 2229191 w 5372441"/>
              <a:gd name="connsiteY51" fmla="*/ 4057650 h 4085940"/>
              <a:gd name="connsiteX52" fmla="*/ 2172041 w 5372441"/>
              <a:gd name="connsiteY52" fmla="*/ 4038600 h 4085940"/>
              <a:gd name="connsiteX53" fmla="*/ 2076791 w 5372441"/>
              <a:gd name="connsiteY53" fmla="*/ 4019550 h 4085940"/>
              <a:gd name="connsiteX54" fmla="*/ 1981541 w 5372441"/>
              <a:gd name="connsiteY54" fmla="*/ 3981450 h 4085940"/>
              <a:gd name="connsiteX55" fmla="*/ 1695791 w 5372441"/>
              <a:gd name="connsiteY55" fmla="*/ 3943350 h 4085940"/>
              <a:gd name="connsiteX56" fmla="*/ 1581491 w 5372441"/>
              <a:gd name="connsiteY56" fmla="*/ 3924300 h 4085940"/>
              <a:gd name="connsiteX57" fmla="*/ 1410041 w 5372441"/>
              <a:gd name="connsiteY57" fmla="*/ 3867150 h 4085940"/>
              <a:gd name="connsiteX58" fmla="*/ 1067141 w 5372441"/>
              <a:gd name="connsiteY58" fmla="*/ 3771900 h 4085940"/>
              <a:gd name="connsiteX59" fmla="*/ 876641 w 5372441"/>
              <a:gd name="connsiteY59" fmla="*/ 3638550 h 4085940"/>
              <a:gd name="connsiteX60" fmla="*/ 724241 w 5372441"/>
              <a:gd name="connsiteY60" fmla="*/ 3486150 h 4085940"/>
              <a:gd name="connsiteX61" fmla="*/ 648041 w 5372441"/>
              <a:gd name="connsiteY61" fmla="*/ 3333750 h 4085940"/>
              <a:gd name="connsiteX62" fmla="*/ 590891 w 5372441"/>
              <a:gd name="connsiteY62" fmla="*/ 3200400 h 4085940"/>
              <a:gd name="connsiteX63" fmla="*/ 552791 w 5372441"/>
              <a:gd name="connsiteY63" fmla="*/ 3048000 h 4085940"/>
              <a:gd name="connsiteX64" fmla="*/ 495641 w 5372441"/>
              <a:gd name="connsiteY64" fmla="*/ 2971800 h 4085940"/>
              <a:gd name="connsiteX65" fmla="*/ 457541 w 5372441"/>
              <a:gd name="connsiteY65" fmla="*/ 2819400 h 4085940"/>
              <a:gd name="connsiteX66" fmla="*/ 419441 w 5372441"/>
              <a:gd name="connsiteY66" fmla="*/ 2667000 h 4085940"/>
              <a:gd name="connsiteX67" fmla="*/ 381341 w 5372441"/>
              <a:gd name="connsiteY67" fmla="*/ 2609850 h 4085940"/>
              <a:gd name="connsiteX68" fmla="*/ 362291 w 5372441"/>
              <a:gd name="connsiteY68" fmla="*/ 2514600 h 4085940"/>
              <a:gd name="connsiteX69" fmla="*/ 343241 w 5372441"/>
              <a:gd name="connsiteY69" fmla="*/ 2362200 h 4085940"/>
              <a:gd name="connsiteX70" fmla="*/ 324191 w 5372441"/>
              <a:gd name="connsiteY70" fmla="*/ 2305050 h 4085940"/>
              <a:gd name="connsiteX71" fmla="*/ 286091 w 5372441"/>
              <a:gd name="connsiteY71" fmla="*/ 2171700 h 4085940"/>
              <a:gd name="connsiteX72" fmla="*/ 267041 w 5372441"/>
              <a:gd name="connsiteY72" fmla="*/ 2019300 h 4085940"/>
              <a:gd name="connsiteX73" fmla="*/ 228941 w 5372441"/>
              <a:gd name="connsiteY73" fmla="*/ 1885950 h 4085940"/>
              <a:gd name="connsiteX74" fmla="*/ 171791 w 5372441"/>
              <a:gd name="connsiteY74" fmla="*/ 1504950 h 4085940"/>
              <a:gd name="connsiteX75" fmla="*/ 152741 w 5372441"/>
              <a:gd name="connsiteY75" fmla="*/ 1428750 h 4085940"/>
              <a:gd name="connsiteX76" fmla="*/ 341 w 5372441"/>
              <a:gd name="connsiteY76" fmla="*/ 762000 h 408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372441" h="4085940">
                <a:moveTo>
                  <a:pt x="341" y="762000"/>
                </a:moveTo>
                <a:cubicBezTo>
                  <a:pt x="-6009" y="635000"/>
                  <a:pt x="77777" y="699927"/>
                  <a:pt x="114641" y="666750"/>
                </a:cubicBezTo>
                <a:cubicBezTo>
                  <a:pt x="141341" y="642720"/>
                  <a:pt x="163568" y="613927"/>
                  <a:pt x="190841" y="590550"/>
                </a:cubicBezTo>
                <a:cubicBezTo>
                  <a:pt x="208224" y="575650"/>
                  <a:pt x="229475" y="565916"/>
                  <a:pt x="247991" y="552450"/>
                </a:cubicBezTo>
                <a:cubicBezTo>
                  <a:pt x="299346" y="515101"/>
                  <a:pt x="343595" y="466548"/>
                  <a:pt x="400391" y="438150"/>
                </a:cubicBezTo>
                <a:cubicBezTo>
                  <a:pt x="438491" y="419100"/>
                  <a:pt x="478753" y="403869"/>
                  <a:pt x="514691" y="381000"/>
                </a:cubicBezTo>
                <a:cubicBezTo>
                  <a:pt x="548994" y="359171"/>
                  <a:pt x="577413" y="329196"/>
                  <a:pt x="609941" y="304800"/>
                </a:cubicBezTo>
                <a:cubicBezTo>
                  <a:pt x="695298" y="240782"/>
                  <a:pt x="805422" y="197535"/>
                  <a:pt x="895691" y="152400"/>
                </a:cubicBezTo>
                <a:cubicBezTo>
                  <a:pt x="921091" y="139700"/>
                  <a:pt x="944950" y="123280"/>
                  <a:pt x="971891" y="114300"/>
                </a:cubicBezTo>
                <a:cubicBezTo>
                  <a:pt x="1103435" y="70452"/>
                  <a:pt x="945105" y="121605"/>
                  <a:pt x="1181441" y="57150"/>
                </a:cubicBezTo>
                <a:cubicBezTo>
                  <a:pt x="1241149" y="40866"/>
                  <a:pt x="1248160" y="28569"/>
                  <a:pt x="1314791" y="19050"/>
                </a:cubicBezTo>
                <a:cubicBezTo>
                  <a:pt x="1377966" y="10025"/>
                  <a:pt x="1441791" y="6350"/>
                  <a:pt x="1505291" y="0"/>
                </a:cubicBezTo>
                <a:lnTo>
                  <a:pt x="2743541" y="76200"/>
                </a:lnTo>
                <a:cubicBezTo>
                  <a:pt x="2769654" y="78092"/>
                  <a:pt x="2794663" y="87727"/>
                  <a:pt x="2819741" y="95250"/>
                </a:cubicBezTo>
                <a:cubicBezTo>
                  <a:pt x="2921697" y="125837"/>
                  <a:pt x="3019544" y="173000"/>
                  <a:pt x="3124541" y="190500"/>
                </a:cubicBezTo>
                <a:cubicBezTo>
                  <a:pt x="3288593" y="217842"/>
                  <a:pt x="3470387" y="245018"/>
                  <a:pt x="3619841" y="304800"/>
                </a:cubicBezTo>
                <a:cubicBezTo>
                  <a:pt x="3847564" y="395889"/>
                  <a:pt x="3546327" y="272336"/>
                  <a:pt x="3905591" y="438150"/>
                </a:cubicBezTo>
                <a:cubicBezTo>
                  <a:pt x="3995370" y="479587"/>
                  <a:pt x="3943776" y="430034"/>
                  <a:pt x="4057991" y="495300"/>
                </a:cubicBezTo>
                <a:cubicBezTo>
                  <a:pt x="4117627" y="529378"/>
                  <a:pt x="4169805" y="575522"/>
                  <a:pt x="4229441" y="609600"/>
                </a:cubicBezTo>
                <a:cubicBezTo>
                  <a:pt x="4285235" y="641482"/>
                  <a:pt x="4340337" y="651612"/>
                  <a:pt x="4400891" y="666750"/>
                </a:cubicBezTo>
                <a:cubicBezTo>
                  <a:pt x="4451691" y="698500"/>
                  <a:pt x="4500546" y="733599"/>
                  <a:pt x="4553291" y="762000"/>
                </a:cubicBezTo>
                <a:cubicBezTo>
                  <a:pt x="4590307" y="781931"/>
                  <a:pt x="4661245" y="804335"/>
                  <a:pt x="4705691" y="819150"/>
                </a:cubicBezTo>
                <a:lnTo>
                  <a:pt x="5010491" y="1047750"/>
                </a:lnTo>
                <a:cubicBezTo>
                  <a:pt x="5035891" y="1066800"/>
                  <a:pt x="5060273" y="1087288"/>
                  <a:pt x="5086691" y="1104900"/>
                </a:cubicBezTo>
                <a:cubicBezTo>
                  <a:pt x="5105741" y="1117600"/>
                  <a:pt x="5126611" y="1127923"/>
                  <a:pt x="5143841" y="1143000"/>
                </a:cubicBezTo>
                <a:cubicBezTo>
                  <a:pt x="5177633" y="1172568"/>
                  <a:pt x="5210658" y="1203498"/>
                  <a:pt x="5239091" y="1238250"/>
                </a:cubicBezTo>
                <a:cubicBezTo>
                  <a:pt x="5268087" y="1273690"/>
                  <a:pt x="5315291" y="1352550"/>
                  <a:pt x="5315291" y="1352550"/>
                </a:cubicBezTo>
                <a:cubicBezTo>
                  <a:pt x="5321641" y="1377950"/>
                  <a:pt x="5326818" y="1403672"/>
                  <a:pt x="5334341" y="1428750"/>
                </a:cubicBezTo>
                <a:cubicBezTo>
                  <a:pt x="5345881" y="1467217"/>
                  <a:pt x="5372441" y="1543050"/>
                  <a:pt x="5372441" y="1543050"/>
                </a:cubicBezTo>
                <a:cubicBezTo>
                  <a:pt x="5366091" y="1790700"/>
                  <a:pt x="5364640" y="2038524"/>
                  <a:pt x="5353391" y="2286000"/>
                </a:cubicBezTo>
                <a:cubicBezTo>
                  <a:pt x="5351921" y="2318345"/>
                  <a:pt x="5343645" y="2350237"/>
                  <a:pt x="5334341" y="2381250"/>
                </a:cubicBezTo>
                <a:cubicBezTo>
                  <a:pt x="5301289" y="2491422"/>
                  <a:pt x="5268114" y="2508717"/>
                  <a:pt x="5220041" y="2628900"/>
                </a:cubicBezTo>
                <a:cubicBezTo>
                  <a:pt x="5207341" y="2660650"/>
                  <a:pt x="5200065" y="2695152"/>
                  <a:pt x="5181941" y="2724150"/>
                </a:cubicBezTo>
                <a:cubicBezTo>
                  <a:pt x="5167662" y="2746996"/>
                  <a:pt x="5140241" y="2759229"/>
                  <a:pt x="5124791" y="2781300"/>
                </a:cubicBezTo>
                <a:cubicBezTo>
                  <a:pt x="5095432" y="2823241"/>
                  <a:pt x="5076989" y="2872053"/>
                  <a:pt x="5048591" y="2914650"/>
                </a:cubicBezTo>
                <a:cubicBezTo>
                  <a:pt x="5013368" y="2967485"/>
                  <a:pt x="4972391" y="3016250"/>
                  <a:pt x="4934291" y="3067050"/>
                </a:cubicBezTo>
                <a:lnTo>
                  <a:pt x="4819991" y="3219450"/>
                </a:lnTo>
                <a:cubicBezTo>
                  <a:pt x="4758849" y="3300973"/>
                  <a:pt x="4718520" y="3362228"/>
                  <a:pt x="4629491" y="3429000"/>
                </a:cubicBezTo>
                <a:cubicBezTo>
                  <a:pt x="4380458" y="3615775"/>
                  <a:pt x="4691132" y="3384971"/>
                  <a:pt x="4496141" y="3524250"/>
                </a:cubicBezTo>
                <a:cubicBezTo>
                  <a:pt x="4470305" y="3542704"/>
                  <a:pt x="4447366" y="3565402"/>
                  <a:pt x="4419941" y="3581400"/>
                </a:cubicBezTo>
                <a:cubicBezTo>
                  <a:pt x="4370882" y="3610018"/>
                  <a:pt x="4318341" y="3632200"/>
                  <a:pt x="4267541" y="3657600"/>
                </a:cubicBezTo>
                <a:cubicBezTo>
                  <a:pt x="4242141" y="3670300"/>
                  <a:pt x="4214970" y="3679948"/>
                  <a:pt x="4191341" y="3695700"/>
                </a:cubicBezTo>
                <a:lnTo>
                  <a:pt x="4077041" y="3771900"/>
                </a:lnTo>
                <a:cubicBezTo>
                  <a:pt x="4038941" y="3797300"/>
                  <a:pt x="4006182" y="3833620"/>
                  <a:pt x="3962741" y="3848100"/>
                </a:cubicBezTo>
                <a:cubicBezTo>
                  <a:pt x="3905591" y="3867150"/>
                  <a:pt x="3847224" y="3882877"/>
                  <a:pt x="3791291" y="3905250"/>
                </a:cubicBezTo>
                <a:cubicBezTo>
                  <a:pt x="3759541" y="3917950"/>
                  <a:pt x="3729032" y="3934352"/>
                  <a:pt x="3696041" y="3943350"/>
                </a:cubicBezTo>
                <a:cubicBezTo>
                  <a:pt x="3658776" y="3953513"/>
                  <a:pt x="3619616" y="3954825"/>
                  <a:pt x="3581741" y="3962400"/>
                </a:cubicBezTo>
                <a:cubicBezTo>
                  <a:pt x="3556068" y="3967535"/>
                  <a:pt x="3531300" y="3976766"/>
                  <a:pt x="3505541" y="3981450"/>
                </a:cubicBezTo>
                <a:cubicBezTo>
                  <a:pt x="3461364" y="3989482"/>
                  <a:pt x="3416570" y="3993672"/>
                  <a:pt x="3372191" y="4000500"/>
                </a:cubicBezTo>
                <a:cubicBezTo>
                  <a:pt x="3134148" y="4037122"/>
                  <a:pt x="3393298" y="4002624"/>
                  <a:pt x="3105491" y="4038600"/>
                </a:cubicBezTo>
                <a:cubicBezTo>
                  <a:pt x="3086441" y="4044950"/>
                  <a:pt x="3067943" y="4053294"/>
                  <a:pt x="3048341" y="4057650"/>
                </a:cubicBezTo>
                <a:cubicBezTo>
                  <a:pt x="2779354" y="4117425"/>
                  <a:pt x="2503189" y="4065055"/>
                  <a:pt x="2229191" y="4057650"/>
                </a:cubicBezTo>
                <a:cubicBezTo>
                  <a:pt x="2210141" y="4051300"/>
                  <a:pt x="2191522" y="4043470"/>
                  <a:pt x="2172041" y="4038600"/>
                </a:cubicBezTo>
                <a:cubicBezTo>
                  <a:pt x="2140629" y="4030747"/>
                  <a:pt x="2107804" y="4028854"/>
                  <a:pt x="2076791" y="4019550"/>
                </a:cubicBezTo>
                <a:cubicBezTo>
                  <a:pt x="2044037" y="4009724"/>
                  <a:pt x="2015073" y="3988156"/>
                  <a:pt x="1981541" y="3981450"/>
                </a:cubicBezTo>
                <a:cubicBezTo>
                  <a:pt x="1887314" y="3962605"/>
                  <a:pt x="1790918" y="3956940"/>
                  <a:pt x="1695791" y="3943350"/>
                </a:cubicBezTo>
                <a:cubicBezTo>
                  <a:pt x="1657554" y="3937888"/>
                  <a:pt x="1618812" y="3934252"/>
                  <a:pt x="1581491" y="3924300"/>
                </a:cubicBezTo>
                <a:cubicBezTo>
                  <a:pt x="1523284" y="3908778"/>
                  <a:pt x="1468848" y="3880218"/>
                  <a:pt x="1410041" y="3867150"/>
                </a:cubicBezTo>
                <a:cubicBezTo>
                  <a:pt x="1345230" y="3852748"/>
                  <a:pt x="1123888" y="3809732"/>
                  <a:pt x="1067141" y="3771900"/>
                </a:cubicBezTo>
                <a:cubicBezTo>
                  <a:pt x="1034910" y="3750412"/>
                  <a:pt x="914252" y="3673027"/>
                  <a:pt x="876641" y="3638550"/>
                </a:cubicBezTo>
                <a:cubicBezTo>
                  <a:pt x="823682" y="3590005"/>
                  <a:pt x="764092" y="3545926"/>
                  <a:pt x="724241" y="3486150"/>
                </a:cubicBezTo>
                <a:cubicBezTo>
                  <a:pt x="656772" y="3384946"/>
                  <a:pt x="710178" y="3473559"/>
                  <a:pt x="648041" y="3333750"/>
                </a:cubicBezTo>
                <a:cubicBezTo>
                  <a:pt x="616887" y="3263653"/>
                  <a:pt x="607660" y="3267475"/>
                  <a:pt x="590891" y="3200400"/>
                </a:cubicBezTo>
                <a:cubicBezTo>
                  <a:pt x="583923" y="3172529"/>
                  <a:pt x="572145" y="3081869"/>
                  <a:pt x="552791" y="3048000"/>
                </a:cubicBezTo>
                <a:cubicBezTo>
                  <a:pt x="537039" y="3020433"/>
                  <a:pt x="514691" y="2997200"/>
                  <a:pt x="495641" y="2971800"/>
                </a:cubicBezTo>
                <a:cubicBezTo>
                  <a:pt x="482941" y="2921000"/>
                  <a:pt x="467810" y="2870747"/>
                  <a:pt x="457541" y="2819400"/>
                </a:cubicBezTo>
                <a:cubicBezTo>
                  <a:pt x="450295" y="2783171"/>
                  <a:pt x="438967" y="2706052"/>
                  <a:pt x="419441" y="2667000"/>
                </a:cubicBezTo>
                <a:cubicBezTo>
                  <a:pt x="409202" y="2646522"/>
                  <a:pt x="394041" y="2628900"/>
                  <a:pt x="381341" y="2609850"/>
                </a:cubicBezTo>
                <a:cubicBezTo>
                  <a:pt x="374991" y="2578100"/>
                  <a:pt x="367214" y="2546602"/>
                  <a:pt x="362291" y="2514600"/>
                </a:cubicBezTo>
                <a:cubicBezTo>
                  <a:pt x="354506" y="2464000"/>
                  <a:pt x="352399" y="2412570"/>
                  <a:pt x="343241" y="2362200"/>
                </a:cubicBezTo>
                <a:cubicBezTo>
                  <a:pt x="339649" y="2342443"/>
                  <a:pt x="329708" y="2324358"/>
                  <a:pt x="324191" y="2305050"/>
                </a:cubicBezTo>
                <a:cubicBezTo>
                  <a:pt x="276351" y="2137608"/>
                  <a:pt x="331766" y="2308726"/>
                  <a:pt x="286091" y="2171700"/>
                </a:cubicBezTo>
                <a:cubicBezTo>
                  <a:pt x="279741" y="2120900"/>
                  <a:pt x="275457" y="2069799"/>
                  <a:pt x="267041" y="2019300"/>
                </a:cubicBezTo>
                <a:cubicBezTo>
                  <a:pt x="259068" y="1971460"/>
                  <a:pt x="244040" y="1931246"/>
                  <a:pt x="228941" y="1885950"/>
                </a:cubicBezTo>
                <a:cubicBezTo>
                  <a:pt x="215723" y="1780204"/>
                  <a:pt x="195049" y="1597983"/>
                  <a:pt x="171791" y="1504950"/>
                </a:cubicBezTo>
                <a:lnTo>
                  <a:pt x="152741" y="1428750"/>
                </a:lnTo>
                <a:cubicBezTo>
                  <a:pt x="132422" y="717568"/>
                  <a:pt x="6691" y="889000"/>
                  <a:pt x="341" y="762000"/>
                </a:cubicBezTo>
                <a:close/>
              </a:path>
            </a:pathLst>
          </a:custGeom>
          <a:solidFill>
            <a:srgbClr val="E767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5" name="任意多边形: 形状 4">
            <a:extLst>
              <a:ext uri="{FF2B5EF4-FFF2-40B4-BE49-F238E27FC236}">
                <a16:creationId xmlns:a16="http://schemas.microsoft.com/office/drawing/2014/main" id="{C1B59B40-9918-4EE2-9D41-A6D95BF9B75C}"/>
              </a:ext>
            </a:extLst>
          </p:cNvPr>
          <p:cNvSpPr/>
          <p:nvPr/>
        </p:nvSpPr>
        <p:spPr>
          <a:xfrm>
            <a:off x="441619" y="1683170"/>
            <a:ext cx="5372441" cy="4085940"/>
          </a:xfrm>
          <a:custGeom>
            <a:avLst/>
            <a:gdLst>
              <a:gd name="connsiteX0" fmla="*/ 341 w 5372441"/>
              <a:gd name="connsiteY0" fmla="*/ 762000 h 4085940"/>
              <a:gd name="connsiteX1" fmla="*/ 114641 w 5372441"/>
              <a:gd name="connsiteY1" fmla="*/ 666750 h 4085940"/>
              <a:gd name="connsiteX2" fmla="*/ 190841 w 5372441"/>
              <a:gd name="connsiteY2" fmla="*/ 590550 h 4085940"/>
              <a:gd name="connsiteX3" fmla="*/ 247991 w 5372441"/>
              <a:gd name="connsiteY3" fmla="*/ 552450 h 4085940"/>
              <a:gd name="connsiteX4" fmla="*/ 400391 w 5372441"/>
              <a:gd name="connsiteY4" fmla="*/ 438150 h 4085940"/>
              <a:gd name="connsiteX5" fmla="*/ 514691 w 5372441"/>
              <a:gd name="connsiteY5" fmla="*/ 381000 h 4085940"/>
              <a:gd name="connsiteX6" fmla="*/ 609941 w 5372441"/>
              <a:gd name="connsiteY6" fmla="*/ 304800 h 4085940"/>
              <a:gd name="connsiteX7" fmla="*/ 895691 w 5372441"/>
              <a:gd name="connsiteY7" fmla="*/ 152400 h 4085940"/>
              <a:gd name="connsiteX8" fmla="*/ 971891 w 5372441"/>
              <a:gd name="connsiteY8" fmla="*/ 114300 h 4085940"/>
              <a:gd name="connsiteX9" fmla="*/ 1181441 w 5372441"/>
              <a:gd name="connsiteY9" fmla="*/ 57150 h 4085940"/>
              <a:gd name="connsiteX10" fmla="*/ 1314791 w 5372441"/>
              <a:gd name="connsiteY10" fmla="*/ 19050 h 4085940"/>
              <a:gd name="connsiteX11" fmla="*/ 1505291 w 5372441"/>
              <a:gd name="connsiteY11" fmla="*/ 0 h 4085940"/>
              <a:gd name="connsiteX12" fmla="*/ 2743541 w 5372441"/>
              <a:gd name="connsiteY12" fmla="*/ 76200 h 4085940"/>
              <a:gd name="connsiteX13" fmla="*/ 2819741 w 5372441"/>
              <a:gd name="connsiteY13" fmla="*/ 95250 h 4085940"/>
              <a:gd name="connsiteX14" fmla="*/ 3124541 w 5372441"/>
              <a:gd name="connsiteY14" fmla="*/ 190500 h 4085940"/>
              <a:gd name="connsiteX15" fmla="*/ 3619841 w 5372441"/>
              <a:gd name="connsiteY15" fmla="*/ 304800 h 4085940"/>
              <a:gd name="connsiteX16" fmla="*/ 3905591 w 5372441"/>
              <a:gd name="connsiteY16" fmla="*/ 438150 h 4085940"/>
              <a:gd name="connsiteX17" fmla="*/ 4057991 w 5372441"/>
              <a:gd name="connsiteY17" fmla="*/ 495300 h 4085940"/>
              <a:gd name="connsiteX18" fmla="*/ 4229441 w 5372441"/>
              <a:gd name="connsiteY18" fmla="*/ 609600 h 4085940"/>
              <a:gd name="connsiteX19" fmla="*/ 4400891 w 5372441"/>
              <a:gd name="connsiteY19" fmla="*/ 666750 h 4085940"/>
              <a:gd name="connsiteX20" fmla="*/ 4553291 w 5372441"/>
              <a:gd name="connsiteY20" fmla="*/ 762000 h 4085940"/>
              <a:gd name="connsiteX21" fmla="*/ 4705691 w 5372441"/>
              <a:gd name="connsiteY21" fmla="*/ 819150 h 4085940"/>
              <a:gd name="connsiteX22" fmla="*/ 5010491 w 5372441"/>
              <a:gd name="connsiteY22" fmla="*/ 1047750 h 4085940"/>
              <a:gd name="connsiteX23" fmla="*/ 5086691 w 5372441"/>
              <a:gd name="connsiteY23" fmla="*/ 1104900 h 4085940"/>
              <a:gd name="connsiteX24" fmla="*/ 5143841 w 5372441"/>
              <a:gd name="connsiteY24" fmla="*/ 1143000 h 4085940"/>
              <a:gd name="connsiteX25" fmla="*/ 5239091 w 5372441"/>
              <a:gd name="connsiteY25" fmla="*/ 1238250 h 4085940"/>
              <a:gd name="connsiteX26" fmla="*/ 5315291 w 5372441"/>
              <a:gd name="connsiteY26" fmla="*/ 1352550 h 4085940"/>
              <a:gd name="connsiteX27" fmla="*/ 5334341 w 5372441"/>
              <a:gd name="connsiteY27" fmla="*/ 1428750 h 4085940"/>
              <a:gd name="connsiteX28" fmla="*/ 5372441 w 5372441"/>
              <a:gd name="connsiteY28" fmla="*/ 1543050 h 4085940"/>
              <a:gd name="connsiteX29" fmla="*/ 5353391 w 5372441"/>
              <a:gd name="connsiteY29" fmla="*/ 2286000 h 4085940"/>
              <a:gd name="connsiteX30" fmla="*/ 5334341 w 5372441"/>
              <a:gd name="connsiteY30" fmla="*/ 2381250 h 4085940"/>
              <a:gd name="connsiteX31" fmla="*/ 5220041 w 5372441"/>
              <a:gd name="connsiteY31" fmla="*/ 2628900 h 4085940"/>
              <a:gd name="connsiteX32" fmla="*/ 5181941 w 5372441"/>
              <a:gd name="connsiteY32" fmla="*/ 2724150 h 4085940"/>
              <a:gd name="connsiteX33" fmla="*/ 5124791 w 5372441"/>
              <a:gd name="connsiteY33" fmla="*/ 2781300 h 4085940"/>
              <a:gd name="connsiteX34" fmla="*/ 5048591 w 5372441"/>
              <a:gd name="connsiteY34" fmla="*/ 2914650 h 4085940"/>
              <a:gd name="connsiteX35" fmla="*/ 4934291 w 5372441"/>
              <a:gd name="connsiteY35" fmla="*/ 3067050 h 4085940"/>
              <a:gd name="connsiteX36" fmla="*/ 4819991 w 5372441"/>
              <a:gd name="connsiteY36" fmla="*/ 3219450 h 4085940"/>
              <a:gd name="connsiteX37" fmla="*/ 4629491 w 5372441"/>
              <a:gd name="connsiteY37" fmla="*/ 3429000 h 4085940"/>
              <a:gd name="connsiteX38" fmla="*/ 4496141 w 5372441"/>
              <a:gd name="connsiteY38" fmla="*/ 3524250 h 4085940"/>
              <a:gd name="connsiteX39" fmla="*/ 4419941 w 5372441"/>
              <a:gd name="connsiteY39" fmla="*/ 3581400 h 4085940"/>
              <a:gd name="connsiteX40" fmla="*/ 4267541 w 5372441"/>
              <a:gd name="connsiteY40" fmla="*/ 3657600 h 4085940"/>
              <a:gd name="connsiteX41" fmla="*/ 4191341 w 5372441"/>
              <a:gd name="connsiteY41" fmla="*/ 3695700 h 4085940"/>
              <a:gd name="connsiteX42" fmla="*/ 4077041 w 5372441"/>
              <a:gd name="connsiteY42" fmla="*/ 3771900 h 4085940"/>
              <a:gd name="connsiteX43" fmla="*/ 3962741 w 5372441"/>
              <a:gd name="connsiteY43" fmla="*/ 3848100 h 4085940"/>
              <a:gd name="connsiteX44" fmla="*/ 3791291 w 5372441"/>
              <a:gd name="connsiteY44" fmla="*/ 3905250 h 4085940"/>
              <a:gd name="connsiteX45" fmla="*/ 3696041 w 5372441"/>
              <a:gd name="connsiteY45" fmla="*/ 3943350 h 4085940"/>
              <a:gd name="connsiteX46" fmla="*/ 3581741 w 5372441"/>
              <a:gd name="connsiteY46" fmla="*/ 3962400 h 4085940"/>
              <a:gd name="connsiteX47" fmla="*/ 3505541 w 5372441"/>
              <a:gd name="connsiteY47" fmla="*/ 3981450 h 4085940"/>
              <a:gd name="connsiteX48" fmla="*/ 3372191 w 5372441"/>
              <a:gd name="connsiteY48" fmla="*/ 4000500 h 4085940"/>
              <a:gd name="connsiteX49" fmla="*/ 3105491 w 5372441"/>
              <a:gd name="connsiteY49" fmla="*/ 4038600 h 4085940"/>
              <a:gd name="connsiteX50" fmla="*/ 3048341 w 5372441"/>
              <a:gd name="connsiteY50" fmla="*/ 4057650 h 4085940"/>
              <a:gd name="connsiteX51" fmla="*/ 2229191 w 5372441"/>
              <a:gd name="connsiteY51" fmla="*/ 4057650 h 4085940"/>
              <a:gd name="connsiteX52" fmla="*/ 2172041 w 5372441"/>
              <a:gd name="connsiteY52" fmla="*/ 4038600 h 4085940"/>
              <a:gd name="connsiteX53" fmla="*/ 2076791 w 5372441"/>
              <a:gd name="connsiteY53" fmla="*/ 4019550 h 4085940"/>
              <a:gd name="connsiteX54" fmla="*/ 1981541 w 5372441"/>
              <a:gd name="connsiteY54" fmla="*/ 3981450 h 4085940"/>
              <a:gd name="connsiteX55" fmla="*/ 1695791 w 5372441"/>
              <a:gd name="connsiteY55" fmla="*/ 3943350 h 4085940"/>
              <a:gd name="connsiteX56" fmla="*/ 1581491 w 5372441"/>
              <a:gd name="connsiteY56" fmla="*/ 3924300 h 4085940"/>
              <a:gd name="connsiteX57" fmla="*/ 1410041 w 5372441"/>
              <a:gd name="connsiteY57" fmla="*/ 3867150 h 4085940"/>
              <a:gd name="connsiteX58" fmla="*/ 1067141 w 5372441"/>
              <a:gd name="connsiteY58" fmla="*/ 3771900 h 4085940"/>
              <a:gd name="connsiteX59" fmla="*/ 876641 w 5372441"/>
              <a:gd name="connsiteY59" fmla="*/ 3638550 h 4085940"/>
              <a:gd name="connsiteX60" fmla="*/ 724241 w 5372441"/>
              <a:gd name="connsiteY60" fmla="*/ 3486150 h 4085940"/>
              <a:gd name="connsiteX61" fmla="*/ 648041 w 5372441"/>
              <a:gd name="connsiteY61" fmla="*/ 3333750 h 4085940"/>
              <a:gd name="connsiteX62" fmla="*/ 590891 w 5372441"/>
              <a:gd name="connsiteY62" fmla="*/ 3200400 h 4085940"/>
              <a:gd name="connsiteX63" fmla="*/ 552791 w 5372441"/>
              <a:gd name="connsiteY63" fmla="*/ 3048000 h 4085940"/>
              <a:gd name="connsiteX64" fmla="*/ 495641 w 5372441"/>
              <a:gd name="connsiteY64" fmla="*/ 2971800 h 4085940"/>
              <a:gd name="connsiteX65" fmla="*/ 457541 w 5372441"/>
              <a:gd name="connsiteY65" fmla="*/ 2819400 h 4085940"/>
              <a:gd name="connsiteX66" fmla="*/ 419441 w 5372441"/>
              <a:gd name="connsiteY66" fmla="*/ 2667000 h 4085940"/>
              <a:gd name="connsiteX67" fmla="*/ 381341 w 5372441"/>
              <a:gd name="connsiteY67" fmla="*/ 2609850 h 4085940"/>
              <a:gd name="connsiteX68" fmla="*/ 362291 w 5372441"/>
              <a:gd name="connsiteY68" fmla="*/ 2514600 h 4085940"/>
              <a:gd name="connsiteX69" fmla="*/ 343241 w 5372441"/>
              <a:gd name="connsiteY69" fmla="*/ 2362200 h 4085940"/>
              <a:gd name="connsiteX70" fmla="*/ 324191 w 5372441"/>
              <a:gd name="connsiteY70" fmla="*/ 2305050 h 4085940"/>
              <a:gd name="connsiteX71" fmla="*/ 286091 w 5372441"/>
              <a:gd name="connsiteY71" fmla="*/ 2171700 h 4085940"/>
              <a:gd name="connsiteX72" fmla="*/ 267041 w 5372441"/>
              <a:gd name="connsiteY72" fmla="*/ 2019300 h 4085940"/>
              <a:gd name="connsiteX73" fmla="*/ 228941 w 5372441"/>
              <a:gd name="connsiteY73" fmla="*/ 1885950 h 4085940"/>
              <a:gd name="connsiteX74" fmla="*/ 171791 w 5372441"/>
              <a:gd name="connsiteY74" fmla="*/ 1504950 h 4085940"/>
              <a:gd name="connsiteX75" fmla="*/ 152741 w 5372441"/>
              <a:gd name="connsiteY75" fmla="*/ 1428750 h 4085940"/>
              <a:gd name="connsiteX76" fmla="*/ 341 w 5372441"/>
              <a:gd name="connsiteY76" fmla="*/ 762000 h 408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372441" h="4085940">
                <a:moveTo>
                  <a:pt x="341" y="762000"/>
                </a:moveTo>
                <a:cubicBezTo>
                  <a:pt x="-6009" y="635000"/>
                  <a:pt x="77777" y="699927"/>
                  <a:pt x="114641" y="666750"/>
                </a:cubicBezTo>
                <a:cubicBezTo>
                  <a:pt x="141341" y="642720"/>
                  <a:pt x="163568" y="613927"/>
                  <a:pt x="190841" y="590550"/>
                </a:cubicBezTo>
                <a:cubicBezTo>
                  <a:pt x="208224" y="575650"/>
                  <a:pt x="229475" y="565916"/>
                  <a:pt x="247991" y="552450"/>
                </a:cubicBezTo>
                <a:cubicBezTo>
                  <a:pt x="299346" y="515101"/>
                  <a:pt x="343595" y="466548"/>
                  <a:pt x="400391" y="438150"/>
                </a:cubicBezTo>
                <a:cubicBezTo>
                  <a:pt x="438491" y="419100"/>
                  <a:pt x="478753" y="403869"/>
                  <a:pt x="514691" y="381000"/>
                </a:cubicBezTo>
                <a:cubicBezTo>
                  <a:pt x="548994" y="359171"/>
                  <a:pt x="577413" y="329196"/>
                  <a:pt x="609941" y="304800"/>
                </a:cubicBezTo>
                <a:cubicBezTo>
                  <a:pt x="695298" y="240782"/>
                  <a:pt x="805422" y="197535"/>
                  <a:pt x="895691" y="152400"/>
                </a:cubicBezTo>
                <a:cubicBezTo>
                  <a:pt x="921091" y="139700"/>
                  <a:pt x="944950" y="123280"/>
                  <a:pt x="971891" y="114300"/>
                </a:cubicBezTo>
                <a:cubicBezTo>
                  <a:pt x="1103435" y="70452"/>
                  <a:pt x="945105" y="121605"/>
                  <a:pt x="1181441" y="57150"/>
                </a:cubicBezTo>
                <a:cubicBezTo>
                  <a:pt x="1241149" y="40866"/>
                  <a:pt x="1248160" y="28569"/>
                  <a:pt x="1314791" y="19050"/>
                </a:cubicBezTo>
                <a:cubicBezTo>
                  <a:pt x="1377966" y="10025"/>
                  <a:pt x="1441791" y="6350"/>
                  <a:pt x="1505291" y="0"/>
                </a:cubicBezTo>
                <a:lnTo>
                  <a:pt x="2743541" y="76200"/>
                </a:lnTo>
                <a:cubicBezTo>
                  <a:pt x="2769654" y="78092"/>
                  <a:pt x="2794663" y="87727"/>
                  <a:pt x="2819741" y="95250"/>
                </a:cubicBezTo>
                <a:cubicBezTo>
                  <a:pt x="2921697" y="125837"/>
                  <a:pt x="3019544" y="173000"/>
                  <a:pt x="3124541" y="190500"/>
                </a:cubicBezTo>
                <a:cubicBezTo>
                  <a:pt x="3288593" y="217842"/>
                  <a:pt x="3470387" y="245018"/>
                  <a:pt x="3619841" y="304800"/>
                </a:cubicBezTo>
                <a:cubicBezTo>
                  <a:pt x="3847564" y="395889"/>
                  <a:pt x="3546327" y="272336"/>
                  <a:pt x="3905591" y="438150"/>
                </a:cubicBezTo>
                <a:cubicBezTo>
                  <a:pt x="3995370" y="479587"/>
                  <a:pt x="3943776" y="430034"/>
                  <a:pt x="4057991" y="495300"/>
                </a:cubicBezTo>
                <a:cubicBezTo>
                  <a:pt x="4117627" y="529378"/>
                  <a:pt x="4169805" y="575522"/>
                  <a:pt x="4229441" y="609600"/>
                </a:cubicBezTo>
                <a:cubicBezTo>
                  <a:pt x="4285235" y="641482"/>
                  <a:pt x="4340337" y="651612"/>
                  <a:pt x="4400891" y="666750"/>
                </a:cubicBezTo>
                <a:cubicBezTo>
                  <a:pt x="4451691" y="698500"/>
                  <a:pt x="4500546" y="733599"/>
                  <a:pt x="4553291" y="762000"/>
                </a:cubicBezTo>
                <a:cubicBezTo>
                  <a:pt x="4590307" y="781931"/>
                  <a:pt x="4661245" y="804335"/>
                  <a:pt x="4705691" y="819150"/>
                </a:cubicBezTo>
                <a:lnTo>
                  <a:pt x="5010491" y="1047750"/>
                </a:lnTo>
                <a:cubicBezTo>
                  <a:pt x="5035891" y="1066800"/>
                  <a:pt x="5060273" y="1087288"/>
                  <a:pt x="5086691" y="1104900"/>
                </a:cubicBezTo>
                <a:cubicBezTo>
                  <a:pt x="5105741" y="1117600"/>
                  <a:pt x="5126611" y="1127923"/>
                  <a:pt x="5143841" y="1143000"/>
                </a:cubicBezTo>
                <a:cubicBezTo>
                  <a:pt x="5177633" y="1172568"/>
                  <a:pt x="5210658" y="1203498"/>
                  <a:pt x="5239091" y="1238250"/>
                </a:cubicBezTo>
                <a:cubicBezTo>
                  <a:pt x="5268087" y="1273690"/>
                  <a:pt x="5315291" y="1352550"/>
                  <a:pt x="5315291" y="1352550"/>
                </a:cubicBezTo>
                <a:cubicBezTo>
                  <a:pt x="5321641" y="1377950"/>
                  <a:pt x="5326818" y="1403672"/>
                  <a:pt x="5334341" y="1428750"/>
                </a:cubicBezTo>
                <a:cubicBezTo>
                  <a:pt x="5345881" y="1467217"/>
                  <a:pt x="5372441" y="1543050"/>
                  <a:pt x="5372441" y="1543050"/>
                </a:cubicBezTo>
                <a:cubicBezTo>
                  <a:pt x="5366091" y="1790700"/>
                  <a:pt x="5364640" y="2038524"/>
                  <a:pt x="5353391" y="2286000"/>
                </a:cubicBezTo>
                <a:cubicBezTo>
                  <a:pt x="5351921" y="2318345"/>
                  <a:pt x="5343645" y="2350237"/>
                  <a:pt x="5334341" y="2381250"/>
                </a:cubicBezTo>
                <a:cubicBezTo>
                  <a:pt x="5301289" y="2491422"/>
                  <a:pt x="5268114" y="2508717"/>
                  <a:pt x="5220041" y="2628900"/>
                </a:cubicBezTo>
                <a:cubicBezTo>
                  <a:pt x="5207341" y="2660650"/>
                  <a:pt x="5200065" y="2695152"/>
                  <a:pt x="5181941" y="2724150"/>
                </a:cubicBezTo>
                <a:cubicBezTo>
                  <a:pt x="5167662" y="2746996"/>
                  <a:pt x="5140241" y="2759229"/>
                  <a:pt x="5124791" y="2781300"/>
                </a:cubicBezTo>
                <a:cubicBezTo>
                  <a:pt x="5095432" y="2823241"/>
                  <a:pt x="5076989" y="2872053"/>
                  <a:pt x="5048591" y="2914650"/>
                </a:cubicBezTo>
                <a:cubicBezTo>
                  <a:pt x="5013368" y="2967485"/>
                  <a:pt x="4972391" y="3016250"/>
                  <a:pt x="4934291" y="3067050"/>
                </a:cubicBezTo>
                <a:lnTo>
                  <a:pt x="4819991" y="3219450"/>
                </a:lnTo>
                <a:cubicBezTo>
                  <a:pt x="4758849" y="3300973"/>
                  <a:pt x="4718520" y="3362228"/>
                  <a:pt x="4629491" y="3429000"/>
                </a:cubicBezTo>
                <a:cubicBezTo>
                  <a:pt x="4380458" y="3615775"/>
                  <a:pt x="4691132" y="3384971"/>
                  <a:pt x="4496141" y="3524250"/>
                </a:cubicBezTo>
                <a:cubicBezTo>
                  <a:pt x="4470305" y="3542704"/>
                  <a:pt x="4447366" y="3565402"/>
                  <a:pt x="4419941" y="3581400"/>
                </a:cubicBezTo>
                <a:cubicBezTo>
                  <a:pt x="4370882" y="3610018"/>
                  <a:pt x="4318341" y="3632200"/>
                  <a:pt x="4267541" y="3657600"/>
                </a:cubicBezTo>
                <a:cubicBezTo>
                  <a:pt x="4242141" y="3670300"/>
                  <a:pt x="4214970" y="3679948"/>
                  <a:pt x="4191341" y="3695700"/>
                </a:cubicBezTo>
                <a:lnTo>
                  <a:pt x="4077041" y="3771900"/>
                </a:lnTo>
                <a:cubicBezTo>
                  <a:pt x="4038941" y="3797300"/>
                  <a:pt x="4006182" y="3833620"/>
                  <a:pt x="3962741" y="3848100"/>
                </a:cubicBezTo>
                <a:cubicBezTo>
                  <a:pt x="3905591" y="3867150"/>
                  <a:pt x="3847224" y="3882877"/>
                  <a:pt x="3791291" y="3905250"/>
                </a:cubicBezTo>
                <a:cubicBezTo>
                  <a:pt x="3759541" y="3917950"/>
                  <a:pt x="3729032" y="3934352"/>
                  <a:pt x="3696041" y="3943350"/>
                </a:cubicBezTo>
                <a:cubicBezTo>
                  <a:pt x="3658776" y="3953513"/>
                  <a:pt x="3619616" y="3954825"/>
                  <a:pt x="3581741" y="3962400"/>
                </a:cubicBezTo>
                <a:cubicBezTo>
                  <a:pt x="3556068" y="3967535"/>
                  <a:pt x="3531300" y="3976766"/>
                  <a:pt x="3505541" y="3981450"/>
                </a:cubicBezTo>
                <a:cubicBezTo>
                  <a:pt x="3461364" y="3989482"/>
                  <a:pt x="3416570" y="3993672"/>
                  <a:pt x="3372191" y="4000500"/>
                </a:cubicBezTo>
                <a:cubicBezTo>
                  <a:pt x="3134148" y="4037122"/>
                  <a:pt x="3393298" y="4002624"/>
                  <a:pt x="3105491" y="4038600"/>
                </a:cubicBezTo>
                <a:cubicBezTo>
                  <a:pt x="3086441" y="4044950"/>
                  <a:pt x="3067943" y="4053294"/>
                  <a:pt x="3048341" y="4057650"/>
                </a:cubicBezTo>
                <a:cubicBezTo>
                  <a:pt x="2779354" y="4117425"/>
                  <a:pt x="2503189" y="4065055"/>
                  <a:pt x="2229191" y="4057650"/>
                </a:cubicBezTo>
                <a:cubicBezTo>
                  <a:pt x="2210141" y="4051300"/>
                  <a:pt x="2191522" y="4043470"/>
                  <a:pt x="2172041" y="4038600"/>
                </a:cubicBezTo>
                <a:cubicBezTo>
                  <a:pt x="2140629" y="4030747"/>
                  <a:pt x="2107804" y="4028854"/>
                  <a:pt x="2076791" y="4019550"/>
                </a:cubicBezTo>
                <a:cubicBezTo>
                  <a:pt x="2044037" y="4009724"/>
                  <a:pt x="2015073" y="3988156"/>
                  <a:pt x="1981541" y="3981450"/>
                </a:cubicBezTo>
                <a:cubicBezTo>
                  <a:pt x="1887314" y="3962605"/>
                  <a:pt x="1790918" y="3956940"/>
                  <a:pt x="1695791" y="3943350"/>
                </a:cubicBezTo>
                <a:cubicBezTo>
                  <a:pt x="1657554" y="3937888"/>
                  <a:pt x="1618812" y="3934252"/>
                  <a:pt x="1581491" y="3924300"/>
                </a:cubicBezTo>
                <a:cubicBezTo>
                  <a:pt x="1523284" y="3908778"/>
                  <a:pt x="1468848" y="3880218"/>
                  <a:pt x="1410041" y="3867150"/>
                </a:cubicBezTo>
                <a:cubicBezTo>
                  <a:pt x="1345230" y="3852748"/>
                  <a:pt x="1123888" y="3809732"/>
                  <a:pt x="1067141" y="3771900"/>
                </a:cubicBezTo>
                <a:cubicBezTo>
                  <a:pt x="1034910" y="3750412"/>
                  <a:pt x="914252" y="3673027"/>
                  <a:pt x="876641" y="3638550"/>
                </a:cubicBezTo>
                <a:cubicBezTo>
                  <a:pt x="823682" y="3590005"/>
                  <a:pt x="764092" y="3545926"/>
                  <a:pt x="724241" y="3486150"/>
                </a:cubicBezTo>
                <a:cubicBezTo>
                  <a:pt x="656772" y="3384946"/>
                  <a:pt x="710178" y="3473559"/>
                  <a:pt x="648041" y="3333750"/>
                </a:cubicBezTo>
                <a:cubicBezTo>
                  <a:pt x="616887" y="3263653"/>
                  <a:pt x="607660" y="3267475"/>
                  <a:pt x="590891" y="3200400"/>
                </a:cubicBezTo>
                <a:cubicBezTo>
                  <a:pt x="583923" y="3172529"/>
                  <a:pt x="572145" y="3081869"/>
                  <a:pt x="552791" y="3048000"/>
                </a:cubicBezTo>
                <a:cubicBezTo>
                  <a:pt x="537039" y="3020433"/>
                  <a:pt x="514691" y="2997200"/>
                  <a:pt x="495641" y="2971800"/>
                </a:cubicBezTo>
                <a:cubicBezTo>
                  <a:pt x="482941" y="2921000"/>
                  <a:pt x="467810" y="2870747"/>
                  <a:pt x="457541" y="2819400"/>
                </a:cubicBezTo>
                <a:cubicBezTo>
                  <a:pt x="450295" y="2783171"/>
                  <a:pt x="438967" y="2706052"/>
                  <a:pt x="419441" y="2667000"/>
                </a:cubicBezTo>
                <a:cubicBezTo>
                  <a:pt x="409202" y="2646522"/>
                  <a:pt x="394041" y="2628900"/>
                  <a:pt x="381341" y="2609850"/>
                </a:cubicBezTo>
                <a:cubicBezTo>
                  <a:pt x="374991" y="2578100"/>
                  <a:pt x="367214" y="2546602"/>
                  <a:pt x="362291" y="2514600"/>
                </a:cubicBezTo>
                <a:cubicBezTo>
                  <a:pt x="354506" y="2464000"/>
                  <a:pt x="352399" y="2412570"/>
                  <a:pt x="343241" y="2362200"/>
                </a:cubicBezTo>
                <a:cubicBezTo>
                  <a:pt x="339649" y="2342443"/>
                  <a:pt x="329708" y="2324358"/>
                  <a:pt x="324191" y="2305050"/>
                </a:cubicBezTo>
                <a:cubicBezTo>
                  <a:pt x="276351" y="2137608"/>
                  <a:pt x="331766" y="2308726"/>
                  <a:pt x="286091" y="2171700"/>
                </a:cubicBezTo>
                <a:cubicBezTo>
                  <a:pt x="279741" y="2120900"/>
                  <a:pt x="275457" y="2069799"/>
                  <a:pt x="267041" y="2019300"/>
                </a:cubicBezTo>
                <a:cubicBezTo>
                  <a:pt x="259068" y="1971460"/>
                  <a:pt x="244040" y="1931246"/>
                  <a:pt x="228941" y="1885950"/>
                </a:cubicBezTo>
                <a:cubicBezTo>
                  <a:pt x="215723" y="1780204"/>
                  <a:pt x="195049" y="1597983"/>
                  <a:pt x="171791" y="1504950"/>
                </a:cubicBezTo>
                <a:lnTo>
                  <a:pt x="152741" y="1428750"/>
                </a:lnTo>
                <a:cubicBezTo>
                  <a:pt x="132422" y="717568"/>
                  <a:pt x="6691" y="889000"/>
                  <a:pt x="341" y="76200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solidFill>
              <a:srgbClr val="E76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7" name="文本框 5">
            <a:extLst>
              <a:ext uri="{FF2B5EF4-FFF2-40B4-BE49-F238E27FC236}">
                <a16:creationId xmlns:a16="http://schemas.microsoft.com/office/drawing/2014/main" id="{08C41F51-FC6B-4346-AAC4-F4601CC5A706}"/>
              </a:ext>
            </a:extLst>
          </p:cNvPr>
          <p:cNvSpPr txBox="1"/>
          <p:nvPr/>
        </p:nvSpPr>
        <p:spPr>
          <a:xfrm>
            <a:off x="4320620" y="4386985"/>
            <a:ext cx="7921234" cy="2092881"/>
          </a:xfrm>
          <a:prstGeom prst="rect">
            <a:avLst/>
          </a:prstGeom>
          <a:noFill/>
        </p:spPr>
        <p:txBody>
          <a:bodyPr wrap="square" rtlCol="0">
            <a:spAutoFit/>
          </a:bodyPr>
          <a:lstStyle/>
          <a:p>
            <a:pPr algn="ctr"/>
            <a:r>
              <a:rPr lang="vi-VN" altLang="zh-CN" sz="6500" b="1" i="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Hẹn gặp lại các em </a:t>
            </a:r>
          </a:p>
          <a:p>
            <a:pPr algn="ctr"/>
            <a:r>
              <a:rPr lang="vi-VN" altLang="zh-CN" sz="6500" b="1" i="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ở tiết sau nhé !</a:t>
            </a:r>
            <a:endParaRPr lang="zh-CN" altLang="en-US" sz="6500" b="1" i="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40049829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1E248-0B2C-48E2-8707-271914835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950" y="0"/>
            <a:ext cx="6858000" cy="6858000"/>
          </a:xfrm>
          <a:prstGeom prst="rect">
            <a:avLst/>
          </a:prstGeom>
        </p:spPr>
      </p:pic>
      <p:sp>
        <p:nvSpPr>
          <p:cNvPr id="4" name="文本框 3">
            <a:extLst>
              <a:ext uri="{FF2B5EF4-FFF2-40B4-BE49-F238E27FC236}">
                <a16:creationId xmlns:a16="http://schemas.microsoft.com/office/drawing/2014/main" id="{1C2ECC2F-9A8A-46F3-969E-CD791293D4B6}"/>
              </a:ext>
            </a:extLst>
          </p:cNvPr>
          <p:cNvSpPr txBox="1"/>
          <p:nvPr/>
        </p:nvSpPr>
        <p:spPr>
          <a:xfrm>
            <a:off x="2586295" y="1282258"/>
            <a:ext cx="2667001" cy="1015663"/>
          </a:xfrm>
          <a:prstGeom prst="rect">
            <a:avLst/>
          </a:prstGeom>
          <a:noFill/>
        </p:spPr>
        <p:txBody>
          <a:bodyPr wrap="square" rtlCol="0">
            <a:spAutoFit/>
          </a:bodyPr>
          <a:lstStyle/>
          <a:p>
            <a:pPr algn="ctr"/>
            <a:r>
              <a:rPr lang="vi-VN" altLang="zh-CN" sz="6000" b="1" dirty="0">
                <a:latin typeface="Times New Roman" panose="02020603050405020304" pitchFamily="18" charset="0"/>
                <a:ea typeface="字魂36号-正文宋楷" panose="02000000000000000000" pitchFamily="2" charset="-122"/>
                <a:cs typeface="Times New Roman" panose="02020603050405020304" pitchFamily="18" charset="0"/>
              </a:rPr>
              <a:t>Tiết 2:</a:t>
            </a:r>
            <a:endParaRPr lang="zh-CN" altLang="en-US" sz="6000" b="1"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1DA32560-837D-403F-B8F6-940DA42931D1}"/>
              </a:ext>
            </a:extLst>
          </p:cNvPr>
          <p:cNvSpPr/>
          <p:nvPr/>
        </p:nvSpPr>
        <p:spPr>
          <a:xfrm>
            <a:off x="2743845" y="2208523"/>
            <a:ext cx="2351902" cy="893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36号-正文宋楷" panose="02000000000000000000" pitchFamily="2" charset="-122"/>
              <a:ea typeface="字魂36号-正文宋楷" panose="02000000000000000000" pitchFamily="2" charset="-122"/>
            </a:endParaRPr>
          </a:p>
        </p:txBody>
      </p:sp>
      <p:sp>
        <p:nvSpPr>
          <p:cNvPr id="7" name="TextBox 6">
            <a:extLst>
              <a:ext uri="{FF2B5EF4-FFF2-40B4-BE49-F238E27FC236}">
                <a16:creationId xmlns:a16="http://schemas.microsoft.com/office/drawing/2014/main" id="{656541EC-2282-0B47-BB28-9FF6EB47CECE}"/>
              </a:ext>
            </a:extLst>
          </p:cNvPr>
          <p:cNvSpPr txBox="1"/>
          <p:nvPr/>
        </p:nvSpPr>
        <p:spPr>
          <a:xfrm>
            <a:off x="606942" y="2579328"/>
            <a:ext cx="6625706" cy="2400657"/>
          </a:xfrm>
          <a:prstGeom prst="rect">
            <a:avLst/>
          </a:prstGeom>
          <a:noFill/>
        </p:spPr>
        <p:txBody>
          <a:bodyPr wrap="square" rtlCol="0">
            <a:spAutoFit/>
          </a:bodyPr>
          <a:lstStyle/>
          <a:p>
            <a:pPr algn="ctr"/>
            <a:r>
              <a:rPr lang="en-VN" sz="5000" b="1" dirty="0">
                <a:solidFill>
                  <a:srgbClr val="C00000"/>
                </a:solidFill>
                <a:latin typeface="Times New Roman" panose="02020603050405020304" pitchFamily="18" charset="0"/>
                <a:cs typeface="Times New Roman" panose="02020603050405020304" pitchFamily="18" charset="0"/>
              </a:rPr>
              <a:t>ĐỌC HIỂU </a:t>
            </a:r>
          </a:p>
          <a:p>
            <a:pPr algn="ctr"/>
            <a:r>
              <a:rPr lang="en-VN" sz="5000" b="1" dirty="0">
                <a:solidFill>
                  <a:srgbClr val="C00000"/>
                </a:solidFill>
                <a:latin typeface="Times New Roman" panose="02020603050405020304" pitchFamily="18" charset="0"/>
                <a:cs typeface="Times New Roman" panose="02020603050405020304" pitchFamily="18" charset="0"/>
              </a:rPr>
              <a:t>VĂN BẢN VĂN HỌC: TRUYỆN, THƠ, KÍ</a:t>
            </a:r>
          </a:p>
        </p:txBody>
      </p:sp>
    </p:spTree>
    <p:extLst>
      <p:ext uri="{BB962C8B-B14F-4D97-AF65-F5344CB8AC3E}">
        <p14:creationId xmlns:p14="http://schemas.microsoft.com/office/powerpoint/2010/main" val="38588297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ADA3271-9252-1040-AB89-3B11AC1DDF3D}"/>
              </a:ext>
            </a:extLst>
          </p:cNvPr>
          <p:cNvGraphicFramePr/>
          <p:nvPr>
            <p:extLst>
              <p:ext uri="{D42A27DB-BD31-4B8C-83A1-F6EECF244321}">
                <p14:modId xmlns:p14="http://schemas.microsoft.com/office/powerpoint/2010/main" val="2105785683"/>
              </p:ext>
            </p:extLst>
          </p:nvPr>
        </p:nvGraphicFramePr>
        <p:xfrm>
          <a:off x="353004" y="790454"/>
          <a:ext cx="12192000" cy="5574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图片 4">
            <a:extLst>
              <a:ext uri="{FF2B5EF4-FFF2-40B4-BE49-F238E27FC236}">
                <a16:creationId xmlns:a16="http://schemas.microsoft.com/office/drawing/2014/main" id="{C7202C67-B7DF-D34E-AF56-64E227D7F8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5881">
            <a:off x="28474" y="-95691"/>
            <a:ext cx="1525299" cy="1525299"/>
          </a:xfrm>
          <a:prstGeom prst="rect">
            <a:avLst/>
          </a:prstGeom>
        </p:spPr>
      </p:pic>
      <p:pic>
        <p:nvPicPr>
          <p:cNvPr id="4" name="图片 4">
            <a:extLst>
              <a:ext uri="{FF2B5EF4-FFF2-40B4-BE49-F238E27FC236}">
                <a16:creationId xmlns:a16="http://schemas.microsoft.com/office/drawing/2014/main" id="{68E78A2B-A20F-9C4A-AFC3-AFB7FE31AC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5881">
            <a:off x="28474" y="2040377"/>
            <a:ext cx="1525299" cy="1525299"/>
          </a:xfrm>
          <a:prstGeom prst="rect">
            <a:avLst/>
          </a:prstGeom>
        </p:spPr>
      </p:pic>
      <p:pic>
        <p:nvPicPr>
          <p:cNvPr id="5" name="图片 4">
            <a:extLst>
              <a:ext uri="{FF2B5EF4-FFF2-40B4-BE49-F238E27FC236}">
                <a16:creationId xmlns:a16="http://schemas.microsoft.com/office/drawing/2014/main" id="{C1C0333C-A851-AF4D-8A35-D51DD7C659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5881">
            <a:off x="-53043" y="4052825"/>
            <a:ext cx="1525299" cy="1525299"/>
          </a:xfrm>
          <a:prstGeom prst="rect">
            <a:avLst/>
          </a:prstGeom>
        </p:spPr>
      </p:pic>
    </p:spTree>
    <p:extLst>
      <p:ext uri="{BB962C8B-B14F-4D97-AF65-F5344CB8AC3E}">
        <p14:creationId xmlns:p14="http://schemas.microsoft.com/office/powerpoint/2010/main" val="2470554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E5D8AD-E80D-4A72-9ACB-A71B8C8CF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58" y="911347"/>
            <a:ext cx="7476759" cy="5035306"/>
          </a:xfrm>
          <a:prstGeom prst="rect">
            <a:avLst/>
          </a:prstGeom>
        </p:spPr>
      </p:pic>
      <p:pic>
        <p:nvPicPr>
          <p:cNvPr id="6" name="图片 5">
            <a:extLst>
              <a:ext uri="{FF2B5EF4-FFF2-40B4-BE49-F238E27FC236}">
                <a16:creationId xmlns:a16="http://schemas.microsoft.com/office/drawing/2014/main" id="{C23C67CF-8490-4514-9B1B-BF9E5ADE3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100" y="1204738"/>
            <a:ext cx="4133093" cy="5165043"/>
          </a:xfrm>
          <a:prstGeom prst="rect">
            <a:avLst/>
          </a:prstGeom>
        </p:spPr>
      </p:pic>
      <p:sp>
        <p:nvSpPr>
          <p:cNvPr id="8" name="TextBox 29">
            <a:extLst>
              <a:ext uri="{FF2B5EF4-FFF2-40B4-BE49-F238E27FC236}">
                <a16:creationId xmlns:a16="http://schemas.microsoft.com/office/drawing/2014/main" id="{86E42A50-F6B8-44C9-8696-645B9354D818}"/>
              </a:ext>
            </a:extLst>
          </p:cNvPr>
          <p:cNvSpPr txBox="1"/>
          <p:nvPr/>
        </p:nvSpPr>
        <p:spPr>
          <a:xfrm>
            <a:off x="1722157" y="2817763"/>
            <a:ext cx="5557960" cy="1938992"/>
          </a:xfrm>
          <a:prstGeom prst="rect">
            <a:avLst/>
          </a:prstGeom>
          <a:noFill/>
        </p:spPr>
        <p:txBody>
          <a:bodyPr wrap="square">
            <a:spAutoFit/>
          </a:bodyPr>
          <a:lstStyle/>
          <a:p>
            <a:pPr algn="ctr" defTabSz="1828434">
              <a:defRPr/>
            </a:pPr>
            <a:r>
              <a:rPr lang="en-US" sz="6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Nhìn</a:t>
            </a:r>
            <a:r>
              <a:rPr lang="en-US" sz="6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hình</a:t>
            </a:r>
            <a:r>
              <a:rPr lang="en-US" sz="6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ảnh</a:t>
            </a:r>
            <a:r>
              <a:rPr lang="en-US" sz="6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p>
          <a:p>
            <a:pPr algn="ctr" defTabSz="1828434">
              <a:defRPr/>
            </a:pPr>
            <a:r>
              <a:rPr lang="en-US" sz="6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đoán</a:t>
            </a:r>
            <a:r>
              <a:rPr lang="en-US" sz="6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tác</a:t>
            </a:r>
            <a:r>
              <a:rPr lang="en-US" sz="6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phẩm</a:t>
            </a:r>
            <a:endParaRPr lang="en-US" sz="6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D4FB1794-31EC-3647-8226-6D1278DE8F0F}"/>
              </a:ext>
            </a:extLst>
          </p:cNvPr>
          <p:cNvSpPr txBox="1"/>
          <p:nvPr/>
        </p:nvSpPr>
        <p:spPr>
          <a:xfrm>
            <a:off x="3040912" y="1502961"/>
            <a:ext cx="3055088" cy="754053"/>
          </a:xfrm>
          <a:prstGeom prst="rect">
            <a:avLst/>
          </a:prstGeom>
          <a:solidFill>
            <a:srgbClr val="FBD133"/>
          </a:solidFill>
        </p:spPr>
        <p:txBody>
          <a:bodyPr wrap="square" rtlCol="0">
            <a:spAutoFit/>
          </a:bodyPr>
          <a:lstStyle/>
          <a:p>
            <a:pPr algn="ctr"/>
            <a:r>
              <a:rPr lang="en-US" sz="4300" b="1" dirty="0">
                <a:solidFill>
                  <a:schemeClr val="bg1"/>
                </a:solidFill>
                <a:latin typeface="Times New Roman" panose="02020603050405020304" pitchFamily="18" charset="0"/>
                <a:cs typeface="Times New Roman" panose="02020603050405020304" pitchFamily="18" charset="0"/>
              </a:rPr>
              <a:t>T</a:t>
            </a:r>
            <a:r>
              <a:rPr lang="en-VN" sz="4300" b="1" dirty="0">
                <a:solidFill>
                  <a:schemeClr val="bg1"/>
                </a:solidFill>
                <a:latin typeface="Times New Roman" panose="02020603050405020304" pitchFamily="18" charset="0"/>
                <a:cs typeface="Times New Roman" panose="02020603050405020304" pitchFamily="18" charset="0"/>
              </a:rPr>
              <a:t>RÒ CHƠI</a:t>
            </a:r>
          </a:p>
        </p:txBody>
      </p:sp>
    </p:spTree>
    <p:extLst>
      <p:ext uri="{BB962C8B-B14F-4D97-AF65-F5344CB8AC3E}">
        <p14:creationId xmlns:p14="http://schemas.microsoft.com/office/powerpoint/2010/main" val="29645145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4857536" y="589280"/>
            <a:ext cx="6489843" cy="1092607"/>
          </a:xfrm>
          <a:prstGeom prst="rect">
            <a:avLst/>
          </a:prstGeom>
          <a:noFill/>
        </p:spPr>
        <p:txBody>
          <a:bodyPr wrap="square" rtlCol="0">
            <a:spAutoFit/>
          </a:bodyPr>
          <a:lstStyle/>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I.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Học</a:t>
            </a: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đọc</a:t>
            </a:r>
            <a:endParaRPr lang="vi-VN"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7" name="文本框 5">
            <a:extLst>
              <a:ext uri="{FF2B5EF4-FFF2-40B4-BE49-F238E27FC236}">
                <a16:creationId xmlns:a16="http://schemas.microsoft.com/office/drawing/2014/main" id="{9107342A-7CD2-874F-A1CE-06DB7DBF5091}"/>
              </a:ext>
            </a:extLst>
          </p:cNvPr>
          <p:cNvSpPr txBox="1"/>
          <p:nvPr/>
        </p:nvSpPr>
        <p:spPr>
          <a:xfrm>
            <a:off x="4857536" y="2214104"/>
            <a:ext cx="6489843" cy="2092881"/>
          </a:xfrm>
          <a:prstGeom prst="rect">
            <a:avLst/>
          </a:prstGeom>
          <a:noFill/>
        </p:spPr>
        <p:txBody>
          <a:bodyPr wrap="square" rtlCol="0">
            <a:spAutoFit/>
          </a:bodyPr>
          <a:lstStyle/>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01. Đọc hiểu </a:t>
            </a:r>
          </a:p>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văn bản truyện</a:t>
            </a:r>
            <a:endParaRPr lang="zh-CN" altLang="en-US"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8294019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4E637F-0750-874D-8408-96DCCADDC844}"/>
              </a:ext>
            </a:extLst>
          </p:cNvPr>
          <p:cNvGraphicFramePr>
            <a:graphicFrameLocks noGrp="1"/>
          </p:cNvGraphicFramePr>
          <p:nvPr>
            <p:extLst>
              <p:ext uri="{D42A27DB-BD31-4B8C-83A1-F6EECF244321}">
                <p14:modId xmlns:p14="http://schemas.microsoft.com/office/powerpoint/2010/main" val="2807544570"/>
              </p:ext>
            </p:extLst>
          </p:nvPr>
        </p:nvGraphicFramePr>
        <p:xfrm>
          <a:off x="535762" y="386414"/>
          <a:ext cx="11120475" cy="6085171"/>
        </p:xfrm>
        <a:graphic>
          <a:graphicData uri="http://schemas.openxmlformats.org/drawingml/2006/table">
            <a:tbl>
              <a:tblPr firstRow="1" bandRow="1">
                <a:tableStyleId>{1FECB4D8-DB02-4DC6-A0A2-4F2EBAE1DC90}</a:tableStyleId>
              </a:tblPr>
              <a:tblGrid>
                <a:gridCol w="3706825">
                  <a:extLst>
                    <a:ext uri="{9D8B030D-6E8A-4147-A177-3AD203B41FA5}">
                      <a16:colId xmlns:a16="http://schemas.microsoft.com/office/drawing/2014/main" val="1453805813"/>
                    </a:ext>
                  </a:extLst>
                </a:gridCol>
                <a:gridCol w="3706825">
                  <a:extLst>
                    <a:ext uri="{9D8B030D-6E8A-4147-A177-3AD203B41FA5}">
                      <a16:colId xmlns:a16="http://schemas.microsoft.com/office/drawing/2014/main" val="3188317865"/>
                    </a:ext>
                  </a:extLst>
                </a:gridCol>
                <a:gridCol w="3706825">
                  <a:extLst>
                    <a:ext uri="{9D8B030D-6E8A-4147-A177-3AD203B41FA5}">
                      <a16:colId xmlns:a16="http://schemas.microsoft.com/office/drawing/2014/main" val="1424888786"/>
                    </a:ext>
                  </a:extLst>
                </a:gridCol>
              </a:tblGrid>
              <a:tr h="703990">
                <a:tc>
                  <a:txBody>
                    <a:bodyPr/>
                    <a:lstStyle/>
                    <a:p>
                      <a:pPr algn="ctr"/>
                      <a:r>
                        <a:rPr lang="en-VN" sz="2800" dirty="0">
                          <a:latin typeface="Times New Roman" panose="02020603050405020304" pitchFamily="18" charset="0"/>
                          <a:cs typeface="Times New Roman" panose="02020603050405020304" pitchFamily="18" charset="0"/>
                        </a:rPr>
                        <a:t>Khái niệm</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Các văn bản</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Nội dung chính</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438031352"/>
                  </a:ext>
                </a:extLst>
              </a:tr>
              <a:tr h="538118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dk1"/>
                          </a:solidFill>
                          <a:effectLst/>
                          <a:latin typeface="Times New Roman" panose="02020603050405020304" pitchFamily="18" charset="0"/>
                          <a:cs typeface="Times New Roman" panose="02020603050405020304" pitchFamily="18" charset="0"/>
                        </a:rPr>
                        <a:t>Truyện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là</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một</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thể</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loại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văn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học</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thường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kể</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lại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câu</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chuyện</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bằng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một</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số</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sự</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kiện</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liên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quan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đến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nhau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có</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mở</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đầu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phát</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triển</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và</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kết</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thúc</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Truyện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nhằm</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giải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thích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hiện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tượng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đời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sống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tìm</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hiểu</a:t>
                      </a:r>
                      <a:r>
                        <a:rPr lang="en-US" sz="2800" kern="1200" dirty="0">
                          <a:solidFill>
                            <a:schemeClr val="dk1"/>
                          </a:solidFill>
                          <a:effectLst/>
                          <a:latin typeface="Times New Roman" panose="02020603050405020304" pitchFamily="18" charset="0"/>
                          <a:cs typeface="Times New Roman" panose="02020603050405020304" pitchFamily="18" charset="0"/>
                        </a:rPr>
                        <a:t> con </a:t>
                      </a:r>
                      <a:r>
                        <a:rPr lang="en-US" sz="2800" kern="1200" dirty="0" err="1">
                          <a:solidFill>
                            <a:schemeClr val="dk1"/>
                          </a:solidFill>
                          <a:effectLst/>
                          <a:latin typeface="Times New Roman" panose="02020603050405020304" pitchFamily="18" charset="0"/>
                          <a:cs typeface="Times New Roman" panose="02020603050405020304" pitchFamily="18" charset="0"/>
                        </a:rPr>
                        <a:t>người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nêu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vấn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đề</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và</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bày</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tỏ</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thái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độ</a:t>
                      </a:r>
                      <a:r>
                        <a:rPr lang="en-US" sz="2800" kern="1200" dirty="0">
                          <a:solidFill>
                            <a:schemeClr val="dk1"/>
                          </a:solidFill>
                          <a:effectLst/>
                          <a:latin typeface="Times New Roman" panose="02020603050405020304" pitchFamily="18" charset="0"/>
                          <a:cs typeface="Times New Roman" panose="02020603050405020304" pitchFamily="18" charset="0"/>
                        </a:rPr>
                        <a:t>.</a:t>
                      </a:r>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Thánh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Gióng</a:t>
                      </a:r>
                      <a:endParaRPr lang="en-VN" sz="2800" kern="1200" dirty="0">
                        <a:solidFill>
                          <a:schemeClr val="dk1"/>
                        </a:solidFill>
                        <a:effectLst/>
                        <a:latin typeface="Times New Roman" panose="02020603050405020304" pitchFamily="18" charset="0"/>
                        <a:cs typeface="Times New Roman" panose="02020603050405020304" pitchFamily="18" charset="0"/>
                      </a:endParaRPr>
                    </a:p>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Sự</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tích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Hồ</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Gươm</a:t>
                      </a:r>
                      <a:endParaRPr lang="en-VN" sz="2800" kern="1200" dirty="0">
                        <a:solidFill>
                          <a:schemeClr val="dk1"/>
                        </a:solidFill>
                        <a:effectLst/>
                        <a:latin typeface="Times New Roman" panose="02020603050405020304" pitchFamily="18" charset="0"/>
                        <a:cs typeface="Times New Roman" panose="02020603050405020304" pitchFamily="18" charset="0"/>
                      </a:endParaRPr>
                    </a:p>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Thạch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Sanh</a:t>
                      </a:r>
                      <a:endParaRPr lang="en-VN" sz="2800" kern="1200" dirty="0">
                        <a:solidFill>
                          <a:schemeClr val="dk1"/>
                        </a:solidFill>
                        <a:effectLst/>
                        <a:latin typeface="Times New Roman" panose="02020603050405020304" pitchFamily="18" charset="0"/>
                        <a:cs typeface="Times New Roman" panose="02020603050405020304" pitchFamily="18" charset="0"/>
                      </a:endParaRPr>
                    </a:p>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Cô</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bé</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bán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diêm</a:t>
                      </a:r>
                      <a:endParaRPr lang="en-VN" sz="2800" kern="1200" dirty="0">
                        <a:solidFill>
                          <a:schemeClr val="dk1"/>
                        </a:solidFill>
                        <a:effectLst/>
                        <a:latin typeface="Times New Roman" panose="02020603050405020304" pitchFamily="18" charset="0"/>
                        <a:cs typeface="Times New Roman" panose="02020603050405020304" pitchFamily="18" charset="0"/>
                      </a:endParaRPr>
                    </a:p>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Ông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lão</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đánh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cá</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và</a:t>
                      </a:r>
                      <a:r>
                        <a:rPr lang="en-US" sz="2800" kern="1200" dirty="0">
                          <a:solidFill>
                            <a:schemeClr val="dk1"/>
                          </a:solidFill>
                          <a:effectLst/>
                          <a:latin typeface="Times New Roman" panose="02020603050405020304" pitchFamily="18" charset="0"/>
                          <a:cs typeface="Times New Roman" panose="02020603050405020304" pitchFamily="18" charset="0"/>
                        </a:rPr>
                        <a:t> con </a:t>
                      </a:r>
                      <a:r>
                        <a:rPr lang="en-US" sz="2800" kern="1200" dirty="0" err="1">
                          <a:solidFill>
                            <a:schemeClr val="dk1"/>
                          </a:solidFill>
                          <a:effectLst/>
                          <a:latin typeface="Times New Roman" panose="02020603050405020304" pitchFamily="18" charset="0"/>
                          <a:cs typeface="Times New Roman" panose="02020603050405020304" pitchFamily="18" charset="0"/>
                        </a:rPr>
                        <a:t>cá</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vàng</a:t>
                      </a:r>
                      <a:endParaRPr lang="en-VN" sz="2800" kern="1200" dirty="0">
                        <a:solidFill>
                          <a:schemeClr val="dk1"/>
                        </a:solidFill>
                        <a:effectLst/>
                        <a:latin typeface="Times New Roman" panose="02020603050405020304" pitchFamily="18" charset="0"/>
                        <a:cs typeface="Times New Roman" panose="02020603050405020304" pitchFamily="18" charset="0"/>
                      </a:endParaRPr>
                    </a:p>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Bức</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tranh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của</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em</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gái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tôi</a:t>
                      </a:r>
                      <a:endParaRPr lang="en-VN" sz="2800" kern="1200" dirty="0">
                        <a:solidFill>
                          <a:schemeClr val="dk1"/>
                        </a:solidFill>
                        <a:effectLst/>
                        <a:latin typeface="Times New Roman" panose="02020603050405020304" pitchFamily="18" charset="0"/>
                        <a:cs typeface="Times New Roman" panose="02020603050405020304" pitchFamily="18" charset="0"/>
                      </a:endParaRPr>
                    </a:p>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Điều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không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tính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trước</a:t>
                      </a:r>
                      <a:endParaRPr lang="en-VN" sz="2800" kern="1200" dirty="0">
                        <a:solidFill>
                          <a:schemeClr val="dk1"/>
                        </a:solidFill>
                        <a:effectLst/>
                        <a:latin typeface="Times New Roman" panose="02020603050405020304" pitchFamily="18" charset="0"/>
                        <a:cs typeface="Times New Roman" panose="02020603050405020304" pitchFamily="18" charset="0"/>
                      </a:endParaRPr>
                    </a:p>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Chích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Bông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ơi</a:t>
                      </a:r>
                      <a:r>
                        <a:rPr lang="en-US" sz="2800" kern="1200" dirty="0">
                          <a:solidFill>
                            <a:schemeClr val="dk1"/>
                          </a:solidFill>
                          <a:effectLst/>
                          <a:latin typeface="Times New Roman" panose="02020603050405020304" pitchFamily="18" charset="0"/>
                          <a:cs typeface="Times New Roman" panose="02020603050405020304" pitchFamily="18" charset="0"/>
                        </a:rPr>
                        <a:t>!</a:t>
                      </a:r>
                      <a:endParaRPr lang="en-VN" sz="2800" kern="1200" dirty="0">
                        <a:solidFill>
                          <a:schemeClr val="dk1"/>
                        </a:solidFill>
                        <a:effectLst/>
                        <a:latin typeface="Times New Roman" panose="02020603050405020304" pitchFamily="18" charset="0"/>
                        <a:cs typeface="Times New Roman" panose="02020603050405020304" pitchFamily="18" charset="0"/>
                      </a:endParaRPr>
                    </a:p>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Dế</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Mèn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phiêu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lưu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kí</a:t>
                      </a:r>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Lòng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yêu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nước</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và</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tinh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thần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nhân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văn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sâu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sắc</a:t>
                      </a:r>
                      <a:r>
                        <a:rPr lang="en-US" sz="2800" kern="1200" dirty="0">
                          <a:solidFill>
                            <a:schemeClr val="dk1"/>
                          </a:solidFill>
                          <a:effectLst/>
                          <a:latin typeface="Times New Roman" panose="02020603050405020304" pitchFamily="18" charset="0"/>
                          <a:cs typeface="Times New Roman" panose="02020603050405020304" pitchFamily="18" charset="0"/>
                        </a:rPr>
                        <a:t>.</a:t>
                      </a:r>
                      <a:endParaRPr lang="en-VN" sz="2800" kern="1200" dirty="0">
                        <a:solidFill>
                          <a:schemeClr val="dk1"/>
                        </a:solidFill>
                        <a:effectLst/>
                        <a:latin typeface="Times New Roman" panose="02020603050405020304" pitchFamily="18" charset="0"/>
                        <a:cs typeface="Times New Roman" panose="02020603050405020304" pitchFamily="18" charset="0"/>
                      </a:endParaRPr>
                    </a:p>
                    <a:p>
                      <a:pPr algn="just"/>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Tình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cảm</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trong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sáng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vô</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tư</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lòng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yêu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thương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nhân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hậu</a:t>
                      </a:r>
                      <a:r>
                        <a:rPr lang="en-US" sz="2800" kern="1200" dirty="0">
                          <a:solidFill>
                            <a:schemeClr val="dk1"/>
                          </a:solidFill>
                          <a:effectLst/>
                          <a:latin typeface="Times New Roman" panose="02020603050405020304" pitchFamily="18" charset="0"/>
                          <a:cs typeface="Times New Roman" panose="02020603050405020304" pitchFamily="18" charset="0"/>
                        </a:rPr>
                        <a:t>, bao dung.</a:t>
                      </a:r>
                      <a:r>
                        <a:rPr lang="en-VN" sz="2800" dirty="0">
                          <a:effectLst/>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102118915"/>
                  </a:ext>
                </a:extLst>
              </a:tr>
            </a:tbl>
          </a:graphicData>
        </a:graphic>
      </p:graphicFrame>
      <p:sp>
        <p:nvSpPr>
          <p:cNvPr id="4" name="Rectangle 3">
            <a:extLst>
              <a:ext uri="{FF2B5EF4-FFF2-40B4-BE49-F238E27FC236}">
                <a16:creationId xmlns:a16="http://schemas.microsoft.com/office/drawing/2014/main" id="{471C8C76-199F-5143-AEFD-2DFBBF25CE73}"/>
              </a:ext>
            </a:extLst>
          </p:cNvPr>
          <p:cNvSpPr/>
          <p:nvPr/>
        </p:nvSpPr>
        <p:spPr>
          <a:xfrm>
            <a:off x="287079" y="202019"/>
            <a:ext cx="11621386" cy="64964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872907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4857536" y="589280"/>
            <a:ext cx="6489843" cy="1092607"/>
          </a:xfrm>
          <a:prstGeom prst="rect">
            <a:avLst/>
          </a:prstGeom>
          <a:noFill/>
        </p:spPr>
        <p:txBody>
          <a:bodyPr wrap="square" rtlCol="0">
            <a:spAutoFit/>
          </a:bodyPr>
          <a:lstStyle/>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I.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Học</a:t>
            </a: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đọc</a:t>
            </a:r>
            <a:endParaRPr lang="vi-VN"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7" name="文本框 5">
            <a:extLst>
              <a:ext uri="{FF2B5EF4-FFF2-40B4-BE49-F238E27FC236}">
                <a16:creationId xmlns:a16="http://schemas.microsoft.com/office/drawing/2014/main" id="{9107342A-7CD2-874F-A1CE-06DB7DBF5091}"/>
              </a:ext>
            </a:extLst>
          </p:cNvPr>
          <p:cNvSpPr txBox="1"/>
          <p:nvPr/>
        </p:nvSpPr>
        <p:spPr>
          <a:xfrm>
            <a:off x="4857536" y="2214104"/>
            <a:ext cx="6489843" cy="2092881"/>
          </a:xfrm>
          <a:prstGeom prst="rect">
            <a:avLst/>
          </a:prstGeom>
          <a:noFill/>
        </p:spPr>
        <p:txBody>
          <a:bodyPr wrap="square" rtlCol="0">
            <a:spAutoFit/>
          </a:bodyPr>
          <a:lstStyle/>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02. Đọc hiểu </a:t>
            </a:r>
          </a:p>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văn bản thơ</a:t>
            </a:r>
            <a:endParaRPr lang="zh-CN" altLang="en-US"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7471087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4193357D-7271-884D-A355-65F49A6B0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graphicFrame>
        <p:nvGraphicFramePr>
          <p:cNvPr id="2" name="Table 2">
            <a:extLst>
              <a:ext uri="{FF2B5EF4-FFF2-40B4-BE49-F238E27FC236}">
                <a16:creationId xmlns:a16="http://schemas.microsoft.com/office/drawing/2014/main" id="{EC4E637F-0750-874D-8408-96DCCADDC844}"/>
              </a:ext>
            </a:extLst>
          </p:cNvPr>
          <p:cNvGraphicFramePr>
            <a:graphicFrameLocks noGrp="1"/>
          </p:cNvGraphicFramePr>
          <p:nvPr>
            <p:extLst>
              <p:ext uri="{D42A27DB-BD31-4B8C-83A1-F6EECF244321}">
                <p14:modId xmlns:p14="http://schemas.microsoft.com/office/powerpoint/2010/main" val="2958827974"/>
              </p:ext>
            </p:extLst>
          </p:nvPr>
        </p:nvGraphicFramePr>
        <p:xfrm>
          <a:off x="857987" y="1173992"/>
          <a:ext cx="10476024" cy="3740016"/>
        </p:xfrm>
        <a:graphic>
          <a:graphicData uri="http://schemas.openxmlformats.org/drawingml/2006/table">
            <a:tbl>
              <a:tblPr firstRow="1" bandRow="1">
                <a:tableStyleId>{9DCAF9ED-07DC-4A11-8D7F-57B35C25682E}</a:tableStyleId>
              </a:tblPr>
              <a:tblGrid>
                <a:gridCol w="3492008">
                  <a:extLst>
                    <a:ext uri="{9D8B030D-6E8A-4147-A177-3AD203B41FA5}">
                      <a16:colId xmlns:a16="http://schemas.microsoft.com/office/drawing/2014/main" val="1453805813"/>
                    </a:ext>
                  </a:extLst>
                </a:gridCol>
                <a:gridCol w="3015117">
                  <a:extLst>
                    <a:ext uri="{9D8B030D-6E8A-4147-A177-3AD203B41FA5}">
                      <a16:colId xmlns:a16="http://schemas.microsoft.com/office/drawing/2014/main" val="3188317865"/>
                    </a:ext>
                  </a:extLst>
                </a:gridCol>
                <a:gridCol w="3968899">
                  <a:extLst>
                    <a:ext uri="{9D8B030D-6E8A-4147-A177-3AD203B41FA5}">
                      <a16:colId xmlns:a16="http://schemas.microsoft.com/office/drawing/2014/main" val="1424888786"/>
                    </a:ext>
                  </a:extLst>
                </a:gridCol>
              </a:tblGrid>
              <a:tr h="463999">
                <a:tc>
                  <a:txBody>
                    <a:bodyPr/>
                    <a:lstStyle/>
                    <a:p>
                      <a:pPr algn="ctr"/>
                      <a:r>
                        <a:rPr lang="en-VN" sz="2800" dirty="0">
                          <a:latin typeface="Times New Roman" panose="02020603050405020304" pitchFamily="18" charset="0"/>
                          <a:cs typeface="Times New Roman" panose="02020603050405020304" pitchFamily="18" charset="0"/>
                        </a:rPr>
                        <a:t>Khái niệm</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Các văn bản</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Nội dung chính</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438031352"/>
                  </a:ext>
                </a:extLst>
              </a:tr>
              <a:tr h="322185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dk1"/>
                          </a:solidFill>
                          <a:effectLst/>
                          <a:latin typeface="Times New Roman" panose="02020603050405020304" pitchFamily="18" charset="0"/>
                          <a:cs typeface="Times New Roman" panose="02020603050405020304" pitchFamily="18" charset="0"/>
                        </a:rPr>
                        <a:t>Thơ</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là</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một</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thể</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loại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văn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tx1"/>
                          </a:solidFill>
                          <a:effectLst/>
                          <a:latin typeface="Times New Roman" panose="02020603050405020304" pitchFamily="18" charset="0"/>
                          <a:cs typeface="Times New Roman" panose="02020603050405020304" pitchFamily="18" charset="0"/>
                        </a:rPr>
                        <a:t>học</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thường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có</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vần</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nhịp</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trình</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bày</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theo</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các</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dòng</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và</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khổ</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Thơ</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nhằm</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thể</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hiện</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trực</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tiếp</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tình</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cảm</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cảm</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xúc</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của</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người</a:t>
                      </a:r>
                      <a:r>
                        <a:rPr lang="en-US" sz="2800" kern="1200" dirty="0">
                          <a:solidFill>
                            <a:srgbClr val="FF0000"/>
                          </a:solidFill>
                          <a:effectLst/>
                          <a:latin typeface="Times New Roman" panose="02020603050405020304" pitchFamily="18" charset="0"/>
                          <a:cs typeface="Times New Roman" panose="02020603050405020304" pitchFamily="18" charset="0"/>
                        </a:rPr>
                        <a:t> </a:t>
                      </a:r>
                      <a:r>
                        <a:rPr lang="en-US" sz="2800" kern="1200" dirty="0" err="1">
                          <a:solidFill>
                            <a:srgbClr val="FF0000"/>
                          </a:solidFill>
                          <a:effectLst/>
                          <a:latin typeface="Times New Roman" panose="02020603050405020304" pitchFamily="18" charset="0"/>
                          <a:cs typeface="Times New Roman" panose="02020603050405020304" pitchFamily="18" charset="0"/>
                        </a:rPr>
                        <a:t>viết</a:t>
                      </a:r>
                      <a:r>
                        <a:rPr lang="en-US" sz="2800" kern="1200" dirty="0">
                          <a:solidFill>
                            <a:srgbClr val="FF0000"/>
                          </a:solidFill>
                          <a:effectLst/>
                          <a:latin typeface="Times New Roman" panose="02020603050405020304" pitchFamily="18" charset="0"/>
                          <a:cs typeface="Times New Roman" panose="02020603050405020304" pitchFamily="18" charset="0"/>
                        </a:rPr>
                        <a:t>.</a:t>
                      </a:r>
                      <a:r>
                        <a:rPr lang="en-VN" sz="2800" dirty="0">
                          <a:solidFill>
                            <a:srgbClr val="FF0000"/>
                          </a:solidFill>
                          <a:effectLst/>
                          <a:latin typeface="Times New Roman" panose="02020603050405020304" pitchFamily="18" charset="0"/>
                          <a:cs typeface="Times New Roman" panose="02020603050405020304" pitchFamily="18" charset="0"/>
                        </a:rPr>
                        <a:t> </a:t>
                      </a:r>
                      <a:endParaRPr lang="en-VN" sz="2800" kern="1200" dirty="0">
                        <a:solidFill>
                          <a:srgbClr val="FF0000"/>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À</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ơi</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tay</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mẹ</a:t>
                      </a:r>
                      <a:endParaRPr lang="en-VN" sz="2800" kern="1200" dirty="0">
                        <a:solidFill>
                          <a:schemeClr val="dk1"/>
                        </a:solidFill>
                        <a:effectLst/>
                        <a:latin typeface="Times New Roman" panose="02020603050405020304" pitchFamily="18" charset="0"/>
                        <a:cs typeface="Times New Roman" panose="02020603050405020304" pitchFamily="18" charset="0"/>
                      </a:endParaRPr>
                    </a:p>
                    <a:p>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Về</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thăm</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mẹ</a:t>
                      </a:r>
                      <a:endParaRPr lang="en-VN" sz="2800" kern="1200" dirty="0">
                        <a:solidFill>
                          <a:schemeClr val="dk1"/>
                        </a:solidFill>
                        <a:effectLst/>
                        <a:latin typeface="Times New Roman" panose="02020603050405020304" pitchFamily="18" charset="0"/>
                        <a:cs typeface="Times New Roman" panose="02020603050405020304" pitchFamily="18" charset="0"/>
                      </a:endParaRPr>
                    </a:p>
                    <a:p>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Đêm</a:t>
                      </a:r>
                      <a:r>
                        <a:rPr lang="en-US" sz="2800" kern="1200" dirty="0">
                          <a:solidFill>
                            <a:schemeClr val="dk1"/>
                          </a:solidFill>
                          <a:effectLst/>
                          <a:latin typeface="Times New Roman" panose="02020603050405020304" pitchFamily="18" charset="0"/>
                          <a:cs typeface="Times New Roman" panose="02020603050405020304" pitchFamily="18" charset="0"/>
                        </a:rPr>
                        <a:t> nay </a:t>
                      </a:r>
                      <a:r>
                        <a:rPr lang="en-US" sz="2800" kern="1200" dirty="0" err="1">
                          <a:solidFill>
                            <a:schemeClr val="dk1"/>
                          </a:solidFill>
                          <a:effectLst/>
                          <a:latin typeface="Times New Roman" panose="02020603050405020304" pitchFamily="18" charset="0"/>
                          <a:cs typeface="Times New Roman" panose="02020603050405020304" pitchFamily="18" charset="0"/>
                        </a:rPr>
                        <a:t>Bác</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không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ngủ</a:t>
                      </a:r>
                      <a:endParaRPr lang="en-VN" sz="2800" kern="1200" dirty="0">
                        <a:solidFill>
                          <a:schemeClr val="dk1"/>
                        </a:solidFill>
                        <a:effectLst/>
                        <a:latin typeface="Times New Roman" panose="02020603050405020304" pitchFamily="18" charset="0"/>
                        <a:cs typeface="Times New Roman" panose="02020603050405020304" pitchFamily="18" charset="0"/>
                      </a:endParaRPr>
                    </a:p>
                    <a:p>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Lượm</a:t>
                      </a:r>
                      <a:endParaRPr lang="en-VN" sz="2800" kern="1200" dirty="0">
                        <a:solidFill>
                          <a:schemeClr val="dk1"/>
                        </a:solidFill>
                        <a:effectLst/>
                        <a:latin typeface="Times New Roman" panose="02020603050405020304" pitchFamily="18" charset="0"/>
                        <a:cs typeface="Times New Roman" panose="02020603050405020304" pitchFamily="18" charset="0"/>
                      </a:endParaRPr>
                    </a:p>
                    <a:p>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Gấu</a:t>
                      </a:r>
                      <a:r>
                        <a:rPr lang="en-US" sz="2800" kern="1200" dirty="0">
                          <a:solidFill>
                            <a:schemeClr val="dk1"/>
                          </a:solidFill>
                          <a:effectLst/>
                          <a:latin typeface="Times New Roman" panose="02020603050405020304" pitchFamily="18" charset="0"/>
                          <a:cs typeface="Times New Roman" panose="02020603050405020304" pitchFamily="18" charset="0"/>
                        </a:rPr>
                        <a:t> con </a:t>
                      </a:r>
                      <a:r>
                        <a:rPr lang="en-US" sz="2800" kern="1200" dirty="0" err="1">
                          <a:solidFill>
                            <a:schemeClr val="dk1"/>
                          </a:solidFill>
                          <a:effectLst/>
                          <a:latin typeface="Times New Roman" panose="02020603050405020304" pitchFamily="18" charset="0"/>
                          <a:cs typeface="Times New Roman" panose="02020603050405020304" pitchFamily="18" charset="0"/>
                        </a:rPr>
                        <a:t>chân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vòng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kiềng</a:t>
                      </a:r>
                      <a:r>
                        <a:rPr lang="en-VN" sz="2800" dirty="0">
                          <a:effectLst/>
                          <a:latin typeface="Times New Roman" panose="02020603050405020304" pitchFamily="18" charset="0"/>
                          <a:cs typeface="Times New Roman" panose="02020603050405020304" pitchFamily="18" charset="0"/>
                        </a:rPr>
                        <a:t> </a:t>
                      </a:r>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Tình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cảm</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gia</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đình</a:t>
                      </a:r>
                      <a:endParaRPr lang="en-VN" sz="2800" kern="1200" dirty="0">
                        <a:solidFill>
                          <a:schemeClr val="dk1"/>
                        </a:solidFill>
                        <a:effectLst/>
                        <a:latin typeface="Times New Roman" panose="02020603050405020304" pitchFamily="18" charset="0"/>
                        <a:cs typeface="Times New Roman" panose="02020603050405020304" pitchFamily="18" charset="0"/>
                      </a:endParaRPr>
                    </a:p>
                    <a:p>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Tình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yêu</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thương</a:t>
                      </a:r>
                      <a:r>
                        <a:rPr lang="en-US" sz="2800" kern="1200" dirty="0">
                          <a:solidFill>
                            <a:schemeClr val="dk1"/>
                          </a:solidFill>
                          <a:effectLst/>
                          <a:latin typeface="Times New Roman" panose="02020603050405020304" pitchFamily="18" charset="0"/>
                          <a:cs typeface="Times New Roman" panose="02020603050405020304" pitchFamily="18" charset="0"/>
                        </a:rPr>
                        <a:t> da </a:t>
                      </a:r>
                      <a:r>
                        <a:rPr lang="en-US" sz="2800" kern="1200" dirty="0" err="1">
                          <a:solidFill>
                            <a:schemeClr val="dk1"/>
                          </a:solidFill>
                          <a:effectLst/>
                          <a:latin typeface="Times New Roman" panose="02020603050405020304" pitchFamily="18" charset="0"/>
                          <a:cs typeface="Times New Roman" panose="02020603050405020304" pitchFamily="18" charset="0"/>
                        </a:rPr>
                        <a:t>diết</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cảm</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động</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của</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Bác</a:t>
                      </a:r>
                      <a:r>
                        <a:rPr lang="en-US" sz="2800" kern="1200" dirty="0">
                          <a:solidFill>
                            <a:schemeClr val="dk1"/>
                          </a:solidFill>
                          <a:effectLst/>
                          <a:latin typeface="Times New Roman" panose="02020603050405020304" pitchFamily="18" charset="0"/>
                          <a:cs typeface="Times New Roman" panose="02020603050405020304" pitchFamily="18" charset="0"/>
                        </a:rPr>
                        <a:t>.</a:t>
                      </a:r>
                      <a:endParaRPr lang="en-VN" sz="2800" kern="1200" dirty="0">
                        <a:solidFill>
                          <a:schemeClr val="dk1"/>
                        </a:solidFill>
                        <a:effectLst/>
                        <a:latin typeface="Times New Roman" panose="02020603050405020304" pitchFamily="18" charset="0"/>
                        <a:cs typeface="Times New Roman" panose="02020603050405020304" pitchFamily="18" charset="0"/>
                      </a:endParaRPr>
                    </a:p>
                    <a:p>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Sự</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hồn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nhiên</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ngộ</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nghĩnh</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nhí</a:t>
                      </a:r>
                      <a:r>
                        <a:rPr lang="en-US" sz="2800" kern="1200" dirty="0">
                          <a:solidFill>
                            <a:schemeClr val="dk1"/>
                          </a:solidFill>
                          <a:effectLst/>
                          <a:latin typeface="Times New Roman" panose="02020603050405020304" pitchFamily="18" charset="0"/>
                          <a:cs typeface="Times New Roman" panose="02020603050405020304" pitchFamily="18" charset="0"/>
                        </a:rPr>
                        <a:t> </a:t>
                      </a:r>
                      <a:r>
                        <a:rPr lang="en-US" sz="2800" kern="1200" dirty="0" err="1">
                          <a:solidFill>
                            <a:schemeClr val="dk1"/>
                          </a:solidFill>
                          <a:effectLst/>
                          <a:latin typeface="Times New Roman" panose="02020603050405020304" pitchFamily="18" charset="0"/>
                          <a:cs typeface="Times New Roman" panose="02020603050405020304" pitchFamily="18" charset="0"/>
                        </a:rPr>
                        <a:t>nhảnh</a:t>
                      </a:r>
                      <a:r>
                        <a:rPr lang="en-US" sz="2800" kern="1200" dirty="0">
                          <a:solidFill>
                            <a:schemeClr val="dk1"/>
                          </a:solidFill>
                          <a:effectLst/>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102118915"/>
                  </a:ext>
                </a:extLst>
              </a:tr>
            </a:tbl>
          </a:graphicData>
        </a:graphic>
      </p:graphicFrame>
      <p:pic>
        <p:nvPicPr>
          <p:cNvPr id="5" name="图片 3">
            <a:extLst>
              <a:ext uri="{FF2B5EF4-FFF2-40B4-BE49-F238E27FC236}">
                <a16:creationId xmlns:a16="http://schemas.microsoft.com/office/drawing/2014/main" id="{B03404CE-7D1D-D043-87CB-CA561D802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01866">
            <a:off x="10529357" y="111619"/>
            <a:ext cx="1609309" cy="1401733"/>
          </a:xfrm>
          <a:prstGeom prst="rect">
            <a:avLst/>
          </a:prstGeom>
        </p:spPr>
      </p:pic>
    </p:spTree>
    <p:extLst>
      <p:ext uri="{BB962C8B-B14F-4D97-AF65-F5344CB8AC3E}">
        <p14:creationId xmlns:p14="http://schemas.microsoft.com/office/powerpoint/2010/main" val="17412093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4857536" y="589280"/>
            <a:ext cx="6489843" cy="1092607"/>
          </a:xfrm>
          <a:prstGeom prst="rect">
            <a:avLst/>
          </a:prstGeom>
          <a:noFill/>
        </p:spPr>
        <p:txBody>
          <a:bodyPr wrap="square" rtlCol="0">
            <a:spAutoFit/>
          </a:bodyPr>
          <a:lstStyle/>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I.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Học</a:t>
            </a: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đọc</a:t>
            </a:r>
            <a:endParaRPr lang="vi-VN"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7" name="文本框 5">
            <a:extLst>
              <a:ext uri="{FF2B5EF4-FFF2-40B4-BE49-F238E27FC236}">
                <a16:creationId xmlns:a16="http://schemas.microsoft.com/office/drawing/2014/main" id="{9107342A-7CD2-874F-A1CE-06DB7DBF5091}"/>
              </a:ext>
            </a:extLst>
          </p:cNvPr>
          <p:cNvSpPr txBox="1"/>
          <p:nvPr/>
        </p:nvSpPr>
        <p:spPr>
          <a:xfrm>
            <a:off x="4857536" y="2214104"/>
            <a:ext cx="6489843" cy="2092881"/>
          </a:xfrm>
          <a:prstGeom prst="rect">
            <a:avLst/>
          </a:prstGeom>
          <a:noFill/>
        </p:spPr>
        <p:txBody>
          <a:bodyPr wrap="square" rtlCol="0">
            <a:spAutoFit/>
          </a:bodyPr>
          <a:lstStyle/>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03. Đọc hiểu </a:t>
            </a:r>
          </a:p>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văn bản kí</a:t>
            </a:r>
            <a:endParaRPr lang="zh-CN" altLang="en-US"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568300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4193357D-7271-884D-A355-65F49A6B0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graphicFrame>
        <p:nvGraphicFramePr>
          <p:cNvPr id="2" name="Table 2">
            <a:extLst>
              <a:ext uri="{FF2B5EF4-FFF2-40B4-BE49-F238E27FC236}">
                <a16:creationId xmlns:a16="http://schemas.microsoft.com/office/drawing/2014/main" id="{EC4E637F-0750-874D-8408-96DCCADDC844}"/>
              </a:ext>
            </a:extLst>
          </p:cNvPr>
          <p:cNvGraphicFramePr>
            <a:graphicFrameLocks noGrp="1"/>
          </p:cNvGraphicFramePr>
          <p:nvPr>
            <p:extLst>
              <p:ext uri="{D42A27DB-BD31-4B8C-83A1-F6EECF244321}">
                <p14:modId xmlns:p14="http://schemas.microsoft.com/office/powerpoint/2010/main" val="4134146916"/>
              </p:ext>
            </p:extLst>
          </p:nvPr>
        </p:nvGraphicFramePr>
        <p:xfrm>
          <a:off x="539010" y="608785"/>
          <a:ext cx="9221678" cy="5303520"/>
        </p:xfrm>
        <a:graphic>
          <a:graphicData uri="http://schemas.openxmlformats.org/drawingml/2006/table">
            <a:tbl>
              <a:tblPr firstRow="1" bandRow="1">
                <a:tableStyleId>{1E171933-4619-4E11-9A3F-F7608DF75F80}</a:tableStyleId>
              </a:tblPr>
              <a:tblGrid>
                <a:gridCol w="4968655">
                  <a:extLst>
                    <a:ext uri="{9D8B030D-6E8A-4147-A177-3AD203B41FA5}">
                      <a16:colId xmlns:a16="http://schemas.microsoft.com/office/drawing/2014/main" val="1453805813"/>
                    </a:ext>
                  </a:extLst>
                </a:gridCol>
                <a:gridCol w="2232837">
                  <a:extLst>
                    <a:ext uri="{9D8B030D-6E8A-4147-A177-3AD203B41FA5}">
                      <a16:colId xmlns:a16="http://schemas.microsoft.com/office/drawing/2014/main" val="3188317865"/>
                    </a:ext>
                  </a:extLst>
                </a:gridCol>
                <a:gridCol w="2020186">
                  <a:extLst>
                    <a:ext uri="{9D8B030D-6E8A-4147-A177-3AD203B41FA5}">
                      <a16:colId xmlns:a16="http://schemas.microsoft.com/office/drawing/2014/main" val="1424888786"/>
                    </a:ext>
                  </a:extLst>
                </a:gridCol>
              </a:tblGrid>
              <a:tr h="463999">
                <a:tc>
                  <a:txBody>
                    <a:bodyPr/>
                    <a:lstStyle/>
                    <a:p>
                      <a:pPr algn="ctr"/>
                      <a:r>
                        <a:rPr lang="en-VN" sz="2800" dirty="0">
                          <a:latin typeface="Times New Roman" panose="02020603050405020304" pitchFamily="18" charset="0"/>
                          <a:cs typeface="Times New Roman" panose="02020603050405020304" pitchFamily="18" charset="0"/>
                        </a:rPr>
                        <a:t>Khái niệm</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Các văn bản</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Nội dung chính</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438031352"/>
                  </a:ext>
                </a:extLst>
              </a:tr>
              <a:tr h="322185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Kí</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loại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TPVH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ghi</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lại</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sự</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việc</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con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người</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một</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cách</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xác</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thực</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(con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sự</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việc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gian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có</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thật</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không</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hư</a:t>
                      </a:r>
                      <a:r>
                        <a:rPr lang="en-US" sz="28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kern="1200" dirty="0" err="1">
                          <a:solidFill>
                            <a:srgbClr val="FF0000"/>
                          </a:solidFill>
                          <a:effectLst/>
                          <a:latin typeface="Times New Roman" panose="02020603050405020304" pitchFamily="18" charset="0"/>
                          <a:ea typeface="+mn-ea"/>
                          <a:cs typeface="Times New Roman" panose="02020603050405020304" pitchFamily="18" charset="0"/>
                        </a:rPr>
                        <a:t>cấu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Kí</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sự</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việc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con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1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sinh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cụ</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Qua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viết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biểu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suy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nghĩ</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cảm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xúc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sự</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việc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con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nói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tới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lòng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mẹ</a:t>
                      </a:r>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Tháp</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Mười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mùa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nổi</a:t>
                      </a:r>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thơ</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ấu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Hon-da</a:t>
                      </a:r>
                      <a:r>
                        <a:rPr lang="en-VN" sz="2800" dirty="0">
                          <a:effectLst/>
                          <a:latin typeface="Times New Roman" panose="02020603050405020304" pitchFamily="18" charset="0"/>
                          <a:cs typeface="Times New Roman" panose="02020603050405020304" pitchFamily="18" charset="0"/>
                        </a:rPr>
                        <a:t> </a:t>
                      </a:r>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mẫu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tử</a:t>
                      </a:r>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Vẻ</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đẹp</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thiên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nhiên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đất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nước</a:t>
                      </a:r>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chất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tuổi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vị</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niên</a:t>
                      </a:r>
                      <a:r>
                        <a:rPr lang="en-VN" sz="2800" dirty="0">
                          <a:effectLst/>
                          <a:latin typeface="Times New Roman" panose="02020603050405020304" pitchFamily="18"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102118915"/>
                  </a:ext>
                </a:extLst>
              </a:tr>
            </a:tbl>
          </a:graphicData>
        </a:graphic>
      </p:graphicFrame>
      <p:pic>
        <p:nvPicPr>
          <p:cNvPr id="7" name="图片 2">
            <a:extLst>
              <a:ext uri="{FF2B5EF4-FFF2-40B4-BE49-F238E27FC236}">
                <a16:creationId xmlns:a16="http://schemas.microsoft.com/office/drawing/2014/main" id="{97A38B61-E358-4A48-9909-762C993984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02580">
            <a:off x="10121180" y="253853"/>
            <a:ext cx="1710328" cy="3941829"/>
          </a:xfrm>
          <a:prstGeom prst="rect">
            <a:avLst/>
          </a:prstGeom>
        </p:spPr>
      </p:pic>
    </p:spTree>
    <p:extLst>
      <p:ext uri="{BB962C8B-B14F-4D97-AF65-F5344CB8AC3E}">
        <p14:creationId xmlns:p14="http://schemas.microsoft.com/office/powerpoint/2010/main" val="27915907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E5D8AD-E80D-4A72-9ACB-A71B8C8CF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58" y="911347"/>
            <a:ext cx="7476759" cy="5035306"/>
          </a:xfrm>
          <a:prstGeom prst="rect">
            <a:avLst/>
          </a:prstGeom>
        </p:spPr>
      </p:pic>
      <p:sp>
        <p:nvSpPr>
          <p:cNvPr id="8" name="TextBox 29">
            <a:extLst>
              <a:ext uri="{FF2B5EF4-FFF2-40B4-BE49-F238E27FC236}">
                <a16:creationId xmlns:a16="http://schemas.microsoft.com/office/drawing/2014/main" id="{86E42A50-F6B8-44C9-8696-645B9354D818}"/>
              </a:ext>
            </a:extLst>
          </p:cNvPr>
          <p:cNvSpPr txBox="1"/>
          <p:nvPr/>
        </p:nvSpPr>
        <p:spPr>
          <a:xfrm>
            <a:off x="1030705" y="2759727"/>
            <a:ext cx="7075502" cy="2092881"/>
          </a:xfrm>
          <a:prstGeom prst="rect">
            <a:avLst/>
          </a:prstGeom>
          <a:noFill/>
        </p:spPr>
        <p:txBody>
          <a:bodyPr wrap="square">
            <a:spAutoFit/>
          </a:bodyPr>
          <a:lstStyle/>
          <a:p>
            <a:pPr algn="ctr" defTabSz="1828434">
              <a:defRPr/>
            </a:pPr>
            <a:r>
              <a:rPr lang="en-US" sz="65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AI </a:t>
            </a:r>
          </a:p>
          <a:p>
            <a:pPr algn="ctr" defTabSz="1828434">
              <a:defRPr/>
            </a:pPr>
            <a:r>
              <a:rPr lang="en-US" sz="65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NHANH HƠN</a:t>
            </a:r>
          </a:p>
        </p:txBody>
      </p:sp>
      <p:sp>
        <p:nvSpPr>
          <p:cNvPr id="2" name="TextBox 1">
            <a:extLst>
              <a:ext uri="{FF2B5EF4-FFF2-40B4-BE49-F238E27FC236}">
                <a16:creationId xmlns:a16="http://schemas.microsoft.com/office/drawing/2014/main" id="{D4FB1794-31EC-3647-8226-6D1278DE8F0F}"/>
              </a:ext>
            </a:extLst>
          </p:cNvPr>
          <p:cNvSpPr txBox="1"/>
          <p:nvPr/>
        </p:nvSpPr>
        <p:spPr>
          <a:xfrm>
            <a:off x="3040912" y="1502961"/>
            <a:ext cx="3055088" cy="784830"/>
          </a:xfrm>
          <a:prstGeom prst="rect">
            <a:avLst/>
          </a:prstGeom>
          <a:solidFill>
            <a:srgbClr val="FBD133"/>
          </a:solidFill>
        </p:spPr>
        <p:txBody>
          <a:bodyPr wrap="square" rtlCol="0">
            <a:spAutoFit/>
          </a:bodyPr>
          <a:lstStyle/>
          <a:p>
            <a:pPr algn="ctr"/>
            <a:r>
              <a:rPr lang="en-US" sz="4500" dirty="0">
                <a:solidFill>
                  <a:schemeClr val="bg1"/>
                </a:solidFill>
                <a:latin typeface="Times New Roman" panose="02020603050405020304" pitchFamily="18" charset="0"/>
                <a:cs typeface="Times New Roman" panose="02020603050405020304" pitchFamily="18" charset="0"/>
              </a:rPr>
              <a:t>T</a:t>
            </a:r>
            <a:r>
              <a:rPr lang="en-VN" sz="4500" dirty="0">
                <a:solidFill>
                  <a:schemeClr val="bg1"/>
                </a:solidFill>
                <a:latin typeface="Times New Roman" panose="02020603050405020304" pitchFamily="18" charset="0"/>
                <a:cs typeface="Times New Roman" panose="02020603050405020304" pitchFamily="18" charset="0"/>
              </a:rPr>
              <a:t>RÒ CHƠI</a:t>
            </a:r>
          </a:p>
        </p:txBody>
      </p:sp>
      <p:pic>
        <p:nvPicPr>
          <p:cNvPr id="7" name="图片 2">
            <a:extLst>
              <a:ext uri="{FF2B5EF4-FFF2-40B4-BE49-F238E27FC236}">
                <a16:creationId xmlns:a16="http://schemas.microsoft.com/office/drawing/2014/main" id="{D5A19E1C-7F33-9846-8BCB-BD1F3D6890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758" y="1831826"/>
            <a:ext cx="4209242" cy="3194347"/>
          </a:xfrm>
          <a:prstGeom prst="rect">
            <a:avLst/>
          </a:prstGeom>
        </p:spPr>
      </p:pic>
    </p:spTree>
    <p:extLst>
      <p:ext uri="{BB962C8B-B14F-4D97-AF65-F5344CB8AC3E}">
        <p14:creationId xmlns:p14="http://schemas.microsoft.com/office/powerpoint/2010/main" val="23427619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4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泪滴形 3">
            <a:extLst>
              <a:ext uri="{FF2B5EF4-FFF2-40B4-BE49-F238E27FC236}">
                <a16:creationId xmlns:a16="http://schemas.microsoft.com/office/drawing/2014/main" id="{5CE18F0D-4117-4D16-9D6F-51CAB18A0D41}"/>
              </a:ext>
            </a:extLst>
          </p:cNvPr>
          <p:cNvSpPr/>
          <p:nvPr/>
        </p:nvSpPr>
        <p:spPr>
          <a:xfrm>
            <a:off x="1244208" y="863076"/>
            <a:ext cx="2190750" cy="2174369"/>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5" name="泪滴形 4">
            <a:extLst>
              <a:ext uri="{FF2B5EF4-FFF2-40B4-BE49-F238E27FC236}">
                <a16:creationId xmlns:a16="http://schemas.microsoft.com/office/drawing/2014/main" id="{8C64AD2A-9A13-4C5D-85F7-38A0EE4DB0C0}"/>
              </a:ext>
            </a:extLst>
          </p:cNvPr>
          <p:cNvSpPr/>
          <p:nvPr/>
        </p:nvSpPr>
        <p:spPr>
          <a:xfrm>
            <a:off x="148833" y="3287763"/>
            <a:ext cx="2190750" cy="2174369"/>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6" name="泪滴形 5">
            <a:extLst>
              <a:ext uri="{FF2B5EF4-FFF2-40B4-BE49-F238E27FC236}">
                <a16:creationId xmlns:a16="http://schemas.microsoft.com/office/drawing/2014/main" id="{2D86E756-E4DE-4663-A090-3D812005B536}"/>
              </a:ext>
            </a:extLst>
          </p:cNvPr>
          <p:cNvSpPr/>
          <p:nvPr/>
        </p:nvSpPr>
        <p:spPr>
          <a:xfrm>
            <a:off x="2739633" y="2901426"/>
            <a:ext cx="1403816" cy="1393319"/>
          </a:xfrm>
          <a:prstGeom prst="teardrop">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aphicFrame>
        <p:nvGraphicFramePr>
          <p:cNvPr id="8" name="Table 2">
            <a:extLst>
              <a:ext uri="{FF2B5EF4-FFF2-40B4-BE49-F238E27FC236}">
                <a16:creationId xmlns:a16="http://schemas.microsoft.com/office/drawing/2014/main" id="{51322BC5-F602-9A42-9BFE-455D0ED95642}"/>
              </a:ext>
            </a:extLst>
          </p:cNvPr>
          <p:cNvGraphicFramePr>
            <a:graphicFrameLocks noGrp="1"/>
          </p:cNvGraphicFramePr>
          <p:nvPr>
            <p:extLst>
              <p:ext uri="{D42A27DB-BD31-4B8C-83A1-F6EECF244321}">
                <p14:modId xmlns:p14="http://schemas.microsoft.com/office/powerpoint/2010/main" val="3882340743"/>
              </p:ext>
            </p:extLst>
          </p:nvPr>
        </p:nvGraphicFramePr>
        <p:xfrm>
          <a:off x="4265134" y="563880"/>
          <a:ext cx="7566837" cy="5730240"/>
        </p:xfrm>
        <a:graphic>
          <a:graphicData uri="http://schemas.openxmlformats.org/drawingml/2006/table">
            <a:tbl>
              <a:tblPr firstRow="1" bandRow="1">
                <a:tableStyleId>{FABFCF23-3B69-468F-B69F-88F6DE6A72F2}</a:tableStyleId>
              </a:tblPr>
              <a:tblGrid>
                <a:gridCol w="2522279">
                  <a:extLst>
                    <a:ext uri="{9D8B030D-6E8A-4147-A177-3AD203B41FA5}">
                      <a16:colId xmlns:a16="http://schemas.microsoft.com/office/drawing/2014/main" val="1453805813"/>
                    </a:ext>
                  </a:extLst>
                </a:gridCol>
                <a:gridCol w="2506898">
                  <a:extLst>
                    <a:ext uri="{9D8B030D-6E8A-4147-A177-3AD203B41FA5}">
                      <a16:colId xmlns:a16="http://schemas.microsoft.com/office/drawing/2014/main" val="3188317865"/>
                    </a:ext>
                  </a:extLst>
                </a:gridCol>
                <a:gridCol w="2537660">
                  <a:extLst>
                    <a:ext uri="{9D8B030D-6E8A-4147-A177-3AD203B41FA5}">
                      <a16:colId xmlns:a16="http://schemas.microsoft.com/office/drawing/2014/main" val="1424888786"/>
                    </a:ext>
                  </a:extLst>
                </a:gridCol>
              </a:tblGrid>
              <a:tr h="463999">
                <a:tc>
                  <a:txBody>
                    <a:bodyPr/>
                    <a:lstStyle/>
                    <a:p>
                      <a:pPr algn="ctr"/>
                      <a:r>
                        <a:rPr lang="en-VN" sz="2800" dirty="0">
                          <a:latin typeface="Times New Roman" panose="02020603050405020304" pitchFamily="18" charset="0"/>
                          <a:cs typeface="Times New Roman" panose="02020603050405020304" pitchFamily="18" charset="0"/>
                        </a:rPr>
                        <a:t>TRUYỆN</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THƠ</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ctr"/>
                      <a:r>
                        <a:rPr lang="en-VN" sz="2800" dirty="0">
                          <a:latin typeface="Times New Roman" panose="02020603050405020304" pitchFamily="18" charset="0"/>
                          <a:cs typeface="Times New Roman" panose="02020603050405020304" pitchFamily="18" charset="0"/>
                        </a:rPr>
                        <a:t>KÍ</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438031352"/>
                  </a:ext>
                </a:extLst>
              </a:tr>
              <a:tr h="322185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VN"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endParaRPr lang="en-VN" sz="2800" dirty="0">
                        <a:latin typeface="Times New Roman" panose="02020603050405020304" pitchFamily="18" charset="0"/>
                        <a:cs typeface="Times New Roman" panose="02020603050405020304" pitchFamily="18"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02118915"/>
                  </a:ext>
                </a:extLst>
              </a:tr>
            </a:tbl>
          </a:graphicData>
        </a:graphic>
      </p:graphicFrame>
      <p:sp>
        <p:nvSpPr>
          <p:cNvPr id="2" name="TextBox 1">
            <a:extLst>
              <a:ext uri="{FF2B5EF4-FFF2-40B4-BE49-F238E27FC236}">
                <a16:creationId xmlns:a16="http://schemas.microsoft.com/office/drawing/2014/main" id="{4673CCA6-57B5-354D-B53C-C540D206E92F}"/>
              </a:ext>
            </a:extLst>
          </p:cNvPr>
          <p:cNvSpPr txBox="1"/>
          <p:nvPr/>
        </p:nvSpPr>
        <p:spPr>
          <a:xfrm>
            <a:off x="4265134" y="1195536"/>
            <a:ext cx="2534070" cy="4893647"/>
          </a:xfrm>
          <a:prstGeom prst="rect">
            <a:avLst/>
          </a:prstGeom>
          <a:noFill/>
        </p:spPr>
        <p:txBody>
          <a:bodyPr wrap="square" rtlCol="0">
            <a:spAutoFit/>
          </a:bodyPr>
          <a:lstStyle/>
          <a:p>
            <a:r>
              <a:rPr lang="en-VN" sz="2600" dirty="0">
                <a:latin typeface="Times New Roman" panose="02020603050405020304" pitchFamily="18" charset="0"/>
                <a:cs typeface="Times New Roman" panose="02020603050405020304" pitchFamily="18" charset="0"/>
              </a:rPr>
              <a:t>- Thánh Gióng</a:t>
            </a:r>
          </a:p>
          <a:p>
            <a:r>
              <a:rPr lang="en-VN" sz="2600" dirty="0">
                <a:latin typeface="Times New Roman" panose="02020603050405020304" pitchFamily="18" charset="0"/>
                <a:cs typeface="Times New Roman" panose="02020603050405020304" pitchFamily="18" charset="0"/>
              </a:rPr>
              <a:t>- Thạch Sanh</a:t>
            </a:r>
          </a:p>
          <a:p>
            <a:r>
              <a:rPr lang="en-VN" sz="2600" dirty="0">
                <a:latin typeface="Times New Roman" panose="02020603050405020304" pitchFamily="18" charset="0"/>
                <a:cs typeface="Times New Roman" panose="02020603050405020304" pitchFamily="18" charset="0"/>
              </a:rPr>
              <a:t>- Sự tích hồ Gươm</a:t>
            </a:r>
          </a:p>
          <a:p>
            <a:r>
              <a:rPr lang="en-VN" sz="2600" dirty="0">
                <a:latin typeface="Times New Roman" panose="02020603050405020304" pitchFamily="18" charset="0"/>
                <a:cs typeface="Times New Roman" panose="02020603050405020304" pitchFamily="18" charset="0"/>
              </a:rPr>
              <a:t>- Bức tranh của em gái tôi</a:t>
            </a:r>
          </a:p>
          <a:p>
            <a:r>
              <a:rPr lang="en-VN" sz="2600" dirty="0">
                <a:latin typeface="Times New Roman" panose="02020603050405020304" pitchFamily="18" charset="0"/>
                <a:cs typeface="Times New Roman" panose="02020603050405020304" pitchFamily="18" charset="0"/>
              </a:rPr>
              <a:t>- Út Quyên và tôi</a:t>
            </a:r>
          </a:p>
          <a:p>
            <a:r>
              <a:rPr lang="en-VN" sz="2600" dirty="0">
                <a:latin typeface="Times New Roman" panose="02020603050405020304" pitchFamily="18" charset="0"/>
                <a:cs typeface="Times New Roman" panose="02020603050405020304" pitchFamily="18" charset="0"/>
              </a:rPr>
              <a:t>- Dế Mèn phiêu lưu kí.</a:t>
            </a:r>
          </a:p>
          <a:p>
            <a:r>
              <a:rPr lang="en-VN" sz="2600" dirty="0">
                <a:latin typeface="Times New Roman" panose="02020603050405020304" pitchFamily="18" charset="0"/>
                <a:cs typeface="Times New Roman" panose="02020603050405020304" pitchFamily="18" charset="0"/>
              </a:rPr>
              <a:t>- Cô bé bán diêm</a:t>
            </a:r>
          </a:p>
          <a:p>
            <a:r>
              <a:rPr lang="en-VN" sz="2600" dirty="0">
                <a:latin typeface="Times New Roman" panose="02020603050405020304" pitchFamily="18" charset="0"/>
                <a:cs typeface="Times New Roman" panose="02020603050405020304" pitchFamily="18" charset="0"/>
              </a:rPr>
              <a:t>- Ông lão đánh cá và con cá vàng</a:t>
            </a:r>
          </a:p>
        </p:txBody>
      </p:sp>
      <p:sp>
        <p:nvSpPr>
          <p:cNvPr id="9" name="TextBox 8">
            <a:extLst>
              <a:ext uri="{FF2B5EF4-FFF2-40B4-BE49-F238E27FC236}">
                <a16:creationId xmlns:a16="http://schemas.microsoft.com/office/drawing/2014/main" id="{C6B2E507-7A00-9D4F-8DEA-5DD1589A29BA}"/>
              </a:ext>
            </a:extLst>
          </p:cNvPr>
          <p:cNvSpPr txBox="1"/>
          <p:nvPr/>
        </p:nvSpPr>
        <p:spPr>
          <a:xfrm>
            <a:off x="6837017" y="1195536"/>
            <a:ext cx="2534070" cy="2893100"/>
          </a:xfrm>
          <a:prstGeom prst="rect">
            <a:avLst/>
          </a:prstGeom>
          <a:noFill/>
        </p:spPr>
        <p:txBody>
          <a:bodyPr wrap="square" rtlCol="0">
            <a:spAutoFit/>
          </a:bodyPr>
          <a:lstStyle/>
          <a:p>
            <a:r>
              <a:rPr lang="en-VN" sz="2600" dirty="0">
                <a:latin typeface="Times New Roman" panose="02020603050405020304" pitchFamily="18" charset="0"/>
                <a:cs typeface="Times New Roman" panose="02020603050405020304" pitchFamily="18" charset="0"/>
              </a:rPr>
              <a:t>- À ơi tay mẹ</a:t>
            </a:r>
          </a:p>
          <a:p>
            <a:r>
              <a:rPr lang="en-VN" sz="2600" dirty="0">
                <a:latin typeface="Times New Roman" panose="02020603050405020304" pitchFamily="18" charset="0"/>
                <a:cs typeface="Times New Roman" panose="02020603050405020304" pitchFamily="18" charset="0"/>
              </a:rPr>
              <a:t>- Về thăm mẹ</a:t>
            </a:r>
          </a:p>
          <a:p>
            <a:r>
              <a:rPr lang="en-VN" sz="2600" dirty="0">
                <a:latin typeface="Times New Roman" panose="02020603050405020304" pitchFamily="18" charset="0"/>
                <a:cs typeface="Times New Roman" panose="02020603050405020304" pitchFamily="18" charset="0"/>
              </a:rPr>
              <a:t>- Đêm nay Bác không ngủ</a:t>
            </a:r>
          </a:p>
          <a:p>
            <a:r>
              <a:rPr lang="en-VN" sz="2600" dirty="0">
                <a:latin typeface="Times New Roman" panose="02020603050405020304" pitchFamily="18" charset="0"/>
                <a:cs typeface="Times New Roman" panose="02020603050405020304" pitchFamily="18" charset="0"/>
              </a:rPr>
              <a:t>- Lượm</a:t>
            </a:r>
          </a:p>
          <a:p>
            <a:r>
              <a:rPr lang="en-VN" sz="2600" dirty="0">
                <a:latin typeface="Times New Roman" panose="02020603050405020304" pitchFamily="18" charset="0"/>
                <a:cs typeface="Times New Roman" panose="02020603050405020304" pitchFamily="18" charset="0"/>
              </a:rPr>
              <a:t>- Gấu con chân vòng kiềng</a:t>
            </a:r>
          </a:p>
        </p:txBody>
      </p:sp>
      <p:sp>
        <p:nvSpPr>
          <p:cNvPr id="10" name="TextBox 9">
            <a:extLst>
              <a:ext uri="{FF2B5EF4-FFF2-40B4-BE49-F238E27FC236}">
                <a16:creationId xmlns:a16="http://schemas.microsoft.com/office/drawing/2014/main" id="{62F992D8-F5BF-F147-8AB4-7805A1525859}"/>
              </a:ext>
            </a:extLst>
          </p:cNvPr>
          <p:cNvSpPr txBox="1"/>
          <p:nvPr/>
        </p:nvSpPr>
        <p:spPr>
          <a:xfrm>
            <a:off x="9347940" y="1195536"/>
            <a:ext cx="2534070" cy="2893100"/>
          </a:xfrm>
          <a:prstGeom prst="rect">
            <a:avLst/>
          </a:prstGeom>
          <a:noFill/>
        </p:spPr>
        <p:txBody>
          <a:bodyPr wrap="square" rtlCol="0">
            <a:spAutoFit/>
          </a:bodyPr>
          <a:lstStyle/>
          <a:p>
            <a:r>
              <a:rPr lang="en-VN" sz="2600" dirty="0">
                <a:latin typeface="Times New Roman" panose="02020603050405020304" pitchFamily="18" charset="0"/>
                <a:cs typeface="Times New Roman" panose="02020603050405020304" pitchFamily="18" charset="0"/>
              </a:rPr>
              <a:t>- Những ngày thơ ấu</a:t>
            </a:r>
          </a:p>
          <a:p>
            <a:r>
              <a:rPr lang="en-VN" sz="2600" dirty="0">
                <a:latin typeface="Times New Roman" panose="02020603050405020304" pitchFamily="18" charset="0"/>
                <a:cs typeface="Times New Roman" panose="02020603050405020304" pitchFamily="18" charset="0"/>
              </a:rPr>
              <a:t>- Đồng Tháp Mười mùa nước nổi</a:t>
            </a:r>
          </a:p>
          <a:p>
            <a:r>
              <a:rPr lang="en-VN" sz="2600" dirty="0">
                <a:latin typeface="Times New Roman" panose="02020603050405020304" pitchFamily="18" charset="0"/>
                <a:cs typeface="Times New Roman" panose="02020603050405020304" pitchFamily="18" charset="0"/>
              </a:rPr>
              <a:t>- Thời thơ ấu của Hon-da</a:t>
            </a:r>
          </a:p>
        </p:txBody>
      </p:sp>
    </p:spTree>
    <p:extLst>
      <p:ext uri="{BB962C8B-B14F-4D97-AF65-F5344CB8AC3E}">
        <p14:creationId xmlns:p14="http://schemas.microsoft.com/office/powerpoint/2010/main" val="6415357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heckerboard(across)">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heckerboard(across)">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heckerboard(across)">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爆炸形: 8 pt  1">
            <a:extLst>
              <a:ext uri="{FF2B5EF4-FFF2-40B4-BE49-F238E27FC236}">
                <a16:creationId xmlns:a16="http://schemas.microsoft.com/office/drawing/2014/main" id="{B294EBF9-2113-4486-B12C-29C0B9228D18}"/>
              </a:ext>
            </a:extLst>
          </p:cNvPr>
          <p:cNvSpPr/>
          <p:nvPr/>
        </p:nvSpPr>
        <p:spPr>
          <a:xfrm>
            <a:off x="1430020" y="0"/>
            <a:ext cx="5086350" cy="4914900"/>
          </a:xfrm>
          <a:prstGeom prst="irregularSeal1">
            <a:avLst/>
          </a:prstGeom>
          <a:blipFill dpi="0" rotWithShape="1">
            <a:blip r:embed="rId3">
              <a:extLst>
                <a:ext uri="{28A0092B-C50C-407E-A947-70E740481C1C}">
                  <a14:useLocalDpi xmlns:a14="http://schemas.microsoft.com/office/drawing/2010/main" val="0"/>
                </a:ext>
              </a:extLst>
            </a:blip>
            <a:srcRect/>
            <a:stretch>
              <a:fillRect/>
            </a:stretch>
          </a:blipFill>
          <a:ln>
            <a:solidFill>
              <a:srgbClr val="E76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32C095FF-4912-A640-B803-CFA75AE143AE}"/>
              </a:ext>
            </a:extLst>
          </p:cNvPr>
          <p:cNvSpPr txBox="1"/>
          <p:nvPr/>
        </p:nvSpPr>
        <p:spPr>
          <a:xfrm>
            <a:off x="5996514" y="3151482"/>
            <a:ext cx="6022201" cy="1092607"/>
          </a:xfrm>
          <a:prstGeom prst="rect">
            <a:avLst/>
          </a:prstGeom>
          <a:noFill/>
        </p:spPr>
        <p:txBody>
          <a:bodyPr wrap="square" rtlCol="0">
            <a:spAutoFit/>
          </a:bodyPr>
          <a:lstStyle/>
          <a:p>
            <a:pPr algn="ctr"/>
            <a:r>
              <a:rPr lang="vi-VN" altLang="zh-CN" sz="6500" b="1" i="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Tạm biệt các em!</a:t>
            </a:r>
            <a:endParaRPr lang="zh-CN" altLang="en-US" sz="6500" b="1" i="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7" name="图片 2">
            <a:extLst>
              <a:ext uri="{FF2B5EF4-FFF2-40B4-BE49-F238E27FC236}">
                <a16:creationId xmlns:a16="http://schemas.microsoft.com/office/drawing/2014/main" id="{3224D759-013E-C44A-865A-8FAA0F1B0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spTree>
    <p:extLst>
      <p:ext uri="{BB962C8B-B14F-4D97-AF65-F5344CB8AC3E}">
        <p14:creationId xmlns:p14="http://schemas.microsoft.com/office/powerpoint/2010/main" val="34650147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1E248-0B2C-48E2-8707-271914835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950" y="0"/>
            <a:ext cx="6858000" cy="6858000"/>
          </a:xfrm>
          <a:prstGeom prst="rect">
            <a:avLst/>
          </a:prstGeom>
        </p:spPr>
      </p:pic>
      <p:sp>
        <p:nvSpPr>
          <p:cNvPr id="4" name="文本框 3">
            <a:extLst>
              <a:ext uri="{FF2B5EF4-FFF2-40B4-BE49-F238E27FC236}">
                <a16:creationId xmlns:a16="http://schemas.microsoft.com/office/drawing/2014/main" id="{1C2ECC2F-9A8A-46F3-969E-CD791293D4B6}"/>
              </a:ext>
            </a:extLst>
          </p:cNvPr>
          <p:cNvSpPr txBox="1"/>
          <p:nvPr/>
        </p:nvSpPr>
        <p:spPr>
          <a:xfrm>
            <a:off x="2586295" y="1282258"/>
            <a:ext cx="2667001" cy="1015663"/>
          </a:xfrm>
          <a:prstGeom prst="rect">
            <a:avLst/>
          </a:prstGeom>
          <a:noFill/>
        </p:spPr>
        <p:txBody>
          <a:bodyPr wrap="square" rtlCol="0">
            <a:spAutoFit/>
          </a:bodyPr>
          <a:lstStyle/>
          <a:p>
            <a:pPr algn="ctr"/>
            <a:r>
              <a:rPr lang="vi-VN" altLang="zh-CN" sz="6000" b="1" dirty="0">
                <a:latin typeface="Times New Roman" panose="02020603050405020304" pitchFamily="18" charset="0"/>
                <a:ea typeface="字魂36号-正文宋楷" panose="02000000000000000000" pitchFamily="2" charset="-122"/>
                <a:cs typeface="Times New Roman" panose="02020603050405020304" pitchFamily="18" charset="0"/>
              </a:rPr>
              <a:t>Tiết 3:</a:t>
            </a:r>
            <a:endParaRPr lang="zh-CN" altLang="en-US" sz="6000" b="1"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1DA32560-837D-403F-B8F6-940DA42931D1}"/>
              </a:ext>
            </a:extLst>
          </p:cNvPr>
          <p:cNvSpPr/>
          <p:nvPr/>
        </p:nvSpPr>
        <p:spPr>
          <a:xfrm>
            <a:off x="2743845" y="2208523"/>
            <a:ext cx="2351902" cy="893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36号-正文宋楷" panose="02000000000000000000" pitchFamily="2" charset="-122"/>
              <a:ea typeface="字魂36号-正文宋楷" panose="02000000000000000000" pitchFamily="2" charset="-122"/>
            </a:endParaRPr>
          </a:p>
        </p:txBody>
      </p:sp>
      <p:sp>
        <p:nvSpPr>
          <p:cNvPr id="7" name="TextBox 6">
            <a:extLst>
              <a:ext uri="{FF2B5EF4-FFF2-40B4-BE49-F238E27FC236}">
                <a16:creationId xmlns:a16="http://schemas.microsoft.com/office/drawing/2014/main" id="{656541EC-2282-0B47-BB28-9FF6EB47CECE}"/>
              </a:ext>
            </a:extLst>
          </p:cNvPr>
          <p:cNvSpPr txBox="1"/>
          <p:nvPr/>
        </p:nvSpPr>
        <p:spPr>
          <a:xfrm>
            <a:off x="606942" y="2579328"/>
            <a:ext cx="6625706" cy="2554545"/>
          </a:xfrm>
          <a:prstGeom prst="rect">
            <a:avLst/>
          </a:prstGeom>
          <a:noFill/>
        </p:spPr>
        <p:txBody>
          <a:bodyPr wrap="square" rtlCol="0">
            <a:spAutoFit/>
          </a:bodyPr>
          <a:lstStyle/>
          <a:p>
            <a:pPr algn="ctr"/>
            <a:r>
              <a:rPr lang="en-VN" sz="4000" b="1" dirty="0">
                <a:solidFill>
                  <a:srgbClr val="C00000"/>
                </a:solidFill>
                <a:latin typeface="Times New Roman" panose="02020603050405020304" pitchFamily="18" charset="0"/>
                <a:cs typeface="Times New Roman" panose="02020603050405020304" pitchFamily="18" charset="0"/>
              </a:rPr>
              <a:t>ĐỌC HIỂU </a:t>
            </a:r>
          </a:p>
          <a:p>
            <a:pPr algn="ctr"/>
            <a:r>
              <a:rPr lang="en-VN" sz="4000" b="1" dirty="0">
                <a:solidFill>
                  <a:srgbClr val="C00000"/>
                </a:solidFill>
                <a:latin typeface="Times New Roman" panose="02020603050405020304" pitchFamily="18" charset="0"/>
                <a:cs typeface="Times New Roman" panose="02020603050405020304" pitchFamily="18" charset="0"/>
              </a:rPr>
              <a:t>VĂN BẢN NGHỊ LUẬN, VĂN BẢN THÔNG TIN VÀ RÈN LUYỆN TIẾNG VIỆT</a:t>
            </a:r>
          </a:p>
        </p:txBody>
      </p:sp>
    </p:spTree>
    <p:extLst>
      <p:ext uri="{BB962C8B-B14F-4D97-AF65-F5344CB8AC3E}">
        <p14:creationId xmlns:p14="http://schemas.microsoft.com/office/powerpoint/2010/main" val="36693261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1026" name="Picture 2" descr="Tấm cám - Đọc truyện Online">
            <a:extLst>
              <a:ext uri="{FF2B5EF4-FFF2-40B4-BE49-F238E27FC236}">
                <a16:creationId xmlns:a16="http://schemas.microsoft.com/office/drawing/2014/main" id="{D1722333-3C0D-3940-9EBE-7A7111F00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4480" y="157480"/>
            <a:ext cx="6543040" cy="6543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9">
            <a:extLst>
              <a:ext uri="{FF2B5EF4-FFF2-40B4-BE49-F238E27FC236}">
                <a16:creationId xmlns:a16="http://schemas.microsoft.com/office/drawing/2014/main" id="{02C6EC6A-3EED-4C4E-85B2-197BB6FAA9AC}"/>
              </a:ext>
            </a:extLst>
          </p:cNvPr>
          <p:cNvSpPr txBox="1"/>
          <p:nvPr/>
        </p:nvSpPr>
        <p:spPr>
          <a:xfrm>
            <a:off x="6821941" y="385573"/>
            <a:ext cx="5091158" cy="1323439"/>
          </a:xfrm>
          <a:prstGeom prst="rect">
            <a:avLst/>
          </a:prstGeom>
          <a:noFill/>
        </p:spPr>
        <p:txBody>
          <a:bodyPr wrap="square">
            <a:spAutoFit/>
          </a:bodyPr>
          <a:lstStyle/>
          <a:p>
            <a:pPr algn="ctr" defTabSz="1828434">
              <a:defRPr/>
            </a:pPr>
            <a:r>
              <a:rPr lang="en-US" sz="8000" b="1" i="1" spc="300" dirty="0" err="1">
                <a:solidFill>
                  <a:srgbClr val="00B0F0"/>
                </a:solidFill>
                <a:latin typeface="Times New Roman" panose="02020603050405020304" pitchFamily="18" charset="0"/>
                <a:ea typeface="字魂36号-正文宋楷" panose="02000000000000000000" pitchFamily="2" charset="-122"/>
                <a:cs typeface="Times New Roman" panose="02020603050405020304" pitchFamily="18" charset="0"/>
              </a:rPr>
              <a:t>Tấm</a:t>
            </a:r>
            <a:r>
              <a:rPr lang="en-US" sz="8000" b="1" i="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8000" b="1" i="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Cám</a:t>
            </a:r>
            <a:endParaRPr lang="en-US" sz="8000" b="1" i="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7631124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ADA3271-9252-1040-AB89-3B11AC1DDF3D}"/>
              </a:ext>
            </a:extLst>
          </p:cNvPr>
          <p:cNvGraphicFramePr/>
          <p:nvPr>
            <p:extLst>
              <p:ext uri="{D42A27DB-BD31-4B8C-83A1-F6EECF244321}">
                <p14:modId xmlns:p14="http://schemas.microsoft.com/office/powerpoint/2010/main" val="1624310418"/>
              </p:ext>
            </p:extLst>
          </p:nvPr>
        </p:nvGraphicFramePr>
        <p:xfrm>
          <a:off x="353004" y="790454"/>
          <a:ext cx="12192000" cy="5574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图片 4">
            <a:extLst>
              <a:ext uri="{FF2B5EF4-FFF2-40B4-BE49-F238E27FC236}">
                <a16:creationId xmlns:a16="http://schemas.microsoft.com/office/drawing/2014/main" id="{C7202C67-B7DF-D34E-AF56-64E227D7F8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5881">
            <a:off x="28474" y="-95691"/>
            <a:ext cx="1525299" cy="1525299"/>
          </a:xfrm>
          <a:prstGeom prst="rect">
            <a:avLst/>
          </a:prstGeom>
        </p:spPr>
      </p:pic>
      <p:pic>
        <p:nvPicPr>
          <p:cNvPr id="4" name="图片 4">
            <a:extLst>
              <a:ext uri="{FF2B5EF4-FFF2-40B4-BE49-F238E27FC236}">
                <a16:creationId xmlns:a16="http://schemas.microsoft.com/office/drawing/2014/main" id="{68E78A2B-A20F-9C4A-AFC3-AFB7FE31AC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5881">
            <a:off x="28474" y="2040377"/>
            <a:ext cx="1525299" cy="1525299"/>
          </a:xfrm>
          <a:prstGeom prst="rect">
            <a:avLst/>
          </a:prstGeom>
        </p:spPr>
      </p:pic>
      <p:pic>
        <p:nvPicPr>
          <p:cNvPr id="5" name="图片 4">
            <a:extLst>
              <a:ext uri="{FF2B5EF4-FFF2-40B4-BE49-F238E27FC236}">
                <a16:creationId xmlns:a16="http://schemas.microsoft.com/office/drawing/2014/main" id="{C1C0333C-A851-AF4D-8A35-D51DD7C659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5881">
            <a:off x="-53043" y="4052825"/>
            <a:ext cx="1525299" cy="1525299"/>
          </a:xfrm>
          <a:prstGeom prst="rect">
            <a:avLst/>
          </a:prstGeom>
        </p:spPr>
      </p:pic>
    </p:spTree>
    <p:extLst>
      <p:ext uri="{BB962C8B-B14F-4D97-AF65-F5344CB8AC3E}">
        <p14:creationId xmlns:p14="http://schemas.microsoft.com/office/powerpoint/2010/main" val="34736423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5"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4857536" y="589280"/>
            <a:ext cx="6489843" cy="1092607"/>
          </a:xfrm>
          <a:prstGeom prst="rect">
            <a:avLst/>
          </a:prstGeom>
          <a:noFill/>
        </p:spPr>
        <p:txBody>
          <a:bodyPr wrap="square" rtlCol="0">
            <a:spAutoFit/>
          </a:bodyPr>
          <a:lstStyle/>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I.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Học</a:t>
            </a: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đọc</a:t>
            </a:r>
            <a:endParaRPr lang="vi-VN"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7" name="文本框 5">
            <a:extLst>
              <a:ext uri="{FF2B5EF4-FFF2-40B4-BE49-F238E27FC236}">
                <a16:creationId xmlns:a16="http://schemas.microsoft.com/office/drawing/2014/main" id="{9107342A-7CD2-874F-A1CE-06DB7DBF5091}"/>
              </a:ext>
            </a:extLst>
          </p:cNvPr>
          <p:cNvSpPr txBox="1"/>
          <p:nvPr/>
        </p:nvSpPr>
        <p:spPr>
          <a:xfrm>
            <a:off x="4489380" y="2214104"/>
            <a:ext cx="6857999" cy="2092881"/>
          </a:xfrm>
          <a:prstGeom prst="rect">
            <a:avLst/>
          </a:prstGeom>
          <a:noFill/>
        </p:spPr>
        <p:txBody>
          <a:bodyPr wrap="square" rtlCol="0">
            <a:spAutoFit/>
          </a:bodyPr>
          <a:lstStyle/>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04. Đọc hiểu </a:t>
            </a:r>
          </a:p>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văn bản nghị luận</a:t>
            </a:r>
            <a:endParaRPr lang="zh-CN" altLang="en-US"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6806151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709EAB91-7CE1-2043-8DA2-29C789637447}"/>
              </a:ext>
            </a:extLst>
          </p:cNvPr>
          <p:cNvSpPr/>
          <p:nvPr/>
        </p:nvSpPr>
        <p:spPr>
          <a:xfrm>
            <a:off x="3640086" y="2646491"/>
            <a:ext cx="1683028" cy="150270"/>
          </a:xfrm>
          <a:custGeom>
            <a:avLst/>
            <a:gdLst/>
            <a:ahLst/>
            <a:cxnLst/>
            <a:rect l="0" t="0" r="0" b="0"/>
            <a:pathLst>
              <a:path>
                <a:moveTo>
                  <a:pt x="0" y="150270"/>
                </a:moveTo>
                <a:lnTo>
                  <a:pt x="1683028" y="150270"/>
                </a:lnTo>
                <a:lnTo>
                  <a:pt x="1683028" y="0"/>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25" name="Freeform 24">
            <a:extLst>
              <a:ext uri="{FF2B5EF4-FFF2-40B4-BE49-F238E27FC236}">
                <a16:creationId xmlns:a16="http://schemas.microsoft.com/office/drawing/2014/main" id="{37F21F51-E322-D34C-AD83-D02DDF45BD0E}"/>
              </a:ext>
            </a:extLst>
          </p:cNvPr>
          <p:cNvSpPr/>
          <p:nvPr/>
        </p:nvSpPr>
        <p:spPr>
          <a:xfrm>
            <a:off x="1488754" y="3291877"/>
            <a:ext cx="1683028" cy="150270"/>
          </a:xfrm>
          <a:custGeom>
            <a:avLst/>
            <a:gdLst/>
            <a:ahLst/>
            <a:cxnLst/>
            <a:rect l="0" t="0" r="0" b="0"/>
            <a:pathLst>
              <a:path>
                <a:moveTo>
                  <a:pt x="0" y="150270"/>
                </a:moveTo>
                <a:lnTo>
                  <a:pt x="1683028" y="150270"/>
                </a:lnTo>
                <a:lnTo>
                  <a:pt x="1683028"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6" name="Freeform 25">
            <a:extLst>
              <a:ext uri="{FF2B5EF4-FFF2-40B4-BE49-F238E27FC236}">
                <a16:creationId xmlns:a16="http://schemas.microsoft.com/office/drawing/2014/main" id="{8BA9497A-38D2-2640-BE18-6CACC71A6F65}"/>
              </a:ext>
            </a:extLst>
          </p:cNvPr>
          <p:cNvSpPr/>
          <p:nvPr/>
        </p:nvSpPr>
        <p:spPr>
          <a:xfrm>
            <a:off x="9182227" y="5130786"/>
            <a:ext cx="480865" cy="1121910"/>
          </a:xfrm>
          <a:custGeom>
            <a:avLst/>
            <a:gdLst/>
            <a:ahLst/>
            <a:cxnLst/>
            <a:rect l="0" t="0" r="0" b="0"/>
            <a:pathLst>
              <a:path>
                <a:moveTo>
                  <a:pt x="0" y="0"/>
                </a:moveTo>
                <a:lnTo>
                  <a:pt x="240432" y="0"/>
                </a:lnTo>
                <a:lnTo>
                  <a:pt x="240432" y="1121910"/>
                </a:lnTo>
                <a:lnTo>
                  <a:pt x="480865" y="1121910"/>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27" name="Freeform 26">
            <a:extLst>
              <a:ext uri="{FF2B5EF4-FFF2-40B4-BE49-F238E27FC236}">
                <a16:creationId xmlns:a16="http://schemas.microsoft.com/office/drawing/2014/main" id="{F4621515-4B19-914F-A2CA-ED397CA553E3}"/>
              </a:ext>
            </a:extLst>
          </p:cNvPr>
          <p:cNvSpPr/>
          <p:nvPr/>
        </p:nvSpPr>
        <p:spPr>
          <a:xfrm>
            <a:off x="9182227" y="5085066"/>
            <a:ext cx="480865" cy="91440"/>
          </a:xfrm>
          <a:custGeom>
            <a:avLst/>
            <a:gdLst/>
            <a:ahLst/>
            <a:cxnLst/>
            <a:rect l="0" t="0" r="0" b="0"/>
            <a:pathLst>
              <a:path>
                <a:moveTo>
                  <a:pt x="0" y="45720"/>
                </a:moveTo>
                <a:lnTo>
                  <a:pt x="240432" y="45720"/>
                </a:lnTo>
                <a:lnTo>
                  <a:pt x="240432" y="133769"/>
                </a:lnTo>
                <a:lnTo>
                  <a:pt x="480865" y="133769"/>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28" name="Freeform 27">
            <a:extLst>
              <a:ext uri="{FF2B5EF4-FFF2-40B4-BE49-F238E27FC236}">
                <a16:creationId xmlns:a16="http://schemas.microsoft.com/office/drawing/2014/main" id="{80F8E8CE-50E9-694D-9841-C0F3795A583E}"/>
              </a:ext>
            </a:extLst>
          </p:cNvPr>
          <p:cNvSpPr/>
          <p:nvPr/>
        </p:nvSpPr>
        <p:spPr>
          <a:xfrm>
            <a:off x="9182227" y="4096925"/>
            <a:ext cx="480865" cy="1033860"/>
          </a:xfrm>
          <a:custGeom>
            <a:avLst/>
            <a:gdLst/>
            <a:ahLst/>
            <a:cxnLst/>
            <a:rect l="0" t="0" r="0" b="0"/>
            <a:pathLst>
              <a:path>
                <a:moveTo>
                  <a:pt x="0" y="1033860"/>
                </a:moveTo>
                <a:lnTo>
                  <a:pt x="240432" y="1033860"/>
                </a:lnTo>
                <a:lnTo>
                  <a:pt x="240432" y="0"/>
                </a:lnTo>
                <a:lnTo>
                  <a:pt x="480865" y="0"/>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29" name="Freeform 28">
            <a:extLst>
              <a:ext uri="{FF2B5EF4-FFF2-40B4-BE49-F238E27FC236}">
                <a16:creationId xmlns:a16="http://schemas.microsoft.com/office/drawing/2014/main" id="{AFA48E20-A6A0-1041-A9C2-59EEFDD30A73}"/>
              </a:ext>
            </a:extLst>
          </p:cNvPr>
          <p:cNvSpPr/>
          <p:nvPr/>
        </p:nvSpPr>
        <p:spPr>
          <a:xfrm>
            <a:off x="1492297" y="3446629"/>
            <a:ext cx="5289146" cy="1688638"/>
          </a:xfrm>
          <a:custGeom>
            <a:avLst/>
            <a:gdLst/>
            <a:ahLst/>
            <a:cxnLst/>
            <a:rect l="0" t="0" r="0" b="0"/>
            <a:pathLst>
              <a:path>
                <a:moveTo>
                  <a:pt x="0" y="0"/>
                </a:moveTo>
                <a:lnTo>
                  <a:pt x="5048713" y="0"/>
                </a:lnTo>
                <a:lnTo>
                  <a:pt x="5048713" y="1688638"/>
                </a:lnTo>
                <a:lnTo>
                  <a:pt x="5289146" y="168863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30" name="Freeform 29">
            <a:extLst>
              <a:ext uri="{FF2B5EF4-FFF2-40B4-BE49-F238E27FC236}">
                <a16:creationId xmlns:a16="http://schemas.microsoft.com/office/drawing/2014/main" id="{5C458AAB-D408-A240-B795-8974268A02D2}"/>
              </a:ext>
            </a:extLst>
          </p:cNvPr>
          <p:cNvSpPr/>
          <p:nvPr/>
        </p:nvSpPr>
        <p:spPr>
          <a:xfrm>
            <a:off x="9182227" y="1753509"/>
            <a:ext cx="480865" cy="1105582"/>
          </a:xfrm>
          <a:custGeom>
            <a:avLst/>
            <a:gdLst/>
            <a:ahLst/>
            <a:cxnLst/>
            <a:rect l="0" t="0" r="0" b="0"/>
            <a:pathLst>
              <a:path>
                <a:moveTo>
                  <a:pt x="0" y="0"/>
                </a:moveTo>
                <a:lnTo>
                  <a:pt x="240432" y="0"/>
                </a:lnTo>
                <a:lnTo>
                  <a:pt x="240432" y="1105582"/>
                </a:lnTo>
                <a:lnTo>
                  <a:pt x="480865" y="1105582"/>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31" name="Freeform 30">
            <a:extLst>
              <a:ext uri="{FF2B5EF4-FFF2-40B4-BE49-F238E27FC236}">
                <a16:creationId xmlns:a16="http://schemas.microsoft.com/office/drawing/2014/main" id="{5710AB9E-CF22-F942-BCA2-FD8D334B1081}"/>
              </a:ext>
            </a:extLst>
          </p:cNvPr>
          <p:cNvSpPr/>
          <p:nvPr/>
        </p:nvSpPr>
        <p:spPr>
          <a:xfrm>
            <a:off x="9182227" y="1663588"/>
            <a:ext cx="480865" cy="91440"/>
          </a:xfrm>
          <a:custGeom>
            <a:avLst/>
            <a:gdLst/>
            <a:ahLst/>
            <a:cxnLst/>
            <a:rect l="0" t="0" r="0" b="0"/>
            <a:pathLst>
              <a:path>
                <a:moveTo>
                  <a:pt x="0" y="89920"/>
                </a:moveTo>
                <a:lnTo>
                  <a:pt x="240432" y="89920"/>
                </a:lnTo>
                <a:lnTo>
                  <a:pt x="240432" y="45720"/>
                </a:lnTo>
                <a:lnTo>
                  <a:pt x="480865" y="45720"/>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32" name="Freeform 31">
            <a:extLst>
              <a:ext uri="{FF2B5EF4-FFF2-40B4-BE49-F238E27FC236}">
                <a16:creationId xmlns:a16="http://schemas.microsoft.com/office/drawing/2014/main" id="{5A225A61-8B64-3743-8B64-178A0F77BE84}"/>
              </a:ext>
            </a:extLst>
          </p:cNvPr>
          <p:cNvSpPr/>
          <p:nvPr/>
        </p:nvSpPr>
        <p:spPr>
          <a:xfrm>
            <a:off x="9182227" y="603725"/>
            <a:ext cx="480865" cy="1149783"/>
          </a:xfrm>
          <a:custGeom>
            <a:avLst/>
            <a:gdLst/>
            <a:ahLst/>
            <a:cxnLst/>
            <a:rect l="0" t="0" r="0" b="0"/>
            <a:pathLst>
              <a:path>
                <a:moveTo>
                  <a:pt x="0" y="1149783"/>
                </a:moveTo>
                <a:lnTo>
                  <a:pt x="240432" y="1149783"/>
                </a:lnTo>
                <a:lnTo>
                  <a:pt x="240432" y="0"/>
                </a:lnTo>
                <a:lnTo>
                  <a:pt x="480865" y="0"/>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33" name="Freeform 32">
            <a:extLst>
              <a:ext uri="{FF2B5EF4-FFF2-40B4-BE49-F238E27FC236}">
                <a16:creationId xmlns:a16="http://schemas.microsoft.com/office/drawing/2014/main" id="{D0728B79-49A9-5245-AA2D-C30B9BD9203B}"/>
              </a:ext>
            </a:extLst>
          </p:cNvPr>
          <p:cNvSpPr/>
          <p:nvPr/>
        </p:nvSpPr>
        <p:spPr>
          <a:xfrm>
            <a:off x="1488754" y="1753509"/>
            <a:ext cx="5289146" cy="1688638"/>
          </a:xfrm>
          <a:custGeom>
            <a:avLst/>
            <a:gdLst/>
            <a:ahLst/>
            <a:cxnLst/>
            <a:rect l="0" t="0" r="0" b="0"/>
            <a:pathLst>
              <a:path>
                <a:moveTo>
                  <a:pt x="0" y="1688638"/>
                </a:moveTo>
                <a:lnTo>
                  <a:pt x="5048713" y="1688638"/>
                </a:lnTo>
                <a:lnTo>
                  <a:pt x="5048713" y="0"/>
                </a:lnTo>
                <a:lnTo>
                  <a:pt x="5289146"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34" name="Freeform 33">
            <a:extLst>
              <a:ext uri="{FF2B5EF4-FFF2-40B4-BE49-F238E27FC236}">
                <a16:creationId xmlns:a16="http://schemas.microsoft.com/office/drawing/2014/main" id="{03EB2423-64EE-B142-AC7F-923A57127D38}"/>
              </a:ext>
            </a:extLst>
          </p:cNvPr>
          <p:cNvSpPr/>
          <p:nvPr/>
        </p:nvSpPr>
        <p:spPr>
          <a:xfrm>
            <a:off x="448281" y="1845311"/>
            <a:ext cx="1040472" cy="3193673"/>
          </a:xfrm>
          <a:custGeom>
            <a:avLst/>
            <a:gdLst>
              <a:gd name="connsiteX0" fmla="*/ 0 w 1040472"/>
              <a:gd name="connsiteY0" fmla="*/ 0 h 3193673"/>
              <a:gd name="connsiteX1" fmla="*/ 1040472 w 1040472"/>
              <a:gd name="connsiteY1" fmla="*/ 0 h 3193673"/>
              <a:gd name="connsiteX2" fmla="*/ 1040472 w 1040472"/>
              <a:gd name="connsiteY2" fmla="*/ 3193673 h 3193673"/>
              <a:gd name="connsiteX3" fmla="*/ 0 w 1040472"/>
              <a:gd name="connsiteY3" fmla="*/ 3193673 h 3193673"/>
              <a:gd name="connsiteX4" fmla="*/ 0 w 1040472"/>
              <a:gd name="connsiteY4" fmla="*/ 0 h 319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472" h="3193673">
                <a:moveTo>
                  <a:pt x="0" y="0"/>
                </a:moveTo>
                <a:lnTo>
                  <a:pt x="1040472" y="0"/>
                </a:lnTo>
                <a:lnTo>
                  <a:pt x="1040472" y="3193673"/>
                </a:lnTo>
                <a:lnTo>
                  <a:pt x="0" y="319367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15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ĐỌC HIỂU VĂN BẢN NGHỊ LUẬN</a:t>
            </a:r>
          </a:p>
        </p:txBody>
      </p:sp>
      <p:sp>
        <p:nvSpPr>
          <p:cNvPr id="35" name="Freeform 34">
            <a:extLst>
              <a:ext uri="{FF2B5EF4-FFF2-40B4-BE49-F238E27FC236}">
                <a16:creationId xmlns:a16="http://schemas.microsoft.com/office/drawing/2014/main" id="{A1573ABB-FD52-DA4D-AB12-53A0C7D3E536}"/>
              </a:ext>
            </a:extLst>
          </p:cNvPr>
          <p:cNvSpPr/>
          <p:nvPr/>
        </p:nvSpPr>
        <p:spPr>
          <a:xfrm>
            <a:off x="6777900" y="1233376"/>
            <a:ext cx="2404326" cy="1040265"/>
          </a:xfrm>
          <a:custGeom>
            <a:avLst/>
            <a:gdLst>
              <a:gd name="connsiteX0" fmla="*/ 0 w 2404326"/>
              <a:gd name="connsiteY0" fmla="*/ 0 h 1040265"/>
              <a:gd name="connsiteX1" fmla="*/ 2404326 w 2404326"/>
              <a:gd name="connsiteY1" fmla="*/ 0 h 1040265"/>
              <a:gd name="connsiteX2" fmla="*/ 2404326 w 2404326"/>
              <a:gd name="connsiteY2" fmla="*/ 1040265 h 1040265"/>
              <a:gd name="connsiteX3" fmla="*/ 0 w 2404326"/>
              <a:gd name="connsiteY3" fmla="*/ 1040265 h 1040265"/>
              <a:gd name="connsiteX4" fmla="*/ 0 w 2404326"/>
              <a:gd name="connsiteY4" fmla="*/ 0 h 104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326" h="1040265">
                <a:moveTo>
                  <a:pt x="0" y="0"/>
                </a:moveTo>
                <a:lnTo>
                  <a:pt x="2404326" y="0"/>
                </a:lnTo>
                <a:lnTo>
                  <a:pt x="2404326" y="1040265"/>
                </a:lnTo>
                <a:lnTo>
                  <a:pt x="0" y="1040265"/>
                </a:lnTo>
                <a:lnTo>
                  <a:pt x="0" y="0"/>
                </a:lnTo>
                <a:close/>
              </a:path>
            </a:pathLst>
          </a:custGeom>
          <a:solidFill>
            <a:srgbClr val="94520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15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NGHỊ LUẬN </a:t>
            </a:r>
          </a:p>
          <a:p>
            <a:pPr marL="0" lvl="0" indent="0" algn="ctr" defTabSz="889000">
              <a:lnSpc>
                <a:spcPct val="15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VĂN HỌC</a:t>
            </a:r>
          </a:p>
        </p:txBody>
      </p:sp>
      <p:sp>
        <p:nvSpPr>
          <p:cNvPr id="36" name="Freeform 35">
            <a:extLst>
              <a:ext uri="{FF2B5EF4-FFF2-40B4-BE49-F238E27FC236}">
                <a16:creationId xmlns:a16="http://schemas.microsoft.com/office/drawing/2014/main" id="{7BC62498-2396-C64B-88CA-A7F23EC1F1E3}"/>
              </a:ext>
            </a:extLst>
          </p:cNvPr>
          <p:cNvSpPr/>
          <p:nvPr/>
        </p:nvSpPr>
        <p:spPr>
          <a:xfrm>
            <a:off x="9663093" y="165343"/>
            <a:ext cx="2404326" cy="876764"/>
          </a:xfrm>
          <a:custGeom>
            <a:avLst/>
            <a:gdLst>
              <a:gd name="connsiteX0" fmla="*/ 0 w 2404326"/>
              <a:gd name="connsiteY0" fmla="*/ 0 h 876764"/>
              <a:gd name="connsiteX1" fmla="*/ 2404326 w 2404326"/>
              <a:gd name="connsiteY1" fmla="*/ 0 h 876764"/>
              <a:gd name="connsiteX2" fmla="*/ 2404326 w 2404326"/>
              <a:gd name="connsiteY2" fmla="*/ 876764 h 876764"/>
              <a:gd name="connsiteX3" fmla="*/ 0 w 2404326"/>
              <a:gd name="connsiteY3" fmla="*/ 876764 h 876764"/>
              <a:gd name="connsiteX4" fmla="*/ 0 w 2404326"/>
              <a:gd name="connsiteY4" fmla="*/ 0 h 87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326" h="876764">
                <a:moveTo>
                  <a:pt x="0" y="0"/>
                </a:moveTo>
                <a:lnTo>
                  <a:pt x="2404326" y="0"/>
                </a:lnTo>
                <a:lnTo>
                  <a:pt x="2404326" y="876764"/>
                </a:lnTo>
                <a:lnTo>
                  <a:pt x="0" y="87676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i="1" kern="1200" dirty="0" err="1">
                <a:latin typeface="Times New Roman" panose="02020603050405020304" pitchFamily="18" charset="0"/>
                <a:cs typeface="Times New Roman" panose="02020603050405020304" pitchFamily="18" charset="0"/>
              </a:rPr>
              <a:t>Nguyên</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Hồng</a:t>
            </a:r>
            <a:r>
              <a:rPr lang="en-US" sz="2000" i="1" kern="1200" dirty="0">
                <a:latin typeface="Times New Roman" panose="02020603050405020304" pitchFamily="18" charset="0"/>
                <a:cs typeface="Times New Roman" panose="02020603050405020304" pitchFamily="18" charset="0"/>
              </a:rPr>
              <a:t> – </a:t>
            </a:r>
            <a:r>
              <a:rPr lang="en-US" sz="2000" i="1" kern="1200" dirty="0" err="1">
                <a:latin typeface="Times New Roman" panose="02020603050405020304" pitchFamily="18" charset="0"/>
                <a:cs typeface="Times New Roman" panose="02020603050405020304" pitchFamily="18" charset="0"/>
              </a:rPr>
              <a:t>nhà</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văn</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của</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những</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người</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cùng</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khổ</a:t>
            </a:r>
            <a:endParaRPr lang="en-US" sz="2000" kern="1200" dirty="0">
              <a:latin typeface="Times New Roman" panose="02020603050405020304" pitchFamily="18" charset="0"/>
              <a:cs typeface="Times New Roman" panose="02020603050405020304" pitchFamily="18" charset="0"/>
            </a:endParaRPr>
          </a:p>
        </p:txBody>
      </p:sp>
      <p:sp>
        <p:nvSpPr>
          <p:cNvPr id="37" name="Freeform 36">
            <a:extLst>
              <a:ext uri="{FF2B5EF4-FFF2-40B4-BE49-F238E27FC236}">
                <a16:creationId xmlns:a16="http://schemas.microsoft.com/office/drawing/2014/main" id="{DCA878AB-6080-9A48-9E3E-A425F486F37F}"/>
              </a:ext>
            </a:extLst>
          </p:cNvPr>
          <p:cNvSpPr/>
          <p:nvPr/>
        </p:nvSpPr>
        <p:spPr>
          <a:xfrm>
            <a:off x="9663093" y="1342648"/>
            <a:ext cx="2404326" cy="733319"/>
          </a:xfrm>
          <a:custGeom>
            <a:avLst/>
            <a:gdLst>
              <a:gd name="connsiteX0" fmla="*/ 0 w 2404326"/>
              <a:gd name="connsiteY0" fmla="*/ 0 h 733319"/>
              <a:gd name="connsiteX1" fmla="*/ 2404326 w 2404326"/>
              <a:gd name="connsiteY1" fmla="*/ 0 h 733319"/>
              <a:gd name="connsiteX2" fmla="*/ 2404326 w 2404326"/>
              <a:gd name="connsiteY2" fmla="*/ 733319 h 733319"/>
              <a:gd name="connsiteX3" fmla="*/ 0 w 2404326"/>
              <a:gd name="connsiteY3" fmla="*/ 733319 h 733319"/>
              <a:gd name="connsiteX4" fmla="*/ 0 w 2404326"/>
              <a:gd name="connsiteY4" fmla="*/ 0 h 73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326" h="733319">
                <a:moveTo>
                  <a:pt x="0" y="0"/>
                </a:moveTo>
                <a:lnTo>
                  <a:pt x="2404326" y="0"/>
                </a:lnTo>
                <a:lnTo>
                  <a:pt x="2404326" y="733319"/>
                </a:lnTo>
                <a:lnTo>
                  <a:pt x="0" y="7333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i="1" kern="1200" dirty="0" err="1">
                <a:latin typeface="Times New Roman" panose="02020603050405020304" pitchFamily="18" charset="0"/>
                <a:cs typeface="Times New Roman" panose="02020603050405020304" pitchFamily="18" charset="0"/>
              </a:rPr>
              <a:t>Vẻ</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đẹp</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của</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một</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bài</a:t>
            </a:r>
            <a:r>
              <a:rPr lang="en-US" sz="2000" i="1" kern="1200" dirty="0">
                <a:latin typeface="Times New Roman" panose="02020603050405020304" pitchFamily="18" charset="0"/>
                <a:cs typeface="Times New Roman" panose="02020603050405020304" pitchFamily="18" charset="0"/>
              </a:rPr>
              <a:t> ca </a:t>
            </a:r>
            <a:r>
              <a:rPr lang="en-US" sz="2000" i="1" kern="1200" dirty="0" err="1">
                <a:latin typeface="Times New Roman" panose="02020603050405020304" pitchFamily="18" charset="0"/>
                <a:cs typeface="Times New Roman" panose="02020603050405020304" pitchFamily="18" charset="0"/>
              </a:rPr>
              <a:t>dao</a:t>
            </a:r>
            <a:endParaRPr lang="en-US" sz="2000" kern="1200" dirty="0">
              <a:latin typeface="Times New Roman" panose="02020603050405020304" pitchFamily="18" charset="0"/>
              <a:cs typeface="Times New Roman" panose="02020603050405020304" pitchFamily="18" charset="0"/>
            </a:endParaRPr>
          </a:p>
        </p:txBody>
      </p:sp>
      <p:sp>
        <p:nvSpPr>
          <p:cNvPr id="38" name="Freeform 37">
            <a:extLst>
              <a:ext uri="{FF2B5EF4-FFF2-40B4-BE49-F238E27FC236}">
                <a16:creationId xmlns:a16="http://schemas.microsoft.com/office/drawing/2014/main" id="{4BF7E488-9FB9-314E-961D-8C1072CF1B30}"/>
              </a:ext>
            </a:extLst>
          </p:cNvPr>
          <p:cNvSpPr/>
          <p:nvPr/>
        </p:nvSpPr>
        <p:spPr>
          <a:xfrm>
            <a:off x="9663093" y="2376509"/>
            <a:ext cx="2404326" cy="965166"/>
          </a:xfrm>
          <a:custGeom>
            <a:avLst/>
            <a:gdLst>
              <a:gd name="connsiteX0" fmla="*/ 0 w 2404326"/>
              <a:gd name="connsiteY0" fmla="*/ 0 h 965166"/>
              <a:gd name="connsiteX1" fmla="*/ 2404326 w 2404326"/>
              <a:gd name="connsiteY1" fmla="*/ 0 h 965166"/>
              <a:gd name="connsiteX2" fmla="*/ 2404326 w 2404326"/>
              <a:gd name="connsiteY2" fmla="*/ 965166 h 965166"/>
              <a:gd name="connsiteX3" fmla="*/ 0 w 2404326"/>
              <a:gd name="connsiteY3" fmla="*/ 965166 h 965166"/>
              <a:gd name="connsiteX4" fmla="*/ 0 w 2404326"/>
              <a:gd name="connsiteY4" fmla="*/ 0 h 965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326" h="965166">
                <a:moveTo>
                  <a:pt x="0" y="0"/>
                </a:moveTo>
                <a:lnTo>
                  <a:pt x="2404326" y="0"/>
                </a:lnTo>
                <a:lnTo>
                  <a:pt x="2404326" y="965166"/>
                </a:lnTo>
                <a:lnTo>
                  <a:pt x="0" y="96516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i="1" kern="1200" dirty="0" err="1">
                <a:latin typeface="Times New Roman" panose="02020603050405020304" pitchFamily="18" charset="0"/>
                <a:cs typeface="Times New Roman" panose="02020603050405020304" pitchFamily="18" charset="0"/>
              </a:rPr>
              <a:t>Thánh</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Gióng</a:t>
            </a:r>
            <a:r>
              <a:rPr lang="en-US" sz="2000" i="1" kern="1200" dirty="0">
                <a:latin typeface="Times New Roman" panose="02020603050405020304" pitchFamily="18" charset="0"/>
                <a:cs typeface="Times New Roman" panose="02020603050405020304" pitchFamily="18" charset="0"/>
              </a:rPr>
              <a:t> – </a:t>
            </a:r>
            <a:r>
              <a:rPr lang="en-US" sz="2000" i="1" kern="1200" dirty="0" err="1">
                <a:latin typeface="Times New Roman" panose="02020603050405020304" pitchFamily="18" charset="0"/>
                <a:cs typeface="Times New Roman" panose="02020603050405020304" pitchFamily="18" charset="0"/>
              </a:rPr>
              <a:t>tượng</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đài</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vĩnh</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cửu</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của</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lòng</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yêu</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nước</a:t>
            </a:r>
            <a:endParaRPr lang="en-US" sz="2000" kern="1200" dirty="0">
              <a:latin typeface="Times New Roman" panose="02020603050405020304" pitchFamily="18" charset="0"/>
              <a:cs typeface="Times New Roman" panose="02020603050405020304" pitchFamily="18" charset="0"/>
            </a:endParaRPr>
          </a:p>
        </p:txBody>
      </p:sp>
      <p:sp>
        <p:nvSpPr>
          <p:cNvPr id="39" name="Freeform 38">
            <a:extLst>
              <a:ext uri="{FF2B5EF4-FFF2-40B4-BE49-F238E27FC236}">
                <a16:creationId xmlns:a16="http://schemas.microsoft.com/office/drawing/2014/main" id="{DDCF2204-212C-2242-AE90-70FDB51F39BF}"/>
              </a:ext>
            </a:extLst>
          </p:cNvPr>
          <p:cNvSpPr/>
          <p:nvPr/>
        </p:nvSpPr>
        <p:spPr>
          <a:xfrm>
            <a:off x="6777900" y="4610653"/>
            <a:ext cx="2404326" cy="1040265"/>
          </a:xfrm>
          <a:custGeom>
            <a:avLst/>
            <a:gdLst>
              <a:gd name="connsiteX0" fmla="*/ 0 w 2404326"/>
              <a:gd name="connsiteY0" fmla="*/ 0 h 1040265"/>
              <a:gd name="connsiteX1" fmla="*/ 2404326 w 2404326"/>
              <a:gd name="connsiteY1" fmla="*/ 0 h 1040265"/>
              <a:gd name="connsiteX2" fmla="*/ 2404326 w 2404326"/>
              <a:gd name="connsiteY2" fmla="*/ 1040265 h 1040265"/>
              <a:gd name="connsiteX3" fmla="*/ 0 w 2404326"/>
              <a:gd name="connsiteY3" fmla="*/ 1040265 h 1040265"/>
              <a:gd name="connsiteX4" fmla="*/ 0 w 2404326"/>
              <a:gd name="connsiteY4" fmla="*/ 0 h 104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326" h="1040265">
                <a:moveTo>
                  <a:pt x="0" y="0"/>
                </a:moveTo>
                <a:lnTo>
                  <a:pt x="2404326" y="0"/>
                </a:lnTo>
                <a:lnTo>
                  <a:pt x="2404326" y="1040265"/>
                </a:lnTo>
                <a:lnTo>
                  <a:pt x="0" y="1040265"/>
                </a:lnTo>
                <a:lnTo>
                  <a:pt x="0" y="0"/>
                </a:lnTo>
                <a:close/>
              </a:path>
            </a:pathLst>
          </a:custGeom>
          <a:solidFill>
            <a:srgbClr val="94520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15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NGHỊ LUẬN</a:t>
            </a:r>
          </a:p>
          <a:p>
            <a:pPr marL="0" lvl="0" indent="0" algn="ctr" defTabSz="889000">
              <a:lnSpc>
                <a:spcPct val="15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XÃ HỘI</a:t>
            </a:r>
          </a:p>
        </p:txBody>
      </p:sp>
      <p:sp>
        <p:nvSpPr>
          <p:cNvPr id="40" name="Freeform 39">
            <a:extLst>
              <a:ext uri="{FF2B5EF4-FFF2-40B4-BE49-F238E27FC236}">
                <a16:creationId xmlns:a16="http://schemas.microsoft.com/office/drawing/2014/main" id="{3BEFAD08-AF89-B847-B819-F6D78B462A03}"/>
              </a:ext>
            </a:extLst>
          </p:cNvPr>
          <p:cNvSpPr/>
          <p:nvPr/>
        </p:nvSpPr>
        <p:spPr>
          <a:xfrm>
            <a:off x="9663093" y="3642216"/>
            <a:ext cx="2404326" cy="909419"/>
          </a:xfrm>
          <a:custGeom>
            <a:avLst/>
            <a:gdLst>
              <a:gd name="connsiteX0" fmla="*/ 0 w 2404326"/>
              <a:gd name="connsiteY0" fmla="*/ 0 h 909419"/>
              <a:gd name="connsiteX1" fmla="*/ 2404326 w 2404326"/>
              <a:gd name="connsiteY1" fmla="*/ 0 h 909419"/>
              <a:gd name="connsiteX2" fmla="*/ 2404326 w 2404326"/>
              <a:gd name="connsiteY2" fmla="*/ 909419 h 909419"/>
              <a:gd name="connsiteX3" fmla="*/ 0 w 2404326"/>
              <a:gd name="connsiteY3" fmla="*/ 909419 h 909419"/>
              <a:gd name="connsiteX4" fmla="*/ 0 w 2404326"/>
              <a:gd name="connsiteY4" fmla="*/ 0 h 90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326" h="909419">
                <a:moveTo>
                  <a:pt x="0" y="0"/>
                </a:moveTo>
                <a:lnTo>
                  <a:pt x="2404326" y="0"/>
                </a:lnTo>
                <a:lnTo>
                  <a:pt x="2404326" y="909419"/>
                </a:lnTo>
                <a:lnTo>
                  <a:pt x="0" y="9094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i="1" kern="1200" dirty="0" err="1">
                <a:latin typeface="Times New Roman" panose="02020603050405020304" pitchFamily="18" charset="0"/>
                <a:cs typeface="Times New Roman" panose="02020603050405020304" pitchFamily="18" charset="0"/>
              </a:rPr>
              <a:t>Vì</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sao</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chúng</a:t>
            </a:r>
            <a:r>
              <a:rPr lang="en-US" sz="2000" i="1" kern="1200" dirty="0">
                <a:latin typeface="Times New Roman" panose="02020603050405020304" pitchFamily="18" charset="0"/>
                <a:cs typeface="Times New Roman" panose="02020603050405020304" pitchFamily="18" charset="0"/>
              </a:rPr>
              <a:t> ta </a:t>
            </a:r>
            <a:r>
              <a:rPr lang="en-US" sz="2000" i="1" kern="1200" dirty="0" err="1">
                <a:latin typeface="Times New Roman" panose="02020603050405020304" pitchFamily="18" charset="0"/>
                <a:cs typeface="Times New Roman" panose="02020603050405020304" pitchFamily="18" charset="0"/>
              </a:rPr>
              <a:t>phải</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đối</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xử</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thân</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thiện</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với</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động</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vật</a:t>
            </a:r>
            <a:endParaRPr lang="en-US" sz="2000" kern="1200" dirty="0">
              <a:latin typeface="Times New Roman" panose="02020603050405020304" pitchFamily="18" charset="0"/>
              <a:cs typeface="Times New Roman" panose="02020603050405020304" pitchFamily="18" charset="0"/>
            </a:endParaRPr>
          </a:p>
        </p:txBody>
      </p:sp>
      <p:sp>
        <p:nvSpPr>
          <p:cNvPr id="41" name="Freeform 40">
            <a:extLst>
              <a:ext uri="{FF2B5EF4-FFF2-40B4-BE49-F238E27FC236}">
                <a16:creationId xmlns:a16="http://schemas.microsoft.com/office/drawing/2014/main" id="{37643BED-AC35-934C-86D6-4770BCFAA27C}"/>
              </a:ext>
            </a:extLst>
          </p:cNvPr>
          <p:cNvSpPr/>
          <p:nvPr/>
        </p:nvSpPr>
        <p:spPr>
          <a:xfrm>
            <a:off x="9663093" y="4852175"/>
            <a:ext cx="2404326" cy="733319"/>
          </a:xfrm>
          <a:custGeom>
            <a:avLst/>
            <a:gdLst>
              <a:gd name="connsiteX0" fmla="*/ 0 w 2404326"/>
              <a:gd name="connsiteY0" fmla="*/ 0 h 733319"/>
              <a:gd name="connsiteX1" fmla="*/ 2404326 w 2404326"/>
              <a:gd name="connsiteY1" fmla="*/ 0 h 733319"/>
              <a:gd name="connsiteX2" fmla="*/ 2404326 w 2404326"/>
              <a:gd name="connsiteY2" fmla="*/ 733319 h 733319"/>
              <a:gd name="connsiteX3" fmla="*/ 0 w 2404326"/>
              <a:gd name="connsiteY3" fmla="*/ 733319 h 733319"/>
              <a:gd name="connsiteX4" fmla="*/ 0 w 2404326"/>
              <a:gd name="connsiteY4" fmla="*/ 0 h 73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326" h="733319">
                <a:moveTo>
                  <a:pt x="0" y="0"/>
                </a:moveTo>
                <a:lnTo>
                  <a:pt x="2404326" y="0"/>
                </a:lnTo>
                <a:lnTo>
                  <a:pt x="2404326" y="733319"/>
                </a:lnTo>
                <a:lnTo>
                  <a:pt x="0" y="7333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Khan </a:t>
            </a:r>
            <a:r>
              <a:rPr lang="en-US" sz="2000" i="1" kern="1200" dirty="0" err="1">
                <a:latin typeface="Times New Roman" panose="02020603050405020304" pitchFamily="18" charset="0"/>
                <a:cs typeface="Times New Roman" panose="02020603050405020304" pitchFamily="18" charset="0"/>
              </a:rPr>
              <a:t>hiếm</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nước</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ngọt</a:t>
            </a:r>
            <a:endParaRPr lang="en-US" sz="2000" kern="1200" dirty="0">
              <a:latin typeface="Times New Roman" panose="02020603050405020304" pitchFamily="18" charset="0"/>
              <a:cs typeface="Times New Roman" panose="02020603050405020304" pitchFamily="18" charset="0"/>
            </a:endParaRPr>
          </a:p>
        </p:txBody>
      </p:sp>
      <p:sp>
        <p:nvSpPr>
          <p:cNvPr id="42" name="Freeform 41">
            <a:extLst>
              <a:ext uri="{FF2B5EF4-FFF2-40B4-BE49-F238E27FC236}">
                <a16:creationId xmlns:a16="http://schemas.microsoft.com/office/drawing/2014/main" id="{A025798C-EC5E-E04B-9213-7DFBE2AD0017}"/>
              </a:ext>
            </a:extLst>
          </p:cNvPr>
          <p:cNvSpPr/>
          <p:nvPr/>
        </p:nvSpPr>
        <p:spPr>
          <a:xfrm>
            <a:off x="9663093" y="5886036"/>
            <a:ext cx="2404326" cy="733319"/>
          </a:xfrm>
          <a:custGeom>
            <a:avLst/>
            <a:gdLst>
              <a:gd name="connsiteX0" fmla="*/ 0 w 2404326"/>
              <a:gd name="connsiteY0" fmla="*/ 0 h 733319"/>
              <a:gd name="connsiteX1" fmla="*/ 2404326 w 2404326"/>
              <a:gd name="connsiteY1" fmla="*/ 0 h 733319"/>
              <a:gd name="connsiteX2" fmla="*/ 2404326 w 2404326"/>
              <a:gd name="connsiteY2" fmla="*/ 733319 h 733319"/>
              <a:gd name="connsiteX3" fmla="*/ 0 w 2404326"/>
              <a:gd name="connsiteY3" fmla="*/ 733319 h 733319"/>
              <a:gd name="connsiteX4" fmla="*/ 0 w 2404326"/>
              <a:gd name="connsiteY4" fmla="*/ 0 h 73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326" h="733319">
                <a:moveTo>
                  <a:pt x="0" y="0"/>
                </a:moveTo>
                <a:lnTo>
                  <a:pt x="2404326" y="0"/>
                </a:lnTo>
                <a:lnTo>
                  <a:pt x="2404326" y="733319"/>
                </a:lnTo>
                <a:lnTo>
                  <a:pt x="0" y="73331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i="1" kern="1200" dirty="0" err="1">
                <a:latin typeface="Times New Roman" panose="02020603050405020304" pitchFamily="18" charset="0"/>
                <a:cs typeface="Times New Roman" panose="02020603050405020304" pitchFamily="18" charset="0"/>
              </a:rPr>
              <a:t>Tại</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sao</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nên</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có</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vật</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nuôi</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trong</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nhà</a:t>
            </a:r>
            <a:endParaRPr lang="en-US" sz="2000" kern="1200" dirty="0">
              <a:latin typeface="Times New Roman" panose="02020603050405020304" pitchFamily="18" charset="0"/>
              <a:cs typeface="Times New Roman" panose="02020603050405020304" pitchFamily="18" charset="0"/>
            </a:endParaRPr>
          </a:p>
        </p:txBody>
      </p:sp>
      <p:sp>
        <p:nvSpPr>
          <p:cNvPr id="43" name="Freeform 42">
            <a:extLst>
              <a:ext uri="{FF2B5EF4-FFF2-40B4-BE49-F238E27FC236}">
                <a16:creationId xmlns:a16="http://schemas.microsoft.com/office/drawing/2014/main" id="{2773A4DB-2D9E-BC40-97C6-82FA2072E1C9}"/>
              </a:ext>
            </a:extLst>
          </p:cNvPr>
          <p:cNvSpPr/>
          <p:nvPr/>
        </p:nvSpPr>
        <p:spPr>
          <a:xfrm>
            <a:off x="2703480" y="2301646"/>
            <a:ext cx="936605" cy="990230"/>
          </a:xfrm>
          <a:custGeom>
            <a:avLst/>
            <a:gdLst>
              <a:gd name="connsiteX0" fmla="*/ 0 w 936605"/>
              <a:gd name="connsiteY0" fmla="*/ 0 h 990230"/>
              <a:gd name="connsiteX1" fmla="*/ 936605 w 936605"/>
              <a:gd name="connsiteY1" fmla="*/ 0 h 990230"/>
              <a:gd name="connsiteX2" fmla="*/ 936605 w 936605"/>
              <a:gd name="connsiteY2" fmla="*/ 990230 h 990230"/>
              <a:gd name="connsiteX3" fmla="*/ 0 w 936605"/>
              <a:gd name="connsiteY3" fmla="*/ 990230 h 990230"/>
              <a:gd name="connsiteX4" fmla="*/ 0 w 936605"/>
              <a:gd name="connsiteY4" fmla="*/ 0 h 990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605" h="990230">
                <a:moveTo>
                  <a:pt x="0" y="0"/>
                </a:moveTo>
                <a:lnTo>
                  <a:pt x="936605" y="0"/>
                </a:lnTo>
                <a:lnTo>
                  <a:pt x="936605" y="990230"/>
                </a:lnTo>
                <a:lnTo>
                  <a:pt x="0" y="990230"/>
                </a:lnTo>
                <a:lnTo>
                  <a:pt x="0" y="0"/>
                </a:lnTo>
                <a:close/>
              </a:path>
            </a:pathLst>
          </a:custGeom>
        </p:spPr>
        <p:style>
          <a:lnRef idx="2">
            <a:schemeClr val="lt1">
              <a:shade val="8000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15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KHÁI NIỆM</a:t>
            </a:r>
          </a:p>
        </p:txBody>
      </p:sp>
      <p:sp>
        <p:nvSpPr>
          <p:cNvPr id="44" name="Freeform 43">
            <a:extLst>
              <a:ext uri="{FF2B5EF4-FFF2-40B4-BE49-F238E27FC236}">
                <a16:creationId xmlns:a16="http://schemas.microsoft.com/office/drawing/2014/main" id="{F0DE3CAD-A580-8943-B752-CFA9A2AAEEF8}"/>
              </a:ext>
            </a:extLst>
          </p:cNvPr>
          <p:cNvSpPr/>
          <p:nvPr/>
        </p:nvSpPr>
        <p:spPr>
          <a:xfrm>
            <a:off x="4242392" y="156672"/>
            <a:ext cx="2054644" cy="2489818"/>
          </a:xfrm>
          <a:custGeom>
            <a:avLst/>
            <a:gdLst>
              <a:gd name="connsiteX0" fmla="*/ 0 w 1947841"/>
              <a:gd name="connsiteY0" fmla="*/ 0 h 2492905"/>
              <a:gd name="connsiteX1" fmla="*/ 1947841 w 1947841"/>
              <a:gd name="connsiteY1" fmla="*/ 0 h 2492905"/>
              <a:gd name="connsiteX2" fmla="*/ 1947841 w 1947841"/>
              <a:gd name="connsiteY2" fmla="*/ 2492905 h 2492905"/>
              <a:gd name="connsiteX3" fmla="*/ 0 w 1947841"/>
              <a:gd name="connsiteY3" fmla="*/ 2492905 h 2492905"/>
              <a:gd name="connsiteX4" fmla="*/ 0 w 1947841"/>
              <a:gd name="connsiteY4" fmla="*/ 0 h 249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41" h="2492905">
                <a:moveTo>
                  <a:pt x="0" y="0"/>
                </a:moveTo>
                <a:lnTo>
                  <a:pt x="1947841" y="0"/>
                </a:lnTo>
                <a:lnTo>
                  <a:pt x="1947841" y="2492905"/>
                </a:lnTo>
                <a:lnTo>
                  <a:pt x="0" y="2492905"/>
                </a:lnTo>
                <a:lnTo>
                  <a:pt x="0" y="0"/>
                </a:lnTo>
                <a:close/>
              </a:path>
            </a:pathLst>
          </a:custGeom>
        </p:spPr>
        <p:style>
          <a:lnRef idx="2">
            <a:schemeClr val="lt1">
              <a:shade val="8000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Times New Roman" panose="02020603050405020304" pitchFamily="18" charset="0"/>
                <a:cs typeface="Times New Roman" panose="02020603050405020304" pitchFamily="18" charset="0"/>
              </a:rPr>
              <a:t>Loại</a:t>
            </a:r>
            <a:r>
              <a:rPr lang="en-US" sz="1700" kern="1200" dirty="0">
                <a:latin typeface="Times New Roman" panose="02020603050405020304" pitchFamily="18" charset="0"/>
                <a:cs typeface="Times New Roman" panose="02020603050405020304" pitchFamily="18" charset="0"/>
              </a:rPr>
              <a:t> VB </a:t>
            </a:r>
            <a:r>
              <a:rPr lang="en-US" sz="1700" kern="1200" dirty="0" err="1">
                <a:latin typeface="Times New Roman" panose="02020603050405020304" pitchFamily="18" charset="0"/>
                <a:cs typeface="Times New Roman" panose="02020603050405020304" pitchFamily="18" charset="0"/>
              </a:rPr>
              <a:t>nhằm</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thuyết</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phục</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người</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đọc</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người</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nghe</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về</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một</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vấn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đề</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gì</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đó</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Để</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thuyết</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phục</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người</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nói</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người</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viết</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phải</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nêu</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được</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ý</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kiến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quan</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điểm</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của</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mình</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sau</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đó</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dùng</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lí</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lẽ</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và</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các</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bằng</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chứng</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cụ</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thể</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để</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làm</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sáng</a:t>
            </a:r>
            <a:r>
              <a:rPr lang="en-US" sz="1700" kern="1200" dirty="0">
                <a:latin typeface="Times New Roman" panose="02020603050405020304" pitchFamily="18" charset="0"/>
                <a:cs typeface="Times New Roman" panose="02020603050405020304" pitchFamily="18" charset="0"/>
              </a:rPr>
              <a:t> </a:t>
            </a:r>
            <a:r>
              <a:rPr lang="en-US" sz="1700" kern="1200" dirty="0" err="1">
                <a:latin typeface="Times New Roman" panose="02020603050405020304" pitchFamily="18" charset="0"/>
                <a:cs typeface="Times New Roman" panose="02020603050405020304" pitchFamily="18" charset="0"/>
              </a:rPr>
              <a:t>tỏ</a:t>
            </a:r>
            <a:r>
              <a:rPr lang="en-US" sz="1700" kern="1200" dirty="0">
                <a:latin typeface="Times New Roman" panose="02020603050405020304" pitchFamily="18" charset="0"/>
                <a:cs typeface="Times New Roman" panose="02020603050405020304" pitchFamily="18" charset="0"/>
              </a:rPr>
              <a:t>.</a:t>
            </a:r>
          </a:p>
        </p:txBody>
      </p:sp>
      <p:pic>
        <p:nvPicPr>
          <p:cNvPr id="9" name="Picture 8" descr="Icon&#10;&#10;Description automatically generated">
            <a:extLst>
              <a:ext uri="{FF2B5EF4-FFF2-40B4-BE49-F238E27FC236}">
                <a16:creationId xmlns:a16="http://schemas.microsoft.com/office/drawing/2014/main" id="{1FDC4C51-F920-D94E-B171-0BEAF695BD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79054">
            <a:off x="2032000" y="2499360"/>
            <a:ext cx="563880" cy="563880"/>
          </a:xfrm>
          <a:prstGeom prst="rect">
            <a:avLst/>
          </a:prstGeom>
        </p:spPr>
      </p:pic>
      <p:pic>
        <p:nvPicPr>
          <p:cNvPr id="11" name="Picture 10" descr="Icon&#10;&#10;Description automatically generated">
            <a:extLst>
              <a:ext uri="{FF2B5EF4-FFF2-40B4-BE49-F238E27FC236}">
                <a16:creationId xmlns:a16="http://schemas.microsoft.com/office/drawing/2014/main" id="{99587457-A48A-714A-A962-DD4988E5B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49" y="5201920"/>
            <a:ext cx="1214120" cy="1214120"/>
          </a:xfrm>
          <a:prstGeom prst="rect">
            <a:avLst/>
          </a:prstGeom>
        </p:spPr>
      </p:pic>
      <p:pic>
        <p:nvPicPr>
          <p:cNvPr id="12" name="Picture 11" descr="Icon&#10;&#10;Description automatically generated">
            <a:extLst>
              <a:ext uri="{FF2B5EF4-FFF2-40B4-BE49-F238E27FC236}">
                <a16:creationId xmlns:a16="http://schemas.microsoft.com/office/drawing/2014/main" id="{5BDCE4C6-7A00-C442-A857-950A0D381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49" y="441960"/>
            <a:ext cx="1214120" cy="1214120"/>
          </a:xfrm>
          <a:prstGeom prst="rect">
            <a:avLst/>
          </a:prstGeom>
        </p:spPr>
      </p:pic>
      <p:pic>
        <p:nvPicPr>
          <p:cNvPr id="14" name="Picture 13" descr="Logo&#10;&#10;Description automatically generated">
            <a:extLst>
              <a:ext uri="{FF2B5EF4-FFF2-40B4-BE49-F238E27FC236}">
                <a16:creationId xmlns:a16="http://schemas.microsoft.com/office/drawing/2014/main" id="{26FF1128-F42A-BB41-AF4F-B52B650BF5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8721" y="635531"/>
            <a:ext cx="912107" cy="826977"/>
          </a:xfrm>
          <a:prstGeom prst="rect">
            <a:avLst/>
          </a:prstGeom>
        </p:spPr>
      </p:pic>
      <p:pic>
        <p:nvPicPr>
          <p:cNvPr id="15" name="Picture 14" descr="Logo&#10;&#10;Description automatically generated">
            <a:extLst>
              <a:ext uri="{FF2B5EF4-FFF2-40B4-BE49-F238E27FC236}">
                <a16:creationId xmlns:a16="http://schemas.microsoft.com/office/drawing/2014/main" id="{3052C86E-6AFC-104A-8BFD-B7F05E989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8720" y="4125098"/>
            <a:ext cx="912107" cy="826977"/>
          </a:xfrm>
          <a:prstGeom prst="rect">
            <a:avLst/>
          </a:prstGeom>
        </p:spPr>
      </p:pic>
    </p:spTree>
    <p:extLst>
      <p:ext uri="{BB962C8B-B14F-4D97-AF65-F5344CB8AC3E}">
        <p14:creationId xmlns:p14="http://schemas.microsoft.com/office/powerpoint/2010/main" val="21727932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heckerboard(across)">
                                      <p:cBhvr>
                                        <p:cTn id="10" dur="500"/>
                                        <p:tgtEl>
                                          <p:spTgt spid="43"/>
                                        </p:tgtEl>
                                      </p:cBhvr>
                                    </p:animEffect>
                                  </p:childTnLst>
                                </p:cTn>
                              </p:par>
                              <p:par>
                                <p:cTn id="11" presetID="5"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checkerboard(across)">
                                      <p:cBhvr>
                                        <p:cTn id="16" dur="500"/>
                                        <p:tgtEl>
                                          <p:spTgt spid="44"/>
                                        </p:tgtEl>
                                      </p:cBhvr>
                                    </p:animEffec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heckerboard(across)">
                                      <p:cBhvr>
                                        <p:cTn id="24" dur="500"/>
                                        <p:tgtEl>
                                          <p:spTgt spid="29"/>
                                        </p:tgtEl>
                                      </p:cBhvr>
                                    </p:animEffect>
                                  </p:childTnLst>
                                </p:cTn>
                              </p:par>
                              <p:par>
                                <p:cTn id="25" presetID="5" presetClass="entr" presetSubtype="1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checkerboard(across)">
                                      <p:cBhvr>
                                        <p:cTn id="30" dur="500"/>
                                        <p:tgtEl>
                                          <p:spTgt spid="3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checkerboard(across)">
                                      <p:cBhvr>
                                        <p:cTn id="33" dur="500"/>
                                        <p:tgtEl>
                                          <p:spTgt spid="39"/>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heckerboard(across)">
                                      <p:cBhvr>
                                        <p:cTn id="36" dur="500"/>
                                        <p:tgtEl>
                                          <p:spTgt spid="15"/>
                                        </p:tgtEl>
                                      </p:cBhvr>
                                    </p:animEffect>
                                  </p:childTnLst>
                                </p:cTn>
                              </p:par>
                              <p:par>
                                <p:cTn id="37" presetID="5" presetClass="entr" presetSubtype="1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heckerboard(across)">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heckerboard(across)">
                                      <p:cBhvr>
                                        <p:cTn id="44" dur="500"/>
                                        <p:tgtEl>
                                          <p:spTgt spid="30"/>
                                        </p:tgtEl>
                                      </p:cBhvr>
                                    </p:animEffect>
                                  </p:childTnLst>
                                </p:cTn>
                              </p:par>
                              <p:par>
                                <p:cTn id="45" presetID="5" presetClass="entr" presetSubtype="1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checkerboard(across)">
                                      <p:cBhvr>
                                        <p:cTn id="47" dur="500"/>
                                        <p:tgtEl>
                                          <p:spTgt spid="31"/>
                                        </p:tgtEl>
                                      </p:cBhvr>
                                    </p:animEffect>
                                  </p:childTnLst>
                                </p:cTn>
                              </p:par>
                              <p:par>
                                <p:cTn id="48" presetID="5" presetClass="entr" presetSubtype="1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checkerboard(across)">
                                      <p:cBhvr>
                                        <p:cTn id="50" dur="500"/>
                                        <p:tgtEl>
                                          <p:spTgt spid="32"/>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checkerboard(across)">
                                      <p:cBhvr>
                                        <p:cTn id="53" dur="500"/>
                                        <p:tgtEl>
                                          <p:spTgt spid="36"/>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checkerboard(across)">
                                      <p:cBhvr>
                                        <p:cTn id="56" dur="500"/>
                                        <p:tgtEl>
                                          <p:spTgt spid="37"/>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checkerboard(across)">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checkerboard(across)">
                                      <p:cBhvr>
                                        <p:cTn id="64" dur="500"/>
                                        <p:tgtEl>
                                          <p:spTgt spid="26"/>
                                        </p:tgtEl>
                                      </p:cBhvr>
                                    </p:animEffect>
                                  </p:childTnLst>
                                </p:cTn>
                              </p:par>
                              <p:par>
                                <p:cTn id="65" presetID="5" presetClass="entr" presetSubtype="1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checkerboard(across)">
                                      <p:cBhvr>
                                        <p:cTn id="67" dur="500"/>
                                        <p:tgtEl>
                                          <p:spTgt spid="27"/>
                                        </p:tgtEl>
                                      </p:cBhvr>
                                    </p:animEffect>
                                  </p:childTnLst>
                                </p:cTn>
                              </p:par>
                              <p:par>
                                <p:cTn id="68" presetID="5" presetClass="entr" presetSubtype="1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checkerboard(across)">
                                      <p:cBhvr>
                                        <p:cTn id="70" dur="500"/>
                                        <p:tgtEl>
                                          <p:spTgt spid="28"/>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checkerboard(across)">
                                      <p:cBhvr>
                                        <p:cTn id="73" dur="500"/>
                                        <p:tgtEl>
                                          <p:spTgt spid="40"/>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checkerboard(across)">
                                      <p:cBhvr>
                                        <p:cTn id="76" dur="500"/>
                                        <p:tgtEl>
                                          <p:spTgt spid="41"/>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4857536" y="589280"/>
            <a:ext cx="6489843" cy="1092607"/>
          </a:xfrm>
          <a:prstGeom prst="rect">
            <a:avLst/>
          </a:prstGeom>
          <a:noFill/>
        </p:spPr>
        <p:txBody>
          <a:bodyPr wrap="square" rtlCol="0">
            <a:spAutoFit/>
          </a:bodyPr>
          <a:lstStyle/>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I.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Học</a:t>
            </a: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đọc</a:t>
            </a:r>
            <a:endParaRPr lang="vi-VN"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7" name="文本框 5">
            <a:extLst>
              <a:ext uri="{FF2B5EF4-FFF2-40B4-BE49-F238E27FC236}">
                <a16:creationId xmlns:a16="http://schemas.microsoft.com/office/drawing/2014/main" id="{9107342A-7CD2-874F-A1CE-06DB7DBF5091}"/>
              </a:ext>
            </a:extLst>
          </p:cNvPr>
          <p:cNvSpPr txBox="1"/>
          <p:nvPr/>
        </p:nvSpPr>
        <p:spPr>
          <a:xfrm>
            <a:off x="4857536" y="2214104"/>
            <a:ext cx="6489843" cy="2092881"/>
          </a:xfrm>
          <a:prstGeom prst="rect">
            <a:avLst/>
          </a:prstGeom>
          <a:noFill/>
        </p:spPr>
        <p:txBody>
          <a:bodyPr wrap="square" rtlCol="0">
            <a:spAutoFit/>
          </a:bodyPr>
          <a:lstStyle/>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05. Đọc hiểu </a:t>
            </a:r>
          </a:p>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văn bản thông tin</a:t>
            </a:r>
            <a:endParaRPr lang="zh-CN" altLang="en-US"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484647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CAFD253-36F2-684D-8306-1F47A5DF9A6C}"/>
              </a:ext>
            </a:extLst>
          </p:cNvPr>
          <p:cNvSpPr/>
          <p:nvPr/>
        </p:nvSpPr>
        <p:spPr>
          <a:xfrm>
            <a:off x="159486" y="1912122"/>
            <a:ext cx="2356644" cy="3033755"/>
          </a:xfrm>
          <a:custGeom>
            <a:avLst/>
            <a:gdLst>
              <a:gd name="connsiteX0" fmla="*/ 0 w 2356644"/>
              <a:gd name="connsiteY0" fmla="*/ 235664 h 3033755"/>
              <a:gd name="connsiteX1" fmla="*/ 235664 w 2356644"/>
              <a:gd name="connsiteY1" fmla="*/ 0 h 3033755"/>
              <a:gd name="connsiteX2" fmla="*/ 2120980 w 2356644"/>
              <a:gd name="connsiteY2" fmla="*/ 0 h 3033755"/>
              <a:gd name="connsiteX3" fmla="*/ 2356644 w 2356644"/>
              <a:gd name="connsiteY3" fmla="*/ 235664 h 3033755"/>
              <a:gd name="connsiteX4" fmla="*/ 2356644 w 2356644"/>
              <a:gd name="connsiteY4" fmla="*/ 2798091 h 3033755"/>
              <a:gd name="connsiteX5" fmla="*/ 2120980 w 2356644"/>
              <a:gd name="connsiteY5" fmla="*/ 3033755 h 3033755"/>
              <a:gd name="connsiteX6" fmla="*/ 235664 w 2356644"/>
              <a:gd name="connsiteY6" fmla="*/ 3033755 h 3033755"/>
              <a:gd name="connsiteX7" fmla="*/ 0 w 2356644"/>
              <a:gd name="connsiteY7" fmla="*/ 2798091 h 3033755"/>
              <a:gd name="connsiteX8" fmla="*/ 0 w 2356644"/>
              <a:gd name="connsiteY8" fmla="*/ 235664 h 303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644" h="3033755">
                <a:moveTo>
                  <a:pt x="0" y="235664"/>
                </a:moveTo>
                <a:cubicBezTo>
                  <a:pt x="0" y="105510"/>
                  <a:pt x="105510" y="0"/>
                  <a:pt x="235664" y="0"/>
                </a:cubicBezTo>
                <a:lnTo>
                  <a:pt x="2120980" y="0"/>
                </a:lnTo>
                <a:cubicBezTo>
                  <a:pt x="2251134" y="0"/>
                  <a:pt x="2356644" y="105510"/>
                  <a:pt x="2356644" y="235664"/>
                </a:cubicBezTo>
                <a:lnTo>
                  <a:pt x="2356644" y="2798091"/>
                </a:lnTo>
                <a:cubicBezTo>
                  <a:pt x="2356644" y="2928245"/>
                  <a:pt x="2251134" y="3033755"/>
                  <a:pt x="2120980" y="3033755"/>
                </a:cubicBezTo>
                <a:lnTo>
                  <a:pt x="235664" y="3033755"/>
                </a:lnTo>
                <a:cubicBezTo>
                  <a:pt x="105510" y="3033755"/>
                  <a:pt x="0" y="2928245"/>
                  <a:pt x="0" y="2798091"/>
                </a:cubicBezTo>
                <a:lnTo>
                  <a:pt x="0" y="23566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6804" tIns="86804" rIns="86804" bIns="86804" numCol="1" spcCol="1270" anchor="ctr" anchorCtr="0">
            <a:noAutofit/>
          </a:bodyPr>
          <a:lstStyle/>
          <a:p>
            <a:pPr marL="0" lvl="0" indent="0" algn="ctr" defTabSz="1244600">
              <a:lnSpc>
                <a:spcPct val="15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ĐỌC HIỂU VĂN BẢN THÔNG TIN</a:t>
            </a:r>
          </a:p>
        </p:txBody>
      </p:sp>
      <p:sp>
        <p:nvSpPr>
          <p:cNvPr id="6" name="Freeform 5">
            <a:extLst>
              <a:ext uri="{FF2B5EF4-FFF2-40B4-BE49-F238E27FC236}">
                <a16:creationId xmlns:a16="http://schemas.microsoft.com/office/drawing/2014/main" id="{CC6B126D-EA01-6147-AB9D-43039DFC4C6C}"/>
              </a:ext>
            </a:extLst>
          </p:cNvPr>
          <p:cNvSpPr/>
          <p:nvPr/>
        </p:nvSpPr>
        <p:spPr>
          <a:xfrm rot="17053813">
            <a:off x="1470111" y="2069165"/>
            <a:ext cx="2773920" cy="30863"/>
          </a:xfrm>
          <a:custGeom>
            <a:avLst/>
            <a:gdLst>
              <a:gd name="connsiteX0" fmla="*/ 0 w 2773920"/>
              <a:gd name="connsiteY0" fmla="*/ 15431 h 30863"/>
              <a:gd name="connsiteX1" fmla="*/ 2773920 w 2773920"/>
              <a:gd name="connsiteY1" fmla="*/ 15431 h 30863"/>
            </a:gdLst>
            <a:ahLst/>
            <a:cxnLst>
              <a:cxn ang="0">
                <a:pos x="connsiteX0" y="connsiteY0"/>
              </a:cxn>
              <a:cxn ang="0">
                <a:pos x="connsiteX1" y="connsiteY1"/>
              </a:cxn>
            </a:cxnLst>
            <a:rect l="l" t="t" r="r" b="b"/>
            <a:pathLst>
              <a:path w="2773920" h="30863">
                <a:moveTo>
                  <a:pt x="0" y="15431"/>
                </a:moveTo>
                <a:lnTo>
                  <a:pt x="2773920" y="1543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330311" tIns="-53917" rIns="1330312" bIns="-53917"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CE406DA6-1F00-C14A-BFC3-B311AD1F791D}"/>
              </a:ext>
            </a:extLst>
          </p:cNvPr>
          <p:cNvSpPr/>
          <p:nvPr/>
        </p:nvSpPr>
        <p:spPr>
          <a:xfrm>
            <a:off x="3198012" y="172301"/>
            <a:ext cx="2271573" cy="1135786"/>
          </a:xfrm>
          <a:custGeom>
            <a:avLst/>
            <a:gdLst>
              <a:gd name="connsiteX0" fmla="*/ 0 w 2271573"/>
              <a:gd name="connsiteY0" fmla="*/ 113579 h 1135786"/>
              <a:gd name="connsiteX1" fmla="*/ 113579 w 2271573"/>
              <a:gd name="connsiteY1" fmla="*/ 0 h 1135786"/>
              <a:gd name="connsiteX2" fmla="*/ 2157994 w 2271573"/>
              <a:gd name="connsiteY2" fmla="*/ 0 h 1135786"/>
              <a:gd name="connsiteX3" fmla="*/ 2271573 w 2271573"/>
              <a:gd name="connsiteY3" fmla="*/ 113579 h 1135786"/>
              <a:gd name="connsiteX4" fmla="*/ 2271573 w 2271573"/>
              <a:gd name="connsiteY4" fmla="*/ 1022207 h 1135786"/>
              <a:gd name="connsiteX5" fmla="*/ 2157994 w 2271573"/>
              <a:gd name="connsiteY5" fmla="*/ 1135786 h 1135786"/>
              <a:gd name="connsiteX6" fmla="*/ 113579 w 2271573"/>
              <a:gd name="connsiteY6" fmla="*/ 1135786 h 1135786"/>
              <a:gd name="connsiteX7" fmla="*/ 0 w 2271573"/>
              <a:gd name="connsiteY7" fmla="*/ 1022207 h 1135786"/>
              <a:gd name="connsiteX8" fmla="*/ 0 w 2271573"/>
              <a:gd name="connsiteY8" fmla="*/ 113579 h 113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1573" h="1135786">
                <a:moveTo>
                  <a:pt x="0" y="113579"/>
                </a:moveTo>
                <a:cubicBezTo>
                  <a:pt x="0" y="50851"/>
                  <a:pt x="50851" y="0"/>
                  <a:pt x="113579" y="0"/>
                </a:cubicBezTo>
                <a:lnTo>
                  <a:pt x="2157994" y="0"/>
                </a:lnTo>
                <a:cubicBezTo>
                  <a:pt x="2220722" y="0"/>
                  <a:pt x="2271573" y="50851"/>
                  <a:pt x="2271573" y="113579"/>
                </a:cubicBezTo>
                <a:lnTo>
                  <a:pt x="2271573" y="1022207"/>
                </a:lnTo>
                <a:cubicBezTo>
                  <a:pt x="2271573" y="1084935"/>
                  <a:pt x="2220722" y="1135786"/>
                  <a:pt x="2157994" y="1135786"/>
                </a:cubicBezTo>
                <a:lnTo>
                  <a:pt x="113579" y="1135786"/>
                </a:lnTo>
                <a:cubicBezTo>
                  <a:pt x="50851" y="1135786"/>
                  <a:pt x="0" y="1084935"/>
                  <a:pt x="0" y="1022207"/>
                </a:cubicBezTo>
                <a:lnTo>
                  <a:pt x="0" y="11357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1046" tIns="51046" rIns="51046" bIns="5104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KHÁI NIỆM</a:t>
            </a:r>
          </a:p>
        </p:txBody>
      </p:sp>
      <p:sp>
        <p:nvSpPr>
          <p:cNvPr id="8" name="Freeform 7">
            <a:extLst>
              <a:ext uri="{FF2B5EF4-FFF2-40B4-BE49-F238E27FC236}">
                <a16:creationId xmlns:a16="http://schemas.microsoft.com/office/drawing/2014/main" id="{33B1F75F-2A32-7C4F-A39E-3381DF76BCBB}"/>
              </a:ext>
            </a:extLst>
          </p:cNvPr>
          <p:cNvSpPr/>
          <p:nvPr/>
        </p:nvSpPr>
        <p:spPr>
          <a:xfrm rot="21575798">
            <a:off x="5469565" y="718805"/>
            <a:ext cx="1692386" cy="30863"/>
          </a:xfrm>
          <a:custGeom>
            <a:avLst/>
            <a:gdLst>
              <a:gd name="connsiteX0" fmla="*/ 0 w 1692386"/>
              <a:gd name="connsiteY0" fmla="*/ 15431 h 30863"/>
              <a:gd name="connsiteX1" fmla="*/ 1692386 w 1692386"/>
              <a:gd name="connsiteY1" fmla="*/ 15431 h 30863"/>
            </a:gdLst>
            <a:ahLst/>
            <a:cxnLst>
              <a:cxn ang="0">
                <a:pos x="connsiteX0" y="connsiteY0"/>
              </a:cxn>
              <a:cxn ang="0">
                <a:pos x="connsiteX1" y="connsiteY1"/>
              </a:cxn>
            </a:cxnLst>
            <a:rect l="l" t="t" r="r" b="b"/>
            <a:pathLst>
              <a:path w="1692386" h="30863">
                <a:moveTo>
                  <a:pt x="0" y="15431"/>
                </a:moveTo>
                <a:lnTo>
                  <a:pt x="1692386" y="1543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816582" tIns="-26879" rIns="816584" bIns="-26878"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9" name="Freeform 8">
            <a:extLst>
              <a:ext uri="{FF2B5EF4-FFF2-40B4-BE49-F238E27FC236}">
                <a16:creationId xmlns:a16="http://schemas.microsoft.com/office/drawing/2014/main" id="{3EBB008D-AB6A-3F4B-BDB4-70BB5ABEDAB7}"/>
              </a:ext>
            </a:extLst>
          </p:cNvPr>
          <p:cNvSpPr/>
          <p:nvPr/>
        </p:nvSpPr>
        <p:spPr>
          <a:xfrm>
            <a:off x="7161930" y="160386"/>
            <a:ext cx="4786229" cy="1135786"/>
          </a:xfrm>
          <a:custGeom>
            <a:avLst/>
            <a:gdLst>
              <a:gd name="connsiteX0" fmla="*/ 0 w 4786229"/>
              <a:gd name="connsiteY0" fmla="*/ 113579 h 1135786"/>
              <a:gd name="connsiteX1" fmla="*/ 113579 w 4786229"/>
              <a:gd name="connsiteY1" fmla="*/ 0 h 1135786"/>
              <a:gd name="connsiteX2" fmla="*/ 4672650 w 4786229"/>
              <a:gd name="connsiteY2" fmla="*/ 0 h 1135786"/>
              <a:gd name="connsiteX3" fmla="*/ 4786229 w 4786229"/>
              <a:gd name="connsiteY3" fmla="*/ 113579 h 1135786"/>
              <a:gd name="connsiteX4" fmla="*/ 4786229 w 4786229"/>
              <a:gd name="connsiteY4" fmla="*/ 1022207 h 1135786"/>
              <a:gd name="connsiteX5" fmla="*/ 4672650 w 4786229"/>
              <a:gd name="connsiteY5" fmla="*/ 1135786 h 1135786"/>
              <a:gd name="connsiteX6" fmla="*/ 113579 w 4786229"/>
              <a:gd name="connsiteY6" fmla="*/ 1135786 h 1135786"/>
              <a:gd name="connsiteX7" fmla="*/ 0 w 4786229"/>
              <a:gd name="connsiteY7" fmla="*/ 1022207 h 1135786"/>
              <a:gd name="connsiteX8" fmla="*/ 0 w 4786229"/>
              <a:gd name="connsiteY8" fmla="*/ 113579 h 113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229" h="1135786">
                <a:moveTo>
                  <a:pt x="0" y="113579"/>
                </a:moveTo>
                <a:cubicBezTo>
                  <a:pt x="0" y="50851"/>
                  <a:pt x="50851" y="0"/>
                  <a:pt x="113579" y="0"/>
                </a:cubicBezTo>
                <a:lnTo>
                  <a:pt x="4672650" y="0"/>
                </a:lnTo>
                <a:cubicBezTo>
                  <a:pt x="4735378" y="0"/>
                  <a:pt x="4786229" y="50851"/>
                  <a:pt x="4786229" y="113579"/>
                </a:cubicBezTo>
                <a:lnTo>
                  <a:pt x="4786229" y="1022207"/>
                </a:lnTo>
                <a:cubicBezTo>
                  <a:pt x="4786229" y="1084935"/>
                  <a:pt x="4735378" y="1135786"/>
                  <a:pt x="4672650" y="1135786"/>
                </a:cubicBezTo>
                <a:lnTo>
                  <a:pt x="113579" y="1135786"/>
                </a:lnTo>
                <a:cubicBezTo>
                  <a:pt x="50851" y="1135786"/>
                  <a:pt x="0" y="1084935"/>
                  <a:pt x="0" y="1022207"/>
                </a:cubicBezTo>
                <a:lnTo>
                  <a:pt x="0" y="11357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5966" tIns="45966" rIns="45966" bIns="45966"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VBTT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loại</a:t>
            </a:r>
            <a:r>
              <a:rPr lang="en-US" sz="2000" kern="1200" dirty="0">
                <a:latin typeface="Times New Roman" panose="02020603050405020304" pitchFamily="18" charset="0"/>
                <a:cs typeface="Times New Roman" panose="02020603050405020304" pitchFamily="18" charset="0"/>
              </a:rPr>
              <a:t> VB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cấp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con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vật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tượng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hoặc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hướng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hoạt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động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thức</a:t>
            </a:r>
            <a:r>
              <a:rPr lang="en-US" sz="2000" kern="1200" dirty="0">
                <a:latin typeface="Times New Roman" panose="02020603050405020304" pitchFamily="18" charset="0"/>
                <a:cs typeface="Times New Roman" panose="02020603050405020304" pitchFamily="18" charset="0"/>
              </a:rPr>
              <a:t> khoa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a:t>
            </a:r>
          </a:p>
        </p:txBody>
      </p:sp>
      <p:sp>
        <p:nvSpPr>
          <p:cNvPr id="10" name="Freeform 9">
            <a:extLst>
              <a:ext uri="{FF2B5EF4-FFF2-40B4-BE49-F238E27FC236}">
                <a16:creationId xmlns:a16="http://schemas.microsoft.com/office/drawing/2014/main" id="{E8DA4D19-914A-BA42-9712-8D5C1C805725}"/>
              </a:ext>
            </a:extLst>
          </p:cNvPr>
          <p:cNvSpPr/>
          <p:nvPr/>
        </p:nvSpPr>
        <p:spPr>
          <a:xfrm rot="17775067">
            <a:off x="2086246" y="2722243"/>
            <a:ext cx="1541649" cy="30863"/>
          </a:xfrm>
          <a:custGeom>
            <a:avLst/>
            <a:gdLst>
              <a:gd name="connsiteX0" fmla="*/ 0 w 1541649"/>
              <a:gd name="connsiteY0" fmla="*/ 15431 h 30863"/>
              <a:gd name="connsiteX1" fmla="*/ 1541649 w 1541649"/>
              <a:gd name="connsiteY1" fmla="*/ 15431 h 30863"/>
            </a:gdLst>
            <a:ahLst/>
            <a:cxnLst>
              <a:cxn ang="0">
                <a:pos x="connsiteX0" y="connsiteY0"/>
              </a:cxn>
              <a:cxn ang="0">
                <a:pos x="connsiteX1" y="connsiteY1"/>
              </a:cxn>
            </a:cxnLst>
            <a:rect l="l" t="t" r="r" b="b"/>
            <a:pathLst>
              <a:path w="1541649" h="30863">
                <a:moveTo>
                  <a:pt x="0" y="15431"/>
                </a:moveTo>
                <a:lnTo>
                  <a:pt x="1541649" y="1543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744983" tIns="-23110" rIns="744983" bIns="-2311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11" name="Freeform 10">
            <a:extLst>
              <a:ext uri="{FF2B5EF4-FFF2-40B4-BE49-F238E27FC236}">
                <a16:creationId xmlns:a16="http://schemas.microsoft.com/office/drawing/2014/main" id="{9078F944-2441-D745-A7FA-B191FBD169CB}"/>
              </a:ext>
            </a:extLst>
          </p:cNvPr>
          <p:cNvSpPr/>
          <p:nvPr/>
        </p:nvSpPr>
        <p:spPr>
          <a:xfrm>
            <a:off x="3198012" y="1478456"/>
            <a:ext cx="2271573" cy="1135786"/>
          </a:xfrm>
          <a:custGeom>
            <a:avLst/>
            <a:gdLst>
              <a:gd name="connsiteX0" fmla="*/ 0 w 2271573"/>
              <a:gd name="connsiteY0" fmla="*/ 113579 h 1135786"/>
              <a:gd name="connsiteX1" fmla="*/ 113579 w 2271573"/>
              <a:gd name="connsiteY1" fmla="*/ 0 h 1135786"/>
              <a:gd name="connsiteX2" fmla="*/ 2157994 w 2271573"/>
              <a:gd name="connsiteY2" fmla="*/ 0 h 1135786"/>
              <a:gd name="connsiteX3" fmla="*/ 2271573 w 2271573"/>
              <a:gd name="connsiteY3" fmla="*/ 113579 h 1135786"/>
              <a:gd name="connsiteX4" fmla="*/ 2271573 w 2271573"/>
              <a:gd name="connsiteY4" fmla="*/ 1022207 h 1135786"/>
              <a:gd name="connsiteX5" fmla="*/ 2157994 w 2271573"/>
              <a:gd name="connsiteY5" fmla="*/ 1135786 h 1135786"/>
              <a:gd name="connsiteX6" fmla="*/ 113579 w 2271573"/>
              <a:gd name="connsiteY6" fmla="*/ 1135786 h 1135786"/>
              <a:gd name="connsiteX7" fmla="*/ 0 w 2271573"/>
              <a:gd name="connsiteY7" fmla="*/ 1022207 h 1135786"/>
              <a:gd name="connsiteX8" fmla="*/ 0 w 2271573"/>
              <a:gd name="connsiteY8" fmla="*/ 113579 h 113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1573" h="1135786">
                <a:moveTo>
                  <a:pt x="0" y="113579"/>
                </a:moveTo>
                <a:cubicBezTo>
                  <a:pt x="0" y="50851"/>
                  <a:pt x="50851" y="0"/>
                  <a:pt x="113579" y="0"/>
                </a:cubicBezTo>
                <a:lnTo>
                  <a:pt x="2157994" y="0"/>
                </a:lnTo>
                <a:cubicBezTo>
                  <a:pt x="2220722" y="0"/>
                  <a:pt x="2271573" y="50851"/>
                  <a:pt x="2271573" y="113579"/>
                </a:cubicBezTo>
                <a:lnTo>
                  <a:pt x="2271573" y="1022207"/>
                </a:lnTo>
                <a:cubicBezTo>
                  <a:pt x="2271573" y="1084935"/>
                  <a:pt x="2220722" y="1135786"/>
                  <a:pt x="2157994" y="1135786"/>
                </a:cubicBezTo>
                <a:lnTo>
                  <a:pt x="113579" y="1135786"/>
                </a:lnTo>
                <a:cubicBezTo>
                  <a:pt x="50851" y="1135786"/>
                  <a:pt x="0" y="1084935"/>
                  <a:pt x="0" y="1022207"/>
                </a:cubicBezTo>
                <a:lnTo>
                  <a:pt x="0" y="11357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1046" tIns="51046" rIns="51046" bIns="5104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DẠNG </a:t>
            </a:r>
          </a:p>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TỒN TẠI</a:t>
            </a:r>
          </a:p>
        </p:txBody>
      </p:sp>
      <p:sp>
        <p:nvSpPr>
          <p:cNvPr id="12" name="Freeform 11">
            <a:extLst>
              <a:ext uri="{FF2B5EF4-FFF2-40B4-BE49-F238E27FC236}">
                <a16:creationId xmlns:a16="http://schemas.microsoft.com/office/drawing/2014/main" id="{1BF791A5-5DA0-5641-ACF5-1ECD591023D9}"/>
              </a:ext>
            </a:extLst>
          </p:cNvPr>
          <p:cNvSpPr/>
          <p:nvPr/>
        </p:nvSpPr>
        <p:spPr>
          <a:xfrm rot="21575798">
            <a:off x="5469565" y="2024960"/>
            <a:ext cx="1692386" cy="30863"/>
          </a:xfrm>
          <a:custGeom>
            <a:avLst/>
            <a:gdLst>
              <a:gd name="connsiteX0" fmla="*/ 0 w 1692386"/>
              <a:gd name="connsiteY0" fmla="*/ 15431 h 30863"/>
              <a:gd name="connsiteX1" fmla="*/ 1692386 w 1692386"/>
              <a:gd name="connsiteY1" fmla="*/ 15431 h 30863"/>
            </a:gdLst>
            <a:ahLst/>
            <a:cxnLst>
              <a:cxn ang="0">
                <a:pos x="connsiteX0" y="connsiteY0"/>
              </a:cxn>
              <a:cxn ang="0">
                <a:pos x="connsiteX1" y="connsiteY1"/>
              </a:cxn>
            </a:cxnLst>
            <a:rect l="l" t="t" r="r" b="b"/>
            <a:pathLst>
              <a:path w="1692386" h="30863">
                <a:moveTo>
                  <a:pt x="0" y="15431"/>
                </a:moveTo>
                <a:lnTo>
                  <a:pt x="1692386" y="1543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816582" tIns="-26879" rIns="816584" bIns="-26878"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BC63574E-1CF4-074B-B014-8C25D9B1B0D9}"/>
              </a:ext>
            </a:extLst>
          </p:cNvPr>
          <p:cNvSpPr/>
          <p:nvPr/>
        </p:nvSpPr>
        <p:spPr>
          <a:xfrm>
            <a:off x="7161930" y="1466541"/>
            <a:ext cx="4786229" cy="1135786"/>
          </a:xfrm>
          <a:custGeom>
            <a:avLst/>
            <a:gdLst>
              <a:gd name="connsiteX0" fmla="*/ 0 w 4786229"/>
              <a:gd name="connsiteY0" fmla="*/ 113579 h 1135786"/>
              <a:gd name="connsiteX1" fmla="*/ 113579 w 4786229"/>
              <a:gd name="connsiteY1" fmla="*/ 0 h 1135786"/>
              <a:gd name="connsiteX2" fmla="*/ 4672650 w 4786229"/>
              <a:gd name="connsiteY2" fmla="*/ 0 h 1135786"/>
              <a:gd name="connsiteX3" fmla="*/ 4786229 w 4786229"/>
              <a:gd name="connsiteY3" fmla="*/ 113579 h 1135786"/>
              <a:gd name="connsiteX4" fmla="*/ 4786229 w 4786229"/>
              <a:gd name="connsiteY4" fmla="*/ 1022207 h 1135786"/>
              <a:gd name="connsiteX5" fmla="*/ 4672650 w 4786229"/>
              <a:gd name="connsiteY5" fmla="*/ 1135786 h 1135786"/>
              <a:gd name="connsiteX6" fmla="*/ 113579 w 4786229"/>
              <a:gd name="connsiteY6" fmla="*/ 1135786 h 1135786"/>
              <a:gd name="connsiteX7" fmla="*/ 0 w 4786229"/>
              <a:gd name="connsiteY7" fmla="*/ 1022207 h 1135786"/>
              <a:gd name="connsiteX8" fmla="*/ 0 w 4786229"/>
              <a:gd name="connsiteY8" fmla="*/ 113579 h 113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229" h="1135786">
                <a:moveTo>
                  <a:pt x="0" y="113579"/>
                </a:moveTo>
                <a:cubicBezTo>
                  <a:pt x="0" y="50851"/>
                  <a:pt x="50851" y="0"/>
                  <a:pt x="113579" y="0"/>
                </a:cubicBezTo>
                <a:lnTo>
                  <a:pt x="4672650" y="0"/>
                </a:lnTo>
                <a:cubicBezTo>
                  <a:pt x="4735378" y="0"/>
                  <a:pt x="4786229" y="50851"/>
                  <a:pt x="4786229" y="113579"/>
                </a:cubicBezTo>
                <a:lnTo>
                  <a:pt x="4786229" y="1022207"/>
                </a:lnTo>
                <a:cubicBezTo>
                  <a:pt x="4786229" y="1084935"/>
                  <a:pt x="4735378" y="1135786"/>
                  <a:pt x="4672650" y="1135786"/>
                </a:cubicBezTo>
                <a:lnTo>
                  <a:pt x="113579" y="1135786"/>
                </a:lnTo>
                <a:cubicBezTo>
                  <a:pt x="50851" y="1135786"/>
                  <a:pt x="0" y="1084935"/>
                  <a:pt x="0" y="1022207"/>
                </a:cubicBezTo>
                <a:lnTo>
                  <a:pt x="0" y="11357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5966" tIns="45966" rIns="45966" bIns="45966"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các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tạp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điển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danh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nhân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hướng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dẫn</a:t>
            </a:r>
            <a:r>
              <a:rPr lang="en-US" sz="2000" kern="1200" dirty="0">
                <a:latin typeface="Times New Roman" panose="02020603050405020304" pitchFamily="18" charset="0"/>
                <a:cs typeface="Times New Roman" panose="02020603050405020304" pitchFamily="18" charset="0"/>
              </a:rPr>
              <a:t>, pa </a:t>
            </a:r>
            <a:r>
              <a:rPr lang="en-US" sz="2000" kern="1200" dirty="0" err="1">
                <a:latin typeface="Times New Roman" panose="02020603050405020304" pitchFamily="18" charset="0"/>
                <a:cs typeface="Times New Roman" panose="02020603050405020304" pitchFamily="18" charset="0"/>
              </a:rPr>
              <a:t>nô</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áp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phích</a:t>
            </a:r>
            <a:r>
              <a:rPr lang="en-US" sz="2000" kern="1200" dirty="0">
                <a:latin typeface="Times New Roman" panose="02020603050405020304" pitchFamily="18" charset="0"/>
                <a:cs typeface="Times New Roman" panose="02020603050405020304" pitchFamily="18" charset="0"/>
              </a:rPr>
              <a:t>,…</a:t>
            </a:r>
          </a:p>
        </p:txBody>
      </p:sp>
      <p:sp>
        <p:nvSpPr>
          <p:cNvPr id="14" name="Freeform 13">
            <a:extLst>
              <a:ext uri="{FF2B5EF4-FFF2-40B4-BE49-F238E27FC236}">
                <a16:creationId xmlns:a16="http://schemas.microsoft.com/office/drawing/2014/main" id="{8435E16F-3AA0-AB40-9C20-2741A4092E75}"/>
              </a:ext>
            </a:extLst>
          </p:cNvPr>
          <p:cNvSpPr/>
          <p:nvPr/>
        </p:nvSpPr>
        <p:spPr>
          <a:xfrm rot="3798863">
            <a:off x="2097898" y="4091877"/>
            <a:ext cx="1518345" cy="30863"/>
          </a:xfrm>
          <a:custGeom>
            <a:avLst/>
            <a:gdLst>
              <a:gd name="connsiteX0" fmla="*/ 0 w 1518345"/>
              <a:gd name="connsiteY0" fmla="*/ 15431 h 30863"/>
              <a:gd name="connsiteX1" fmla="*/ 1518345 w 1518345"/>
              <a:gd name="connsiteY1" fmla="*/ 15431 h 30863"/>
            </a:gdLst>
            <a:ahLst/>
            <a:cxnLst>
              <a:cxn ang="0">
                <a:pos x="connsiteX0" y="connsiteY0"/>
              </a:cxn>
              <a:cxn ang="0">
                <a:pos x="connsiteX1" y="connsiteY1"/>
              </a:cxn>
            </a:cxnLst>
            <a:rect l="l" t="t" r="r" b="b"/>
            <a:pathLst>
              <a:path w="1518345" h="30863">
                <a:moveTo>
                  <a:pt x="0" y="15431"/>
                </a:moveTo>
                <a:lnTo>
                  <a:pt x="1518345" y="1543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733914" tIns="-22529" rIns="733913" bIns="-22526"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0877185D-94A2-1C4E-8ECC-76419F645AA9}"/>
              </a:ext>
            </a:extLst>
          </p:cNvPr>
          <p:cNvSpPr/>
          <p:nvPr/>
        </p:nvSpPr>
        <p:spPr>
          <a:xfrm>
            <a:off x="3198012" y="4217724"/>
            <a:ext cx="2271573" cy="1135786"/>
          </a:xfrm>
          <a:custGeom>
            <a:avLst/>
            <a:gdLst>
              <a:gd name="connsiteX0" fmla="*/ 0 w 2271573"/>
              <a:gd name="connsiteY0" fmla="*/ 113579 h 1135786"/>
              <a:gd name="connsiteX1" fmla="*/ 113579 w 2271573"/>
              <a:gd name="connsiteY1" fmla="*/ 0 h 1135786"/>
              <a:gd name="connsiteX2" fmla="*/ 2157994 w 2271573"/>
              <a:gd name="connsiteY2" fmla="*/ 0 h 1135786"/>
              <a:gd name="connsiteX3" fmla="*/ 2271573 w 2271573"/>
              <a:gd name="connsiteY3" fmla="*/ 113579 h 1135786"/>
              <a:gd name="connsiteX4" fmla="*/ 2271573 w 2271573"/>
              <a:gd name="connsiteY4" fmla="*/ 1022207 h 1135786"/>
              <a:gd name="connsiteX5" fmla="*/ 2157994 w 2271573"/>
              <a:gd name="connsiteY5" fmla="*/ 1135786 h 1135786"/>
              <a:gd name="connsiteX6" fmla="*/ 113579 w 2271573"/>
              <a:gd name="connsiteY6" fmla="*/ 1135786 h 1135786"/>
              <a:gd name="connsiteX7" fmla="*/ 0 w 2271573"/>
              <a:gd name="connsiteY7" fmla="*/ 1022207 h 1135786"/>
              <a:gd name="connsiteX8" fmla="*/ 0 w 2271573"/>
              <a:gd name="connsiteY8" fmla="*/ 113579 h 113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1573" h="1135786">
                <a:moveTo>
                  <a:pt x="0" y="113579"/>
                </a:moveTo>
                <a:cubicBezTo>
                  <a:pt x="0" y="50851"/>
                  <a:pt x="50851" y="0"/>
                  <a:pt x="113579" y="0"/>
                </a:cubicBezTo>
                <a:lnTo>
                  <a:pt x="2157994" y="0"/>
                </a:lnTo>
                <a:cubicBezTo>
                  <a:pt x="2220722" y="0"/>
                  <a:pt x="2271573" y="50851"/>
                  <a:pt x="2271573" y="113579"/>
                </a:cubicBezTo>
                <a:lnTo>
                  <a:pt x="2271573" y="1022207"/>
                </a:lnTo>
                <a:cubicBezTo>
                  <a:pt x="2271573" y="1084935"/>
                  <a:pt x="2220722" y="1135786"/>
                  <a:pt x="2157994" y="1135786"/>
                </a:cubicBezTo>
                <a:lnTo>
                  <a:pt x="113579" y="1135786"/>
                </a:lnTo>
                <a:cubicBezTo>
                  <a:pt x="50851" y="1135786"/>
                  <a:pt x="0" y="1084935"/>
                  <a:pt x="0" y="1022207"/>
                </a:cubicBezTo>
                <a:lnTo>
                  <a:pt x="0" y="11357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1046" tIns="51046" rIns="51046" bIns="5104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CÁC </a:t>
            </a:r>
          </a:p>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VĂN BẢN</a:t>
            </a:r>
          </a:p>
        </p:txBody>
      </p:sp>
      <p:sp>
        <p:nvSpPr>
          <p:cNvPr id="16" name="Freeform 15">
            <a:extLst>
              <a:ext uri="{FF2B5EF4-FFF2-40B4-BE49-F238E27FC236}">
                <a16:creationId xmlns:a16="http://schemas.microsoft.com/office/drawing/2014/main" id="{18E7274C-40F1-AF4B-AFE8-B7A1574843D5}"/>
              </a:ext>
            </a:extLst>
          </p:cNvPr>
          <p:cNvSpPr/>
          <p:nvPr/>
        </p:nvSpPr>
        <p:spPr>
          <a:xfrm rot="18842028">
            <a:off x="5098388" y="3894982"/>
            <a:ext cx="2434739" cy="30863"/>
          </a:xfrm>
          <a:custGeom>
            <a:avLst/>
            <a:gdLst>
              <a:gd name="connsiteX0" fmla="*/ 0 w 2434739"/>
              <a:gd name="connsiteY0" fmla="*/ 15431 h 30863"/>
              <a:gd name="connsiteX1" fmla="*/ 2434739 w 2434739"/>
              <a:gd name="connsiteY1" fmla="*/ 15431 h 30863"/>
            </a:gdLst>
            <a:ahLst/>
            <a:cxnLst>
              <a:cxn ang="0">
                <a:pos x="connsiteX0" y="connsiteY0"/>
              </a:cxn>
              <a:cxn ang="0">
                <a:pos x="connsiteX1" y="connsiteY1"/>
              </a:cxn>
            </a:cxnLst>
            <a:rect l="l" t="t" r="r" b="b"/>
            <a:pathLst>
              <a:path w="2434739" h="30863">
                <a:moveTo>
                  <a:pt x="0" y="15431"/>
                </a:moveTo>
                <a:lnTo>
                  <a:pt x="2434739" y="1543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1169200" tIns="-45436" rIns="1169202" bIns="-45438"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17" name="Freeform 16">
            <a:extLst>
              <a:ext uri="{FF2B5EF4-FFF2-40B4-BE49-F238E27FC236}">
                <a16:creationId xmlns:a16="http://schemas.microsoft.com/office/drawing/2014/main" id="{6C371DFA-35CE-DE44-925F-01E757DBC63B}"/>
              </a:ext>
            </a:extLst>
          </p:cNvPr>
          <p:cNvSpPr/>
          <p:nvPr/>
        </p:nvSpPr>
        <p:spPr>
          <a:xfrm>
            <a:off x="7161930" y="2772696"/>
            <a:ext cx="4786229" cy="525028"/>
          </a:xfrm>
          <a:custGeom>
            <a:avLst/>
            <a:gdLst>
              <a:gd name="connsiteX0" fmla="*/ 0 w 4786229"/>
              <a:gd name="connsiteY0" fmla="*/ 52503 h 525028"/>
              <a:gd name="connsiteX1" fmla="*/ 52503 w 4786229"/>
              <a:gd name="connsiteY1" fmla="*/ 0 h 525028"/>
              <a:gd name="connsiteX2" fmla="*/ 4733726 w 4786229"/>
              <a:gd name="connsiteY2" fmla="*/ 0 h 525028"/>
              <a:gd name="connsiteX3" fmla="*/ 4786229 w 4786229"/>
              <a:gd name="connsiteY3" fmla="*/ 52503 h 525028"/>
              <a:gd name="connsiteX4" fmla="*/ 4786229 w 4786229"/>
              <a:gd name="connsiteY4" fmla="*/ 472525 h 525028"/>
              <a:gd name="connsiteX5" fmla="*/ 4733726 w 4786229"/>
              <a:gd name="connsiteY5" fmla="*/ 525028 h 525028"/>
              <a:gd name="connsiteX6" fmla="*/ 52503 w 4786229"/>
              <a:gd name="connsiteY6" fmla="*/ 525028 h 525028"/>
              <a:gd name="connsiteX7" fmla="*/ 0 w 4786229"/>
              <a:gd name="connsiteY7" fmla="*/ 472525 h 525028"/>
              <a:gd name="connsiteX8" fmla="*/ 0 w 4786229"/>
              <a:gd name="connsiteY8" fmla="*/ 52503 h 5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229" h="525028">
                <a:moveTo>
                  <a:pt x="0" y="52503"/>
                </a:moveTo>
                <a:cubicBezTo>
                  <a:pt x="0" y="23506"/>
                  <a:pt x="23506" y="0"/>
                  <a:pt x="52503" y="0"/>
                </a:cubicBezTo>
                <a:lnTo>
                  <a:pt x="4733726" y="0"/>
                </a:lnTo>
                <a:cubicBezTo>
                  <a:pt x="4762723" y="0"/>
                  <a:pt x="4786229" y="23506"/>
                  <a:pt x="4786229" y="52503"/>
                </a:cubicBezTo>
                <a:lnTo>
                  <a:pt x="4786229" y="472525"/>
                </a:lnTo>
                <a:cubicBezTo>
                  <a:pt x="4786229" y="501522"/>
                  <a:pt x="4762723" y="525028"/>
                  <a:pt x="4733726" y="525028"/>
                </a:cubicBezTo>
                <a:lnTo>
                  <a:pt x="52503" y="525028"/>
                </a:lnTo>
                <a:cubicBezTo>
                  <a:pt x="23506" y="525028"/>
                  <a:pt x="0" y="501522"/>
                  <a:pt x="0" y="472525"/>
                </a:cubicBezTo>
                <a:lnTo>
                  <a:pt x="0" y="5250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8078" tIns="28078" rIns="28078" bIns="28078"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a:t>
            </a:r>
            <a:r>
              <a:rPr lang="en-US" sz="2000" kern="1200" dirty="0">
                <a:latin typeface="Times New Roman" panose="02020603050405020304" pitchFamily="18" charset="0"/>
                <a:cs typeface="Times New Roman" panose="02020603050405020304" pitchFamily="18" charset="0"/>
              </a:rPr>
              <a:t> Minh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Tuyên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ngôn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lập</a:t>
            </a:r>
            <a:r>
              <a:rPr lang="en-US" sz="2000" kern="1200" dirty="0">
                <a:latin typeface="Times New Roman" panose="02020603050405020304" pitchFamily="18" charset="0"/>
                <a:cs typeface="Times New Roman" panose="02020603050405020304" pitchFamily="18" charset="0"/>
              </a:rPr>
              <a:t>"</a:t>
            </a:r>
          </a:p>
        </p:txBody>
      </p:sp>
      <p:sp>
        <p:nvSpPr>
          <p:cNvPr id="18" name="Freeform 17">
            <a:extLst>
              <a:ext uri="{FF2B5EF4-FFF2-40B4-BE49-F238E27FC236}">
                <a16:creationId xmlns:a16="http://schemas.microsoft.com/office/drawing/2014/main" id="{B26A137C-17B9-C347-ACCB-E3F03298C377}"/>
              </a:ext>
            </a:extLst>
          </p:cNvPr>
          <p:cNvSpPr/>
          <p:nvPr/>
        </p:nvSpPr>
        <p:spPr>
          <a:xfrm rot="19683632">
            <a:off x="5318628" y="4242681"/>
            <a:ext cx="1994260" cy="30863"/>
          </a:xfrm>
          <a:custGeom>
            <a:avLst/>
            <a:gdLst>
              <a:gd name="connsiteX0" fmla="*/ 0 w 1994260"/>
              <a:gd name="connsiteY0" fmla="*/ 15431 h 30863"/>
              <a:gd name="connsiteX1" fmla="*/ 1994260 w 1994260"/>
              <a:gd name="connsiteY1" fmla="*/ 15431 h 30863"/>
            </a:gdLst>
            <a:ahLst/>
            <a:cxnLst>
              <a:cxn ang="0">
                <a:pos x="connsiteX0" y="connsiteY0"/>
              </a:cxn>
              <a:cxn ang="0">
                <a:pos x="connsiteX1" y="connsiteY1"/>
              </a:cxn>
            </a:cxnLst>
            <a:rect l="l" t="t" r="r" b="b"/>
            <a:pathLst>
              <a:path w="1994260" h="30863">
                <a:moveTo>
                  <a:pt x="0" y="15431"/>
                </a:moveTo>
                <a:lnTo>
                  <a:pt x="1994260" y="1543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959973" tIns="-34425" rIns="959973" bIns="-34426"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19" name="Freeform 18">
            <a:extLst>
              <a:ext uri="{FF2B5EF4-FFF2-40B4-BE49-F238E27FC236}">
                <a16:creationId xmlns:a16="http://schemas.microsoft.com/office/drawing/2014/main" id="{AD3A9F07-1249-7E44-9118-4BA558246D51}"/>
              </a:ext>
            </a:extLst>
          </p:cNvPr>
          <p:cNvSpPr/>
          <p:nvPr/>
        </p:nvSpPr>
        <p:spPr>
          <a:xfrm>
            <a:off x="7161930" y="3468093"/>
            <a:ext cx="4786229" cy="525028"/>
          </a:xfrm>
          <a:custGeom>
            <a:avLst/>
            <a:gdLst>
              <a:gd name="connsiteX0" fmla="*/ 0 w 4786229"/>
              <a:gd name="connsiteY0" fmla="*/ 52503 h 525028"/>
              <a:gd name="connsiteX1" fmla="*/ 52503 w 4786229"/>
              <a:gd name="connsiteY1" fmla="*/ 0 h 525028"/>
              <a:gd name="connsiteX2" fmla="*/ 4733726 w 4786229"/>
              <a:gd name="connsiteY2" fmla="*/ 0 h 525028"/>
              <a:gd name="connsiteX3" fmla="*/ 4786229 w 4786229"/>
              <a:gd name="connsiteY3" fmla="*/ 52503 h 525028"/>
              <a:gd name="connsiteX4" fmla="*/ 4786229 w 4786229"/>
              <a:gd name="connsiteY4" fmla="*/ 472525 h 525028"/>
              <a:gd name="connsiteX5" fmla="*/ 4733726 w 4786229"/>
              <a:gd name="connsiteY5" fmla="*/ 525028 h 525028"/>
              <a:gd name="connsiteX6" fmla="*/ 52503 w 4786229"/>
              <a:gd name="connsiteY6" fmla="*/ 525028 h 525028"/>
              <a:gd name="connsiteX7" fmla="*/ 0 w 4786229"/>
              <a:gd name="connsiteY7" fmla="*/ 472525 h 525028"/>
              <a:gd name="connsiteX8" fmla="*/ 0 w 4786229"/>
              <a:gd name="connsiteY8" fmla="*/ 52503 h 5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229" h="525028">
                <a:moveTo>
                  <a:pt x="0" y="52503"/>
                </a:moveTo>
                <a:cubicBezTo>
                  <a:pt x="0" y="23506"/>
                  <a:pt x="23506" y="0"/>
                  <a:pt x="52503" y="0"/>
                </a:cubicBezTo>
                <a:lnTo>
                  <a:pt x="4733726" y="0"/>
                </a:lnTo>
                <a:cubicBezTo>
                  <a:pt x="4762723" y="0"/>
                  <a:pt x="4786229" y="23506"/>
                  <a:pt x="4786229" y="52503"/>
                </a:cubicBezTo>
                <a:lnTo>
                  <a:pt x="4786229" y="472525"/>
                </a:lnTo>
                <a:cubicBezTo>
                  <a:pt x="4786229" y="501522"/>
                  <a:pt x="4762723" y="525028"/>
                  <a:pt x="4733726" y="525028"/>
                </a:cubicBezTo>
                <a:lnTo>
                  <a:pt x="52503" y="525028"/>
                </a:lnTo>
                <a:cubicBezTo>
                  <a:pt x="23506" y="525028"/>
                  <a:pt x="0" y="501522"/>
                  <a:pt x="0" y="472525"/>
                </a:cubicBezTo>
                <a:lnTo>
                  <a:pt x="0" y="5250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8078" tIns="28078" rIns="28078" bIns="28078"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Diễn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dịch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Điện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Phủ</a:t>
            </a:r>
            <a:endParaRPr lang="en-US" sz="2000" kern="1200" dirty="0">
              <a:latin typeface="Times New Roman" panose="02020603050405020304" pitchFamily="18" charset="0"/>
              <a:cs typeface="Times New Roman" panose="02020603050405020304" pitchFamily="18" charset="0"/>
            </a:endParaRPr>
          </a:p>
        </p:txBody>
      </p:sp>
      <p:sp>
        <p:nvSpPr>
          <p:cNvPr id="20" name="Freeform 19">
            <a:extLst>
              <a:ext uri="{FF2B5EF4-FFF2-40B4-BE49-F238E27FC236}">
                <a16:creationId xmlns:a16="http://schemas.microsoft.com/office/drawing/2014/main" id="{11747B29-C1A9-1143-9EA4-128C190C07AB}"/>
              </a:ext>
            </a:extLst>
          </p:cNvPr>
          <p:cNvSpPr/>
          <p:nvPr/>
        </p:nvSpPr>
        <p:spPr>
          <a:xfrm rot="20880206">
            <a:off x="5450693" y="4590379"/>
            <a:ext cx="1730130" cy="30863"/>
          </a:xfrm>
          <a:custGeom>
            <a:avLst/>
            <a:gdLst>
              <a:gd name="connsiteX0" fmla="*/ 0 w 1730130"/>
              <a:gd name="connsiteY0" fmla="*/ 15431 h 30863"/>
              <a:gd name="connsiteX1" fmla="*/ 1730130 w 1730130"/>
              <a:gd name="connsiteY1" fmla="*/ 15431 h 30863"/>
            </a:gdLst>
            <a:ahLst/>
            <a:cxnLst>
              <a:cxn ang="0">
                <a:pos x="connsiteX0" y="connsiteY0"/>
              </a:cxn>
              <a:cxn ang="0">
                <a:pos x="connsiteX1" y="connsiteY1"/>
              </a:cxn>
            </a:cxnLst>
            <a:rect l="l" t="t" r="r" b="b"/>
            <a:pathLst>
              <a:path w="1730130" h="30863">
                <a:moveTo>
                  <a:pt x="0" y="15431"/>
                </a:moveTo>
                <a:lnTo>
                  <a:pt x="1730130" y="1543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834511" tIns="-27822" rIns="834512" bIns="-27822"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21" name="Freeform 20">
            <a:extLst>
              <a:ext uri="{FF2B5EF4-FFF2-40B4-BE49-F238E27FC236}">
                <a16:creationId xmlns:a16="http://schemas.microsoft.com/office/drawing/2014/main" id="{0D4E36A7-23AC-EB4A-8F9A-8CD4DD6D2A4F}"/>
              </a:ext>
            </a:extLst>
          </p:cNvPr>
          <p:cNvSpPr/>
          <p:nvPr/>
        </p:nvSpPr>
        <p:spPr>
          <a:xfrm>
            <a:off x="7161930" y="4163490"/>
            <a:ext cx="4786229" cy="525028"/>
          </a:xfrm>
          <a:custGeom>
            <a:avLst/>
            <a:gdLst>
              <a:gd name="connsiteX0" fmla="*/ 0 w 4786229"/>
              <a:gd name="connsiteY0" fmla="*/ 52503 h 525028"/>
              <a:gd name="connsiteX1" fmla="*/ 52503 w 4786229"/>
              <a:gd name="connsiteY1" fmla="*/ 0 h 525028"/>
              <a:gd name="connsiteX2" fmla="*/ 4733726 w 4786229"/>
              <a:gd name="connsiteY2" fmla="*/ 0 h 525028"/>
              <a:gd name="connsiteX3" fmla="*/ 4786229 w 4786229"/>
              <a:gd name="connsiteY3" fmla="*/ 52503 h 525028"/>
              <a:gd name="connsiteX4" fmla="*/ 4786229 w 4786229"/>
              <a:gd name="connsiteY4" fmla="*/ 472525 h 525028"/>
              <a:gd name="connsiteX5" fmla="*/ 4733726 w 4786229"/>
              <a:gd name="connsiteY5" fmla="*/ 525028 h 525028"/>
              <a:gd name="connsiteX6" fmla="*/ 52503 w 4786229"/>
              <a:gd name="connsiteY6" fmla="*/ 525028 h 525028"/>
              <a:gd name="connsiteX7" fmla="*/ 0 w 4786229"/>
              <a:gd name="connsiteY7" fmla="*/ 472525 h 525028"/>
              <a:gd name="connsiteX8" fmla="*/ 0 w 4786229"/>
              <a:gd name="connsiteY8" fmla="*/ 52503 h 5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229" h="525028">
                <a:moveTo>
                  <a:pt x="0" y="52503"/>
                </a:moveTo>
                <a:cubicBezTo>
                  <a:pt x="0" y="23506"/>
                  <a:pt x="23506" y="0"/>
                  <a:pt x="52503" y="0"/>
                </a:cubicBezTo>
                <a:lnTo>
                  <a:pt x="4733726" y="0"/>
                </a:lnTo>
                <a:cubicBezTo>
                  <a:pt x="4762723" y="0"/>
                  <a:pt x="4786229" y="23506"/>
                  <a:pt x="4786229" y="52503"/>
                </a:cubicBezTo>
                <a:lnTo>
                  <a:pt x="4786229" y="472525"/>
                </a:lnTo>
                <a:cubicBezTo>
                  <a:pt x="4786229" y="501522"/>
                  <a:pt x="4762723" y="525028"/>
                  <a:pt x="4733726" y="525028"/>
                </a:cubicBezTo>
                <a:lnTo>
                  <a:pt x="52503" y="525028"/>
                </a:lnTo>
                <a:cubicBezTo>
                  <a:pt x="23506" y="525028"/>
                  <a:pt x="0" y="501522"/>
                  <a:pt x="0" y="472525"/>
                </a:cubicBezTo>
                <a:lnTo>
                  <a:pt x="0" y="5250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8078" tIns="28078" rIns="28078" bIns="28078"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Phạm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Tuyên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ca </a:t>
            </a:r>
            <a:r>
              <a:rPr lang="en-US" sz="2000" kern="1200" dirty="0" err="1">
                <a:latin typeface="Times New Roman" panose="02020603050405020304" pitchFamily="18" charset="0"/>
                <a:cs typeface="Times New Roman" panose="02020603050405020304" pitchFamily="18" charset="0"/>
              </a:rPr>
              <a:t>khúc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thắng</a:t>
            </a:r>
            <a:endParaRPr lang="en-US" sz="2000" kern="1200" dirty="0">
              <a:latin typeface="Times New Roman" panose="02020603050405020304" pitchFamily="18" charset="0"/>
              <a:cs typeface="Times New Roman" panose="02020603050405020304" pitchFamily="18" charset="0"/>
            </a:endParaRPr>
          </a:p>
        </p:txBody>
      </p:sp>
      <p:sp>
        <p:nvSpPr>
          <p:cNvPr id="22" name="Freeform 21">
            <a:extLst>
              <a:ext uri="{FF2B5EF4-FFF2-40B4-BE49-F238E27FC236}">
                <a16:creationId xmlns:a16="http://schemas.microsoft.com/office/drawing/2014/main" id="{0895AEED-21DB-374F-8C50-CF747F3562BD}"/>
              </a:ext>
            </a:extLst>
          </p:cNvPr>
          <p:cNvSpPr/>
          <p:nvPr/>
        </p:nvSpPr>
        <p:spPr>
          <a:xfrm rot="673350">
            <a:off x="5453090" y="4938078"/>
            <a:ext cx="1725335" cy="30863"/>
          </a:xfrm>
          <a:custGeom>
            <a:avLst/>
            <a:gdLst>
              <a:gd name="connsiteX0" fmla="*/ 0 w 1725335"/>
              <a:gd name="connsiteY0" fmla="*/ 15431 h 30863"/>
              <a:gd name="connsiteX1" fmla="*/ 1725335 w 1725335"/>
              <a:gd name="connsiteY1" fmla="*/ 15431 h 30863"/>
            </a:gdLst>
            <a:ahLst/>
            <a:cxnLst>
              <a:cxn ang="0">
                <a:pos x="connsiteX0" y="connsiteY0"/>
              </a:cxn>
              <a:cxn ang="0">
                <a:pos x="connsiteX1" y="connsiteY1"/>
              </a:cxn>
            </a:cxnLst>
            <a:rect l="l" t="t" r="r" b="b"/>
            <a:pathLst>
              <a:path w="1725335" h="30863">
                <a:moveTo>
                  <a:pt x="0" y="15431"/>
                </a:moveTo>
                <a:lnTo>
                  <a:pt x="1725335" y="1543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832234" tIns="-27703" rIns="832234" bIns="-27701"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23" name="Freeform 22">
            <a:extLst>
              <a:ext uri="{FF2B5EF4-FFF2-40B4-BE49-F238E27FC236}">
                <a16:creationId xmlns:a16="http://schemas.microsoft.com/office/drawing/2014/main" id="{2E3C3EF8-A74D-6946-9AEE-89FED5682089}"/>
              </a:ext>
            </a:extLst>
          </p:cNvPr>
          <p:cNvSpPr/>
          <p:nvPr/>
        </p:nvSpPr>
        <p:spPr>
          <a:xfrm>
            <a:off x="7161930" y="4858887"/>
            <a:ext cx="4786229" cy="525028"/>
          </a:xfrm>
          <a:custGeom>
            <a:avLst/>
            <a:gdLst>
              <a:gd name="connsiteX0" fmla="*/ 0 w 4786229"/>
              <a:gd name="connsiteY0" fmla="*/ 52503 h 525028"/>
              <a:gd name="connsiteX1" fmla="*/ 52503 w 4786229"/>
              <a:gd name="connsiteY1" fmla="*/ 0 h 525028"/>
              <a:gd name="connsiteX2" fmla="*/ 4733726 w 4786229"/>
              <a:gd name="connsiteY2" fmla="*/ 0 h 525028"/>
              <a:gd name="connsiteX3" fmla="*/ 4786229 w 4786229"/>
              <a:gd name="connsiteY3" fmla="*/ 52503 h 525028"/>
              <a:gd name="connsiteX4" fmla="*/ 4786229 w 4786229"/>
              <a:gd name="connsiteY4" fmla="*/ 472525 h 525028"/>
              <a:gd name="connsiteX5" fmla="*/ 4733726 w 4786229"/>
              <a:gd name="connsiteY5" fmla="*/ 525028 h 525028"/>
              <a:gd name="connsiteX6" fmla="*/ 52503 w 4786229"/>
              <a:gd name="connsiteY6" fmla="*/ 525028 h 525028"/>
              <a:gd name="connsiteX7" fmla="*/ 0 w 4786229"/>
              <a:gd name="connsiteY7" fmla="*/ 472525 h 525028"/>
              <a:gd name="connsiteX8" fmla="*/ 0 w 4786229"/>
              <a:gd name="connsiteY8" fmla="*/ 52503 h 5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229" h="525028">
                <a:moveTo>
                  <a:pt x="0" y="52503"/>
                </a:moveTo>
                <a:cubicBezTo>
                  <a:pt x="0" y="23506"/>
                  <a:pt x="23506" y="0"/>
                  <a:pt x="52503" y="0"/>
                </a:cubicBezTo>
                <a:lnTo>
                  <a:pt x="4733726" y="0"/>
                </a:lnTo>
                <a:cubicBezTo>
                  <a:pt x="4762723" y="0"/>
                  <a:pt x="4786229" y="23506"/>
                  <a:pt x="4786229" y="52503"/>
                </a:cubicBezTo>
                <a:lnTo>
                  <a:pt x="4786229" y="472525"/>
                </a:lnTo>
                <a:cubicBezTo>
                  <a:pt x="4786229" y="501522"/>
                  <a:pt x="4762723" y="525028"/>
                  <a:pt x="4733726" y="525028"/>
                </a:cubicBezTo>
                <a:lnTo>
                  <a:pt x="52503" y="525028"/>
                </a:lnTo>
                <a:cubicBezTo>
                  <a:pt x="23506" y="525028"/>
                  <a:pt x="0" y="501522"/>
                  <a:pt x="0" y="472525"/>
                </a:cubicBezTo>
                <a:lnTo>
                  <a:pt x="0" y="5250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8078" tIns="28078" rIns="28078" bIns="28078"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Điều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gì</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bóng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đá</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Việt</a:t>
            </a:r>
            <a:r>
              <a:rPr lang="en-US" sz="2000" kern="1200" dirty="0">
                <a:latin typeface="Times New Roman" panose="02020603050405020304" pitchFamily="18" charset="0"/>
                <a:cs typeface="Times New Roman" panose="02020603050405020304" pitchFamily="18" charset="0"/>
              </a:rPr>
              <a:t> Nam </a:t>
            </a:r>
            <a:r>
              <a:rPr lang="en-US" sz="2000" kern="1200" dirty="0" err="1">
                <a:latin typeface="Times New Roman" panose="02020603050405020304" pitchFamily="18" charset="0"/>
                <a:cs typeface="Times New Roman" panose="02020603050405020304" pitchFamily="18" charset="0"/>
              </a:rPr>
              <a:t>chiến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thắng</a:t>
            </a:r>
            <a:endParaRPr lang="en-US" sz="2000" kern="1200" dirty="0">
              <a:latin typeface="Times New Roman" panose="02020603050405020304" pitchFamily="18" charset="0"/>
              <a:cs typeface="Times New Roman" panose="02020603050405020304" pitchFamily="18" charset="0"/>
            </a:endParaRPr>
          </a:p>
        </p:txBody>
      </p:sp>
      <p:sp>
        <p:nvSpPr>
          <p:cNvPr id="24" name="Freeform 23">
            <a:extLst>
              <a:ext uri="{FF2B5EF4-FFF2-40B4-BE49-F238E27FC236}">
                <a16:creationId xmlns:a16="http://schemas.microsoft.com/office/drawing/2014/main" id="{509CA54C-5584-E746-86C4-F83A5A90B74F}"/>
              </a:ext>
            </a:extLst>
          </p:cNvPr>
          <p:cNvSpPr/>
          <p:nvPr/>
        </p:nvSpPr>
        <p:spPr>
          <a:xfrm rot="1881289">
            <a:off x="5324879" y="5285776"/>
            <a:ext cx="1981758" cy="30863"/>
          </a:xfrm>
          <a:custGeom>
            <a:avLst/>
            <a:gdLst>
              <a:gd name="connsiteX0" fmla="*/ 0 w 1981758"/>
              <a:gd name="connsiteY0" fmla="*/ 15431 h 30863"/>
              <a:gd name="connsiteX1" fmla="*/ 1981758 w 1981758"/>
              <a:gd name="connsiteY1" fmla="*/ 15431 h 30863"/>
            </a:gdLst>
            <a:ahLst/>
            <a:cxnLst>
              <a:cxn ang="0">
                <a:pos x="connsiteX0" y="connsiteY0"/>
              </a:cxn>
              <a:cxn ang="0">
                <a:pos x="connsiteX1" y="connsiteY1"/>
              </a:cxn>
            </a:cxnLst>
            <a:rect l="l" t="t" r="r" b="b"/>
            <a:pathLst>
              <a:path w="1981758" h="30863">
                <a:moveTo>
                  <a:pt x="0" y="15431"/>
                </a:moveTo>
                <a:lnTo>
                  <a:pt x="1981758" y="1543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954035" tIns="-34112" rIns="954035" bIns="-34113"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25" name="Freeform 24">
            <a:extLst>
              <a:ext uri="{FF2B5EF4-FFF2-40B4-BE49-F238E27FC236}">
                <a16:creationId xmlns:a16="http://schemas.microsoft.com/office/drawing/2014/main" id="{ABA84A3E-B8F2-8143-BE1A-3DD91185670C}"/>
              </a:ext>
            </a:extLst>
          </p:cNvPr>
          <p:cNvSpPr/>
          <p:nvPr/>
        </p:nvSpPr>
        <p:spPr>
          <a:xfrm>
            <a:off x="7161930" y="5554284"/>
            <a:ext cx="4786229" cy="525028"/>
          </a:xfrm>
          <a:custGeom>
            <a:avLst/>
            <a:gdLst>
              <a:gd name="connsiteX0" fmla="*/ 0 w 4786229"/>
              <a:gd name="connsiteY0" fmla="*/ 52503 h 525028"/>
              <a:gd name="connsiteX1" fmla="*/ 52503 w 4786229"/>
              <a:gd name="connsiteY1" fmla="*/ 0 h 525028"/>
              <a:gd name="connsiteX2" fmla="*/ 4733726 w 4786229"/>
              <a:gd name="connsiteY2" fmla="*/ 0 h 525028"/>
              <a:gd name="connsiteX3" fmla="*/ 4786229 w 4786229"/>
              <a:gd name="connsiteY3" fmla="*/ 52503 h 525028"/>
              <a:gd name="connsiteX4" fmla="*/ 4786229 w 4786229"/>
              <a:gd name="connsiteY4" fmla="*/ 472525 h 525028"/>
              <a:gd name="connsiteX5" fmla="*/ 4733726 w 4786229"/>
              <a:gd name="connsiteY5" fmla="*/ 525028 h 525028"/>
              <a:gd name="connsiteX6" fmla="*/ 52503 w 4786229"/>
              <a:gd name="connsiteY6" fmla="*/ 525028 h 525028"/>
              <a:gd name="connsiteX7" fmla="*/ 0 w 4786229"/>
              <a:gd name="connsiteY7" fmla="*/ 472525 h 525028"/>
              <a:gd name="connsiteX8" fmla="*/ 0 w 4786229"/>
              <a:gd name="connsiteY8" fmla="*/ 52503 h 5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229" h="525028">
                <a:moveTo>
                  <a:pt x="0" y="52503"/>
                </a:moveTo>
                <a:cubicBezTo>
                  <a:pt x="0" y="23506"/>
                  <a:pt x="23506" y="0"/>
                  <a:pt x="52503" y="0"/>
                </a:cubicBezTo>
                <a:lnTo>
                  <a:pt x="4733726" y="0"/>
                </a:lnTo>
                <a:cubicBezTo>
                  <a:pt x="4762723" y="0"/>
                  <a:pt x="4786229" y="23506"/>
                  <a:pt x="4786229" y="52503"/>
                </a:cubicBezTo>
                <a:lnTo>
                  <a:pt x="4786229" y="472525"/>
                </a:lnTo>
                <a:cubicBezTo>
                  <a:pt x="4786229" y="501522"/>
                  <a:pt x="4762723" y="525028"/>
                  <a:pt x="4733726" y="525028"/>
                </a:cubicBezTo>
                <a:lnTo>
                  <a:pt x="52503" y="525028"/>
                </a:lnTo>
                <a:cubicBezTo>
                  <a:pt x="23506" y="525028"/>
                  <a:pt x="0" y="501522"/>
                  <a:pt x="0" y="472525"/>
                </a:cubicBezTo>
                <a:lnTo>
                  <a:pt x="0" y="5250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8078" tIns="28078" rIns="28078" bIns="28078"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phát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minh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cờ</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ngờ</a:t>
            </a:r>
            <a:r>
              <a:rPr lang="en-US" sz="2000" kern="1200" dirty="0">
                <a:latin typeface="Times New Roman" panose="02020603050405020304" pitchFamily="18" charset="0"/>
                <a:cs typeface="Times New Roman" panose="02020603050405020304" pitchFamily="18" charset="0"/>
              </a:rPr>
              <a:t>"</a:t>
            </a:r>
          </a:p>
        </p:txBody>
      </p:sp>
      <p:sp>
        <p:nvSpPr>
          <p:cNvPr id="26" name="Freeform 25">
            <a:extLst>
              <a:ext uri="{FF2B5EF4-FFF2-40B4-BE49-F238E27FC236}">
                <a16:creationId xmlns:a16="http://schemas.microsoft.com/office/drawing/2014/main" id="{C790295B-DE11-7542-A99E-DCACE37F2B59}"/>
              </a:ext>
            </a:extLst>
          </p:cNvPr>
          <p:cNvSpPr/>
          <p:nvPr/>
        </p:nvSpPr>
        <p:spPr>
          <a:xfrm rot="2636038">
            <a:off x="5140747" y="5585442"/>
            <a:ext cx="2350022" cy="30863"/>
          </a:xfrm>
          <a:custGeom>
            <a:avLst/>
            <a:gdLst>
              <a:gd name="connsiteX0" fmla="*/ 0 w 2350022"/>
              <a:gd name="connsiteY0" fmla="*/ 15431 h 30863"/>
              <a:gd name="connsiteX1" fmla="*/ 2350022 w 2350022"/>
              <a:gd name="connsiteY1" fmla="*/ 15431 h 30863"/>
            </a:gdLst>
            <a:ahLst/>
            <a:cxnLst>
              <a:cxn ang="0">
                <a:pos x="connsiteX0" y="connsiteY0"/>
              </a:cxn>
              <a:cxn ang="0">
                <a:pos x="connsiteX1" y="connsiteY1"/>
              </a:cxn>
            </a:cxnLst>
            <a:rect l="l" t="t" r="r" b="b"/>
            <a:pathLst>
              <a:path w="2350022" h="30863">
                <a:moveTo>
                  <a:pt x="0" y="15431"/>
                </a:moveTo>
                <a:lnTo>
                  <a:pt x="2350022" y="15431"/>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1128961" tIns="-43319" rIns="1128959" bIns="-4332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27" name="Freeform 26">
            <a:extLst>
              <a:ext uri="{FF2B5EF4-FFF2-40B4-BE49-F238E27FC236}">
                <a16:creationId xmlns:a16="http://schemas.microsoft.com/office/drawing/2014/main" id="{EE5ED3C5-242D-E942-BD26-5715462AEFD9}"/>
              </a:ext>
            </a:extLst>
          </p:cNvPr>
          <p:cNvSpPr/>
          <p:nvPr/>
        </p:nvSpPr>
        <p:spPr>
          <a:xfrm>
            <a:off x="7161930" y="6153616"/>
            <a:ext cx="4786229" cy="525028"/>
          </a:xfrm>
          <a:custGeom>
            <a:avLst/>
            <a:gdLst>
              <a:gd name="connsiteX0" fmla="*/ 0 w 4786229"/>
              <a:gd name="connsiteY0" fmla="*/ 52503 h 525028"/>
              <a:gd name="connsiteX1" fmla="*/ 52503 w 4786229"/>
              <a:gd name="connsiteY1" fmla="*/ 0 h 525028"/>
              <a:gd name="connsiteX2" fmla="*/ 4733726 w 4786229"/>
              <a:gd name="connsiteY2" fmla="*/ 0 h 525028"/>
              <a:gd name="connsiteX3" fmla="*/ 4786229 w 4786229"/>
              <a:gd name="connsiteY3" fmla="*/ 52503 h 525028"/>
              <a:gd name="connsiteX4" fmla="*/ 4786229 w 4786229"/>
              <a:gd name="connsiteY4" fmla="*/ 472525 h 525028"/>
              <a:gd name="connsiteX5" fmla="*/ 4733726 w 4786229"/>
              <a:gd name="connsiteY5" fmla="*/ 525028 h 525028"/>
              <a:gd name="connsiteX6" fmla="*/ 52503 w 4786229"/>
              <a:gd name="connsiteY6" fmla="*/ 525028 h 525028"/>
              <a:gd name="connsiteX7" fmla="*/ 0 w 4786229"/>
              <a:gd name="connsiteY7" fmla="*/ 472525 h 525028"/>
              <a:gd name="connsiteX8" fmla="*/ 0 w 4786229"/>
              <a:gd name="connsiteY8" fmla="*/ 52503 h 5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229" h="525028">
                <a:moveTo>
                  <a:pt x="0" y="52503"/>
                </a:moveTo>
                <a:cubicBezTo>
                  <a:pt x="0" y="23506"/>
                  <a:pt x="23506" y="0"/>
                  <a:pt x="52503" y="0"/>
                </a:cubicBezTo>
                <a:lnTo>
                  <a:pt x="4733726" y="0"/>
                </a:lnTo>
                <a:cubicBezTo>
                  <a:pt x="4762723" y="0"/>
                  <a:pt x="4786229" y="23506"/>
                  <a:pt x="4786229" y="52503"/>
                </a:cubicBezTo>
                <a:lnTo>
                  <a:pt x="4786229" y="472525"/>
                </a:lnTo>
                <a:cubicBezTo>
                  <a:pt x="4786229" y="501522"/>
                  <a:pt x="4762723" y="525028"/>
                  <a:pt x="4733726" y="525028"/>
                </a:cubicBezTo>
                <a:lnTo>
                  <a:pt x="52503" y="525028"/>
                </a:lnTo>
                <a:cubicBezTo>
                  <a:pt x="23506" y="525028"/>
                  <a:pt x="0" y="501522"/>
                  <a:pt x="0" y="472525"/>
                </a:cubicBezTo>
                <a:lnTo>
                  <a:pt x="0" y="5250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8078" tIns="28078" rIns="28078" bIns="28078"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Giờ</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Đất</a:t>
            </a:r>
            <a:endParaRPr lang="en-US" sz="2000" kern="1200" dirty="0">
              <a:latin typeface="Times New Roman" panose="02020603050405020304" pitchFamily="18" charset="0"/>
              <a:cs typeface="Times New Roman" panose="02020603050405020304" pitchFamily="18" charset="0"/>
            </a:endParaRPr>
          </a:p>
        </p:txBody>
      </p:sp>
      <p:pic>
        <p:nvPicPr>
          <p:cNvPr id="29" name="Picture 28" descr="A picture containing text, aircraft&#10;&#10;Description automatically generated">
            <a:extLst>
              <a:ext uri="{FF2B5EF4-FFF2-40B4-BE49-F238E27FC236}">
                <a16:creationId xmlns:a16="http://schemas.microsoft.com/office/drawing/2014/main" id="{C4A43834-6E80-6C48-8182-767F0CF68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48" y="4107308"/>
            <a:ext cx="3429458" cy="3429458"/>
          </a:xfrm>
          <a:prstGeom prst="rect">
            <a:avLst/>
          </a:prstGeom>
        </p:spPr>
      </p:pic>
      <p:pic>
        <p:nvPicPr>
          <p:cNvPr id="30" name="Picture 29" descr="Logo&#10;&#10;Description automatically generated">
            <a:extLst>
              <a:ext uri="{FF2B5EF4-FFF2-40B4-BE49-F238E27FC236}">
                <a16:creationId xmlns:a16="http://schemas.microsoft.com/office/drawing/2014/main" id="{D3DBCB23-90EE-854D-900E-ACDD298973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0531" y="-105089"/>
            <a:ext cx="699248" cy="633985"/>
          </a:xfrm>
          <a:prstGeom prst="rect">
            <a:avLst/>
          </a:prstGeom>
        </p:spPr>
      </p:pic>
      <p:pic>
        <p:nvPicPr>
          <p:cNvPr id="31" name="Picture 30" descr="Logo&#10;&#10;Description automatically generated">
            <a:extLst>
              <a:ext uri="{FF2B5EF4-FFF2-40B4-BE49-F238E27FC236}">
                <a16:creationId xmlns:a16="http://schemas.microsoft.com/office/drawing/2014/main" id="{8F2CB142-A843-7C49-AAB9-26F1B7140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3619" y="1281014"/>
            <a:ext cx="699248" cy="633985"/>
          </a:xfrm>
          <a:prstGeom prst="rect">
            <a:avLst/>
          </a:prstGeom>
        </p:spPr>
      </p:pic>
      <p:pic>
        <p:nvPicPr>
          <p:cNvPr id="32" name="Picture 31" descr="Logo&#10;&#10;Description automatically generated">
            <a:extLst>
              <a:ext uri="{FF2B5EF4-FFF2-40B4-BE49-F238E27FC236}">
                <a16:creationId xmlns:a16="http://schemas.microsoft.com/office/drawing/2014/main" id="{7D965FC7-5DE0-CA4D-B262-88C9F25B39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003" y="3910413"/>
            <a:ext cx="699248" cy="633985"/>
          </a:xfrm>
          <a:prstGeom prst="rect">
            <a:avLst/>
          </a:prstGeom>
        </p:spPr>
      </p:pic>
    </p:spTree>
    <p:extLst>
      <p:ext uri="{BB962C8B-B14F-4D97-AF65-F5344CB8AC3E}">
        <p14:creationId xmlns:p14="http://schemas.microsoft.com/office/powerpoint/2010/main" val="33698325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checkerboard(across)">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heckerboard(across)">
                                      <p:cBhvr>
                                        <p:cTn id="41" dur="500"/>
                                        <p:tgtEl>
                                          <p:spTgt spid="14"/>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heckerboard(across)">
                                      <p:cBhvr>
                                        <p:cTn id="44" dur="500"/>
                                        <p:tgtEl>
                                          <p:spTgt spid="15"/>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heckerboard(across)">
                                      <p:cBhvr>
                                        <p:cTn id="47" dur="500"/>
                                        <p:tgtEl>
                                          <p:spTgt spid="16"/>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heckerboard(across)">
                                      <p:cBhvr>
                                        <p:cTn id="50" dur="500"/>
                                        <p:tgtEl>
                                          <p:spTgt spid="18"/>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checkerboard(across)">
                                      <p:cBhvr>
                                        <p:cTn id="53" dur="500"/>
                                        <p:tgtEl>
                                          <p:spTgt spid="20"/>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checkerboard(across)">
                                      <p:cBhvr>
                                        <p:cTn id="59" dur="500"/>
                                        <p:tgtEl>
                                          <p:spTgt spid="24"/>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checkerboard(across)">
                                      <p:cBhvr>
                                        <p:cTn id="62" dur="500"/>
                                        <p:tgtEl>
                                          <p:spTgt spid="26"/>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checkerboard(across)">
                                      <p:cBhvr>
                                        <p:cTn id="65" dur="500"/>
                                        <p:tgtEl>
                                          <p:spTgt spid="27"/>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checkerboard(across)">
                                      <p:cBhvr>
                                        <p:cTn id="68" dur="500"/>
                                        <p:tgtEl>
                                          <p:spTgt spid="25"/>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checkerboard(across)">
                                      <p:cBhvr>
                                        <p:cTn id="71" dur="500"/>
                                        <p:tgtEl>
                                          <p:spTgt spid="23"/>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heckerboard(across)">
                                      <p:cBhvr>
                                        <p:cTn id="74" dur="500"/>
                                        <p:tgtEl>
                                          <p:spTgt spid="21"/>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checkerboard(across)">
                                      <p:cBhvr>
                                        <p:cTn id="77" dur="500"/>
                                        <p:tgtEl>
                                          <p:spTgt spid="19"/>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checkerboard(across)">
                                      <p:cBhvr>
                                        <p:cTn id="80" dur="500"/>
                                        <p:tgtEl>
                                          <p:spTgt spid="17"/>
                                        </p:tgtEl>
                                      </p:cBhvr>
                                    </p:animEffect>
                                  </p:childTnLst>
                                </p:cTn>
                              </p:par>
                              <p:par>
                                <p:cTn id="81" presetID="5" presetClass="entr" presetSubtype="1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checkerboard(across)">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4857536" y="1083969"/>
            <a:ext cx="6489843" cy="1092607"/>
          </a:xfrm>
          <a:prstGeom prst="rect">
            <a:avLst/>
          </a:prstGeom>
          <a:noFill/>
        </p:spPr>
        <p:txBody>
          <a:bodyPr wrap="square" rtlCol="0">
            <a:spAutoFit/>
          </a:bodyPr>
          <a:lstStyle/>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I.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Học</a:t>
            </a: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65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đọc</a:t>
            </a:r>
            <a:endParaRPr lang="vi-VN"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7" name="文本框 5">
            <a:extLst>
              <a:ext uri="{FF2B5EF4-FFF2-40B4-BE49-F238E27FC236}">
                <a16:creationId xmlns:a16="http://schemas.microsoft.com/office/drawing/2014/main" id="{9107342A-7CD2-874F-A1CE-06DB7DBF5091}"/>
              </a:ext>
            </a:extLst>
          </p:cNvPr>
          <p:cNvSpPr txBox="1"/>
          <p:nvPr/>
        </p:nvSpPr>
        <p:spPr>
          <a:xfrm>
            <a:off x="4084848" y="2376257"/>
            <a:ext cx="7679904" cy="2092881"/>
          </a:xfrm>
          <a:prstGeom prst="rect">
            <a:avLst/>
          </a:prstGeom>
          <a:noFill/>
        </p:spPr>
        <p:txBody>
          <a:bodyPr wrap="square" rtlCol="0">
            <a:spAutoFit/>
          </a:bodyPr>
          <a:lstStyle/>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06. </a:t>
            </a:r>
          </a:p>
          <a:p>
            <a:pPr algn="ctr"/>
            <a:r>
              <a:rPr lang="vi-VN" altLang="zh-CN"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Rèn luyện tiếng Việt</a:t>
            </a:r>
            <a:endParaRPr lang="zh-CN" altLang="en-US" sz="6500" b="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500067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4E4A9B47-4DC4-2741-BF4D-74F4148134DE}"/>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sp>
        <p:nvSpPr>
          <p:cNvPr id="9" name="Freeform 8">
            <a:extLst>
              <a:ext uri="{FF2B5EF4-FFF2-40B4-BE49-F238E27FC236}">
                <a16:creationId xmlns:a16="http://schemas.microsoft.com/office/drawing/2014/main" id="{F48FC5DC-A58F-A145-B49E-A826E7CD9675}"/>
              </a:ext>
            </a:extLst>
          </p:cNvPr>
          <p:cNvSpPr/>
          <p:nvPr/>
        </p:nvSpPr>
        <p:spPr>
          <a:xfrm>
            <a:off x="222881" y="2318350"/>
            <a:ext cx="3091115" cy="1545557"/>
          </a:xfrm>
          <a:custGeom>
            <a:avLst/>
            <a:gdLst>
              <a:gd name="connsiteX0" fmla="*/ 0 w 3091115"/>
              <a:gd name="connsiteY0" fmla="*/ 154556 h 1545557"/>
              <a:gd name="connsiteX1" fmla="*/ 154556 w 3091115"/>
              <a:gd name="connsiteY1" fmla="*/ 0 h 1545557"/>
              <a:gd name="connsiteX2" fmla="*/ 2936559 w 3091115"/>
              <a:gd name="connsiteY2" fmla="*/ 0 h 1545557"/>
              <a:gd name="connsiteX3" fmla="*/ 3091115 w 3091115"/>
              <a:gd name="connsiteY3" fmla="*/ 154556 h 1545557"/>
              <a:gd name="connsiteX4" fmla="*/ 3091115 w 3091115"/>
              <a:gd name="connsiteY4" fmla="*/ 1391001 h 1545557"/>
              <a:gd name="connsiteX5" fmla="*/ 2936559 w 3091115"/>
              <a:gd name="connsiteY5" fmla="*/ 1545557 h 1545557"/>
              <a:gd name="connsiteX6" fmla="*/ 154556 w 3091115"/>
              <a:gd name="connsiteY6" fmla="*/ 1545557 h 1545557"/>
              <a:gd name="connsiteX7" fmla="*/ 0 w 3091115"/>
              <a:gd name="connsiteY7" fmla="*/ 1391001 h 1545557"/>
              <a:gd name="connsiteX8" fmla="*/ 0 w 3091115"/>
              <a:gd name="connsiteY8" fmla="*/ 154556 h 154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115" h="1545557">
                <a:moveTo>
                  <a:pt x="0" y="154556"/>
                </a:moveTo>
                <a:cubicBezTo>
                  <a:pt x="0" y="69197"/>
                  <a:pt x="69197" y="0"/>
                  <a:pt x="154556" y="0"/>
                </a:cubicBezTo>
                <a:lnTo>
                  <a:pt x="2936559" y="0"/>
                </a:lnTo>
                <a:cubicBezTo>
                  <a:pt x="3021918" y="0"/>
                  <a:pt x="3091115" y="69197"/>
                  <a:pt x="3091115" y="154556"/>
                </a:cubicBezTo>
                <a:lnTo>
                  <a:pt x="3091115" y="1391001"/>
                </a:lnTo>
                <a:cubicBezTo>
                  <a:pt x="3091115" y="1476360"/>
                  <a:pt x="3021918" y="1545557"/>
                  <a:pt x="2936559" y="1545557"/>
                </a:cubicBezTo>
                <a:lnTo>
                  <a:pt x="154556" y="1545557"/>
                </a:lnTo>
                <a:cubicBezTo>
                  <a:pt x="69197" y="1545557"/>
                  <a:pt x="0" y="1476360"/>
                  <a:pt x="0" y="1391001"/>
                </a:cubicBezTo>
                <a:lnTo>
                  <a:pt x="0" y="15455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63048" tIns="63048" rIns="63048" bIns="63048"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Việt</a:t>
            </a:r>
            <a:endParaRPr lang="en-US" sz="2800" kern="1200" dirty="0">
              <a:latin typeface="Times New Roman" panose="02020603050405020304" pitchFamily="18" charset="0"/>
              <a:cs typeface="Times New Roman" panose="02020603050405020304" pitchFamily="18" charset="0"/>
            </a:endParaRPr>
          </a:p>
        </p:txBody>
      </p:sp>
      <p:sp>
        <p:nvSpPr>
          <p:cNvPr id="10" name="Freeform 9">
            <a:extLst>
              <a:ext uri="{FF2B5EF4-FFF2-40B4-BE49-F238E27FC236}">
                <a16:creationId xmlns:a16="http://schemas.microsoft.com/office/drawing/2014/main" id="{25C64AD5-4109-4F43-8370-46E916E6E0D1}"/>
              </a:ext>
            </a:extLst>
          </p:cNvPr>
          <p:cNvSpPr/>
          <p:nvPr/>
        </p:nvSpPr>
        <p:spPr>
          <a:xfrm rot="19097974">
            <a:off x="3104204" y="2520021"/>
            <a:ext cx="1656029" cy="40565"/>
          </a:xfrm>
          <a:custGeom>
            <a:avLst/>
            <a:gdLst>
              <a:gd name="connsiteX0" fmla="*/ 0 w 1656029"/>
              <a:gd name="connsiteY0" fmla="*/ 20282 h 40565"/>
              <a:gd name="connsiteX1" fmla="*/ 1656029 w 1656029"/>
              <a:gd name="connsiteY1" fmla="*/ 20282 h 40565"/>
            </a:gdLst>
            <a:ahLst/>
            <a:cxnLst>
              <a:cxn ang="0">
                <a:pos x="connsiteX0" y="connsiteY0"/>
              </a:cxn>
              <a:cxn ang="0">
                <a:pos x="connsiteX1" y="connsiteY1"/>
              </a:cxn>
            </a:cxnLst>
            <a:rect l="l" t="t" r="r" b="b"/>
            <a:pathLst>
              <a:path w="1656029" h="40565">
                <a:moveTo>
                  <a:pt x="0" y="20282"/>
                </a:moveTo>
                <a:lnTo>
                  <a:pt x="1656029" y="20282"/>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799313" tIns="-21118" rIns="799314" bIns="-21119"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11" name="Freeform 10">
            <a:extLst>
              <a:ext uri="{FF2B5EF4-FFF2-40B4-BE49-F238E27FC236}">
                <a16:creationId xmlns:a16="http://schemas.microsoft.com/office/drawing/2014/main" id="{0A34AA77-E018-B34C-A0E9-4E948EF1DAA6}"/>
              </a:ext>
            </a:extLst>
          </p:cNvPr>
          <p:cNvSpPr/>
          <p:nvPr/>
        </p:nvSpPr>
        <p:spPr>
          <a:xfrm>
            <a:off x="4550442" y="1216700"/>
            <a:ext cx="3091115" cy="1545557"/>
          </a:xfrm>
          <a:custGeom>
            <a:avLst/>
            <a:gdLst>
              <a:gd name="connsiteX0" fmla="*/ 0 w 3091115"/>
              <a:gd name="connsiteY0" fmla="*/ 154556 h 1545557"/>
              <a:gd name="connsiteX1" fmla="*/ 154556 w 3091115"/>
              <a:gd name="connsiteY1" fmla="*/ 0 h 1545557"/>
              <a:gd name="connsiteX2" fmla="*/ 2936559 w 3091115"/>
              <a:gd name="connsiteY2" fmla="*/ 0 h 1545557"/>
              <a:gd name="connsiteX3" fmla="*/ 3091115 w 3091115"/>
              <a:gd name="connsiteY3" fmla="*/ 154556 h 1545557"/>
              <a:gd name="connsiteX4" fmla="*/ 3091115 w 3091115"/>
              <a:gd name="connsiteY4" fmla="*/ 1391001 h 1545557"/>
              <a:gd name="connsiteX5" fmla="*/ 2936559 w 3091115"/>
              <a:gd name="connsiteY5" fmla="*/ 1545557 h 1545557"/>
              <a:gd name="connsiteX6" fmla="*/ 154556 w 3091115"/>
              <a:gd name="connsiteY6" fmla="*/ 1545557 h 1545557"/>
              <a:gd name="connsiteX7" fmla="*/ 0 w 3091115"/>
              <a:gd name="connsiteY7" fmla="*/ 1391001 h 1545557"/>
              <a:gd name="connsiteX8" fmla="*/ 0 w 3091115"/>
              <a:gd name="connsiteY8" fmla="*/ 154556 h 154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115" h="1545557">
                <a:moveTo>
                  <a:pt x="0" y="154556"/>
                </a:moveTo>
                <a:cubicBezTo>
                  <a:pt x="0" y="69197"/>
                  <a:pt x="69197" y="0"/>
                  <a:pt x="154556" y="0"/>
                </a:cubicBezTo>
                <a:lnTo>
                  <a:pt x="2936559" y="0"/>
                </a:lnTo>
                <a:cubicBezTo>
                  <a:pt x="3021918" y="0"/>
                  <a:pt x="3091115" y="69197"/>
                  <a:pt x="3091115" y="154556"/>
                </a:cubicBezTo>
                <a:lnTo>
                  <a:pt x="3091115" y="1391001"/>
                </a:lnTo>
                <a:cubicBezTo>
                  <a:pt x="3091115" y="1476360"/>
                  <a:pt x="3021918" y="1545557"/>
                  <a:pt x="2936559" y="1545557"/>
                </a:cubicBezTo>
                <a:lnTo>
                  <a:pt x="154556" y="1545557"/>
                </a:lnTo>
                <a:cubicBezTo>
                  <a:pt x="69197" y="1545557"/>
                  <a:pt x="0" y="1476360"/>
                  <a:pt x="0" y="1391001"/>
                </a:cubicBezTo>
                <a:lnTo>
                  <a:pt x="0" y="15455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63048" tIns="63048" rIns="63048" bIns="63048"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ngữ</a:t>
            </a:r>
            <a:endParaRPr lang="en-US" sz="2800" kern="1200" dirty="0">
              <a:latin typeface="Times New Roman" panose="02020603050405020304" pitchFamily="18" charset="0"/>
              <a:cs typeface="Times New Roman" panose="02020603050405020304" pitchFamily="18" charset="0"/>
            </a:endParaRPr>
          </a:p>
        </p:txBody>
      </p:sp>
      <p:sp>
        <p:nvSpPr>
          <p:cNvPr id="12" name="Freeform 11">
            <a:extLst>
              <a:ext uri="{FF2B5EF4-FFF2-40B4-BE49-F238E27FC236}">
                <a16:creationId xmlns:a16="http://schemas.microsoft.com/office/drawing/2014/main" id="{EAC6A25F-0E35-7E4A-9B61-AA227F9EC47E}"/>
              </a:ext>
            </a:extLst>
          </p:cNvPr>
          <p:cNvSpPr/>
          <p:nvPr/>
        </p:nvSpPr>
        <p:spPr>
          <a:xfrm rot="2142401">
            <a:off x="3170875" y="3515194"/>
            <a:ext cx="1522687" cy="40565"/>
          </a:xfrm>
          <a:custGeom>
            <a:avLst/>
            <a:gdLst>
              <a:gd name="connsiteX0" fmla="*/ 0 w 1522687"/>
              <a:gd name="connsiteY0" fmla="*/ 20282 h 40565"/>
              <a:gd name="connsiteX1" fmla="*/ 1522687 w 1522687"/>
              <a:gd name="connsiteY1" fmla="*/ 20282 h 40565"/>
            </a:gdLst>
            <a:ahLst/>
            <a:cxnLst>
              <a:cxn ang="0">
                <a:pos x="connsiteX0" y="connsiteY0"/>
              </a:cxn>
              <a:cxn ang="0">
                <a:pos x="connsiteX1" y="connsiteY1"/>
              </a:cxn>
            </a:cxnLst>
            <a:rect l="l" t="t" r="r" b="b"/>
            <a:pathLst>
              <a:path w="1522687" h="40565">
                <a:moveTo>
                  <a:pt x="0" y="20282"/>
                </a:moveTo>
                <a:lnTo>
                  <a:pt x="1522687" y="20282"/>
                </a:lnTo>
              </a:path>
            </a:pathLst>
          </a:custGeom>
          <a:noFill/>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735977" tIns="-17785" rIns="735975" bIns="-17785"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03441CA5-31A7-4546-A322-1E6E5B3BF91A}"/>
              </a:ext>
            </a:extLst>
          </p:cNvPr>
          <p:cNvSpPr/>
          <p:nvPr/>
        </p:nvSpPr>
        <p:spPr>
          <a:xfrm>
            <a:off x="4550442" y="2994091"/>
            <a:ext cx="3091115" cy="1971466"/>
          </a:xfrm>
          <a:custGeom>
            <a:avLst/>
            <a:gdLst>
              <a:gd name="connsiteX0" fmla="*/ 0 w 3091115"/>
              <a:gd name="connsiteY0" fmla="*/ 197147 h 1971466"/>
              <a:gd name="connsiteX1" fmla="*/ 197147 w 3091115"/>
              <a:gd name="connsiteY1" fmla="*/ 0 h 1971466"/>
              <a:gd name="connsiteX2" fmla="*/ 2893968 w 3091115"/>
              <a:gd name="connsiteY2" fmla="*/ 0 h 1971466"/>
              <a:gd name="connsiteX3" fmla="*/ 3091115 w 3091115"/>
              <a:gd name="connsiteY3" fmla="*/ 197147 h 1971466"/>
              <a:gd name="connsiteX4" fmla="*/ 3091115 w 3091115"/>
              <a:gd name="connsiteY4" fmla="*/ 1774319 h 1971466"/>
              <a:gd name="connsiteX5" fmla="*/ 2893968 w 3091115"/>
              <a:gd name="connsiteY5" fmla="*/ 1971466 h 1971466"/>
              <a:gd name="connsiteX6" fmla="*/ 197147 w 3091115"/>
              <a:gd name="connsiteY6" fmla="*/ 1971466 h 1971466"/>
              <a:gd name="connsiteX7" fmla="*/ 0 w 3091115"/>
              <a:gd name="connsiteY7" fmla="*/ 1774319 h 1971466"/>
              <a:gd name="connsiteX8" fmla="*/ 0 w 3091115"/>
              <a:gd name="connsiteY8" fmla="*/ 197147 h 197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115" h="1971466">
                <a:moveTo>
                  <a:pt x="0" y="197147"/>
                </a:moveTo>
                <a:cubicBezTo>
                  <a:pt x="0" y="88266"/>
                  <a:pt x="88266" y="0"/>
                  <a:pt x="197147" y="0"/>
                </a:cubicBezTo>
                <a:lnTo>
                  <a:pt x="2893968" y="0"/>
                </a:lnTo>
                <a:cubicBezTo>
                  <a:pt x="3002849" y="0"/>
                  <a:pt x="3091115" y="88266"/>
                  <a:pt x="3091115" y="197147"/>
                </a:cubicBezTo>
                <a:lnTo>
                  <a:pt x="3091115" y="1774319"/>
                </a:lnTo>
                <a:cubicBezTo>
                  <a:pt x="3091115" y="1883200"/>
                  <a:pt x="3002849" y="1971466"/>
                  <a:pt x="2893968" y="1971466"/>
                </a:cubicBezTo>
                <a:lnTo>
                  <a:pt x="197147" y="1971466"/>
                </a:lnTo>
                <a:cubicBezTo>
                  <a:pt x="88266" y="1971466"/>
                  <a:pt x="0" y="1883200"/>
                  <a:pt x="0" y="1774319"/>
                </a:cubicBezTo>
                <a:lnTo>
                  <a:pt x="0" y="19714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75522" tIns="75522" rIns="75522" bIns="75522"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Việt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rèn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nghe</a:t>
            </a:r>
            <a:endParaRPr lang="en-US" sz="2800" kern="1200" dirty="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E613EB2F-8875-4042-AEFE-8810A2400125}"/>
              </a:ext>
            </a:extLst>
          </p:cNvPr>
          <p:cNvSpPr/>
          <p:nvPr/>
        </p:nvSpPr>
        <p:spPr>
          <a:xfrm rot="19457599">
            <a:off x="7498436" y="3515194"/>
            <a:ext cx="1522687" cy="40565"/>
          </a:xfrm>
          <a:custGeom>
            <a:avLst/>
            <a:gdLst>
              <a:gd name="connsiteX0" fmla="*/ 0 w 1522687"/>
              <a:gd name="connsiteY0" fmla="*/ 20282 h 40565"/>
              <a:gd name="connsiteX1" fmla="*/ 1522687 w 1522687"/>
              <a:gd name="connsiteY1" fmla="*/ 20282 h 40565"/>
            </a:gdLst>
            <a:ahLst/>
            <a:cxnLst>
              <a:cxn ang="0">
                <a:pos x="connsiteX0" y="connsiteY0"/>
              </a:cxn>
              <a:cxn ang="0">
                <a:pos x="connsiteX1" y="connsiteY1"/>
              </a:cxn>
            </a:cxnLst>
            <a:rect l="l" t="t" r="r" b="b"/>
            <a:pathLst>
              <a:path w="1522687" h="40565">
                <a:moveTo>
                  <a:pt x="0" y="20282"/>
                </a:moveTo>
                <a:lnTo>
                  <a:pt x="1522687" y="20282"/>
                </a:lnTo>
              </a:path>
            </a:pathLst>
          </a:custGeom>
          <a:noFill/>
          <a:scene3d>
            <a:camera prst="orthographicFront"/>
            <a:lightRig rig="flat" dir="t"/>
          </a:scene3d>
          <a:sp3d prstMaterial="matte"/>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735976" tIns="-17784" rIns="735976" bIns="-17786"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597C2B7A-3E11-8445-89D5-B4C2FC7E9201}"/>
              </a:ext>
            </a:extLst>
          </p:cNvPr>
          <p:cNvSpPr/>
          <p:nvPr/>
        </p:nvSpPr>
        <p:spPr>
          <a:xfrm>
            <a:off x="8878003" y="2318350"/>
            <a:ext cx="3091115" cy="1545557"/>
          </a:xfrm>
          <a:custGeom>
            <a:avLst/>
            <a:gdLst>
              <a:gd name="connsiteX0" fmla="*/ 0 w 3091115"/>
              <a:gd name="connsiteY0" fmla="*/ 154556 h 1545557"/>
              <a:gd name="connsiteX1" fmla="*/ 154556 w 3091115"/>
              <a:gd name="connsiteY1" fmla="*/ 0 h 1545557"/>
              <a:gd name="connsiteX2" fmla="*/ 2936559 w 3091115"/>
              <a:gd name="connsiteY2" fmla="*/ 0 h 1545557"/>
              <a:gd name="connsiteX3" fmla="*/ 3091115 w 3091115"/>
              <a:gd name="connsiteY3" fmla="*/ 154556 h 1545557"/>
              <a:gd name="connsiteX4" fmla="*/ 3091115 w 3091115"/>
              <a:gd name="connsiteY4" fmla="*/ 1391001 h 1545557"/>
              <a:gd name="connsiteX5" fmla="*/ 2936559 w 3091115"/>
              <a:gd name="connsiteY5" fmla="*/ 1545557 h 1545557"/>
              <a:gd name="connsiteX6" fmla="*/ 154556 w 3091115"/>
              <a:gd name="connsiteY6" fmla="*/ 1545557 h 1545557"/>
              <a:gd name="connsiteX7" fmla="*/ 0 w 3091115"/>
              <a:gd name="connsiteY7" fmla="*/ 1391001 h 1545557"/>
              <a:gd name="connsiteX8" fmla="*/ 0 w 3091115"/>
              <a:gd name="connsiteY8" fmla="*/ 154556 h 154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115" h="1545557">
                <a:moveTo>
                  <a:pt x="0" y="154556"/>
                </a:moveTo>
                <a:cubicBezTo>
                  <a:pt x="0" y="69197"/>
                  <a:pt x="69197" y="0"/>
                  <a:pt x="154556" y="0"/>
                </a:cubicBezTo>
                <a:lnTo>
                  <a:pt x="2936559" y="0"/>
                </a:lnTo>
                <a:cubicBezTo>
                  <a:pt x="3021918" y="0"/>
                  <a:pt x="3091115" y="69197"/>
                  <a:pt x="3091115" y="154556"/>
                </a:cubicBezTo>
                <a:lnTo>
                  <a:pt x="3091115" y="1391001"/>
                </a:lnTo>
                <a:cubicBezTo>
                  <a:pt x="3091115" y="1476360"/>
                  <a:pt x="3021918" y="1545557"/>
                  <a:pt x="2936559" y="1545557"/>
                </a:cubicBezTo>
                <a:lnTo>
                  <a:pt x="154556" y="1545557"/>
                </a:lnTo>
                <a:cubicBezTo>
                  <a:pt x="69197" y="1545557"/>
                  <a:pt x="0" y="1476360"/>
                  <a:pt x="0" y="1391001"/>
                </a:cubicBezTo>
                <a:lnTo>
                  <a:pt x="0" y="15455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048" tIns="63048" rIns="63048" bIns="63048"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VD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TV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a:t>
            </a:r>
          </a:p>
        </p:txBody>
      </p:sp>
      <p:sp>
        <p:nvSpPr>
          <p:cNvPr id="16" name="Freeform 15">
            <a:extLst>
              <a:ext uri="{FF2B5EF4-FFF2-40B4-BE49-F238E27FC236}">
                <a16:creationId xmlns:a16="http://schemas.microsoft.com/office/drawing/2014/main" id="{0267B687-3B81-4942-84DD-69469FF81DAC}"/>
              </a:ext>
            </a:extLst>
          </p:cNvPr>
          <p:cNvSpPr/>
          <p:nvPr/>
        </p:nvSpPr>
        <p:spPr>
          <a:xfrm rot="2142401">
            <a:off x="7498436" y="4403890"/>
            <a:ext cx="1522687" cy="40565"/>
          </a:xfrm>
          <a:custGeom>
            <a:avLst/>
            <a:gdLst>
              <a:gd name="connsiteX0" fmla="*/ 0 w 1522687"/>
              <a:gd name="connsiteY0" fmla="*/ 20282 h 40565"/>
              <a:gd name="connsiteX1" fmla="*/ 1522687 w 1522687"/>
              <a:gd name="connsiteY1" fmla="*/ 20282 h 40565"/>
            </a:gdLst>
            <a:ahLst/>
            <a:cxnLst>
              <a:cxn ang="0">
                <a:pos x="connsiteX0" y="connsiteY0"/>
              </a:cxn>
              <a:cxn ang="0">
                <a:pos x="connsiteX1" y="connsiteY1"/>
              </a:cxn>
            </a:cxnLst>
            <a:rect l="l" t="t" r="r" b="b"/>
            <a:pathLst>
              <a:path w="1522687" h="40565">
                <a:moveTo>
                  <a:pt x="0" y="20282"/>
                </a:moveTo>
                <a:lnTo>
                  <a:pt x="1522687" y="20282"/>
                </a:lnTo>
              </a:path>
            </a:pathLst>
          </a:custGeom>
          <a:noFill/>
          <a:scene3d>
            <a:camera prst="orthographicFront"/>
            <a:lightRig rig="flat" dir="t"/>
          </a:scene3d>
          <a:sp3d prstMaterial="matte"/>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735976" tIns="-17786" rIns="735976" bIns="-17784" numCol="1" spcCol="1270" anchor="ctr" anchorCtr="0">
            <a:noAutofit/>
          </a:bodyPr>
          <a:lstStyle/>
          <a:p>
            <a:pPr marL="0" lvl="0" indent="0" algn="ctr" defTabSz="1244600">
              <a:lnSpc>
                <a:spcPct val="90000"/>
              </a:lnSpc>
              <a:spcBef>
                <a:spcPct val="0"/>
              </a:spcBef>
              <a:spcAft>
                <a:spcPct val="35000"/>
              </a:spcAft>
              <a:buNone/>
            </a:pPr>
            <a:endParaRPr lang="en-US" sz="2800" kern="1200">
              <a:latin typeface="Times New Roman" panose="02020603050405020304" pitchFamily="18" charset="0"/>
              <a:cs typeface="Times New Roman" panose="02020603050405020304" pitchFamily="18" charset="0"/>
            </a:endParaRPr>
          </a:p>
        </p:txBody>
      </p:sp>
      <p:sp>
        <p:nvSpPr>
          <p:cNvPr id="17" name="Freeform 16">
            <a:extLst>
              <a:ext uri="{FF2B5EF4-FFF2-40B4-BE49-F238E27FC236}">
                <a16:creationId xmlns:a16="http://schemas.microsoft.com/office/drawing/2014/main" id="{CFD75B5E-4B58-E644-AF03-F6107E63F71D}"/>
              </a:ext>
            </a:extLst>
          </p:cNvPr>
          <p:cNvSpPr/>
          <p:nvPr/>
        </p:nvSpPr>
        <p:spPr>
          <a:xfrm>
            <a:off x="8878003" y="4095741"/>
            <a:ext cx="3091115" cy="1545557"/>
          </a:xfrm>
          <a:custGeom>
            <a:avLst/>
            <a:gdLst>
              <a:gd name="connsiteX0" fmla="*/ 0 w 3091115"/>
              <a:gd name="connsiteY0" fmla="*/ 154556 h 1545557"/>
              <a:gd name="connsiteX1" fmla="*/ 154556 w 3091115"/>
              <a:gd name="connsiteY1" fmla="*/ 0 h 1545557"/>
              <a:gd name="connsiteX2" fmla="*/ 2936559 w 3091115"/>
              <a:gd name="connsiteY2" fmla="*/ 0 h 1545557"/>
              <a:gd name="connsiteX3" fmla="*/ 3091115 w 3091115"/>
              <a:gd name="connsiteY3" fmla="*/ 154556 h 1545557"/>
              <a:gd name="connsiteX4" fmla="*/ 3091115 w 3091115"/>
              <a:gd name="connsiteY4" fmla="*/ 1391001 h 1545557"/>
              <a:gd name="connsiteX5" fmla="*/ 2936559 w 3091115"/>
              <a:gd name="connsiteY5" fmla="*/ 1545557 h 1545557"/>
              <a:gd name="connsiteX6" fmla="*/ 154556 w 3091115"/>
              <a:gd name="connsiteY6" fmla="*/ 1545557 h 1545557"/>
              <a:gd name="connsiteX7" fmla="*/ 0 w 3091115"/>
              <a:gd name="connsiteY7" fmla="*/ 1391001 h 1545557"/>
              <a:gd name="connsiteX8" fmla="*/ 0 w 3091115"/>
              <a:gd name="connsiteY8" fmla="*/ 154556 h 154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115" h="1545557">
                <a:moveTo>
                  <a:pt x="0" y="154556"/>
                </a:moveTo>
                <a:cubicBezTo>
                  <a:pt x="0" y="69197"/>
                  <a:pt x="69197" y="0"/>
                  <a:pt x="154556" y="0"/>
                </a:cubicBezTo>
                <a:lnTo>
                  <a:pt x="2936559" y="0"/>
                </a:lnTo>
                <a:cubicBezTo>
                  <a:pt x="3021918" y="0"/>
                  <a:pt x="3091115" y="69197"/>
                  <a:pt x="3091115" y="154556"/>
                </a:cubicBezTo>
                <a:lnTo>
                  <a:pt x="3091115" y="1391001"/>
                </a:lnTo>
                <a:cubicBezTo>
                  <a:pt x="3091115" y="1476360"/>
                  <a:pt x="3021918" y="1545557"/>
                  <a:pt x="2936559" y="1545557"/>
                </a:cubicBezTo>
                <a:lnTo>
                  <a:pt x="154556" y="1545557"/>
                </a:lnTo>
                <a:cubicBezTo>
                  <a:pt x="69197" y="1545557"/>
                  <a:pt x="0" y="1476360"/>
                  <a:pt x="0" y="1391001"/>
                </a:cubicBezTo>
                <a:lnTo>
                  <a:pt x="0" y="15455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3048" tIns="63048" rIns="63048" bIns="63048"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a:latin typeface="Times New Roman" panose="02020603050405020304" pitchFamily="18" charset="0"/>
                <a:cs typeface="Times New Roman" panose="02020603050405020304" pitchFamily="18" charset="0"/>
              </a:rPr>
              <a:t>VD kiến thức TV phục vụ hoạt động tạo lập văn bản.</a:t>
            </a:r>
            <a:endParaRPr lang="en-VN" sz="2800" kern="1200">
              <a:latin typeface="Times New Roman" panose="02020603050405020304" pitchFamily="18" charset="0"/>
              <a:cs typeface="Times New Roman" panose="02020603050405020304" pitchFamily="18" charset="0"/>
            </a:endParaRPr>
          </a:p>
        </p:txBody>
      </p:sp>
      <p:pic>
        <p:nvPicPr>
          <p:cNvPr id="4" name="Picture 3" descr="A picture containing text, stationary, envelope&#10;&#10;Description automatically generated">
            <a:extLst>
              <a:ext uri="{FF2B5EF4-FFF2-40B4-BE49-F238E27FC236}">
                <a16:creationId xmlns:a16="http://schemas.microsoft.com/office/drawing/2014/main" id="{117B829B-A9D5-654F-8008-DAE7AB7A9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4642"/>
            <a:ext cx="1657604" cy="1326083"/>
          </a:xfrm>
          <a:prstGeom prst="rect">
            <a:avLst/>
          </a:prstGeom>
        </p:spPr>
      </p:pic>
      <p:pic>
        <p:nvPicPr>
          <p:cNvPr id="5" name="图片 2">
            <a:extLst>
              <a:ext uri="{FF2B5EF4-FFF2-40B4-BE49-F238E27FC236}">
                <a16:creationId xmlns:a16="http://schemas.microsoft.com/office/drawing/2014/main" id="{63B444BB-2112-F84B-8A1B-49611A588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21664">
            <a:off x="9883035" y="111258"/>
            <a:ext cx="2317315" cy="1706123"/>
          </a:xfrm>
          <a:prstGeom prst="rect">
            <a:avLst/>
          </a:prstGeom>
        </p:spPr>
      </p:pic>
    </p:spTree>
    <p:extLst>
      <p:ext uri="{BB962C8B-B14F-4D97-AF65-F5344CB8AC3E}">
        <p14:creationId xmlns:p14="http://schemas.microsoft.com/office/powerpoint/2010/main" val="1370947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E5D8AD-E80D-4A72-9ACB-A71B8C8CF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58" y="911347"/>
            <a:ext cx="7476759" cy="5035306"/>
          </a:xfrm>
          <a:prstGeom prst="rect">
            <a:avLst/>
          </a:prstGeom>
        </p:spPr>
      </p:pic>
      <p:sp>
        <p:nvSpPr>
          <p:cNvPr id="8" name="TextBox 29">
            <a:extLst>
              <a:ext uri="{FF2B5EF4-FFF2-40B4-BE49-F238E27FC236}">
                <a16:creationId xmlns:a16="http://schemas.microsoft.com/office/drawing/2014/main" id="{86E42A50-F6B8-44C9-8696-645B9354D818}"/>
              </a:ext>
            </a:extLst>
          </p:cNvPr>
          <p:cNvSpPr txBox="1"/>
          <p:nvPr/>
        </p:nvSpPr>
        <p:spPr>
          <a:xfrm>
            <a:off x="1136324" y="2611972"/>
            <a:ext cx="6864263" cy="2246769"/>
          </a:xfrm>
          <a:prstGeom prst="rect">
            <a:avLst/>
          </a:prstGeom>
          <a:noFill/>
        </p:spPr>
        <p:txBody>
          <a:bodyPr wrap="square">
            <a:spAutoFit/>
          </a:bodyPr>
          <a:lstStyle/>
          <a:p>
            <a:pPr algn="ctr" defTabSz="1828434">
              <a:defRPr/>
            </a:pPr>
            <a:r>
              <a:rPr lang="en-US" sz="7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Thử</a:t>
            </a:r>
            <a:r>
              <a:rPr lang="en-US" sz="7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7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tài</a:t>
            </a:r>
            <a:r>
              <a:rPr lang="en-US" sz="7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p>
          <a:p>
            <a:pPr algn="ctr" defTabSz="1828434">
              <a:defRPr/>
            </a:pPr>
            <a:r>
              <a:rPr lang="en-US" sz="7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hiểu</a:t>
            </a:r>
            <a:r>
              <a:rPr lang="en-US" sz="7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7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biết</a:t>
            </a:r>
            <a:endParaRPr lang="en-US" sz="7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D4FB1794-31EC-3647-8226-6D1278DE8F0F}"/>
              </a:ext>
            </a:extLst>
          </p:cNvPr>
          <p:cNvSpPr txBox="1"/>
          <p:nvPr/>
        </p:nvSpPr>
        <p:spPr>
          <a:xfrm>
            <a:off x="3040912" y="1502961"/>
            <a:ext cx="3055088" cy="784830"/>
          </a:xfrm>
          <a:prstGeom prst="rect">
            <a:avLst/>
          </a:prstGeom>
          <a:solidFill>
            <a:srgbClr val="FBD133"/>
          </a:solidFill>
        </p:spPr>
        <p:txBody>
          <a:bodyPr wrap="square" rtlCol="0">
            <a:spAutoFit/>
          </a:bodyPr>
          <a:lstStyle/>
          <a:p>
            <a:pPr algn="ctr"/>
            <a:r>
              <a:rPr lang="en-US" sz="4500" dirty="0">
                <a:solidFill>
                  <a:schemeClr val="bg1"/>
                </a:solidFill>
                <a:latin typeface="Times New Roman" panose="02020603050405020304" pitchFamily="18" charset="0"/>
                <a:cs typeface="Times New Roman" panose="02020603050405020304" pitchFamily="18" charset="0"/>
              </a:rPr>
              <a:t>T</a:t>
            </a:r>
            <a:r>
              <a:rPr lang="en-VN" sz="4500" dirty="0">
                <a:solidFill>
                  <a:schemeClr val="bg1"/>
                </a:solidFill>
                <a:latin typeface="Times New Roman" panose="02020603050405020304" pitchFamily="18" charset="0"/>
                <a:cs typeface="Times New Roman" panose="02020603050405020304" pitchFamily="18" charset="0"/>
              </a:rPr>
              <a:t>RÒ CHƠI</a:t>
            </a:r>
          </a:p>
        </p:txBody>
      </p:sp>
      <p:pic>
        <p:nvPicPr>
          <p:cNvPr id="7" name="图片 2">
            <a:extLst>
              <a:ext uri="{FF2B5EF4-FFF2-40B4-BE49-F238E27FC236}">
                <a16:creationId xmlns:a16="http://schemas.microsoft.com/office/drawing/2014/main" id="{D5A19E1C-7F33-9846-8BCB-BD1F3D6890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758" y="1831826"/>
            <a:ext cx="4209242" cy="3194347"/>
          </a:xfrm>
          <a:prstGeom prst="rect">
            <a:avLst/>
          </a:prstGeom>
        </p:spPr>
      </p:pic>
    </p:spTree>
    <p:extLst>
      <p:ext uri="{BB962C8B-B14F-4D97-AF65-F5344CB8AC3E}">
        <p14:creationId xmlns:p14="http://schemas.microsoft.com/office/powerpoint/2010/main" val="1479454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4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5A1082-E683-43B5-AAC7-562D4AE49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50" y="-611680"/>
            <a:ext cx="5810250" cy="5810250"/>
          </a:xfrm>
          <a:prstGeom prst="rect">
            <a:avLst/>
          </a:prstGeom>
        </p:spPr>
      </p:pic>
      <p:sp>
        <p:nvSpPr>
          <p:cNvPr id="4" name="心形 3">
            <a:extLst>
              <a:ext uri="{FF2B5EF4-FFF2-40B4-BE49-F238E27FC236}">
                <a16:creationId xmlns:a16="http://schemas.microsoft.com/office/drawing/2014/main" id="{BF305518-B70A-4855-BAC8-91A02C64639C}"/>
              </a:ext>
            </a:extLst>
          </p:cNvPr>
          <p:cNvSpPr/>
          <p:nvPr/>
        </p:nvSpPr>
        <p:spPr>
          <a:xfrm>
            <a:off x="521971" y="1162050"/>
            <a:ext cx="5105400" cy="4533900"/>
          </a:xfrm>
          <a:prstGeom prst="hear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6" name="文本框 5">
            <a:extLst>
              <a:ext uri="{FF2B5EF4-FFF2-40B4-BE49-F238E27FC236}">
                <a16:creationId xmlns:a16="http://schemas.microsoft.com/office/drawing/2014/main" id="{24D1BF7D-BE20-5D40-A6EB-6A55053B28B1}"/>
              </a:ext>
            </a:extLst>
          </p:cNvPr>
          <p:cNvSpPr txBox="1"/>
          <p:nvPr/>
        </p:nvSpPr>
        <p:spPr>
          <a:xfrm>
            <a:off x="4171167" y="4355926"/>
            <a:ext cx="7791189" cy="1092607"/>
          </a:xfrm>
          <a:prstGeom prst="rect">
            <a:avLst/>
          </a:prstGeom>
          <a:noFill/>
        </p:spPr>
        <p:txBody>
          <a:bodyPr wrap="square" rtlCol="0">
            <a:spAutoFit/>
          </a:bodyPr>
          <a:lstStyle/>
          <a:p>
            <a:pPr algn="ctr"/>
            <a:r>
              <a:rPr lang="vi-VN" altLang="zh-CN" sz="6500" b="1" i="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Nhớ học bài em nhé!</a:t>
            </a:r>
            <a:endParaRPr lang="zh-CN" altLang="en-US" sz="6500" b="1" i="1"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6103745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1E248-0B2C-48E2-8707-271914835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950" y="0"/>
            <a:ext cx="6858000" cy="6858000"/>
          </a:xfrm>
          <a:prstGeom prst="rect">
            <a:avLst/>
          </a:prstGeom>
        </p:spPr>
      </p:pic>
      <p:sp>
        <p:nvSpPr>
          <p:cNvPr id="4" name="文本框 3">
            <a:extLst>
              <a:ext uri="{FF2B5EF4-FFF2-40B4-BE49-F238E27FC236}">
                <a16:creationId xmlns:a16="http://schemas.microsoft.com/office/drawing/2014/main" id="{1C2ECC2F-9A8A-46F3-969E-CD791293D4B6}"/>
              </a:ext>
            </a:extLst>
          </p:cNvPr>
          <p:cNvSpPr txBox="1"/>
          <p:nvPr/>
        </p:nvSpPr>
        <p:spPr>
          <a:xfrm>
            <a:off x="2586295" y="1282258"/>
            <a:ext cx="2667001" cy="1015663"/>
          </a:xfrm>
          <a:prstGeom prst="rect">
            <a:avLst/>
          </a:prstGeom>
          <a:noFill/>
        </p:spPr>
        <p:txBody>
          <a:bodyPr wrap="square" rtlCol="0">
            <a:spAutoFit/>
          </a:bodyPr>
          <a:lstStyle/>
          <a:p>
            <a:pPr algn="ctr"/>
            <a:r>
              <a:rPr lang="vi-VN" altLang="zh-CN" sz="6000" b="1" dirty="0">
                <a:latin typeface="Times New Roman" panose="02020603050405020304" pitchFamily="18" charset="0"/>
                <a:ea typeface="字魂36号-正文宋楷" panose="02000000000000000000" pitchFamily="2" charset="-122"/>
                <a:cs typeface="Times New Roman" panose="02020603050405020304" pitchFamily="18" charset="0"/>
              </a:rPr>
              <a:t>Tiết 4:</a:t>
            </a:r>
            <a:endParaRPr lang="zh-CN" altLang="en-US" sz="6000" b="1"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1DA32560-837D-403F-B8F6-940DA42931D1}"/>
              </a:ext>
            </a:extLst>
          </p:cNvPr>
          <p:cNvSpPr/>
          <p:nvPr/>
        </p:nvSpPr>
        <p:spPr>
          <a:xfrm>
            <a:off x="2743845" y="2208523"/>
            <a:ext cx="2351902" cy="893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36号-正文宋楷" panose="02000000000000000000" pitchFamily="2" charset="-122"/>
              <a:ea typeface="字魂36号-正文宋楷" panose="02000000000000000000" pitchFamily="2" charset="-122"/>
            </a:endParaRPr>
          </a:p>
        </p:txBody>
      </p:sp>
      <p:sp>
        <p:nvSpPr>
          <p:cNvPr id="7" name="TextBox 6">
            <a:extLst>
              <a:ext uri="{FF2B5EF4-FFF2-40B4-BE49-F238E27FC236}">
                <a16:creationId xmlns:a16="http://schemas.microsoft.com/office/drawing/2014/main" id="{656541EC-2282-0B47-BB28-9FF6EB47CECE}"/>
              </a:ext>
            </a:extLst>
          </p:cNvPr>
          <p:cNvSpPr txBox="1"/>
          <p:nvPr/>
        </p:nvSpPr>
        <p:spPr>
          <a:xfrm>
            <a:off x="606942" y="2579328"/>
            <a:ext cx="6625706" cy="2400657"/>
          </a:xfrm>
          <a:prstGeom prst="rect">
            <a:avLst/>
          </a:prstGeom>
          <a:noFill/>
        </p:spPr>
        <p:txBody>
          <a:bodyPr wrap="square" rtlCol="0">
            <a:spAutoFit/>
          </a:bodyPr>
          <a:lstStyle/>
          <a:p>
            <a:pPr algn="ctr"/>
            <a:r>
              <a:rPr lang="en-US" sz="5000" b="1" dirty="0">
                <a:solidFill>
                  <a:srgbClr val="C00000"/>
                </a:solidFill>
                <a:latin typeface="Times New Roman" panose="02020603050405020304" pitchFamily="18" charset="0"/>
                <a:cs typeface="Times New Roman" panose="02020603050405020304" pitchFamily="18" charset="0"/>
              </a:rPr>
              <a:t>H</a:t>
            </a:r>
            <a:r>
              <a:rPr lang="en-VN" sz="5000" b="1" dirty="0">
                <a:solidFill>
                  <a:srgbClr val="C00000"/>
                </a:solidFill>
                <a:latin typeface="Times New Roman" panose="02020603050405020304" pitchFamily="18" charset="0"/>
                <a:cs typeface="Times New Roman" panose="02020603050405020304" pitchFamily="18" charset="0"/>
              </a:rPr>
              <a:t>ỌC VIẾT, NÓI – NGHE VÀ TÌM HIỂU CẤU TRÚC BÀI HỌC</a:t>
            </a:r>
          </a:p>
        </p:txBody>
      </p:sp>
    </p:spTree>
    <p:extLst>
      <p:ext uri="{BB962C8B-B14F-4D97-AF65-F5344CB8AC3E}">
        <p14:creationId xmlns:p14="http://schemas.microsoft.com/office/powerpoint/2010/main" val="12296414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o tàng truyện cổ tích việt nam | sự tích trầu cau và vôi hay nhất chọn lọc">
            <a:extLst>
              <a:ext uri="{FF2B5EF4-FFF2-40B4-BE49-F238E27FC236}">
                <a16:creationId xmlns:a16="http://schemas.microsoft.com/office/drawing/2014/main" id="{7D837308-783C-E045-BB04-67CEE4E36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9">
            <a:extLst>
              <a:ext uri="{FF2B5EF4-FFF2-40B4-BE49-F238E27FC236}">
                <a16:creationId xmlns:a16="http://schemas.microsoft.com/office/drawing/2014/main" id="{02C6EC6A-3EED-4C4E-85B2-197BB6FAA9AC}"/>
              </a:ext>
            </a:extLst>
          </p:cNvPr>
          <p:cNvSpPr txBox="1"/>
          <p:nvPr/>
        </p:nvSpPr>
        <p:spPr>
          <a:xfrm>
            <a:off x="676405" y="0"/>
            <a:ext cx="7461755" cy="1015663"/>
          </a:xfrm>
          <a:prstGeom prst="rect">
            <a:avLst/>
          </a:prstGeom>
          <a:noFill/>
        </p:spPr>
        <p:txBody>
          <a:bodyPr wrap="square">
            <a:spAutoFit/>
          </a:bodyPr>
          <a:lstStyle/>
          <a:p>
            <a:pPr algn="ctr" defTabSz="1828434">
              <a:defRPr/>
            </a:pPr>
            <a:r>
              <a:rPr lang="en-US" sz="6000" b="1" i="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Sự</a:t>
            </a:r>
            <a:r>
              <a:rPr lang="en-US" sz="6000" b="1" i="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000" b="1" i="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tích</a:t>
            </a:r>
            <a:r>
              <a:rPr lang="en-US" sz="6000" b="1" i="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000" b="1" i="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trầu</a:t>
            </a:r>
            <a:r>
              <a:rPr lang="en-US" sz="6000" b="1" i="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000" b="1" i="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cau</a:t>
            </a:r>
            <a:endParaRPr lang="en-US" sz="6000" b="1" i="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2300757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ADA3271-9252-1040-AB89-3B11AC1DDF3D}"/>
              </a:ext>
            </a:extLst>
          </p:cNvPr>
          <p:cNvGraphicFramePr/>
          <p:nvPr>
            <p:extLst>
              <p:ext uri="{D42A27DB-BD31-4B8C-83A1-F6EECF244321}">
                <p14:modId xmlns:p14="http://schemas.microsoft.com/office/powerpoint/2010/main" val="3952963522"/>
              </p:ext>
            </p:extLst>
          </p:nvPr>
        </p:nvGraphicFramePr>
        <p:xfrm>
          <a:off x="353004" y="790454"/>
          <a:ext cx="12192000" cy="5574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图片 2">
            <a:extLst>
              <a:ext uri="{FF2B5EF4-FFF2-40B4-BE49-F238E27FC236}">
                <a16:creationId xmlns:a16="http://schemas.microsoft.com/office/drawing/2014/main" id="{273565FC-4661-F24F-A8E3-D09FC8D0F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13151">
            <a:off x="263714" y="441624"/>
            <a:ext cx="859703" cy="1212181"/>
          </a:xfrm>
          <a:prstGeom prst="rect">
            <a:avLst/>
          </a:prstGeom>
        </p:spPr>
      </p:pic>
      <p:pic>
        <p:nvPicPr>
          <p:cNvPr id="7" name="图片 2">
            <a:extLst>
              <a:ext uri="{FF2B5EF4-FFF2-40B4-BE49-F238E27FC236}">
                <a16:creationId xmlns:a16="http://schemas.microsoft.com/office/drawing/2014/main" id="{8E6C4FF9-B024-3244-8F4F-2437B3C1AC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13151">
            <a:off x="263715" y="2475987"/>
            <a:ext cx="859703" cy="1212181"/>
          </a:xfrm>
          <a:prstGeom prst="rect">
            <a:avLst/>
          </a:prstGeom>
        </p:spPr>
      </p:pic>
      <p:pic>
        <p:nvPicPr>
          <p:cNvPr id="8" name="图片 2">
            <a:extLst>
              <a:ext uri="{FF2B5EF4-FFF2-40B4-BE49-F238E27FC236}">
                <a16:creationId xmlns:a16="http://schemas.microsoft.com/office/drawing/2014/main" id="{8494E8C9-5BAD-794C-80B5-16557AF0B3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13151">
            <a:off x="263716" y="4510350"/>
            <a:ext cx="859703" cy="1212181"/>
          </a:xfrm>
          <a:prstGeom prst="rect">
            <a:avLst/>
          </a:prstGeom>
        </p:spPr>
      </p:pic>
    </p:spTree>
    <p:extLst>
      <p:ext uri="{BB962C8B-B14F-4D97-AF65-F5344CB8AC3E}">
        <p14:creationId xmlns:p14="http://schemas.microsoft.com/office/powerpoint/2010/main" val="12528624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1"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4857536" y="2336393"/>
            <a:ext cx="6489843" cy="1092607"/>
          </a:xfrm>
          <a:prstGeom prst="rect">
            <a:avLst/>
          </a:prstGeom>
          <a:noFill/>
        </p:spPr>
        <p:txBody>
          <a:bodyPr wrap="square" rtlCol="0">
            <a:spAutoFit/>
          </a:bodyPr>
          <a:lstStyle/>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II. HỌC VIẾT</a:t>
            </a:r>
            <a:endParaRPr lang="vi-VN"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1009090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 name="Table 1">
            <a:extLst>
              <a:ext uri="{FF2B5EF4-FFF2-40B4-BE49-F238E27FC236}">
                <a16:creationId xmlns:a16="http://schemas.microsoft.com/office/drawing/2014/main" id="{5CC6FA9F-1ABE-BB49-B056-AFF7E8EB5FBD}"/>
              </a:ext>
            </a:extLst>
          </p:cNvPr>
          <p:cNvGraphicFramePr>
            <a:graphicFrameLocks noGrp="1"/>
          </p:cNvGraphicFramePr>
          <p:nvPr>
            <p:extLst>
              <p:ext uri="{D42A27DB-BD31-4B8C-83A1-F6EECF244321}">
                <p14:modId xmlns:p14="http://schemas.microsoft.com/office/powerpoint/2010/main" val="4084061056"/>
              </p:ext>
            </p:extLst>
          </p:nvPr>
        </p:nvGraphicFramePr>
        <p:xfrm>
          <a:off x="376577" y="228600"/>
          <a:ext cx="11362647" cy="4953005"/>
        </p:xfrm>
        <a:graphic>
          <a:graphicData uri="http://schemas.openxmlformats.org/drawingml/2006/table">
            <a:tbl>
              <a:tblPr firstRow="1" firstCol="1" bandRow="1"/>
              <a:tblGrid>
                <a:gridCol w="2104614">
                  <a:extLst>
                    <a:ext uri="{9D8B030D-6E8A-4147-A177-3AD203B41FA5}">
                      <a16:colId xmlns:a16="http://schemas.microsoft.com/office/drawing/2014/main" val="3839520683"/>
                    </a:ext>
                  </a:extLst>
                </a:gridCol>
                <a:gridCol w="9258033">
                  <a:extLst>
                    <a:ext uri="{9D8B030D-6E8A-4147-A177-3AD203B41FA5}">
                      <a16:colId xmlns:a16="http://schemas.microsoft.com/office/drawing/2014/main" val="2444985719"/>
                    </a:ext>
                  </a:extLst>
                </a:gridCol>
              </a:tblGrid>
              <a:tr h="481771">
                <a:tc>
                  <a:txBody>
                    <a:bodyPr/>
                    <a:lstStyle/>
                    <a:p>
                      <a:pPr algn="ctr" fontAlgn="ctr">
                        <a:lnSpc>
                          <a:spcPct val="115000"/>
                        </a:lnSpc>
                        <a:spcBef>
                          <a:spcPts val="0"/>
                        </a:spcBef>
                        <a:spcAft>
                          <a:spcPts val="0"/>
                        </a:spcAft>
                        <a:tabLst>
                          <a:tab pos="1714500" algn="l"/>
                        </a:tabLst>
                      </a:pPr>
                      <a:r>
                        <a:rPr lang="vi-VN" sz="2300" b="1" i="0" u="none" strike="noStrike">
                          <a:solidFill>
                            <a:srgbClr val="000000"/>
                          </a:solidFill>
                          <a:effectLst/>
                          <a:latin typeface="Times New Roman" panose="02020603050405020304" pitchFamily="18" charset="0"/>
                          <a:ea typeface="Calibri" panose="020F0502020204030204" pitchFamily="34" charset="0"/>
                        </a:rPr>
                        <a:t>Kiểu văn bản</a:t>
                      </a:r>
                      <a:endParaRPr lang="vi-VN" sz="3400" b="0" i="0" u="none" strike="noStrike">
                        <a:effectLst/>
                        <a:latin typeface="Arial" panose="020B0604020202020204" pitchFamily="34" charset="0"/>
                      </a:endParaRPr>
                    </a:p>
                  </a:txBody>
                  <a:tcPr marL="128854" marR="128854" marT="178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lnSpc>
                          <a:spcPct val="115000"/>
                        </a:lnSpc>
                        <a:spcBef>
                          <a:spcPts val="0"/>
                        </a:spcBef>
                        <a:spcAft>
                          <a:spcPts val="0"/>
                        </a:spcAft>
                        <a:tabLst>
                          <a:tab pos="1714500" algn="l"/>
                        </a:tabLst>
                      </a:pPr>
                      <a:r>
                        <a:rPr lang="vi-VN" sz="2300" b="1" i="0" u="none" strike="noStrike" dirty="0">
                          <a:solidFill>
                            <a:srgbClr val="000000"/>
                          </a:solidFill>
                          <a:effectLst/>
                          <a:latin typeface="Times New Roman" panose="02020603050405020304" pitchFamily="18" charset="0"/>
                          <a:ea typeface="Calibri" panose="020F0502020204030204" pitchFamily="34" charset="0"/>
                        </a:rPr>
                        <a:t>Yêu cầu</a:t>
                      </a:r>
                      <a:endParaRPr lang="vi-VN" sz="3400" b="0" i="0" u="none" strike="noStrike" dirty="0">
                        <a:effectLst/>
                        <a:latin typeface="Arial" panose="020B0604020202020204" pitchFamily="34" charset="0"/>
                      </a:endParaRPr>
                    </a:p>
                  </a:txBody>
                  <a:tcPr marL="128854" marR="128854" marT="178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580521950"/>
                  </a:ext>
                </a:extLst>
              </a:tr>
              <a:tr h="1272075">
                <a:tc>
                  <a:txBody>
                    <a:bodyPr/>
                    <a:lstStyle/>
                    <a:p>
                      <a:pPr algn="l" fontAlgn="t">
                        <a:lnSpc>
                          <a:spcPct val="115000"/>
                        </a:lnSpc>
                        <a:spcBef>
                          <a:spcPts val="0"/>
                        </a:spcBef>
                        <a:spcAft>
                          <a:spcPts val="0"/>
                        </a:spcAft>
                        <a:tabLst>
                          <a:tab pos="1714500" algn="l"/>
                        </a:tabLst>
                      </a:pPr>
                      <a:r>
                        <a:rPr lang="vi-VN" sz="2300" b="1" i="0" u="none" strike="noStrike">
                          <a:solidFill>
                            <a:srgbClr val="000000"/>
                          </a:solidFill>
                          <a:effectLst/>
                          <a:latin typeface="Times New Roman" panose="02020603050405020304" pitchFamily="18" charset="0"/>
                          <a:ea typeface="Calibri" panose="020F0502020204030204" pitchFamily="34" charset="0"/>
                        </a:rPr>
                        <a:t>Tự sự</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0"/>
                        </a:spcAft>
                        <a:tabLst>
                          <a:tab pos="1714500" algn="l"/>
                        </a:tabLst>
                      </a:pPr>
                      <a:r>
                        <a:rPr lang="vi-VN" sz="2300" b="0" i="0" u="none" strike="noStrike">
                          <a:solidFill>
                            <a:srgbClr val="000000"/>
                          </a:solidFill>
                          <a:effectLst/>
                          <a:latin typeface="Times New Roman" panose="02020603050405020304" pitchFamily="18" charset="0"/>
                          <a:ea typeface="Calibri" panose="020F0502020204030204" pitchFamily="34" charset="0"/>
                        </a:rPr>
                        <a:t>- Viết được bài văn kể lại 1 truyện truyền thuyết hoặc cổ tích.</a:t>
                      </a:r>
                      <a:endParaRPr lang="vi-VN" sz="3400" b="0" i="0" u="none" strike="noStrike">
                        <a:effectLst/>
                        <a:latin typeface="Arial" panose="020B0604020202020204" pitchFamily="34" charset="0"/>
                      </a:endParaRPr>
                    </a:p>
                    <a:p>
                      <a:pPr algn="l" fontAlgn="t">
                        <a:lnSpc>
                          <a:spcPct val="115000"/>
                        </a:lnSpc>
                        <a:spcBef>
                          <a:spcPts val="0"/>
                        </a:spcBef>
                        <a:spcAft>
                          <a:spcPts val="0"/>
                        </a:spcAft>
                        <a:tabLst>
                          <a:tab pos="1714500" algn="l"/>
                        </a:tabLst>
                      </a:pPr>
                      <a:r>
                        <a:rPr lang="vi-VN" sz="2300" b="0" i="0" u="none" strike="noStrike">
                          <a:solidFill>
                            <a:srgbClr val="000000"/>
                          </a:solidFill>
                          <a:effectLst/>
                          <a:latin typeface="Times New Roman" panose="02020603050405020304" pitchFamily="18" charset="0"/>
                          <a:ea typeface="Calibri" panose="020F0502020204030204" pitchFamily="34" charset="0"/>
                        </a:rPr>
                        <a:t>- Viết được bài văn kể lại 1 trải nghiệm, kỉ niệm của bản thân, dùng ngôi kể thứ nhất.</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291427"/>
                  </a:ext>
                </a:extLst>
              </a:tr>
              <a:tr h="481771">
                <a:tc>
                  <a:txBody>
                    <a:bodyPr/>
                    <a:lstStyle/>
                    <a:p>
                      <a:pPr algn="l" fontAlgn="t">
                        <a:lnSpc>
                          <a:spcPct val="115000"/>
                        </a:lnSpc>
                        <a:spcBef>
                          <a:spcPts val="0"/>
                        </a:spcBef>
                        <a:spcAft>
                          <a:spcPts val="0"/>
                        </a:spcAft>
                        <a:tabLst>
                          <a:tab pos="1714500" algn="l"/>
                        </a:tabLst>
                      </a:pPr>
                      <a:r>
                        <a:rPr lang="vi-VN" sz="2300" b="1" i="0" u="none" strike="noStrike">
                          <a:solidFill>
                            <a:srgbClr val="000000"/>
                          </a:solidFill>
                          <a:effectLst/>
                          <a:latin typeface="Times New Roman" panose="02020603050405020304" pitchFamily="18" charset="0"/>
                          <a:ea typeface="Calibri" panose="020F0502020204030204" pitchFamily="34" charset="0"/>
                        </a:rPr>
                        <a:t>Miêu tả</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0"/>
                        </a:spcAft>
                        <a:tabLst>
                          <a:tab pos="1714500" algn="l"/>
                        </a:tabLst>
                      </a:pPr>
                      <a:r>
                        <a:rPr lang="vi-VN" sz="2300" b="0" i="0" u="none" strike="noStrike">
                          <a:solidFill>
                            <a:srgbClr val="000000"/>
                          </a:solidFill>
                          <a:effectLst/>
                          <a:latin typeface="Times New Roman" panose="02020603050405020304" pitchFamily="18" charset="0"/>
                          <a:ea typeface="Calibri" panose="020F0502020204030204" pitchFamily="34" charset="0"/>
                        </a:rPr>
                        <a:t>- Viết được bài văn tả cảnh sinh hoạt.</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8665013"/>
                  </a:ext>
                </a:extLst>
              </a:tr>
              <a:tr h="876923">
                <a:tc>
                  <a:txBody>
                    <a:bodyPr/>
                    <a:lstStyle/>
                    <a:p>
                      <a:pPr algn="l" fontAlgn="t">
                        <a:lnSpc>
                          <a:spcPct val="115000"/>
                        </a:lnSpc>
                        <a:spcBef>
                          <a:spcPts val="0"/>
                        </a:spcBef>
                        <a:spcAft>
                          <a:spcPts val="0"/>
                        </a:spcAft>
                        <a:tabLst>
                          <a:tab pos="1714500" algn="l"/>
                        </a:tabLst>
                      </a:pPr>
                      <a:r>
                        <a:rPr lang="vi-VN" sz="2300" b="1" i="0" u="none" strike="noStrike">
                          <a:solidFill>
                            <a:srgbClr val="000000"/>
                          </a:solidFill>
                          <a:effectLst/>
                          <a:latin typeface="Times New Roman" panose="02020603050405020304" pitchFamily="18" charset="0"/>
                          <a:ea typeface="Calibri" panose="020F0502020204030204" pitchFamily="34" charset="0"/>
                        </a:rPr>
                        <a:t>Biểu cảm</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0"/>
                        </a:spcAft>
                        <a:tabLst>
                          <a:tab pos="1714500" algn="l"/>
                        </a:tabLst>
                      </a:pPr>
                      <a:r>
                        <a:rPr lang="vi-VN" sz="2300" b="0" i="0" u="none" strike="noStrike">
                          <a:solidFill>
                            <a:srgbClr val="000000"/>
                          </a:solidFill>
                          <a:effectLst/>
                          <a:latin typeface="Times New Roman" panose="02020603050405020304" pitchFamily="18" charset="0"/>
                          <a:ea typeface="Calibri" panose="020F0502020204030204" pitchFamily="34" charset="0"/>
                        </a:rPr>
                        <a:t>- Bước đầu biết làm thơ lục bát, viết đoạn văn ghi lại cảm nghĩ sau khi đọc 1 bài thơ.</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202438"/>
                  </a:ext>
                </a:extLst>
              </a:tr>
              <a:tr h="481771">
                <a:tc>
                  <a:txBody>
                    <a:bodyPr/>
                    <a:lstStyle/>
                    <a:p>
                      <a:pPr algn="l" fontAlgn="t">
                        <a:lnSpc>
                          <a:spcPct val="115000"/>
                        </a:lnSpc>
                        <a:spcBef>
                          <a:spcPts val="0"/>
                        </a:spcBef>
                        <a:spcAft>
                          <a:spcPts val="0"/>
                        </a:spcAft>
                        <a:tabLst>
                          <a:tab pos="1714500" algn="l"/>
                        </a:tabLst>
                      </a:pPr>
                      <a:r>
                        <a:rPr lang="vi-VN" sz="2300" b="1" i="0" u="none" strike="noStrike">
                          <a:solidFill>
                            <a:srgbClr val="000000"/>
                          </a:solidFill>
                          <a:effectLst/>
                          <a:latin typeface="Times New Roman" panose="02020603050405020304" pitchFamily="18" charset="0"/>
                          <a:ea typeface="Calibri" panose="020F0502020204030204" pitchFamily="34" charset="0"/>
                        </a:rPr>
                        <a:t>Thuyết minh</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0"/>
                        </a:spcAft>
                        <a:tabLst>
                          <a:tab pos="1714500" algn="l"/>
                        </a:tabLst>
                      </a:pPr>
                      <a:r>
                        <a:rPr lang="vi-VN" sz="2300" b="0" i="0" u="none" strike="noStrike">
                          <a:solidFill>
                            <a:srgbClr val="000000"/>
                          </a:solidFill>
                          <a:effectLst/>
                          <a:latin typeface="Times New Roman" panose="02020603050405020304" pitchFamily="18" charset="0"/>
                          <a:ea typeface="Calibri" panose="020F0502020204030204" pitchFamily="34" charset="0"/>
                        </a:rPr>
                        <a:t>- Bước đầu biết viết văn bản thuyết minh thuật lại 1 sự kiện</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868499"/>
                  </a:ext>
                </a:extLst>
              </a:tr>
              <a:tr h="481771">
                <a:tc>
                  <a:txBody>
                    <a:bodyPr/>
                    <a:lstStyle/>
                    <a:p>
                      <a:pPr algn="l" fontAlgn="t">
                        <a:lnSpc>
                          <a:spcPct val="115000"/>
                        </a:lnSpc>
                        <a:spcBef>
                          <a:spcPts val="0"/>
                        </a:spcBef>
                        <a:spcAft>
                          <a:spcPts val="0"/>
                        </a:spcAft>
                        <a:tabLst>
                          <a:tab pos="1714500" algn="l"/>
                        </a:tabLst>
                      </a:pPr>
                      <a:r>
                        <a:rPr lang="vi-VN" sz="2300" b="1" i="0" u="none" strike="noStrike">
                          <a:solidFill>
                            <a:srgbClr val="000000"/>
                          </a:solidFill>
                          <a:effectLst/>
                          <a:latin typeface="Times New Roman" panose="02020603050405020304" pitchFamily="18" charset="0"/>
                          <a:ea typeface="Calibri" panose="020F0502020204030204" pitchFamily="34" charset="0"/>
                        </a:rPr>
                        <a:t>Nghị luận</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0"/>
                        </a:spcAft>
                        <a:tabLst>
                          <a:tab pos="1714500" algn="l"/>
                        </a:tabLst>
                      </a:pPr>
                      <a:r>
                        <a:rPr lang="vi-VN" sz="2300" b="0" i="0" u="none" strike="noStrike">
                          <a:solidFill>
                            <a:srgbClr val="000000"/>
                          </a:solidFill>
                          <a:effectLst/>
                          <a:latin typeface="Times New Roman" panose="02020603050405020304" pitchFamily="18" charset="0"/>
                          <a:ea typeface="Calibri" panose="020F0502020204030204" pitchFamily="34" charset="0"/>
                        </a:rPr>
                        <a:t>- Bước đầu biết viết bài văn trình bày ý kiến về 1 vấn đề mà mình quan tâm.</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74184"/>
                  </a:ext>
                </a:extLst>
              </a:tr>
              <a:tr h="876923">
                <a:tc>
                  <a:txBody>
                    <a:bodyPr/>
                    <a:lstStyle/>
                    <a:p>
                      <a:pPr algn="l" fontAlgn="t">
                        <a:lnSpc>
                          <a:spcPct val="115000"/>
                        </a:lnSpc>
                        <a:spcBef>
                          <a:spcPts val="0"/>
                        </a:spcBef>
                        <a:spcAft>
                          <a:spcPts val="0"/>
                        </a:spcAft>
                        <a:tabLst>
                          <a:tab pos="1714500" algn="l"/>
                        </a:tabLst>
                      </a:pPr>
                      <a:r>
                        <a:rPr lang="vi-VN" sz="2300" b="1" i="0" u="none" strike="noStrike">
                          <a:solidFill>
                            <a:srgbClr val="000000"/>
                          </a:solidFill>
                          <a:effectLst/>
                          <a:latin typeface="Times New Roman" panose="02020603050405020304" pitchFamily="18" charset="0"/>
                          <a:ea typeface="Calibri" panose="020F0502020204030204" pitchFamily="34" charset="0"/>
                        </a:rPr>
                        <a:t>Nhật dụng</a:t>
                      </a:r>
                      <a:endParaRPr lang="vi-VN" sz="3400" b="0" i="0" u="none" strike="noStrike">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0"/>
                        </a:spcAft>
                        <a:tabLst>
                          <a:tab pos="1714500" algn="l"/>
                        </a:tabLst>
                      </a:pPr>
                      <a:r>
                        <a:rPr lang="vi-VN" sz="2300" b="0" i="0" u="none" strike="noStrike" dirty="0">
                          <a:solidFill>
                            <a:srgbClr val="000000"/>
                          </a:solidFill>
                          <a:effectLst/>
                          <a:latin typeface="Times New Roman" panose="02020603050405020304" pitchFamily="18" charset="0"/>
                          <a:ea typeface="Calibri" panose="020F0502020204030204" pitchFamily="34" charset="0"/>
                        </a:rPr>
                        <a:t>- Viết được biên bản về 1 vụ việc hay 1 cuộc họp, cuộc thảo luận.</a:t>
                      </a:r>
                      <a:endParaRPr lang="vi-VN" sz="3400" b="0" i="0" u="none" strike="noStrike" dirty="0">
                        <a:effectLst/>
                        <a:latin typeface="Arial" panose="020B0604020202020204" pitchFamily="34" charset="0"/>
                      </a:endParaRPr>
                    </a:p>
                    <a:p>
                      <a:pPr algn="l" fontAlgn="t">
                        <a:lnSpc>
                          <a:spcPct val="115000"/>
                        </a:lnSpc>
                        <a:spcBef>
                          <a:spcPts val="0"/>
                        </a:spcBef>
                        <a:spcAft>
                          <a:spcPts val="0"/>
                        </a:spcAft>
                        <a:tabLst>
                          <a:tab pos="1714500" algn="l"/>
                        </a:tabLst>
                      </a:pPr>
                      <a:r>
                        <a:rPr lang="vi-VN" sz="2300" b="0" i="0" u="none" strike="noStrike" dirty="0">
                          <a:solidFill>
                            <a:srgbClr val="000000"/>
                          </a:solidFill>
                          <a:effectLst/>
                          <a:latin typeface="Times New Roman" panose="02020603050405020304" pitchFamily="18" charset="0"/>
                          <a:ea typeface="Calibri" panose="020F0502020204030204" pitchFamily="34" charset="0"/>
                        </a:rPr>
                        <a:t>- Tóm tắt được nội dung chính của 1 số văn bản đơn giản đã đọc bằng sơ đồ.</a:t>
                      </a:r>
                      <a:endParaRPr lang="vi-VN" sz="3400" b="0" i="0" u="none" strike="noStrike" dirty="0">
                        <a:effectLst/>
                        <a:latin typeface="Arial" panose="020B0604020202020204" pitchFamily="34" charset="0"/>
                      </a:endParaRPr>
                    </a:p>
                  </a:txBody>
                  <a:tcPr marL="128854" marR="128854" marT="1789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479178"/>
                  </a:ext>
                </a:extLst>
              </a:tr>
            </a:tbl>
          </a:graphicData>
        </a:graphic>
      </p:graphicFrame>
    </p:spTree>
    <p:extLst>
      <p:ext uri="{BB962C8B-B14F-4D97-AF65-F5344CB8AC3E}">
        <p14:creationId xmlns:p14="http://schemas.microsoft.com/office/powerpoint/2010/main" val="27456399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8E5D8AD-E80D-4A72-9ACB-A71B8C8CF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58" y="911347"/>
            <a:ext cx="7476759" cy="5035306"/>
          </a:xfrm>
          <a:prstGeom prst="rect">
            <a:avLst/>
          </a:prstGeom>
        </p:spPr>
      </p:pic>
      <p:sp>
        <p:nvSpPr>
          <p:cNvPr id="8" name="TextBox 29">
            <a:extLst>
              <a:ext uri="{FF2B5EF4-FFF2-40B4-BE49-F238E27FC236}">
                <a16:creationId xmlns:a16="http://schemas.microsoft.com/office/drawing/2014/main" id="{86E42A50-F6B8-44C9-8696-645B9354D818}"/>
              </a:ext>
            </a:extLst>
          </p:cNvPr>
          <p:cNvSpPr txBox="1"/>
          <p:nvPr/>
        </p:nvSpPr>
        <p:spPr>
          <a:xfrm>
            <a:off x="1789476" y="2287791"/>
            <a:ext cx="5557960" cy="3093154"/>
          </a:xfrm>
          <a:prstGeom prst="rect">
            <a:avLst/>
          </a:prstGeom>
          <a:noFill/>
        </p:spPr>
        <p:txBody>
          <a:bodyPr wrap="square">
            <a:spAutoFit/>
          </a:bodyPr>
          <a:lstStyle/>
          <a:p>
            <a:pPr algn="ctr" defTabSz="1828434">
              <a:defRPr/>
            </a:pPr>
            <a:r>
              <a:rPr lang="en-US" sz="65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Đây</a:t>
            </a:r>
            <a:r>
              <a:rPr lang="en-US" sz="65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5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là</a:t>
            </a:r>
            <a:r>
              <a:rPr lang="en-US" sz="65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5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kiểu</a:t>
            </a:r>
            <a:r>
              <a:rPr lang="en-US" sz="65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p>
          <a:p>
            <a:pPr algn="ctr" defTabSz="1828434">
              <a:defRPr/>
            </a:pPr>
            <a:r>
              <a:rPr lang="en-US" sz="65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văn</a:t>
            </a:r>
            <a:r>
              <a:rPr lang="en-US" sz="65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5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bản</a:t>
            </a:r>
            <a:r>
              <a:rPr lang="en-US" sz="65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5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nào</a:t>
            </a:r>
            <a:r>
              <a:rPr lang="en-US" sz="65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p>
        </p:txBody>
      </p:sp>
      <p:sp>
        <p:nvSpPr>
          <p:cNvPr id="2" name="TextBox 1">
            <a:extLst>
              <a:ext uri="{FF2B5EF4-FFF2-40B4-BE49-F238E27FC236}">
                <a16:creationId xmlns:a16="http://schemas.microsoft.com/office/drawing/2014/main" id="{D4FB1794-31EC-3647-8226-6D1278DE8F0F}"/>
              </a:ext>
            </a:extLst>
          </p:cNvPr>
          <p:cNvSpPr txBox="1"/>
          <p:nvPr/>
        </p:nvSpPr>
        <p:spPr>
          <a:xfrm>
            <a:off x="3040912" y="1502961"/>
            <a:ext cx="3055088" cy="784830"/>
          </a:xfrm>
          <a:prstGeom prst="rect">
            <a:avLst/>
          </a:prstGeom>
          <a:solidFill>
            <a:srgbClr val="FBD133"/>
          </a:solidFill>
        </p:spPr>
        <p:txBody>
          <a:bodyPr wrap="square" rtlCol="0">
            <a:spAutoFit/>
          </a:bodyPr>
          <a:lstStyle/>
          <a:p>
            <a:pPr algn="ctr"/>
            <a:r>
              <a:rPr lang="en-US" sz="4500" dirty="0">
                <a:solidFill>
                  <a:schemeClr val="bg1"/>
                </a:solidFill>
                <a:latin typeface="Times New Roman" panose="02020603050405020304" pitchFamily="18" charset="0"/>
                <a:cs typeface="Times New Roman" panose="02020603050405020304" pitchFamily="18" charset="0"/>
              </a:rPr>
              <a:t>T</a:t>
            </a:r>
            <a:r>
              <a:rPr lang="en-VN" sz="4500" dirty="0">
                <a:solidFill>
                  <a:schemeClr val="bg1"/>
                </a:solidFill>
                <a:latin typeface="Times New Roman" panose="02020603050405020304" pitchFamily="18" charset="0"/>
                <a:cs typeface="Times New Roman" panose="02020603050405020304" pitchFamily="18" charset="0"/>
              </a:rPr>
              <a:t>RÒ CHƠI</a:t>
            </a:r>
          </a:p>
        </p:txBody>
      </p:sp>
      <p:pic>
        <p:nvPicPr>
          <p:cNvPr id="7" name="图片 2">
            <a:extLst>
              <a:ext uri="{FF2B5EF4-FFF2-40B4-BE49-F238E27FC236}">
                <a16:creationId xmlns:a16="http://schemas.microsoft.com/office/drawing/2014/main" id="{D5A19E1C-7F33-9846-8BCB-BD1F3D6890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758" y="1831826"/>
            <a:ext cx="4209242" cy="3194347"/>
          </a:xfrm>
          <a:prstGeom prst="rect">
            <a:avLst/>
          </a:prstGeom>
        </p:spPr>
      </p:pic>
    </p:spTree>
    <p:extLst>
      <p:ext uri="{BB962C8B-B14F-4D97-AF65-F5344CB8AC3E}">
        <p14:creationId xmlns:p14="http://schemas.microsoft.com/office/powerpoint/2010/main" val="35253312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5539912-576C-4C4A-A1BF-88D238AFD6C5}"/>
              </a:ext>
            </a:extLst>
          </p:cNvPr>
          <p:cNvSpPr/>
          <p:nvPr/>
        </p:nvSpPr>
        <p:spPr>
          <a:xfrm>
            <a:off x="131182" y="271037"/>
            <a:ext cx="5829782" cy="6509793"/>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en-VN" sz="2800" dirty="0">
                <a:latin typeface="Times New Roman" panose="02020603050405020304" pitchFamily="18" charset="0"/>
                <a:cs typeface="Times New Roman" panose="02020603050405020304" pitchFamily="18" charset="0"/>
              </a:rPr>
              <a:t>Ngày xưa, ở quận Cao Bình có hai vợ chồng tuổi già mà chưa có con. Tuy nhà nghèo, hằng ngày phải lên rừng chặt củi về đổi lấy gạo nuôi thân, họ vẫn thường giúp mọi người. Thấy họ tốt bụng, Ngọc Hoàng bèn sai thái tử xuống đầu thai làm con. </a:t>
            </a:r>
            <a:r>
              <a:rPr lang="en-US" sz="2800" dirty="0">
                <a:latin typeface="Times New Roman" panose="02020603050405020304" pitchFamily="18" charset="0"/>
                <a:cs typeface="Times New Roman" panose="02020603050405020304" pitchFamily="18" charset="0"/>
              </a:rPr>
              <a:t>T</a:t>
            </a:r>
            <a:r>
              <a:rPr lang="en-VN" sz="2800" dirty="0">
                <a:latin typeface="Times New Roman" panose="02020603050405020304" pitchFamily="18" charset="0"/>
                <a:cs typeface="Times New Roman" panose="02020603050405020304" pitchFamily="18" charset="0"/>
              </a:rPr>
              <a:t>ừ đó, người vợ có mang, nhưng đã qua </a:t>
            </a:r>
          </a:p>
          <a:p>
            <a:pPr algn="just"/>
            <a:r>
              <a:rPr lang="en-VN" sz="2800" dirty="0">
                <a:latin typeface="Times New Roman" panose="02020603050405020304" pitchFamily="18" charset="0"/>
                <a:cs typeface="Times New Roman" panose="02020603050405020304" pitchFamily="18" charset="0"/>
              </a:rPr>
              <a:t>mấy năm mà không </a:t>
            </a:r>
          </a:p>
          <a:p>
            <a:pPr algn="just"/>
            <a:r>
              <a:rPr lang="en-VN" sz="2800" dirty="0">
                <a:latin typeface="Times New Roman" panose="02020603050405020304" pitchFamily="18" charset="0"/>
                <a:cs typeface="Times New Roman" panose="02020603050405020304" pitchFamily="18" charset="0"/>
              </a:rPr>
              <a:t>sinh nở. Rồi người </a:t>
            </a:r>
          </a:p>
          <a:p>
            <a:pPr algn="just"/>
            <a:r>
              <a:rPr lang="en-VN" sz="2800" dirty="0">
                <a:latin typeface="Times New Roman" panose="02020603050405020304" pitchFamily="18" charset="0"/>
                <a:cs typeface="Times New Roman" panose="02020603050405020304" pitchFamily="18" charset="0"/>
              </a:rPr>
              <a:t>chồng lâm bện, chết. </a:t>
            </a:r>
          </a:p>
          <a:p>
            <a:pPr algn="just"/>
            <a:r>
              <a:rPr lang="en-VN" sz="2800" dirty="0">
                <a:latin typeface="Times New Roman" panose="02020603050405020304" pitchFamily="18" charset="0"/>
                <a:cs typeface="Times New Roman" panose="02020603050405020304" pitchFamily="18" charset="0"/>
              </a:rPr>
              <a:t>Mãi về sau người vợ </a:t>
            </a:r>
          </a:p>
          <a:p>
            <a:pPr algn="ctr"/>
            <a:r>
              <a:rPr lang="en-VN" sz="2800" dirty="0">
                <a:latin typeface="Times New Roman" panose="02020603050405020304" pitchFamily="18" charset="0"/>
                <a:cs typeface="Times New Roman" panose="02020603050405020304" pitchFamily="18" charset="0"/>
              </a:rPr>
              <a:t>mới sinh được một cậu con trai. </a:t>
            </a:r>
          </a:p>
        </p:txBody>
      </p:sp>
      <p:pic>
        <p:nvPicPr>
          <p:cNvPr id="4" name="Picture 3" descr="A picture containing text, fabric, several&#10;&#10;Description automatically generated">
            <a:extLst>
              <a:ext uri="{FF2B5EF4-FFF2-40B4-BE49-F238E27FC236}">
                <a16:creationId xmlns:a16="http://schemas.microsoft.com/office/drawing/2014/main" id="{77A8F2F5-E1AF-C642-9318-75A1169E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432" y="4122351"/>
            <a:ext cx="1985701" cy="2078781"/>
          </a:xfrm>
          <a:prstGeom prst="rect">
            <a:avLst/>
          </a:prstGeom>
        </p:spPr>
      </p:pic>
      <p:sp>
        <p:nvSpPr>
          <p:cNvPr id="7" name="Rounded Rectangle 6">
            <a:extLst>
              <a:ext uri="{FF2B5EF4-FFF2-40B4-BE49-F238E27FC236}">
                <a16:creationId xmlns:a16="http://schemas.microsoft.com/office/drawing/2014/main" id="{0FFBE32A-9308-2242-81A5-9217870A1A26}"/>
              </a:ext>
            </a:extLst>
          </p:cNvPr>
          <p:cNvSpPr/>
          <p:nvPr/>
        </p:nvSpPr>
        <p:spPr>
          <a:xfrm>
            <a:off x="754929" y="92597"/>
            <a:ext cx="4766840" cy="579699"/>
          </a:xfrm>
          <a:prstGeom prst="roundRect">
            <a:avLst/>
          </a:prstGeom>
          <a:ln/>
        </p:spPr>
        <p:style>
          <a:lnRef idx="3">
            <a:schemeClr val="lt1"/>
          </a:lnRef>
          <a:fillRef idx="1">
            <a:schemeClr val="accent6"/>
          </a:fillRef>
          <a:effectRef idx="1">
            <a:schemeClr val="accent6"/>
          </a:effectRef>
          <a:fontRef idx="minor">
            <a:schemeClr val="lt1"/>
          </a:fontRef>
        </p:style>
        <p:txBody>
          <a:bodyPr rtlCol="0" anchor="t"/>
          <a:lstStyle/>
          <a:p>
            <a:pPr algn="ctr"/>
            <a:r>
              <a:rPr lang="en-VN" sz="2800" dirty="0">
                <a:latin typeface="Times New Roman" panose="02020603050405020304" pitchFamily="18" charset="0"/>
                <a:cs typeface="Times New Roman" panose="02020603050405020304" pitchFamily="18" charset="0"/>
              </a:rPr>
              <a:t>Kiểu văn bản tự sự</a:t>
            </a:r>
          </a:p>
        </p:txBody>
      </p:sp>
      <p:sp>
        <p:nvSpPr>
          <p:cNvPr id="8" name="Rounded Rectangle 7">
            <a:extLst>
              <a:ext uri="{FF2B5EF4-FFF2-40B4-BE49-F238E27FC236}">
                <a16:creationId xmlns:a16="http://schemas.microsoft.com/office/drawing/2014/main" id="{A2130B01-BB8A-CF46-8743-400C7459C376}"/>
              </a:ext>
            </a:extLst>
          </p:cNvPr>
          <p:cNvSpPr/>
          <p:nvPr/>
        </p:nvSpPr>
        <p:spPr>
          <a:xfrm>
            <a:off x="6145516" y="271037"/>
            <a:ext cx="5829782" cy="6509793"/>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endParaRPr lang="en-VN" sz="1400" dirty="0">
              <a:latin typeface="Times New Roman" panose="02020603050405020304" pitchFamily="18" charset="0"/>
              <a:cs typeface="Times New Roman" panose="02020603050405020304" pitchFamily="18" charset="0"/>
            </a:endParaRPr>
          </a:p>
          <a:p>
            <a:pPr algn="ctr"/>
            <a:r>
              <a:rPr lang="en-VN" sz="2700" dirty="0">
                <a:latin typeface="Times New Roman" panose="02020603050405020304" pitchFamily="18" charset="0"/>
                <a:cs typeface="Times New Roman" panose="02020603050405020304" pitchFamily="18" charset="0"/>
              </a:rPr>
              <a:t>Con về thăm mẹ chiều đông</a:t>
            </a:r>
          </a:p>
          <a:p>
            <a:pPr algn="ctr"/>
            <a:r>
              <a:rPr lang="en-VN" sz="2700" dirty="0">
                <a:latin typeface="Times New Roman" panose="02020603050405020304" pitchFamily="18" charset="0"/>
                <a:cs typeface="Times New Roman" panose="02020603050405020304" pitchFamily="18" charset="0"/>
              </a:rPr>
              <a:t>Bếp chưa lên khói, mẹ không có nhà</a:t>
            </a:r>
          </a:p>
          <a:p>
            <a:pPr algn="ctr"/>
            <a:r>
              <a:rPr lang="en-VN" sz="2700" dirty="0">
                <a:latin typeface="Times New Roman" panose="02020603050405020304" pitchFamily="18" charset="0"/>
                <a:cs typeface="Times New Roman" panose="02020603050405020304" pitchFamily="18" charset="0"/>
              </a:rPr>
              <a:t>Mình con thơ thẩn vào ra</a:t>
            </a:r>
          </a:p>
          <a:p>
            <a:pPr algn="ctr"/>
            <a:r>
              <a:rPr lang="en-VN" sz="2700" dirty="0">
                <a:latin typeface="Times New Roman" panose="02020603050405020304" pitchFamily="18" charset="0"/>
                <a:cs typeface="Times New Roman" panose="02020603050405020304" pitchFamily="18" charset="0"/>
              </a:rPr>
              <a:t>Trời đang yên vậy bỗng oà mưa rơi</a:t>
            </a:r>
          </a:p>
          <a:p>
            <a:pPr algn="just"/>
            <a:endParaRPr lang="en-VN" sz="2800" dirty="0">
              <a:latin typeface="Times New Roman" panose="02020603050405020304" pitchFamily="18" charset="0"/>
              <a:cs typeface="Times New Roman" panose="02020603050405020304" pitchFamily="18" charset="0"/>
            </a:endParaRPr>
          </a:p>
          <a:p>
            <a:pPr algn="just"/>
            <a:endParaRPr lang="en-VN" sz="2800"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747444CC-5B69-8E44-B843-311F1A4FB155}"/>
              </a:ext>
            </a:extLst>
          </p:cNvPr>
          <p:cNvSpPr/>
          <p:nvPr/>
        </p:nvSpPr>
        <p:spPr>
          <a:xfrm>
            <a:off x="6769263" y="92597"/>
            <a:ext cx="4766840" cy="579699"/>
          </a:xfrm>
          <a:prstGeom prst="roundRect">
            <a:avLst/>
          </a:prstGeom>
          <a:ln/>
        </p:spPr>
        <p:style>
          <a:lnRef idx="3">
            <a:schemeClr val="lt1"/>
          </a:lnRef>
          <a:fillRef idx="1">
            <a:schemeClr val="accent6"/>
          </a:fillRef>
          <a:effectRef idx="1">
            <a:schemeClr val="accent6"/>
          </a:effectRef>
          <a:fontRef idx="minor">
            <a:schemeClr val="lt1"/>
          </a:fontRef>
        </p:style>
        <p:txBody>
          <a:bodyPr rtlCol="0" anchor="t"/>
          <a:lstStyle/>
          <a:p>
            <a:pPr algn="ctr"/>
            <a:r>
              <a:rPr lang="en-VN" sz="2800" dirty="0">
                <a:latin typeface="Times New Roman" panose="02020603050405020304" pitchFamily="18" charset="0"/>
                <a:cs typeface="Times New Roman" panose="02020603050405020304" pitchFamily="18" charset="0"/>
              </a:rPr>
              <a:t>Kiểu văn bản biểu cảm</a:t>
            </a:r>
          </a:p>
        </p:txBody>
      </p:sp>
      <p:sp>
        <p:nvSpPr>
          <p:cNvPr id="5" name="AutoShape 6" descr="Đọc hiểu văn bản: Về thăm mẹ - Hoc24">
            <a:extLst>
              <a:ext uri="{FF2B5EF4-FFF2-40B4-BE49-F238E27FC236}">
                <a16:creationId xmlns:a16="http://schemas.microsoft.com/office/drawing/2014/main" id="{FC761CB0-74DD-554F-B7C7-31234FC45F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6" name="AutoShape 8" descr="Đọc hiểu văn bản: Về thăm mẹ - Hoc24">
            <a:extLst>
              <a:ext uri="{FF2B5EF4-FFF2-40B4-BE49-F238E27FC236}">
                <a16:creationId xmlns:a16="http://schemas.microsoft.com/office/drawing/2014/main" id="{DF9DE12F-35CA-0D44-94EB-D130ABC25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12" name="Picture 11" descr="A person sitting next to a fire&#10;&#10;Description automatically generated with medium confidence">
            <a:extLst>
              <a:ext uri="{FF2B5EF4-FFF2-40B4-BE49-F238E27FC236}">
                <a16:creationId xmlns:a16="http://schemas.microsoft.com/office/drawing/2014/main" id="{541382C4-3207-3642-AF50-0A6C70B7D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934" y="4343403"/>
            <a:ext cx="2982494" cy="2336157"/>
          </a:xfrm>
          <a:prstGeom prst="roundRect">
            <a:avLst/>
          </a:prstGeom>
        </p:spPr>
      </p:pic>
      <p:pic>
        <p:nvPicPr>
          <p:cNvPr id="14" name="Picture 13" descr="A picture containing text&#10;&#10;Description automatically generated">
            <a:extLst>
              <a:ext uri="{FF2B5EF4-FFF2-40B4-BE49-F238E27FC236}">
                <a16:creationId xmlns:a16="http://schemas.microsoft.com/office/drawing/2014/main" id="{8137D16B-2779-AE43-84F2-AC63DCA6F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916" y="2826536"/>
            <a:ext cx="3255046" cy="2281647"/>
          </a:xfrm>
          <a:prstGeom prst="roundRect">
            <a:avLst/>
          </a:prstGeom>
        </p:spPr>
      </p:pic>
    </p:spTree>
    <p:extLst>
      <p:ext uri="{BB962C8B-B14F-4D97-AF65-F5344CB8AC3E}">
        <p14:creationId xmlns:p14="http://schemas.microsoft.com/office/powerpoint/2010/main" val="25483393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3219189" y="1484623"/>
            <a:ext cx="8802666" cy="2092881"/>
          </a:xfrm>
          <a:prstGeom prst="rect">
            <a:avLst/>
          </a:prstGeom>
          <a:noFill/>
        </p:spPr>
        <p:txBody>
          <a:bodyPr wrap="square" rtlCol="0">
            <a:spAutoFit/>
          </a:bodyPr>
          <a:lstStyle/>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III. </a:t>
            </a:r>
          </a:p>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HỌC NÓI - NGHE</a:t>
            </a:r>
            <a:endParaRPr lang="vi-VN"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7287159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CADA84F-E65E-884E-90C0-2786E8802534}"/>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graphicFrame>
        <p:nvGraphicFramePr>
          <p:cNvPr id="2" name="Table 1">
            <a:extLst>
              <a:ext uri="{FF2B5EF4-FFF2-40B4-BE49-F238E27FC236}">
                <a16:creationId xmlns:a16="http://schemas.microsoft.com/office/drawing/2014/main" id="{4B045C5D-B18B-E94B-8AAD-58675C910C56}"/>
              </a:ext>
            </a:extLst>
          </p:cNvPr>
          <p:cNvGraphicFramePr>
            <a:graphicFrameLocks noGrp="1"/>
          </p:cNvGraphicFramePr>
          <p:nvPr>
            <p:extLst>
              <p:ext uri="{D42A27DB-BD31-4B8C-83A1-F6EECF244321}">
                <p14:modId xmlns:p14="http://schemas.microsoft.com/office/powerpoint/2010/main" val="2333765810"/>
              </p:ext>
            </p:extLst>
          </p:nvPr>
        </p:nvGraphicFramePr>
        <p:xfrm>
          <a:off x="1667706" y="257386"/>
          <a:ext cx="8856587" cy="5571069"/>
        </p:xfrm>
        <a:graphic>
          <a:graphicData uri="http://schemas.openxmlformats.org/drawingml/2006/table">
            <a:tbl>
              <a:tblPr firstRow="1" firstCol="1" bandRow="1"/>
              <a:tblGrid>
                <a:gridCol w="2794616">
                  <a:extLst>
                    <a:ext uri="{9D8B030D-6E8A-4147-A177-3AD203B41FA5}">
                      <a16:colId xmlns:a16="http://schemas.microsoft.com/office/drawing/2014/main" val="977252339"/>
                    </a:ext>
                  </a:extLst>
                </a:gridCol>
                <a:gridCol w="6061971">
                  <a:extLst>
                    <a:ext uri="{9D8B030D-6E8A-4147-A177-3AD203B41FA5}">
                      <a16:colId xmlns:a16="http://schemas.microsoft.com/office/drawing/2014/main" val="2674822577"/>
                    </a:ext>
                  </a:extLst>
                </a:gridCol>
              </a:tblGrid>
              <a:tr h="571893">
                <a:tc>
                  <a:txBody>
                    <a:bodyPr/>
                    <a:lstStyle/>
                    <a:p>
                      <a:pPr algn="ctr" fontAlgn="ctr">
                        <a:lnSpc>
                          <a:spcPct val="115000"/>
                        </a:lnSpc>
                        <a:spcBef>
                          <a:spcPts val="0"/>
                        </a:spcBef>
                        <a:spcAft>
                          <a:spcPts val="0"/>
                        </a:spcAft>
                        <a:tabLst>
                          <a:tab pos="1714500" algn="l"/>
                        </a:tabLst>
                      </a:pPr>
                      <a:r>
                        <a:rPr lang="vi-VN" sz="2700" b="1" i="0" u="none" strike="noStrike">
                          <a:solidFill>
                            <a:srgbClr val="000000"/>
                          </a:solidFill>
                          <a:effectLst/>
                          <a:latin typeface="Times New Roman" panose="02020603050405020304" pitchFamily="18" charset="0"/>
                          <a:ea typeface="Calibri" panose="020F0502020204030204" pitchFamily="34" charset="0"/>
                        </a:rPr>
                        <a:t>Kĩ năng</a:t>
                      </a:r>
                      <a:endParaRPr lang="vi-VN" sz="4000" b="0" i="0" u="none" strike="noStrike">
                        <a:effectLst/>
                        <a:latin typeface="Arial" panose="020B0604020202020204" pitchFamily="34" charset="0"/>
                      </a:endParaRPr>
                    </a:p>
                  </a:txBody>
                  <a:tcPr marL="152958" marR="152958" marT="212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lnSpc>
                          <a:spcPct val="115000"/>
                        </a:lnSpc>
                        <a:spcBef>
                          <a:spcPts val="0"/>
                        </a:spcBef>
                        <a:spcAft>
                          <a:spcPts val="0"/>
                        </a:spcAft>
                        <a:tabLst>
                          <a:tab pos="1714500" algn="l"/>
                        </a:tabLst>
                      </a:pPr>
                      <a:r>
                        <a:rPr lang="vi-VN" sz="2700" b="1" i="0" u="none" strike="noStrike">
                          <a:solidFill>
                            <a:srgbClr val="000000"/>
                          </a:solidFill>
                          <a:effectLst/>
                          <a:latin typeface="Times New Roman" panose="02020603050405020304" pitchFamily="18" charset="0"/>
                          <a:ea typeface="Calibri" panose="020F0502020204030204" pitchFamily="34" charset="0"/>
                        </a:rPr>
                        <a:t>Yêu cầu</a:t>
                      </a:r>
                      <a:endParaRPr lang="vi-VN" sz="4000" b="0" i="0" u="none" strike="noStrike">
                        <a:effectLst/>
                        <a:latin typeface="Arial" panose="020B0604020202020204" pitchFamily="34" charset="0"/>
                      </a:endParaRPr>
                    </a:p>
                  </a:txBody>
                  <a:tcPr marL="152958" marR="152958" marT="212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722379250"/>
                  </a:ext>
                </a:extLst>
              </a:tr>
              <a:tr h="2448177">
                <a:tc>
                  <a:txBody>
                    <a:bodyPr/>
                    <a:lstStyle/>
                    <a:p>
                      <a:pPr algn="l" fontAlgn="t">
                        <a:lnSpc>
                          <a:spcPct val="115000"/>
                        </a:lnSpc>
                        <a:spcBef>
                          <a:spcPts val="0"/>
                        </a:spcBef>
                        <a:spcAft>
                          <a:spcPts val="0"/>
                        </a:spcAft>
                        <a:tabLst>
                          <a:tab pos="1714500" algn="l"/>
                        </a:tabLst>
                      </a:pPr>
                      <a:r>
                        <a:rPr lang="vi-VN" sz="2700" b="1" i="0" u="none" strike="noStrike" dirty="0">
                          <a:solidFill>
                            <a:srgbClr val="000000"/>
                          </a:solidFill>
                          <a:effectLst/>
                          <a:latin typeface="Times New Roman" panose="02020603050405020304" pitchFamily="18" charset="0"/>
                          <a:ea typeface="Calibri" panose="020F0502020204030204" pitchFamily="34" charset="0"/>
                        </a:rPr>
                        <a:t>Nói</a:t>
                      </a:r>
                      <a:endParaRPr lang="vi-VN" sz="4000" b="0" i="0" u="none" strike="noStrike" dirty="0">
                        <a:effectLst/>
                        <a:latin typeface="Arial" panose="020B0604020202020204" pitchFamily="34" charset="0"/>
                      </a:endParaRPr>
                    </a:p>
                  </a:txBody>
                  <a:tcPr marL="152958" marR="152958" marT="212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0"/>
                        </a:spcAft>
                        <a:tabLst>
                          <a:tab pos="1714500" algn="l"/>
                        </a:tabLst>
                      </a:pPr>
                      <a:r>
                        <a:rPr lang="vi-VN" sz="2700" b="0" i="0" u="none" strike="noStrike">
                          <a:solidFill>
                            <a:srgbClr val="000000"/>
                          </a:solidFill>
                          <a:effectLst/>
                          <a:latin typeface="Times New Roman" panose="02020603050405020304" pitchFamily="18" charset="0"/>
                          <a:ea typeface="Calibri" panose="020F0502020204030204" pitchFamily="34" charset="0"/>
                        </a:rPr>
                        <a:t>- Kể được 1 truyện truyền thuyết hoặc cổ tích, một trải nghiệm, kỉ niệm đáng nhớ.</a:t>
                      </a:r>
                      <a:endParaRPr lang="vi-VN" sz="4000" b="0" i="0" u="none" strike="noStrike">
                        <a:effectLst/>
                        <a:latin typeface="Arial" panose="020B0604020202020204" pitchFamily="34" charset="0"/>
                      </a:endParaRPr>
                    </a:p>
                    <a:p>
                      <a:pPr algn="l" fontAlgn="t">
                        <a:lnSpc>
                          <a:spcPct val="115000"/>
                        </a:lnSpc>
                        <a:spcBef>
                          <a:spcPts val="0"/>
                        </a:spcBef>
                        <a:spcAft>
                          <a:spcPts val="0"/>
                        </a:spcAft>
                        <a:tabLst>
                          <a:tab pos="1714500" algn="l"/>
                        </a:tabLst>
                      </a:pPr>
                      <a:r>
                        <a:rPr lang="vi-VN" sz="2700" b="0" i="0" u="none" strike="noStrike">
                          <a:solidFill>
                            <a:srgbClr val="000000"/>
                          </a:solidFill>
                          <a:effectLst/>
                          <a:latin typeface="Times New Roman" panose="02020603050405020304" pitchFamily="18" charset="0"/>
                          <a:ea typeface="Calibri" panose="020F0502020204030204" pitchFamily="34" charset="0"/>
                        </a:rPr>
                        <a:t>- Trình bày được ý kiến về 1 vấn đề đáng quan tâm.</a:t>
                      </a:r>
                      <a:endParaRPr lang="vi-VN" sz="4000" b="0" i="0" u="none" strike="noStrike">
                        <a:effectLst/>
                        <a:latin typeface="Arial" panose="020B0604020202020204" pitchFamily="34" charset="0"/>
                      </a:endParaRPr>
                    </a:p>
                    <a:p>
                      <a:pPr algn="l" fontAlgn="t">
                        <a:lnSpc>
                          <a:spcPct val="115000"/>
                        </a:lnSpc>
                        <a:spcBef>
                          <a:spcPts val="0"/>
                        </a:spcBef>
                        <a:spcAft>
                          <a:spcPts val="0"/>
                        </a:spcAft>
                        <a:tabLst>
                          <a:tab pos="1714500" algn="l"/>
                        </a:tabLst>
                      </a:pPr>
                      <a:r>
                        <a:rPr lang="vi-VN" sz="2700" b="0" i="0" u="none" strike="noStrike">
                          <a:solidFill>
                            <a:srgbClr val="000000"/>
                          </a:solidFill>
                          <a:effectLst/>
                          <a:latin typeface="Times New Roman" panose="02020603050405020304" pitchFamily="18" charset="0"/>
                          <a:ea typeface="Calibri" panose="020F0502020204030204" pitchFamily="34" charset="0"/>
                        </a:rPr>
                        <a:t>- Có thái độ và kĩ năng nói phù hợp.</a:t>
                      </a:r>
                      <a:endParaRPr lang="vi-VN" sz="4000" b="0" i="0" u="none" strike="noStrike">
                        <a:effectLst/>
                        <a:latin typeface="Arial" panose="020B0604020202020204" pitchFamily="34" charset="0"/>
                      </a:endParaRPr>
                    </a:p>
                  </a:txBody>
                  <a:tcPr marL="152958" marR="152958" marT="212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6065775"/>
                  </a:ext>
                </a:extLst>
              </a:tr>
              <a:tr h="1510035">
                <a:tc>
                  <a:txBody>
                    <a:bodyPr/>
                    <a:lstStyle/>
                    <a:p>
                      <a:pPr algn="l" fontAlgn="t">
                        <a:lnSpc>
                          <a:spcPct val="115000"/>
                        </a:lnSpc>
                        <a:spcBef>
                          <a:spcPts val="0"/>
                        </a:spcBef>
                        <a:spcAft>
                          <a:spcPts val="0"/>
                        </a:spcAft>
                        <a:tabLst>
                          <a:tab pos="1714500" algn="l"/>
                        </a:tabLst>
                      </a:pPr>
                      <a:r>
                        <a:rPr lang="vi-VN" sz="2700" b="1" i="0" u="none" strike="noStrike">
                          <a:solidFill>
                            <a:srgbClr val="000000"/>
                          </a:solidFill>
                          <a:effectLst/>
                          <a:latin typeface="Times New Roman" panose="02020603050405020304" pitchFamily="18" charset="0"/>
                          <a:ea typeface="Calibri" panose="020F0502020204030204" pitchFamily="34" charset="0"/>
                        </a:rPr>
                        <a:t>Nghe</a:t>
                      </a:r>
                      <a:endParaRPr lang="vi-VN" sz="4000" b="0" i="0" u="none" strike="noStrike">
                        <a:effectLst/>
                        <a:latin typeface="Arial" panose="020B0604020202020204" pitchFamily="34" charset="0"/>
                      </a:endParaRPr>
                    </a:p>
                  </a:txBody>
                  <a:tcPr marL="152958" marR="152958" marT="212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0"/>
                        </a:spcAft>
                        <a:tabLst>
                          <a:tab pos="1714500" algn="l"/>
                        </a:tabLst>
                      </a:pPr>
                      <a:r>
                        <a:rPr lang="vi-VN" sz="2700" b="0" i="0" u="none" strike="noStrike">
                          <a:solidFill>
                            <a:srgbClr val="000000"/>
                          </a:solidFill>
                          <a:effectLst/>
                          <a:latin typeface="Times New Roman" panose="02020603050405020304" pitchFamily="18" charset="0"/>
                          <a:ea typeface="Calibri" panose="020F0502020204030204" pitchFamily="34" charset="0"/>
                        </a:rPr>
                        <a:t>- Nắm được nội dung trình bày của người khác.</a:t>
                      </a:r>
                      <a:endParaRPr lang="vi-VN" sz="4000" b="0" i="0" u="none" strike="noStrike">
                        <a:effectLst/>
                        <a:latin typeface="Arial" panose="020B0604020202020204" pitchFamily="34" charset="0"/>
                      </a:endParaRPr>
                    </a:p>
                    <a:p>
                      <a:pPr algn="l" fontAlgn="t">
                        <a:lnSpc>
                          <a:spcPct val="115000"/>
                        </a:lnSpc>
                        <a:spcBef>
                          <a:spcPts val="0"/>
                        </a:spcBef>
                        <a:spcAft>
                          <a:spcPts val="0"/>
                        </a:spcAft>
                        <a:tabLst>
                          <a:tab pos="1714500" algn="l"/>
                        </a:tabLst>
                      </a:pPr>
                      <a:r>
                        <a:rPr lang="vi-VN" sz="2700" b="0" i="0" u="none" strike="noStrike">
                          <a:solidFill>
                            <a:srgbClr val="000000"/>
                          </a:solidFill>
                          <a:effectLst/>
                          <a:latin typeface="Times New Roman" panose="02020603050405020304" pitchFamily="18" charset="0"/>
                          <a:ea typeface="Calibri" panose="020F0502020204030204" pitchFamily="34" charset="0"/>
                        </a:rPr>
                        <a:t>- Có thái độ và kĩ năng nghe phù hợp.</a:t>
                      </a:r>
                      <a:endParaRPr lang="vi-VN" sz="4000" b="0" i="0" u="none" strike="noStrike">
                        <a:effectLst/>
                        <a:latin typeface="Arial" panose="020B0604020202020204" pitchFamily="34" charset="0"/>
                      </a:endParaRPr>
                    </a:p>
                  </a:txBody>
                  <a:tcPr marL="152958" marR="152958" marT="212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047807"/>
                  </a:ext>
                </a:extLst>
              </a:tr>
              <a:tr h="1040964">
                <a:tc>
                  <a:txBody>
                    <a:bodyPr/>
                    <a:lstStyle/>
                    <a:p>
                      <a:pPr algn="l" fontAlgn="t">
                        <a:lnSpc>
                          <a:spcPct val="115000"/>
                        </a:lnSpc>
                        <a:spcBef>
                          <a:spcPts val="0"/>
                        </a:spcBef>
                        <a:spcAft>
                          <a:spcPts val="0"/>
                        </a:spcAft>
                        <a:tabLst>
                          <a:tab pos="1714500" algn="l"/>
                        </a:tabLst>
                      </a:pPr>
                      <a:r>
                        <a:rPr lang="vi-VN" sz="2700" b="1" i="0" u="none" strike="noStrike">
                          <a:solidFill>
                            <a:srgbClr val="000000"/>
                          </a:solidFill>
                          <a:effectLst/>
                          <a:latin typeface="Times New Roman" panose="02020603050405020304" pitchFamily="18" charset="0"/>
                          <a:ea typeface="Calibri" panose="020F0502020204030204" pitchFamily="34" charset="0"/>
                        </a:rPr>
                        <a:t>Nói nghe tương tác</a:t>
                      </a:r>
                      <a:endParaRPr lang="vi-VN" sz="4000" b="0" i="0" u="none" strike="noStrike">
                        <a:effectLst/>
                        <a:latin typeface="Arial" panose="020B0604020202020204" pitchFamily="34" charset="0"/>
                      </a:endParaRPr>
                    </a:p>
                  </a:txBody>
                  <a:tcPr marL="152958" marR="152958" marT="212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15000"/>
                        </a:lnSpc>
                        <a:spcBef>
                          <a:spcPts val="0"/>
                        </a:spcBef>
                        <a:spcAft>
                          <a:spcPts val="0"/>
                        </a:spcAft>
                        <a:tabLst>
                          <a:tab pos="1714500" algn="l"/>
                        </a:tabLst>
                      </a:pPr>
                      <a:r>
                        <a:rPr lang="vi-VN" sz="2700" b="0" i="0" u="none" strike="noStrike" dirty="0">
                          <a:solidFill>
                            <a:srgbClr val="000000"/>
                          </a:solidFill>
                          <a:effectLst/>
                          <a:latin typeface="Times New Roman" panose="02020603050405020304" pitchFamily="18" charset="0"/>
                          <a:ea typeface="Calibri" panose="020F0502020204030204" pitchFamily="34" charset="0"/>
                        </a:rPr>
                        <a:t>- Biết tham gia thảo luận về 1 vấn đề.</a:t>
                      </a:r>
                      <a:endParaRPr lang="vi-VN" sz="4000" b="0" i="0" u="none" strike="noStrike" dirty="0">
                        <a:effectLst/>
                        <a:latin typeface="Arial" panose="020B0604020202020204" pitchFamily="34" charset="0"/>
                      </a:endParaRPr>
                    </a:p>
                    <a:p>
                      <a:pPr algn="l" fontAlgn="t">
                        <a:lnSpc>
                          <a:spcPct val="115000"/>
                        </a:lnSpc>
                        <a:spcBef>
                          <a:spcPts val="0"/>
                        </a:spcBef>
                        <a:spcAft>
                          <a:spcPts val="0"/>
                        </a:spcAft>
                        <a:tabLst>
                          <a:tab pos="1714500" algn="l"/>
                        </a:tabLst>
                      </a:pPr>
                      <a:r>
                        <a:rPr lang="vi-VN" sz="2700" b="0" i="0" u="none" strike="noStrike" dirty="0">
                          <a:solidFill>
                            <a:srgbClr val="000000"/>
                          </a:solidFill>
                          <a:effectLst/>
                          <a:latin typeface="Times New Roman" panose="02020603050405020304" pitchFamily="18" charset="0"/>
                          <a:ea typeface="Calibri" panose="020F0502020204030204" pitchFamily="34" charset="0"/>
                        </a:rPr>
                        <a:t>- Có thái độ và kĩ năng trao đổi phù hợp.</a:t>
                      </a:r>
                      <a:endParaRPr lang="vi-VN" sz="4000" b="0" i="0" u="none" strike="noStrike" dirty="0">
                        <a:effectLst/>
                        <a:latin typeface="Arial" panose="020B0604020202020204" pitchFamily="34" charset="0"/>
                      </a:endParaRPr>
                    </a:p>
                  </a:txBody>
                  <a:tcPr marL="152958" marR="152958" marT="2124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648792"/>
                  </a:ext>
                </a:extLst>
              </a:tr>
            </a:tbl>
          </a:graphicData>
        </a:graphic>
      </p:graphicFrame>
    </p:spTree>
    <p:extLst>
      <p:ext uri="{BB962C8B-B14F-4D97-AF65-F5344CB8AC3E}">
        <p14:creationId xmlns:p14="http://schemas.microsoft.com/office/powerpoint/2010/main" val="36178214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7741E217-20DD-3340-B98F-7F3211724354}"/>
              </a:ext>
            </a:extLst>
          </p:cNvPr>
          <p:cNvPicPr>
            <a:picLocks noChangeAspect="1"/>
          </p:cNvPicPr>
          <p:nvPr/>
        </p:nvPicPr>
        <p:blipFill>
          <a:blip r:embed="rId2" cstate="print"/>
          <a:stretch>
            <a:fillRect/>
          </a:stretch>
        </p:blipFill>
        <p:spPr>
          <a:xfrm>
            <a:off x="6265113" y="1723593"/>
            <a:ext cx="5134407" cy="5134407"/>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C70B82D1-21CD-FB41-BD33-83468AA03950}"/>
              </a:ext>
            </a:extLst>
          </p:cNvPr>
          <p:cNvPicPr>
            <a:picLocks noChangeAspect="1"/>
          </p:cNvPicPr>
          <p:nvPr/>
        </p:nvPicPr>
        <p:blipFill>
          <a:blip r:embed="rId3"/>
          <a:stretch>
            <a:fillRect/>
          </a:stretch>
        </p:blipFill>
        <p:spPr>
          <a:xfrm>
            <a:off x="365476" y="-669372"/>
            <a:ext cx="7830983" cy="7830983"/>
          </a:xfrm>
          <a:prstGeom prst="rect">
            <a:avLst/>
          </a:prstGeom>
        </p:spPr>
      </p:pic>
      <p:sp>
        <p:nvSpPr>
          <p:cNvPr id="4" name="TextBox 3">
            <a:extLst>
              <a:ext uri="{FF2B5EF4-FFF2-40B4-BE49-F238E27FC236}">
                <a16:creationId xmlns:a16="http://schemas.microsoft.com/office/drawing/2014/main" id="{504B6347-1427-A645-A7B7-55621F724727}"/>
              </a:ext>
            </a:extLst>
          </p:cNvPr>
          <p:cNvSpPr txBox="1"/>
          <p:nvPr/>
        </p:nvSpPr>
        <p:spPr>
          <a:xfrm>
            <a:off x="2275840" y="2296160"/>
            <a:ext cx="3820160" cy="2785378"/>
          </a:xfrm>
          <a:prstGeom prst="rect">
            <a:avLst/>
          </a:prstGeom>
          <a:noFill/>
        </p:spPr>
        <p:txBody>
          <a:bodyPr wrap="square" rtlCol="0">
            <a:spAutoFit/>
          </a:bodyPr>
          <a:lstStyle/>
          <a:p>
            <a:pPr algn="ctr"/>
            <a:r>
              <a:rPr lang="en-VN" sz="3500" b="1" i="1" dirty="0">
                <a:latin typeface="Times New Roman" panose="02020603050405020304" pitchFamily="18" charset="0"/>
                <a:cs typeface="Times New Roman" panose="02020603050405020304" pitchFamily="18" charset="0"/>
              </a:rPr>
              <a:t>Liên hệ với bản thân để tự nhận ra kĩ năng nói và nghe của em còn mắc những lỗi gì?</a:t>
            </a:r>
          </a:p>
        </p:txBody>
      </p:sp>
    </p:spTree>
    <p:extLst>
      <p:ext uri="{BB962C8B-B14F-4D97-AF65-F5344CB8AC3E}">
        <p14:creationId xmlns:p14="http://schemas.microsoft.com/office/powerpoint/2010/main" val="3074603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par>
                                <p:cTn id="12" presetID="3"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 name="图片 4">
            <a:extLst>
              <a:ext uri="{FF2B5EF4-FFF2-40B4-BE49-F238E27FC236}">
                <a16:creationId xmlns:a16="http://schemas.microsoft.com/office/drawing/2014/main" id="{5D43E63C-8A94-4B60-83F2-FFC2FDA76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0"/>
            <a:ext cx="6858000" cy="6858000"/>
          </a:xfrm>
          <a:prstGeom prst="rect">
            <a:avLst/>
          </a:prstGeom>
        </p:spPr>
      </p:pic>
      <p:sp>
        <p:nvSpPr>
          <p:cNvPr id="6" name="文本框 5">
            <a:extLst>
              <a:ext uri="{FF2B5EF4-FFF2-40B4-BE49-F238E27FC236}">
                <a16:creationId xmlns:a16="http://schemas.microsoft.com/office/drawing/2014/main" id="{6895874E-DFB9-47B8-A9A3-6A361B27F2EB}"/>
              </a:ext>
            </a:extLst>
          </p:cNvPr>
          <p:cNvSpPr txBox="1"/>
          <p:nvPr/>
        </p:nvSpPr>
        <p:spPr>
          <a:xfrm>
            <a:off x="4466376" y="995273"/>
            <a:ext cx="7192224" cy="3093154"/>
          </a:xfrm>
          <a:prstGeom prst="rect">
            <a:avLst/>
          </a:prstGeom>
          <a:noFill/>
        </p:spPr>
        <p:txBody>
          <a:bodyPr wrap="square" rtlCol="0">
            <a:spAutoFit/>
          </a:bodyPr>
          <a:lstStyle/>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IV.</a:t>
            </a:r>
          </a:p>
          <a:p>
            <a:pPr algn="ctr"/>
            <a:r>
              <a:rPr lang="en-US"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CẤU TRÚC CỦA SÁCH NGỮ VĂN 6</a:t>
            </a:r>
            <a:endParaRPr lang="vi-VN" altLang="zh-CN" sz="65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383784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D404759-45A9-644B-940C-9021A45AB26C}"/>
              </a:ext>
            </a:extLst>
          </p:cNvPr>
          <p:cNvGraphicFramePr>
            <a:graphicFrameLocks noGrp="1"/>
          </p:cNvGraphicFramePr>
          <p:nvPr>
            <p:extLst>
              <p:ext uri="{D42A27DB-BD31-4B8C-83A1-F6EECF244321}">
                <p14:modId xmlns:p14="http://schemas.microsoft.com/office/powerpoint/2010/main" val="1921813508"/>
              </p:ext>
            </p:extLst>
          </p:nvPr>
        </p:nvGraphicFramePr>
        <p:xfrm>
          <a:off x="562344" y="0"/>
          <a:ext cx="11067312" cy="6827520"/>
        </p:xfrm>
        <a:graphic>
          <a:graphicData uri="http://schemas.openxmlformats.org/drawingml/2006/table">
            <a:tbl>
              <a:tblPr firstRow="1" bandRow="1">
                <a:tableStyleId>{9DCAF9ED-07DC-4A11-8D7F-57B35C25682E}</a:tableStyleId>
              </a:tblPr>
              <a:tblGrid>
                <a:gridCol w="2701851">
                  <a:extLst>
                    <a:ext uri="{9D8B030D-6E8A-4147-A177-3AD203B41FA5}">
                      <a16:colId xmlns:a16="http://schemas.microsoft.com/office/drawing/2014/main" val="193180312"/>
                    </a:ext>
                  </a:extLst>
                </a:gridCol>
                <a:gridCol w="8365461">
                  <a:extLst>
                    <a:ext uri="{9D8B030D-6E8A-4147-A177-3AD203B41FA5}">
                      <a16:colId xmlns:a16="http://schemas.microsoft.com/office/drawing/2014/main" val="842558136"/>
                    </a:ext>
                  </a:extLst>
                </a:gridCol>
              </a:tblGrid>
              <a:tr h="328039">
                <a:tc>
                  <a:txBody>
                    <a:bodyPr/>
                    <a:lstStyle/>
                    <a:p>
                      <a:pPr algn="ctr"/>
                      <a:r>
                        <a:rPr lang="en-VN" sz="1600" dirty="0">
                          <a:latin typeface="Times New Roman" panose="02020603050405020304" pitchFamily="18" charset="0"/>
                          <a:cs typeface="Times New Roman" panose="02020603050405020304" pitchFamily="18" charset="0"/>
                        </a:rPr>
                        <a:t>Các phần của bài học</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algn="ctr"/>
                      <a:r>
                        <a:rPr lang="en-VN" sz="1600" dirty="0">
                          <a:latin typeface="Times New Roman" panose="02020603050405020304" pitchFamily="18" charset="0"/>
                          <a:cs typeface="Times New Roman" panose="02020603050405020304" pitchFamily="18" charset="0"/>
                        </a:rPr>
                        <a:t>Nhiệm vụ của học sinh</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2053183091"/>
                  </a:ext>
                </a:extLst>
              </a:tr>
              <a:tr h="527001">
                <a:tc>
                  <a:txBody>
                    <a:bodyPr/>
                    <a:lstStyle/>
                    <a:p>
                      <a:r>
                        <a:rPr lang="en-VN" sz="1600" dirty="0">
                          <a:latin typeface="Times New Roman" panose="02020603050405020304" pitchFamily="18" charset="0"/>
                          <a:cs typeface="Times New Roman" panose="02020603050405020304" pitchFamily="18" charset="0"/>
                        </a:rPr>
                        <a:t>Yêu cầu cần đạt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marL="285750" indent="-285750">
                        <a:buFontTx/>
                        <a:buChar char="-"/>
                      </a:pPr>
                      <a:r>
                        <a:rPr lang="en-VN" sz="1600" dirty="0">
                          <a:latin typeface="Times New Roman" panose="02020603050405020304" pitchFamily="18" charset="0"/>
                          <a:cs typeface="Times New Roman" panose="02020603050405020304" pitchFamily="18" charset="0"/>
                        </a:rPr>
                        <a:t>Đọc trước khi học để có định hướng đúng</a:t>
                      </a:r>
                    </a:p>
                    <a:p>
                      <a:pPr marL="285750" indent="-285750">
                        <a:buFontTx/>
                        <a:buChar char="-"/>
                      </a:pPr>
                      <a:r>
                        <a:rPr lang="en-VN" sz="1600" dirty="0">
                          <a:latin typeface="Times New Roman" panose="02020603050405020304" pitchFamily="18" charset="0"/>
                          <a:cs typeface="Times New Roman" panose="02020603050405020304" pitchFamily="18" charset="0"/>
                        </a:rPr>
                        <a:t>Đọc sau khi học để tự đánh giá</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861796795"/>
                  </a:ext>
                </a:extLst>
              </a:tr>
              <a:tr h="527001">
                <a:tc>
                  <a:txBody>
                    <a:bodyPr/>
                    <a:lstStyle/>
                    <a:p>
                      <a:r>
                        <a:rPr lang="en-VN" sz="1600" dirty="0">
                          <a:latin typeface="Times New Roman" panose="02020603050405020304" pitchFamily="18" charset="0"/>
                          <a:cs typeface="Times New Roman" panose="02020603050405020304" pitchFamily="18" charset="0"/>
                        </a:rPr>
                        <a:t>Kiến thức ngữ văn</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marL="285750" indent="-285750">
                        <a:buFontTx/>
                        <a:buChar char="-"/>
                      </a:pPr>
                      <a:r>
                        <a:rPr lang="en-VN" sz="1600" dirty="0">
                          <a:latin typeface="Times New Roman" panose="02020603050405020304" pitchFamily="18" charset="0"/>
                          <a:cs typeface="Times New Roman" panose="02020603050405020304" pitchFamily="18" charset="0"/>
                        </a:rPr>
                        <a:t>Đọc trước khi học để có kiến thức làm căn cứ thực hành</a:t>
                      </a:r>
                    </a:p>
                    <a:p>
                      <a:pPr marL="285750" indent="-285750">
                        <a:buFontTx/>
                        <a:buChar char="-"/>
                      </a:pPr>
                      <a:r>
                        <a:rPr lang="en-VN" sz="1600" dirty="0">
                          <a:latin typeface="Times New Roman" panose="02020603050405020304" pitchFamily="18" charset="0"/>
                          <a:cs typeface="Times New Roman" panose="02020603050405020304" pitchFamily="18" charset="0"/>
                        </a:rPr>
                        <a:t>Vận dụng trong quá trình thực hành</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3166912421"/>
                  </a:ext>
                </a:extLst>
              </a:tr>
              <a:tr h="2302161">
                <a:tc>
                  <a:txBody>
                    <a:bodyPr/>
                    <a:lstStyle/>
                    <a:p>
                      <a:r>
                        <a:rPr lang="en-VN" sz="1600" dirty="0">
                          <a:latin typeface="Times New Roman" panose="02020603050405020304" pitchFamily="18" charset="0"/>
                          <a:cs typeface="Times New Roman" panose="02020603050405020304" pitchFamily="18" charset="0"/>
                        </a:rPr>
                        <a:t>ĐỌC</a:t>
                      </a:r>
                    </a:p>
                    <a:p>
                      <a:r>
                        <a:rPr lang="en-VN" sz="1600" dirty="0">
                          <a:latin typeface="Times New Roman" panose="02020603050405020304" pitchFamily="18" charset="0"/>
                          <a:cs typeface="Times New Roman" panose="02020603050405020304" pitchFamily="18" charset="0"/>
                        </a:rPr>
                        <a:t>ĐỌC HIỂU VĂN BẢN</a:t>
                      </a:r>
                    </a:p>
                    <a:p>
                      <a:pPr marL="285750" indent="-285750">
                        <a:buFontTx/>
                        <a:buChar char="-"/>
                      </a:pPr>
                      <a:r>
                        <a:rPr lang="en-VN" sz="1600" dirty="0">
                          <a:latin typeface="Times New Roman" panose="02020603050405020304" pitchFamily="18" charset="0"/>
                          <a:cs typeface="Times New Roman" panose="02020603050405020304" pitchFamily="18" charset="0"/>
                        </a:rPr>
                        <a:t>Tên văn bản</a:t>
                      </a:r>
                    </a:p>
                    <a:p>
                      <a:pPr marL="285750" indent="-285750">
                        <a:buFontTx/>
                        <a:buChar char="-"/>
                      </a:pPr>
                      <a:r>
                        <a:rPr lang="en-VN" sz="1600" dirty="0">
                          <a:latin typeface="Times New Roman" panose="02020603050405020304" pitchFamily="18" charset="0"/>
                          <a:cs typeface="Times New Roman" panose="02020603050405020304" pitchFamily="18" charset="0"/>
                        </a:rPr>
                        <a:t>Chuẩn bị</a:t>
                      </a:r>
                    </a:p>
                    <a:p>
                      <a:pPr marL="285750" indent="-285750">
                        <a:buFontTx/>
                        <a:buChar char="-"/>
                      </a:pPr>
                      <a:r>
                        <a:rPr lang="en-VN" sz="1600" dirty="0">
                          <a:latin typeface="Times New Roman" panose="02020603050405020304" pitchFamily="18" charset="0"/>
                          <a:cs typeface="Times New Roman" panose="02020603050405020304" pitchFamily="18" charset="0"/>
                        </a:rPr>
                        <a:t>Đọc hiểu</a:t>
                      </a:r>
                    </a:p>
                    <a:p>
                      <a:r>
                        <a:rPr lang="en-VN" sz="1600" dirty="0">
                          <a:latin typeface="Times New Roman" panose="02020603050405020304" pitchFamily="18" charset="0"/>
                          <a:cs typeface="Times New Roman" panose="02020603050405020304" pitchFamily="18" charset="0"/>
                        </a:rPr>
                        <a:t>TIẾNG VIỆT</a:t>
                      </a:r>
                    </a:p>
                    <a:p>
                      <a:r>
                        <a:rPr lang="en-VN" sz="1600" dirty="0">
                          <a:latin typeface="Times New Roman" panose="02020603050405020304" pitchFamily="18" charset="0"/>
                          <a:cs typeface="Times New Roman" panose="02020603050405020304" pitchFamily="18" charset="0"/>
                        </a:rPr>
                        <a:t>THỰC HÀNH ĐỌC HIỂU</a:t>
                      </a:r>
                    </a:p>
                    <a:p>
                      <a:pPr marL="285750" indent="-285750">
                        <a:buFontTx/>
                        <a:buChar char="-"/>
                      </a:pPr>
                      <a:r>
                        <a:rPr lang="en-VN" sz="1600" dirty="0">
                          <a:latin typeface="Times New Roman" panose="02020603050405020304" pitchFamily="18" charset="0"/>
                          <a:cs typeface="Times New Roman" panose="02020603050405020304" pitchFamily="18" charset="0"/>
                        </a:rPr>
                        <a:t>Tên văn bản</a:t>
                      </a:r>
                    </a:p>
                    <a:p>
                      <a:pPr marL="285750" indent="-285750">
                        <a:buFontTx/>
                        <a:buChar char="-"/>
                      </a:pPr>
                      <a:r>
                        <a:rPr lang="en-VN" sz="1600" dirty="0">
                          <a:latin typeface="Times New Roman" panose="02020603050405020304" pitchFamily="18" charset="0"/>
                          <a:cs typeface="Times New Roman" panose="02020603050405020304" pitchFamily="18" charset="0"/>
                        </a:rPr>
                        <a:t>Chuẩn bị</a:t>
                      </a:r>
                    </a:p>
                    <a:p>
                      <a:pPr marL="285750" indent="-285750">
                        <a:buFontTx/>
                        <a:buChar char="-"/>
                      </a:pPr>
                      <a:r>
                        <a:rPr lang="en-VN" sz="1600" dirty="0">
                          <a:latin typeface="Times New Roman" panose="02020603050405020304" pitchFamily="18" charset="0"/>
                          <a:cs typeface="Times New Roman" panose="02020603050405020304" pitchFamily="18" charset="0"/>
                        </a:rPr>
                        <a:t>Đọc hiểu</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marL="285750" indent="-285750">
                        <a:buFontTx/>
                        <a:buChar char="-"/>
                      </a:pPr>
                      <a:r>
                        <a:rPr lang="en-VN" sz="1600" dirty="0">
                          <a:latin typeface="Times New Roman" panose="02020603050405020304" pitchFamily="18" charset="0"/>
                          <a:cs typeface="Times New Roman" panose="02020603050405020304" pitchFamily="18" charset="0"/>
                        </a:rPr>
                        <a:t>Tìm hiểu thông tin về thể loại, kiểu văn bản, tác giả, tác phẩm,…</a:t>
                      </a:r>
                    </a:p>
                    <a:p>
                      <a:pPr marL="285750" indent="-285750">
                        <a:buFontTx/>
                        <a:buChar char="-"/>
                      </a:pPr>
                      <a:r>
                        <a:rPr lang="en-VN" sz="1600" dirty="0">
                          <a:latin typeface="Times New Roman" panose="02020603050405020304" pitchFamily="18" charset="0"/>
                          <a:cs typeface="Times New Roman" panose="02020603050405020304" pitchFamily="18" charset="0"/>
                        </a:rPr>
                        <a:t>Đọc trực tiếp văn bản, các câu gợi ý ở bên phải và chú thích ở chân trang.</a:t>
                      </a:r>
                    </a:p>
                    <a:p>
                      <a:pPr marL="285750" indent="-285750">
                        <a:buFontTx/>
                        <a:buChar char="-"/>
                      </a:pPr>
                      <a:r>
                        <a:rPr lang="en-VN" sz="1600" dirty="0">
                          <a:latin typeface="Times New Roman" panose="02020603050405020304" pitchFamily="18" charset="0"/>
                          <a:cs typeface="Times New Roman" panose="02020603050405020304" pitchFamily="18" charset="0"/>
                        </a:rPr>
                        <a:t>Trả lời câu hỏi đọc hiểu</a:t>
                      </a:r>
                    </a:p>
                    <a:p>
                      <a:pPr marL="285750" indent="-285750">
                        <a:buFontTx/>
                        <a:buChar char="-"/>
                      </a:pPr>
                      <a:r>
                        <a:rPr lang="en-VN" sz="1600" dirty="0">
                          <a:latin typeface="Times New Roman" panose="02020603050405020304" pitchFamily="18" charset="0"/>
                          <a:cs typeface="Times New Roman" panose="02020603050405020304" pitchFamily="18" charset="0"/>
                        </a:rPr>
                        <a:t>Làm bài tập thực hành tiếng Việt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54713031"/>
                  </a:ext>
                </a:extLst>
              </a:tr>
              <a:tr h="748896">
                <a:tc>
                  <a:txBody>
                    <a:bodyPr/>
                    <a:lstStyle/>
                    <a:p>
                      <a:pPr marL="0" indent="0">
                        <a:buFontTx/>
                        <a:buNone/>
                      </a:pPr>
                      <a:r>
                        <a:rPr lang="en-VN" sz="1600" dirty="0">
                          <a:latin typeface="Times New Roman" panose="02020603050405020304" pitchFamily="18" charset="0"/>
                          <a:cs typeface="Times New Roman" panose="02020603050405020304" pitchFamily="18" charset="0"/>
                        </a:rPr>
                        <a:t>VIẾT</a:t>
                      </a:r>
                    </a:p>
                    <a:p>
                      <a:pPr marL="285750" indent="-285750">
                        <a:buFontTx/>
                        <a:buChar char="-"/>
                      </a:pPr>
                      <a:r>
                        <a:rPr lang="en-VN" sz="1600" dirty="0">
                          <a:latin typeface="Times New Roman" panose="02020603050405020304" pitchFamily="18" charset="0"/>
                          <a:cs typeface="Times New Roman" panose="02020603050405020304" pitchFamily="18" charset="0"/>
                        </a:rPr>
                        <a:t>Định hướng</a:t>
                      </a:r>
                    </a:p>
                    <a:p>
                      <a:pPr marL="285750" indent="-285750">
                        <a:buFontTx/>
                        <a:buChar char="-"/>
                      </a:pPr>
                      <a:r>
                        <a:rPr lang="en-US" sz="1600" dirty="0">
                          <a:latin typeface="Times New Roman" panose="02020603050405020304" pitchFamily="18" charset="0"/>
                          <a:cs typeface="Times New Roman" panose="02020603050405020304" pitchFamily="18" charset="0"/>
                        </a:rPr>
                        <a:t>T</a:t>
                      </a:r>
                      <a:r>
                        <a:rPr lang="en-VN" sz="1600" dirty="0">
                          <a:latin typeface="Times New Roman" panose="02020603050405020304" pitchFamily="18" charset="0"/>
                          <a:cs typeface="Times New Roman" panose="02020603050405020304" pitchFamily="18" charset="0"/>
                        </a:rPr>
                        <a:t>hực hành</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marL="285750" indent="-285750">
                        <a:buFontTx/>
                        <a:buChar char="-"/>
                      </a:pPr>
                      <a:r>
                        <a:rPr lang="en-US" sz="1600" dirty="0" err="1">
                          <a:latin typeface="Times New Roman" panose="02020603050405020304" pitchFamily="18" charset="0"/>
                          <a:cs typeface="Times New Roman" panose="02020603050405020304" pitchFamily="18" charset="0"/>
                        </a:rPr>
                        <a:t>Đ</a:t>
                      </a:r>
                      <a:r>
                        <a:rPr lang="en-VN" sz="1600" dirty="0">
                          <a:latin typeface="Times New Roman" panose="02020603050405020304" pitchFamily="18" charset="0"/>
                          <a:cs typeface="Times New Roman" panose="02020603050405020304" pitchFamily="18" charset="0"/>
                        </a:rPr>
                        <a:t>ọc định hướng viết</a:t>
                      </a:r>
                    </a:p>
                    <a:p>
                      <a:pPr marL="285750" indent="-285750">
                        <a:buFontTx/>
                        <a:buChar char="-"/>
                      </a:pPr>
                      <a:r>
                        <a:rPr lang="en-US" sz="1600" dirty="0">
                          <a:latin typeface="Times New Roman" panose="02020603050405020304" pitchFamily="18" charset="0"/>
                          <a:cs typeface="Times New Roman" panose="02020603050405020304" pitchFamily="18" charset="0"/>
                        </a:rPr>
                        <a:t>L</a:t>
                      </a:r>
                      <a:r>
                        <a:rPr lang="en-VN" sz="1600" dirty="0">
                          <a:latin typeface="Times New Roman" panose="02020603050405020304" pitchFamily="18" charset="0"/>
                          <a:cs typeface="Times New Roman" panose="02020603050405020304" pitchFamily="18" charset="0"/>
                        </a:rPr>
                        <a:t>àm bài tập thực hành viết</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3547988980"/>
                  </a:ext>
                </a:extLst>
              </a:tr>
              <a:tr h="748896">
                <a:tc>
                  <a:txBody>
                    <a:bodyPr/>
                    <a:lstStyle/>
                    <a:p>
                      <a:pPr marL="0" indent="0">
                        <a:buFontTx/>
                        <a:buNone/>
                      </a:pPr>
                      <a:r>
                        <a:rPr lang="en-VN" sz="1600" dirty="0">
                          <a:latin typeface="Times New Roman" panose="02020603050405020304" pitchFamily="18" charset="0"/>
                          <a:cs typeface="Times New Roman" panose="02020603050405020304" pitchFamily="18" charset="0"/>
                        </a:rPr>
                        <a:t>NÓI VÀ NGHE</a:t>
                      </a:r>
                    </a:p>
                    <a:p>
                      <a:pPr marL="285750" indent="-285750">
                        <a:buFontTx/>
                        <a:buChar char="-"/>
                      </a:pPr>
                      <a:r>
                        <a:rPr lang="en-VN" sz="1600" dirty="0">
                          <a:latin typeface="Times New Roman" panose="02020603050405020304" pitchFamily="18" charset="0"/>
                          <a:cs typeface="Times New Roman" panose="02020603050405020304" pitchFamily="18" charset="0"/>
                        </a:rPr>
                        <a:t>Định hướng</a:t>
                      </a:r>
                    </a:p>
                    <a:p>
                      <a:pPr marL="285750" indent="-285750">
                        <a:buFontTx/>
                        <a:buChar char="-"/>
                      </a:pPr>
                      <a:r>
                        <a:rPr lang="en-US" sz="1600" dirty="0">
                          <a:latin typeface="Times New Roman" panose="02020603050405020304" pitchFamily="18" charset="0"/>
                          <a:cs typeface="Times New Roman" panose="02020603050405020304" pitchFamily="18" charset="0"/>
                        </a:rPr>
                        <a:t>T</a:t>
                      </a:r>
                      <a:r>
                        <a:rPr lang="en-VN" sz="1600" dirty="0">
                          <a:latin typeface="Times New Roman" panose="02020603050405020304" pitchFamily="18" charset="0"/>
                          <a:cs typeface="Times New Roman" panose="02020603050405020304" pitchFamily="18" charset="0"/>
                        </a:rPr>
                        <a:t>hực hành</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marL="285750" indent="-285750">
                        <a:buFontTx/>
                        <a:buChar char="-"/>
                      </a:pPr>
                      <a:r>
                        <a:rPr lang="en-US" sz="1600" dirty="0" err="1">
                          <a:latin typeface="Times New Roman" panose="02020603050405020304" pitchFamily="18" charset="0"/>
                          <a:cs typeface="Times New Roman" panose="02020603050405020304" pitchFamily="18" charset="0"/>
                        </a:rPr>
                        <a:t>Đ</a:t>
                      </a:r>
                      <a:r>
                        <a:rPr lang="en-VN" sz="1600" dirty="0">
                          <a:latin typeface="Times New Roman" panose="02020603050405020304" pitchFamily="18" charset="0"/>
                          <a:cs typeface="Times New Roman" panose="02020603050405020304" pitchFamily="18" charset="0"/>
                        </a:rPr>
                        <a:t>ọc định hướng nói và nghe</a:t>
                      </a:r>
                    </a:p>
                    <a:p>
                      <a:pPr marL="285750" indent="-285750">
                        <a:buFontTx/>
                        <a:buChar char="-"/>
                      </a:pPr>
                      <a:r>
                        <a:rPr lang="en-US" sz="1600" dirty="0">
                          <a:latin typeface="Times New Roman" panose="02020603050405020304" pitchFamily="18" charset="0"/>
                          <a:cs typeface="Times New Roman" panose="02020603050405020304" pitchFamily="18" charset="0"/>
                        </a:rPr>
                        <a:t>L</a:t>
                      </a:r>
                      <a:r>
                        <a:rPr lang="en-VN" sz="1600" dirty="0">
                          <a:latin typeface="Times New Roman" panose="02020603050405020304" pitchFamily="18" charset="0"/>
                          <a:cs typeface="Times New Roman" panose="02020603050405020304" pitchFamily="18" charset="0"/>
                        </a:rPr>
                        <a:t>àm bài tập thực hành nói và nghe</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687910375"/>
                  </a:ext>
                </a:extLst>
              </a:tr>
              <a:tr h="527001">
                <a:tc>
                  <a:txBody>
                    <a:bodyPr/>
                    <a:lstStyle/>
                    <a:p>
                      <a:pPr marL="0" indent="0">
                        <a:buFontTx/>
                        <a:buNone/>
                      </a:pPr>
                      <a:r>
                        <a:rPr lang="en-VN" sz="1600" dirty="0">
                          <a:latin typeface="Times New Roman" panose="02020603050405020304" pitchFamily="18" charset="0"/>
                          <a:cs typeface="Times New Roman" panose="02020603050405020304" pitchFamily="18" charset="0"/>
                        </a:rPr>
                        <a:t>TỰ ĐÁNH GIÁ</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marL="285750" indent="-285750">
                        <a:buFontTx/>
                        <a:buChar char="-"/>
                      </a:pPr>
                      <a:r>
                        <a:rPr lang="en-US" sz="1600" dirty="0">
                          <a:latin typeface="Times New Roman" panose="02020603050405020304" pitchFamily="18" charset="0"/>
                          <a:cs typeface="Times New Roman" panose="02020603050405020304" pitchFamily="18" charset="0"/>
                        </a:rPr>
                        <a:t>T</a:t>
                      </a:r>
                      <a:r>
                        <a:rPr lang="en-VN" sz="1600" dirty="0">
                          <a:latin typeface="Times New Roman" panose="02020603050405020304" pitchFamily="18" charset="0"/>
                          <a:cs typeface="Times New Roman" panose="02020603050405020304" pitchFamily="18" charset="0"/>
                        </a:rPr>
                        <a:t>ự đánh giá kết quả đọc hiểu và viết thông qua các câu hỏi trắc nghiệm và tự luận ở cuối mỗi bài học</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1114632144"/>
                  </a:ext>
                </a:extLst>
              </a:tr>
              <a:tr h="527001">
                <a:tc>
                  <a:txBody>
                    <a:bodyPr/>
                    <a:lstStyle/>
                    <a:p>
                      <a:pPr marL="0" indent="0">
                        <a:buFontTx/>
                        <a:buNone/>
                      </a:pPr>
                      <a:r>
                        <a:rPr lang="en-VN" sz="1600" dirty="0">
                          <a:latin typeface="Times New Roman" panose="02020603050405020304" pitchFamily="18" charset="0"/>
                          <a:cs typeface="Times New Roman" panose="02020603050405020304" pitchFamily="18" charset="0"/>
                        </a:rPr>
                        <a:t>HƯỚNG DẪN TỰ HỌC</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tc>
                  <a:txBody>
                    <a:bodyPr/>
                    <a:lstStyle/>
                    <a:p>
                      <a:pPr marL="285750" indent="-285750">
                        <a:buFontTx/>
                        <a:buChar char="-"/>
                      </a:pPr>
                      <a:r>
                        <a:rPr lang="en-US" sz="1600" dirty="0" err="1">
                          <a:latin typeface="Times New Roman" panose="02020603050405020304" pitchFamily="18" charset="0"/>
                          <a:cs typeface="Times New Roman" panose="02020603050405020304" pitchFamily="18" charset="0"/>
                        </a:rPr>
                        <a:t>Đ</a:t>
                      </a:r>
                      <a:r>
                        <a:rPr lang="en-VN" sz="1600" dirty="0">
                          <a:latin typeface="Times New Roman" panose="02020603050405020304" pitchFamily="18" charset="0"/>
                          <a:cs typeface="Times New Roman" panose="02020603050405020304" pitchFamily="18" charset="0"/>
                        </a:rPr>
                        <a:t>ọc mở rộng theo gợi ý</a:t>
                      </a:r>
                    </a:p>
                    <a:p>
                      <a:pPr marL="285750" indent="-285750">
                        <a:buFontTx/>
                        <a:buChar char="-"/>
                      </a:pPr>
                      <a:r>
                        <a:rPr lang="en-US" sz="1600" dirty="0">
                          <a:latin typeface="Times New Roman" panose="02020603050405020304" pitchFamily="18" charset="0"/>
                          <a:cs typeface="Times New Roman" panose="02020603050405020304" pitchFamily="18" charset="0"/>
                        </a:rPr>
                        <a:t>T</a:t>
                      </a:r>
                      <a:r>
                        <a:rPr lang="en-VN" sz="1600" dirty="0">
                          <a:latin typeface="Times New Roman" panose="02020603050405020304" pitchFamily="18" charset="0"/>
                          <a:cs typeface="Times New Roman" panose="02020603050405020304" pitchFamily="18" charset="0"/>
                        </a:rPr>
                        <a:t>hu thập tư liệu liên quan đến bài học</a:t>
                      </a:r>
                    </a:p>
                  </a:txBody>
                  <a:tcPr anchor="ct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tcPr>
                </a:tc>
                <a:extLst>
                  <a:ext uri="{0D108BD9-81ED-4DB2-BD59-A6C34878D82A}">
                    <a16:rowId xmlns:a16="http://schemas.microsoft.com/office/drawing/2014/main" val="2690384929"/>
                  </a:ext>
                </a:extLst>
              </a:tr>
            </a:tbl>
          </a:graphicData>
        </a:graphic>
      </p:graphicFrame>
    </p:spTree>
    <p:extLst>
      <p:ext uri="{BB962C8B-B14F-4D97-AF65-F5344CB8AC3E}">
        <p14:creationId xmlns:p14="http://schemas.microsoft.com/office/powerpoint/2010/main" val="31955798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5122" name="Picture 2" descr="Truyền thuyết: THÁNH GIÓNG">
            <a:extLst>
              <a:ext uri="{FF2B5EF4-FFF2-40B4-BE49-F238E27FC236}">
                <a16:creationId xmlns:a16="http://schemas.microsoft.com/office/drawing/2014/main" id="{FC88F6D9-2603-784A-9038-5878777AA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020" y="-18128"/>
            <a:ext cx="10601960" cy="68761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9">
            <a:extLst>
              <a:ext uri="{FF2B5EF4-FFF2-40B4-BE49-F238E27FC236}">
                <a16:creationId xmlns:a16="http://schemas.microsoft.com/office/drawing/2014/main" id="{02C6EC6A-3EED-4C4E-85B2-197BB6FAA9AC}"/>
              </a:ext>
            </a:extLst>
          </p:cNvPr>
          <p:cNvSpPr txBox="1"/>
          <p:nvPr/>
        </p:nvSpPr>
        <p:spPr>
          <a:xfrm>
            <a:off x="704299" y="97714"/>
            <a:ext cx="5805060" cy="1015663"/>
          </a:xfrm>
          <a:prstGeom prst="rect">
            <a:avLst/>
          </a:prstGeom>
          <a:noFill/>
        </p:spPr>
        <p:txBody>
          <a:bodyPr wrap="square">
            <a:spAutoFit/>
          </a:bodyPr>
          <a:lstStyle/>
          <a:p>
            <a:pPr algn="ctr" defTabSz="1828434">
              <a:defRPr/>
            </a:pPr>
            <a:r>
              <a:rPr lang="en-US" sz="6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Thánh</a:t>
            </a:r>
            <a:r>
              <a:rPr lang="en-US" sz="6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000" b="1" spc="300" dirty="0" err="1">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Gióng</a:t>
            </a:r>
            <a:endParaRPr lang="en-US" sz="6000" b="1" spc="300" dirty="0">
              <a:solidFill>
                <a:schemeClr val="accent2">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9436422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7741E217-20DD-3340-B98F-7F3211724354}"/>
              </a:ext>
            </a:extLst>
          </p:cNvPr>
          <p:cNvPicPr>
            <a:picLocks noChangeAspect="1"/>
          </p:cNvPicPr>
          <p:nvPr/>
        </p:nvPicPr>
        <p:blipFill>
          <a:blip r:embed="rId2" cstate="print"/>
          <a:stretch>
            <a:fillRect/>
          </a:stretch>
        </p:blipFill>
        <p:spPr>
          <a:xfrm>
            <a:off x="6265113" y="1723593"/>
            <a:ext cx="5134407" cy="5134407"/>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C70B82D1-21CD-FB41-BD33-83468AA03950}"/>
              </a:ext>
            </a:extLst>
          </p:cNvPr>
          <p:cNvPicPr>
            <a:picLocks noChangeAspect="1"/>
          </p:cNvPicPr>
          <p:nvPr/>
        </p:nvPicPr>
        <p:blipFill>
          <a:blip r:embed="rId3"/>
          <a:stretch>
            <a:fillRect/>
          </a:stretch>
        </p:blipFill>
        <p:spPr>
          <a:xfrm>
            <a:off x="365476" y="-669372"/>
            <a:ext cx="7830983" cy="7830983"/>
          </a:xfrm>
          <a:prstGeom prst="rect">
            <a:avLst/>
          </a:prstGeom>
        </p:spPr>
      </p:pic>
      <p:sp>
        <p:nvSpPr>
          <p:cNvPr id="4" name="TextBox 3">
            <a:extLst>
              <a:ext uri="{FF2B5EF4-FFF2-40B4-BE49-F238E27FC236}">
                <a16:creationId xmlns:a16="http://schemas.microsoft.com/office/drawing/2014/main" id="{504B6347-1427-A645-A7B7-55621F724727}"/>
              </a:ext>
            </a:extLst>
          </p:cNvPr>
          <p:cNvSpPr txBox="1"/>
          <p:nvPr/>
        </p:nvSpPr>
        <p:spPr>
          <a:xfrm>
            <a:off x="2275840" y="2743200"/>
            <a:ext cx="3820160" cy="1708160"/>
          </a:xfrm>
          <a:prstGeom prst="rect">
            <a:avLst/>
          </a:prstGeom>
          <a:noFill/>
        </p:spPr>
        <p:txBody>
          <a:bodyPr wrap="square" rtlCol="0">
            <a:spAutoFit/>
          </a:bodyPr>
          <a:lstStyle/>
          <a:p>
            <a:pPr algn="ctr"/>
            <a:r>
              <a:rPr lang="en-VN" sz="3500" b="1" i="1" dirty="0">
                <a:latin typeface="Times New Roman" panose="02020603050405020304" pitchFamily="18" charset="0"/>
                <a:cs typeface="Times New Roman" panose="02020603050405020304" pitchFamily="18" charset="0"/>
              </a:rPr>
              <a:t>Tại sao cần biết cấu trúc sách trước khi học?</a:t>
            </a:r>
          </a:p>
        </p:txBody>
      </p:sp>
    </p:spTree>
    <p:extLst>
      <p:ext uri="{BB962C8B-B14F-4D97-AF65-F5344CB8AC3E}">
        <p14:creationId xmlns:p14="http://schemas.microsoft.com/office/powerpoint/2010/main" val="35856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AC6A22-B0A5-4184-9CEC-40A397F24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549" y="1111988"/>
            <a:ext cx="7064739" cy="5548124"/>
          </a:xfrm>
          <a:prstGeom prst="rect">
            <a:avLst/>
          </a:prstGeom>
        </p:spPr>
      </p:pic>
      <p:sp>
        <p:nvSpPr>
          <p:cNvPr id="7" name="文本框 5">
            <a:extLst>
              <a:ext uri="{FF2B5EF4-FFF2-40B4-BE49-F238E27FC236}">
                <a16:creationId xmlns:a16="http://schemas.microsoft.com/office/drawing/2014/main" id="{4C7964E4-B3AE-2B43-B987-016A38CA40CB}"/>
              </a:ext>
            </a:extLst>
          </p:cNvPr>
          <p:cNvSpPr txBox="1"/>
          <p:nvPr/>
        </p:nvSpPr>
        <p:spPr>
          <a:xfrm>
            <a:off x="634918" y="575044"/>
            <a:ext cx="6502400" cy="2092881"/>
          </a:xfrm>
          <a:prstGeom prst="rect">
            <a:avLst/>
          </a:prstGeom>
          <a:noFill/>
        </p:spPr>
        <p:txBody>
          <a:bodyPr wrap="square" rtlCol="0">
            <a:spAutoFit/>
          </a:bodyPr>
          <a:lstStyle/>
          <a:p>
            <a:pPr algn="ctr"/>
            <a:r>
              <a:rPr lang="vi-VN" altLang="zh-CN" sz="6500" b="1" dirty="0">
                <a:solidFill>
                  <a:schemeClr val="accent2">
                    <a:lumMod val="75000"/>
                  </a:schemeClr>
                </a:solidFill>
                <a:latin typeface="+mj-lt"/>
                <a:ea typeface="字魂36号-正文宋楷" panose="02000000000000000000" pitchFamily="2" charset="-122"/>
              </a:rPr>
              <a:t>Chúc các em một ngày thật vui nhé!</a:t>
            </a:r>
            <a:endParaRPr lang="zh-CN" altLang="en-US" sz="6500" b="1" dirty="0">
              <a:solidFill>
                <a:schemeClr val="accent2">
                  <a:lumMod val="75000"/>
                </a:schemeClr>
              </a:solidFill>
              <a:latin typeface="+mj-lt"/>
              <a:ea typeface="字魂36号-正文宋楷" panose="02000000000000000000" pitchFamily="2" charset="-122"/>
            </a:endParaRPr>
          </a:p>
        </p:txBody>
      </p:sp>
      <p:pic>
        <p:nvPicPr>
          <p:cNvPr id="8" name="图片 2">
            <a:extLst>
              <a:ext uri="{FF2B5EF4-FFF2-40B4-BE49-F238E27FC236}">
                <a16:creationId xmlns:a16="http://schemas.microsoft.com/office/drawing/2014/main" id="{1B6C5E87-57FC-8940-BF08-C95EA2664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812" y="1841529"/>
            <a:ext cx="4762500" cy="5200650"/>
          </a:xfrm>
          <a:prstGeom prst="rect">
            <a:avLst/>
          </a:prstGeom>
        </p:spPr>
      </p:pic>
      <p:pic>
        <p:nvPicPr>
          <p:cNvPr id="9" name="图片 4">
            <a:extLst>
              <a:ext uri="{FF2B5EF4-FFF2-40B4-BE49-F238E27FC236}">
                <a16:creationId xmlns:a16="http://schemas.microsoft.com/office/drawing/2014/main" id="{CA247B41-0B19-D341-9611-BD64E0CB7A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129" y="3129565"/>
            <a:ext cx="2492280" cy="4003663"/>
          </a:xfrm>
          <a:prstGeom prst="rect">
            <a:avLst/>
          </a:prstGeom>
        </p:spPr>
      </p:pic>
      <p:sp>
        <p:nvSpPr>
          <p:cNvPr id="10" name="云形 6">
            <a:extLst>
              <a:ext uri="{FF2B5EF4-FFF2-40B4-BE49-F238E27FC236}">
                <a16:creationId xmlns:a16="http://schemas.microsoft.com/office/drawing/2014/main" id="{B14B9FC7-CC2A-7549-971F-1C29790D101A}"/>
              </a:ext>
            </a:extLst>
          </p:cNvPr>
          <p:cNvSpPr/>
          <p:nvPr/>
        </p:nvSpPr>
        <p:spPr>
          <a:xfrm>
            <a:off x="-13370379" y="8844891"/>
            <a:ext cx="2235052" cy="1570739"/>
          </a:xfrm>
          <a:prstGeom prst="cloud">
            <a:avLst/>
          </a:prstGeom>
          <a:blipFill>
            <a:blip r:embed="rId6"/>
            <a:stretch>
              <a:fillRect/>
            </a:stretch>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字魂36号-正文宋楷" panose="02000000000000000000" pitchFamily="2" charset="-122"/>
            </a:endParaRPr>
          </a:p>
        </p:txBody>
      </p:sp>
      <p:pic>
        <p:nvPicPr>
          <p:cNvPr id="11" name="图片 2">
            <a:extLst>
              <a:ext uri="{FF2B5EF4-FFF2-40B4-BE49-F238E27FC236}">
                <a16:creationId xmlns:a16="http://schemas.microsoft.com/office/drawing/2014/main" id="{613C0EA9-0C4F-4B45-BA6C-A63A07E39D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3316" y="10171080"/>
            <a:ext cx="4047724" cy="3429000"/>
          </a:xfrm>
          <a:prstGeom prst="rect">
            <a:avLst/>
          </a:prstGeom>
        </p:spPr>
      </p:pic>
      <p:sp>
        <p:nvSpPr>
          <p:cNvPr id="12" name="新月形 3">
            <a:extLst>
              <a:ext uri="{FF2B5EF4-FFF2-40B4-BE49-F238E27FC236}">
                <a16:creationId xmlns:a16="http://schemas.microsoft.com/office/drawing/2014/main" id="{7FF7A0E9-BB1C-B549-AD7A-896D4A80C1E1}"/>
              </a:ext>
            </a:extLst>
          </p:cNvPr>
          <p:cNvSpPr/>
          <p:nvPr/>
        </p:nvSpPr>
        <p:spPr>
          <a:xfrm rot="19008570">
            <a:off x="-11698145" y="10459755"/>
            <a:ext cx="1452596" cy="2549243"/>
          </a:xfrm>
          <a:prstGeom prst="moon">
            <a:avLst>
              <a:gd name="adj" fmla="val 74579"/>
            </a:avLst>
          </a:prstGeom>
          <a:blipFill>
            <a:blip r:embed="rId6"/>
            <a:stretch>
              <a:fillRect/>
            </a:stretch>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字魂36号-正文宋楷" panose="02000000000000000000" pitchFamily="2" charset="-122"/>
            </a:endParaRPr>
          </a:p>
        </p:txBody>
      </p:sp>
      <p:pic>
        <p:nvPicPr>
          <p:cNvPr id="13" name="图片 2">
            <a:extLst>
              <a:ext uri="{FF2B5EF4-FFF2-40B4-BE49-F238E27FC236}">
                <a16:creationId xmlns:a16="http://schemas.microsoft.com/office/drawing/2014/main" id="{31D575AB-1AAF-214B-8BCF-5DEA250C5C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82573" y="10589083"/>
            <a:ext cx="1408810" cy="2398242"/>
          </a:xfrm>
          <a:prstGeom prst="rect">
            <a:avLst/>
          </a:prstGeom>
        </p:spPr>
      </p:pic>
      <p:sp>
        <p:nvSpPr>
          <p:cNvPr id="14" name="椭圆 3">
            <a:extLst>
              <a:ext uri="{FF2B5EF4-FFF2-40B4-BE49-F238E27FC236}">
                <a16:creationId xmlns:a16="http://schemas.microsoft.com/office/drawing/2014/main" id="{6FD21D1D-3D24-7C4B-873B-801D09F8E800}"/>
              </a:ext>
            </a:extLst>
          </p:cNvPr>
          <p:cNvSpPr/>
          <p:nvPr/>
        </p:nvSpPr>
        <p:spPr>
          <a:xfrm>
            <a:off x="-9484309" y="10171080"/>
            <a:ext cx="1821987" cy="1467293"/>
          </a:xfrm>
          <a:prstGeom prst="ellipse">
            <a:avLst/>
          </a:prstGeom>
          <a:blipFill>
            <a:blip r:embed="rId6"/>
            <a:stretch>
              <a:fillRect/>
            </a:stretch>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字魂36号-正文宋楷" panose="02000000000000000000" pitchFamily="2" charset="-122"/>
            </a:endParaRPr>
          </a:p>
        </p:txBody>
      </p:sp>
      <p:pic>
        <p:nvPicPr>
          <p:cNvPr id="15" name="图片 2">
            <a:extLst>
              <a:ext uri="{FF2B5EF4-FFF2-40B4-BE49-F238E27FC236}">
                <a16:creationId xmlns:a16="http://schemas.microsoft.com/office/drawing/2014/main" id="{2EB0B369-FF45-2147-B917-3C2B1DE40E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1847" y="7133228"/>
            <a:ext cx="3174281" cy="3174281"/>
          </a:xfrm>
          <a:prstGeom prst="rect">
            <a:avLst/>
          </a:prstGeom>
        </p:spPr>
      </p:pic>
    </p:spTree>
    <p:extLst>
      <p:ext uri="{BB962C8B-B14F-4D97-AF65-F5344CB8AC3E}">
        <p14:creationId xmlns:p14="http://schemas.microsoft.com/office/powerpoint/2010/main" val="37075108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7170" name="Picture 2" descr="Phát biểu cảm nghĩ về Sự tích Hồ Gươm | Văn mẫu 6">
            <a:extLst>
              <a:ext uri="{FF2B5EF4-FFF2-40B4-BE49-F238E27FC236}">
                <a16:creationId xmlns:a16="http://schemas.microsoft.com/office/drawing/2014/main" id="{5DCD2080-E62E-4142-A680-4D586575D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0"/>
            <a:ext cx="9477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9">
            <a:extLst>
              <a:ext uri="{FF2B5EF4-FFF2-40B4-BE49-F238E27FC236}">
                <a16:creationId xmlns:a16="http://schemas.microsoft.com/office/drawing/2014/main" id="{02C6EC6A-3EED-4C4E-85B2-197BB6FAA9AC}"/>
              </a:ext>
            </a:extLst>
          </p:cNvPr>
          <p:cNvSpPr txBox="1"/>
          <p:nvPr/>
        </p:nvSpPr>
        <p:spPr>
          <a:xfrm>
            <a:off x="-186326" y="196658"/>
            <a:ext cx="7438895" cy="1092607"/>
          </a:xfrm>
          <a:prstGeom prst="rect">
            <a:avLst/>
          </a:prstGeom>
          <a:noFill/>
        </p:spPr>
        <p:txBody>
          <a:bodyPr wrap="square">
            <a:spAutoFit/>
          </a:bodyPr>
          <a:lstStyle/>
          <a:p>
            <a:pPr algn="ctr" defTabSz="1828434">
              <a:defRPr/>
            </a:pPr>
            <a:r>
              <a:rPr lang="en-US" sz="6500" b="1" i="1" spc="300" dirty="0" err="1">
                <a:solidFill>
                  <a:schemeClr val="accent2">
                    <a:lumMod val="50000"/>
                  </a:schemeClr>
                </a:solidFill>
                <a:latin typeface="Times New Roman" panose="02020603050405020304" pitchFamily="18" charset="0"/>
                <a:ea typeface="字魂36号-正文宋楷" panose="02000000000000000000" pitchFamily="2" charset="-122"/>
                <a:cs typeface="Times New Roman" panose="02020603050405020304" pitchFamily="18" charset="0"/>
              </a:rPr>
              <a:t>Sự</a:t>
            </a:r>
            <a:r>
              <a:rPr lang="en-US" sz="6500" b="1" i="1" spc="300"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500" b="1" i="1" spc="300" dirty="0" err="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tích</a:t>
            </a:r>
            <a:r>
              <a:rPr lang="en-US" sz="6500" b="1" i="1" spc="300"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500" b="1" i="1" spc="300" dirty="0" err="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Hồ</a:t>
            </a:r>
            <a:r>
              <a:rPr lang="en-US" sz="6500" b="1" i="1" spc="300"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500" b="1" i="1" spc="300" dirty="0" err="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Gươm</a:t>
            </a:r>
            <a:endParaRPr lang="en-US" sz="6500" b="1" i="1" spc="300"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42511306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dissolve">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CFA0BB-149D-4A7F-8D01-28B2C2631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3260545"/>
            <a:ext cx="12192000" cy="3597455"/>
          </a:xfrm>
          <a:prstGeom prst="rect">
            <a:avLst/>
          </a:prstGeom>
        </p:spPr>
      </p:pic>
      <p:pic>
        <p:nvPicPr>
          <p:cNvPr id="9218" name="Picture 2" descr="Mãn nhãn với phim hoạt hình “Con Rồng cháu Tiên” phiên bản 2017">
            <a:extLst>
              <a:ext uri="{FF2B5EF4-FFF2-40B4-BE49-F238E27FC236}">
                <a16:creationId xmlns:a16="http://schemas.microsoft.com/office/drawing/2014/main" id="{C360986E-7690-2B4B-837E-541930D57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
            <a:ext cx="9479280" cy="68652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9">
            <a:extLst>
              <a:ext uri="{FF2B5EF4-FFF2-40B4-BE49-F238E27FC236}">
                <a16:creationId xmlns:a16="http://schemas.microsoft.com/office/drawing/2014/main" id="{02C6EC6A-3EED-4C4E-85B2-197BB6FAA9AC}"/>
              </a:ext>
            </a:extLst>
          </p:cNvPr>
          <p:cNvSpPr txBox="1"/>
          <p:nvPr/>
        </p:nvSpPr>
        <p:spPr>
          <a:xfrm>
            <a:off x="1789056" y="5776337"/>
            <a:ext cx="8842488" cy="1092607"/>
          </a:xfrm>
          <a:prstGeom prst="rect">
            <a:avLst/>
          </a:prstGeom>
          <a:noFill/>
        </p:spPr>
        <p:txBody>
          <a:bodyPr wrap="square">
            <a:spAutoFit/>
          </a:bodyPr>
          <a:lstStyle/>
          <a:p>
            <a:pPr algn="ctr" defTabSz="1828434">
              <a:defRPr/>
            </a:pPr>
            <a:r>
              <a:rPr lang="en-US" sz="6500" b="1" i="1" spc="300"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Con </a:t>
            </a:r>
            <a:r>
              <a:rPr lang="en-US" sz="6500" b="1" i="1" spc="300" dirty="0" err="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Rồng</a:t>
            </a:r>
            <a:r>
              <a:rPr lang="en-US" sz="6500" b="1" i="1" spc="300"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500" b="1" i="1" spc="300" dirty="0" err="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cháu</a:t>
            </a:r>
            <a:r>
              <a:rPr lang="en-US" sz="6500" b="1" i="1" spc="300"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sz="6500" b="1" i="1" spc="300" dirty="0" err="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Tiên</a:t>
            </a:r>
            <a:endParaRPr lang="en-US" sz="6500" b="1" i="1" spc="300"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7659403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B691FB-FF0B-4994-925A-B85C23AF6512}"/>
              </a:ext>
            </a:extLst>
          </p:cNvPr>
          <p:cNvPicPr>
            <a:picLocks noChangeAspect="1"/>
          </p:cNvPicPr>
          <p:nvPr/>
        </p:nvPicPr>
        <p:blipFill rotWithShape="1">
          <a:blip r:embed="rId5">
            <a:extLst>
              <a:ext uri="{28A0092B-C50C-407E-A947-70E740481C1C}">
                <a14:useLocalDpi xmlns:a14="http://schemas.microsoft.com/office/drawing/2010/main" val="0"/>
              </a:ext>
            </a:extLst>
          </a:blip>
          <a:srcRect r="45430"/>
          <a:stretch/>
        </p:blipFill>
        <p:spPr>
          <a:xfrm>
            <a:off x="0" y="0"/>
            <a:ext cx="11975690" cy="6858000"/>
          </a:xfrm>
          <a:prstGeom prst="rect">
            <a:avLst/>
          </a:prstGeom>
        </p:spPr>
      </p:pic>
      <p:pic>
        <p:nvPicPr>
          <p:cNvPr id="5" name="Egil Olsen - Tomorrow Tomorrow Not Today">
            <a:hlinkClick r:id="" action="ppaction://media"/>
            <a:extLst>
              <a:ext uri="{FF2B5EF4-FFF2-40B4-BE49-F238E27FC236}">
                <a16:creationId xmlns:a16="http://schemas.microsoft.com/office/drawing/2014/main" id="{A4BB6186-CD2B-4607-BA68-D6D42721DC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809194"/>
            <a:ext cx="304800" cy="304800"/>
          </a:xfrm>
          <a:prstGeom prst="rect">
            <a:avLst/>
          </a:prstGeom>
        </p:spPr>
      </p:pic>
      <p:sp>
        <p:nvSpPr>
          <p:cNvPr id="6" name="TextBox 5">
            <a:extLst>
              <a:ext uri="{FF2B5EF4-FFF2-40B4-BE49-F238E27FC236}">
                <a16:creationId xmlns:a16="http://schemas.microsoft.com/office/drawing/2014/main" id="{371B6F30-8A1B-F04B-A0A7-E10E5EC53157}"/>
              </a:ext>
            </a:extLst>
          </p:cNvPr>
          <p:cNvSpPr txBox="1"/>
          <p:nvPr/>
        </p:nvSpPr>
        <p:spPr>
          <a:xfrm>
            <a:off x="3872229" y="1815767"/>
            <a:ext cx="7647942" cy="2169825"/>
          </a:xfrm>
          <a:prstGeom prst="rect">
            <a:avLst/>
          </a:prstGeom>
          <a:noFill/>
        </p:spPr>
        <p:txBody>
          <a:bodyPr wrap="square" rtlCol="0">
            <a:spAutoFit/>
          </a:bodyPr>
          <a:lstStyle/>
          <a:p>
            <a:pPr algn="ctr"/>
            <a:r>
              <a:rPr lang="en-VN" sz="4500" b="1" dirty="0">
                <a:solidFill>
                  <a:srgbClr val="C00000"/>
                </a:solidFill>
                <a:latin typeface="Times New Roman" panose="02020603050405020304" pitchFamily="18" charset="0"/>
                <a:cs typeface="Times New Roman" panose="02020603050405020304" pitchFamily="18" charset="0"/>
              </a:rPr>
              <a:t>BÀI MỞ ĐẦU</a:t>
            </a:r>
          </a:p>
          <a:p>
            <a:pPr algn="ctr"/>
            <a:r>
              <a:rPr lang="en-VN" sz="4500" b="1" dirty="0">
                <a:solidFill>
                  <a:srgbClr val="C00000"/>
                </a:solidFill>
                <a:latin typeface="Times New Roman" panose="02020603050405020304" pitchFamily="18" charset="0"/>
                <a:cs typeface="Times New Roman" panose="02020603050405020304" pitchFamily="18" charset="0"/>
              </a:rPr>
              <a:t>(NỘI DUNG VÀ CẤU TRÚC SÁCH NGỮ VĂN 6)</a:t>
            </a:r>
          </a:p>
        </p:txBody>
      </p:sp>
    </p:spTree>
    <p:extLst>
      <p:ext uri="{BB962C8B-B14F-4D97-AF65-F5344CB8AC3E}">
        <p14:creationId xmlns:p14="http://schemas.microsoft.com/office/powerpoint/2010/main" val="2465065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353"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remove"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1E248-0B2C-48E2-8707-271914835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950" y="0"/>
            <a:ext cx="6858000" cy="6858000"/>
          </a:xfrm>
          <a:prstGeom prst="rect">
            <a:avLst/>
          </a:prstGeom>
        </p:spPr>
      </p:pic>
      <p:sp>
        <p:nvSpPr>
          <p:cNvPr id="4" name="文本框 3">
            <a:extLst>
              <a:ext uri="{FF2B5EF4-FFF2-40B4-BE49-F238E27FC236}">
                <a16:creationId xmlns:a16="http://schemas.microsoft.com/office/drawing/2014/main" id="{1C2ECC2F-9A8A-46F3-969E-CD791293D4B6}"/>
              </a:ext>
            </a:extLst>
          </p:cNvPr>
          <p:cNvSpPr txBox="1"/>
          <p:nvPr/>
        </p:nvSpPr>
        <p:spPr>
          <a:xfrm>
            <a:off x="2586295" y="1282258"/>
            <a:ext cx="2667001" cy="1015663"/>
          </a:xfrm>
          <a:prstGeom prst="rect">
            <a:avLst/>
          </a:prstGeom>
          <a:noFill/>
        </p:spPr>
        <p:txBody>
          <a:bodyPr wrap="square" rtlCol="0">
            <a:spAutoFit/>
          </a:bodyPr>
          <a:lstStyle/>
          <a:p>
            <a:pPr algn="ctr"/>
            <a:r>
              <a:rPr lang="vi-VN" altLang="zh-CN" sz="6000" b="1" dirty="0">
                <a:latin typeface="+mj-lt"/>
                <a:ea typeface="字魂36号-正文宋楷" panose="02000000000000000000" pitchFamily="2" charset="-122"/>
                <a:cs typeface="Times New Roman" panose="02020603050405020304" pitchFamily="18" charset="0"/>
              </a:rPr>
              <a:t>Tiết 1:</a:t>
            </a:r>
            <a:endParaRPr lang="zh-CN" altLang="en-US" sz="6000" b="1" dirty="0">
              <a:latin typeface="+mj-lt"/>
              <a:ea typeface="字魂36号-正文宋楷" panose="02000000000000000000"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1DA32560-837D-403F-B8F6-940DA42931D1}"/>
              </a:ext>
            </a:extLst>
          </p:cNvPr>
          <p:cNvSpPr/>
          <p:nvPr/>
        </p:nvSpPr>
        <p:spPr>
          <a:xfrm>
            <a:off x="2743845" y="2208523"/>
            <a:ext cx="2351902" cy="893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j-lt"/>
              <a:ea typeface="字魂36号-正文宋楷" panose="02000000000000000000" pitchFamily="2" charset="-122"/>
            </a:endParaRPr>
          </a:p>
        </p:txBody>
      </p:sp>
      <p:sp>
        <p:nvSpPr>
          <p:cNvPr id="7" name="TextBox 6">
            <a:extLst>
              <a:ext uri="{FF2B5EF4-FFF2-40B4-BE49-F238E27FC236}">
                <a16:creationId xmlns:a16="http://schemas.microsoft.com/office/drawing/2014/main" id="{656541EC-2282-0B47-BB28-9FF6EB47CECE}"/>
              </a:ext>
            </a:extLst>
          </p:cNvPr>
          <p:cNvSpPr txBox="1"/>
          <p:nvPr/>
        </p:nvSpPr>
        <p:spPr>
          <a:xfrm>
            <a:off x="283094" y="2559008"/>
            <a:ext cx="6625706" cy="2862322"/>
          </a:xfrm>
          <a:prstGeom prst="rect">
            <a:avLst/>
          </a:prstGeom>
          <a:noFill/>
        </p:spPr>
        <p:txBody>
          <a:bodyPr wrap="square" rtlCol="0">
            <a:spAutoFit/>
          </a:bodyPr>
          <a:lstStyle/>
          <a:p>
            <a:pPr algn="ctr"/>
            <a:r>
              <a:rPr lang="en-VN" sz="4500" b="1" dirty="0">
                <a:solidFill>
                  <a:srgbClr val="C00000"/>
                </a:solidFill>
                <a:latin typeface="Times New Roman" panose="02020603050405020304" pitchFamily="18" charset="0"/>
                <a:cs typeface="Times New Roman" panose="02020603050405020304" pitchFamily="18" charset="0"/>
              </a:rPr>
              <a:t>TÌM HIỂU CHUNG VỀ HÌNH THỨC, BỐ CỤC VÀ CÁC NỘI DUNG LỚN CỦA CUỐN SÁCH</a:t>
            </a:r>
          </a:p>
        </p:txBody>
      </p:sp>
    </p:spTree>
    <p:extLst>
      <p:ext uri="{BB962C8B-B14F-4D97-AF65-F5344CB8AC3E}">
        <p14:creationId xmlns:p14="http://schemas.microsoft.com/office/powerpoint/2010/main" val="36663218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7953796-A3B5-424F-AA01-7DCB171B0311"/>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12"/>
</p:tagLst>
</file>

<file path=ppt/theme/theme1.xml><?xml version="1.0" encoding="utf-8"?>
<a:theme xmlns:a="http://schemas.openxmlformats.org/drawingml/2006/main" name="Office Theme">
  <a:themeElements>
    <a:clrScheme name="自定义 2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518</TotalTime>
  <Words>2122</Words>
  <Application>Microsoft Office PowerPoint</Application>
  <PresentationFormat>Widescreen</PresentationFormat>
  <Paragraphs>323</Paragraphs>
  <Slides>51</Slides>
  <Notes>33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微软雅黑</vt:lpstr>
      <vt:lpstr>Arial</vt:lpstr>
      <vt:lpstr>Calibri</vt:lpstr>
      <vt:lpstr>Calibri Light</vt:lpstr>
      <vt:lpstr>等线</vt:lpstr>
      <vt:lpstr>Times New Roman</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dc:title>
  <dc:creator>WIN7</dc:creator>
  <cp:lastModifiedBy>Admin</cp:lastModifiedBy>
  <cp:revision>152</cp:revision>
  <dcterms:created xsi:type="dcterms:W3CDTF">2017-08-18T03:02:00Z</dcterms:created>
  <dcterms:modified xsi:type="dcterms:W3CDTF">2023-10-14T01:58:08Z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