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 id="2147483660" r:id="rId2"/>
    <p:sldMasterId id="2147483700" r:id="rId3"/>
  </p:sldMasterIdLst>
  <p:notesMasterIdLst>
    <p:notesMasterId r:id="rId47"/>
  </p:notesMasterIdLst>
  <p:sldIdLst>
    <p:sldId id="333" r:id="rId4"/>
    <p:sldId id="270" r:id="rId5"/>
    <p:sldId id="296" r:id="rId6"/>
    <p:sldId id="341" r:id="rId7"/>
    <p:sldId id="258" r:id="rId8"/>
    <p:sldId id="297" r:id="rId9"/>
    <p:sldId id="295" r:id="rId10"/>
    <p:sldId id="298" r:id="rId11"/>
    <p:sldId id="299" r:id="rId12"/>
    <p:sldId id="334" r:id="rId13"/>
    <p:sldId id="300" r:id="rId14"/>
    <p:sldId id="302" r:id="rId15"/>
    <p:sldId id="301" r:id="rId16"/>
    <p:sldId id="335" r:id="rId17"/>
    <p:sldId id="303" r:id="rId18"/>
    <p:sldId id="304" r:id="rId19"/>
    <p:sldId id="336" r:id="rId20"/>
    <p:sldId id="305" r:id="rId21"/>
    <p:sldId id="337" r:id="rId22"/>
    <p:sldId id="312" r:id="rId23"/>
    <p:sldId id="338" r:id="rId24"/>
    <p:sldId id="313" r:id="rId25"/>
    <p:sldId id="306" r:id="rId26"/>
    <p:sldId id="309" r:id="rId27"/>
    <p:sldId id="310" r:id="rId28"/>
    <p:sldId id="311" r:id="rId29"/>
    <p:sldId id="307" r:id="rId30"/>
    <p:sldId id="315" r:id="rId31"/>
    <p:sldId id="308" r:id="rId32"/>
    <p:sldId id="316" r:id="rId33"/>
    <p:sldId id="317" r:id="rId34"/>
    <p:sldId id="339" r:id="rId35"/>
    <p:sldId id="318" r:id="rId36"/>
    <p:sldId id="320" r:id="rId37"/>
    <p:sldId id="319" r:id="rId38"/>
    <p:sldId id="323" r:id="rId39"/>
    <p:sldId id="321" r:id="rId40"/>
    <p:sldId id="322" r:id="rId41"/>
    <p:sldId id="329" r:id="rId42"/>
    <p:sldId id="330" r:id="rId43"/>
    <p:sldId id="331" r:id="rId44"/>
    <p:sldId id="340" r:id="rId45"/>
    <p:sldId id="332" r:id="rId46"/>
  </p:sldIdLst>
  <p:sldSz cx="9144000" cy="5143500" type="screen16x9"/>
  <p:notesSz cx="6858000" cy="9144000"/>
  <p:embeddedFontLst>
    <p:embeddedFont>
      <p:font typeface="Nixie One" panose="020B0604020202020204" charset="0"/>
      <p:regular r:id="rId48"/>
    </p:embeddedFont>
    <p:embeddedFont>
      <p:font typeface="Calibri" panose="020F0502020204030204" pitchFamily="34" charset="0"/>
      <p:regular r:id="rId49"/>
      <p:bold r:id="rId50"/>
      <p:italic r:id="rId51"/>
      <p:boldItalic r:id="rId52"/>
    </p:embeddedFont>
    <p:embeddedFont>
      <p:font typeface="Segoe UI Symbol" panose="020B0502040204020203" pitchFamily="34" charset="0"/>
      <p:regular r:id="rId53"/>
    </p:embeddedFont>
    <p:embeddedFont>
      <p:font typeface=".VnArial" panose="020B0604020202020204"/>
      <p:regular r:id="rId54"/>
      <p:bold r:id="rId55"/>
      <p:italic r:id="rId56"/>
      <p:boldItalic r:id="rId57"/>
    </p:embeddedFont>
    <p:embeddedFont>
      <p:font typeface="Roboto Slab Regular" panose="020B0604020202020204" charset="0"/>
      <p:regular r:id="rId58"/>
    </p:embeddedFont>
    <p:embeddedFont>
      <p:font typeface="Lato Light" panose="020B0604020202020204" charset="0"/>
      <p:regular r:id="rId59"/>
      <p:bold r:id="rId60"/>
      <p:italic r:id="rId61"/>
      <p:boldItalic r:id="rId62"/>
    </p:embeddedFont>
    <p:embeddedFont>
      <p:font typeface="Varela Round" panose="020B0604020202020204" charset="-79"/>
      <p:regular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2"/>
    <a:srgbClr val="22B7CB"/>
    <a:srgbClr val="EB2264"/>
    <a:srgbClr val="DAEF88"/>
    <a:srgbClr val="D5CAC8"/>
    <a:srgbClr val="D5CAC6"/>
    <a:srgbClr val="004070"/>
    <a:srgbClr val="004376"/>
    <a:srgbClr val="00518E"/>
    <a:srgbClr val="00D1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2A20BD-2505-46DF-82F6-A791D1CCFF51}">
  <a:tblStyle styleId="{242A20BD-2505-46DF-82F6-A791D1CCFF5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BB38DEC-D873-43F8-8245-15F6AB0837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5" autoAdjust="0"/>
    <p:restoredTop sz="94660"/>
  </p:normalViewPr>
  <p:slideViewPr>
    <p:cSldViewPr snapToGrid="0">
      <p:cViewPr varScale="1">
        <p:scale>
          <a:sx n="144" d="100"/>
          <a:sy n="144" d="100"/>
        </p:scale>
        <p:origin x="67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font" Target="fonts/font16.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font" Target="fonts/font14.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font" Target="fonts/font4.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12.fntdata"/><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7.fntdata"/><Relationship Id="rId62"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3D7E7E-6D62-4762-95F6-E81F5C8CC6D9}" type="doc">
      <dgm:prSet loTypeId="urn:microsoft.com/office/officeart/2005/8/layout/hProcess3" loCatId="process" qsTypeId="urn:microsoft.com/office/officeart/2005/8/quickstyle/simple1" qsCatId="simple" csTypeId="urn:microsoft.com/office/officeart/2005/8/colors/accent1_2" csCatId="accent1" phldr="0"/>
      <dgm:spPr/>
    </dgm:pt>
    <dgm:pt modelId="{4B6C4E07-745A-45E0-A716-CB0E07134470}" type="pres">
      <dgm:prSet presAssocID="{643D7E7E-6D62-4762-95F6-E81F5C8CC6D9}" presName="Name0" presStyleCnt="0">
        <dgm:presLayoutVars>
          <dgm:dir/>
          <dgm:animLvl val="lvl"/>
          <dgm:resizeHandles val="exact"/>
        </dgm:presLayoutVars>
      </dgm:prSet>
      <dgm:spPr/>
    </dgm:pt>
    <dgm:pt modelId="{7BAFDF01-37CA-4AB2-AB34-62879B8BFB75}" type="pres">
      <dgm:prSet presAssocID="{643D7E7E-6D62-4762-95F6-E81F5C8CC6D9}" presName="dummy" presStyleCnt="0"/>
      <dgm:spPr/>
    </dgm:pt>
    <dgm:pt modelId="{3EF91512-402C-42A9-9AA7-C7CCAA5BA99F}" type="pres">
      <dgm:prSet presAssocID="{643D7E7E-6D62-4762-95F6-E81F5C8CC6D9}" presName="linH" presStyleCnt="0"/>
      <dgm:spPr/>
    </dgm:pt>
    <dgm:pt modelId="{2BAF94A9-1C39-4E5E-B076-92A101F99CCA}" type="pres">
      <dgm:prSet presAssocID="{643D7E7E-6D62-4762-95F6-E81F5C8CC6D9}" presName="padding1" presStyleCnt="0"/>
      <dgm:spPr/>
    </dgm:pt>
    <dgm:pt modelId="{3379BE21-F7E3-420B-8305-0D51C133959C}" type="pres">
      <dgm:prSet presAssocID="{643D7E7E-6D62-4762-95F6-E81F5C8CC6D9}" presName="padding2" presStyleCnt="0"/>
      <dgm:spPr/>
    </dgm:pt>
    <dgm:pt modelId="{7EDE5A74-7E2F-4465-8F99-B2ADBD1806BA}" type="pres">
      <dgm:prSet presAssocID="{643D7E7E-6D62-4762-95F6-E81F5C8CC6D9}" presName="negArrow" presStyleCnt="0"/>
      <dgm:spPr/>
    </dgm:pt>
    <dgm:pt modelId="{D90C47DB-1EDF-4EA9-885A-D8BCC04902BA}" type="pres">
      <dgm:prSet presAssocID="{643D7E7E-6D62-4762-95F6-E81F5C8CC6D9}" presName="backgroundArrow" presStyleLbl="node1" presStyleIdx="0" presStyleCnt="1" custLinFactNeighborX="25274" custLinFactNeighborY="-89348"/>
      <dgm:spPr/>
    </dgm:pt>
  </dgm:ptLst>
  <dgm:cxnLst>
    <dgm:cxn modelId="{12CEAE5F-DF82-409F-B928-92DFC0FAF683}" type="presOf" srcId="{643D7E7E-6D62-4762-95F6-E81F5C8CC6D9}" destId="{4B6C4E07-745A-45E0-A716-CB0E07134470}" srcOrd="0" destOrd="0" presId="urn:microsoft.com/office/officeart/2005/8/layout/hProcess3"/>
    <dgm:cxn modelId="{A3CDE197-32BC-4F06-BD7F-189567E75265}" type="presParOf" srcId="{4B6C4E07-745A-45E0-A716-CB0E07134470}" destId="{7BAFDF01-37CA-4AB2-AB34-62879B8BFB75}" srcOrd="0" destOrd="0" presId="urn:microsoft.com/office/officeart/2005/8/layout/hProcess3"/>
    <dgm:cxn modelId="{3E28BB5E-8FD7-4A11-BAD7-404B6264D62D}" type="presParOf" srcId="{4B6C4E07-745A-45E0-A716-CB0E07134470}" destId="{3EF91512-402C-42A9-9AA7-C7CCAA5BA99F}" srcOrd="1" destOrd="0" presId="urn:microsoft.com/office/officeart/2005/8/layout/hProcess3"/>
    <dgm:cxn modelId="{2468E9A6-3DEF-4093-A069-EE5EF8E4CA73}" type="presParOf" srcId="{3EF91512-402C-42A9-9AA7-C7CCAA5BA99F}" destId="{2BAF94A9-1C39-4E5E-B076-92A101F99CCA}" srcOrd="0" destOrd="0" presId="urn:microsoft.com/office/officeart/2005/8/layout/hProcess3"/>
    <dgm:cxn modelId="{7DFA62A2-23A5-4229-BCD8-F625B0AC7748}" type="presParOf" srcId="{3EF91512-402C-42A9-9AA7-C7CCAA5BA99F}" destId="{3379BE21-F7E3-420B-8305-0D51C133959C}" srcOrd="1" destOrd="0" presId="urn:microsoft.com/office/officeart/2005/8/layout/hProcess3"/>
    <dgm:cxn modelId="{B8B343D1-398E-40FA-85D7-84618B4A9A10}" type="presParOf" srcId="{3EF91512-402C-42A9-9AA7-C7CCAA5BA99F}" destId="{7EDE5A74-7E2F-4465-8F99-B2ADBD1806BA}" srcOrd="2" destOrd="0" presId="urn:microsoft.com/office/officeart/2005/8/layout/hProcess3"/>
    <dgm:cxn modelId="{61EB35C0-CC72-4DB8-9B1A-27888576FD8A}" type="presParOf" srcId="{3EF91512-402C-42A9-9AA7-C7CCAA5BA99F}" destId="{D90C47DB-1EDF-4EA9-885A-D8BCC04902BA}" srcOrd="3"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C47DB-1EDF-4EA9-885A-D8BCC04902BA}">
      <dsp:nvSpPr>
        <dsp:cNvPr id="0" name=""/>
        <dsp:cNvSpPr/>
      </dsp:nvSpPr>
      <dsp:spPr>
        <a:xfrm>
          <a:off x="0" y="0"/>
          <a:ext cx="1093880" cy="720000"/>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4431901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1729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1790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6581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2879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4"/>
        <p:cNvGrpSpPr/>
        <p:nvPr/>
      </p:nvGrpSpPr>
      <p:grpSpPr>
        <a:xfrm>
          <a:off x="0" y="0"/>
          <a:ext cx="0" cy="0"/>
          <a:chOff x="0" y="0"/>
          <a:chExt cx="0" cy="0"/>
        </a:xfrm>
      </p:grpSpPr>
      <p:sp>
        <p:nvSpPr>
          <p:cNvPr id="65" name="Google Shape;65;p5"/>
          <p:cNvSpPr/>
          <p:nvPr/>
        </p:nvSpPr>
        <p:spPr>
          <a:xfrm>
            <a:off x="1144200" y="2698575"/>
            <a:ext cx="893700" cy="8937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txBox="1">
            <a:spLocks noGrp="1"/>
          </p:cNvSpPr>
          <p:nvPr>
            <p:ph type="title"/>
          </p:nvPr>
        </p:nvSpPr>
        <p:spPr>
          <a:xfrm>
            <a:off x="2935875" y="909050"/>
            <a:ext cx="5275500" cy="6411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67" name="Google Shape;67;p5"/>
          <p:cNvSpPr txBox="1">
            <a:spLocks noGrp="1"/>
          </p:cNvSpPr>
          <p:nvPr>
            <p:ph type="body" idx="1"/>
          </p:nvPr>
        </p:nvSpPr>
        <p:spPr>
          <a:xfrm>
            <a:off x="2935875" y="1525758"/>
            <a:ext cx="5275500" cy="27861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68" name="Google Shape;68;p5"/>
          <p:cNvSpPr/>
          <p:nvPr/>
        </p:nvSpPr>
        <p:spPr>
          <a:xfrm>
            <a:off x="259925" y="-206300"/>
            <a:ext cx="2347200" cy="2347200"/>
          </a:xfrm>
          <a:prstGeom prst="donut">
            <a:avLst>
              <a:gd name="adj" fmla="val 29778"/>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152925" y="1360050"/>
            <a:ext cx="978600" cy="978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2339600" y="243625"/>
            <a:ext cx="657600" cy="6576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788725" y="2338650"/>
            <a:ext cx="811200" cy="811200"/>
          </a:xfrm>
          <a:prstGeom prst="donut">
            <a:avLst>
              <a:gd name="adj" fmla="val 22275"/>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153675" y="4149950"/>
            <a:ext cx="1207800" cy="12078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1315800" y="3860975"/>
            <a:ext cx="550500" cy="550500"/>
          </a:xfrm>
          <a:prstGeom prst="donut">
            <a:avLst>
              <a:gd name="adj" fmla="val 42915"/>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438575" y="2993025"/>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7744850" y="420475"/>
            <a:ext cx="550500" cy="5505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8839500" y="1019775"/>
            <a:ext cx="397500" cy="397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8295350" y="-321125"/>
            <a:ext cx="741600" cy="741600"/>
          </a:xfrm>
          <a:prstGeom prst="donut">
            <a:avLst>
              <a:gd name="adj" fmla="val 31897"/>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8651500" y="161632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2179100" y="83125"/>
            <a:ext cx="978600" cy="9786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8062825" y="688875"/>
            <a:ext cx="449700" cy="4497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2764341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3504615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1697765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1052658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1831830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356915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232668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1752299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1686077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1692394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1"/>
        <p:cNvGrpSpPr/>
        <p:nvPr/>
      </p:nvGrpSpPr>
      <p:grpSpPr>
        <a:xfrm>
          <a:off x="0" y="0"/>
          <a:ext cx="0" cy="0"/>
          <a:chOff x="0" y="0"/>
          <a:chExt cx="0" cy="0"/>
        </a:xfrm>
      </p:grpSpPr>
      <p:sp>
        <p:nvSpPr>
          <p:cNvPr id="173" name="Google Shape;173;p11"/>
          <p:cNvSpPr/>
          <p:nvPr/>
        </p:nvSpPr>
        <p:spPr>
          <a:xfrm>
            <a:off x="-343900" y="599025"/>
            <a:ext cx="550500" cy="550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p:nvPr/>
        </p:nvSpPr>
        <p:spPr>
          <a:xfrm>
            <a:off x="8050508" y="4647700"/>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1"/>
          <p:cNvSpPr/>
          <p:nvPr/>
        </p:nvSpPr>
        <p:spPr>
          <a:xfrm>
            <a:off x="-77284" y="-370800"/>
            <a:ext cx="741600" cy="741600"/>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a:off x="273325" y="50497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a:off x="8624771" y="4584598"/>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1"/>
          <p:cNvSpPr/>
          <p:nvPr/>
        </p:nvSpPr>
        <p:spPr>
          <a:xfrm>
            <a:off x="741650" y="4773000"/>
            <a:ext cx="397500" cy="397500"/>
          </a:xfrm>
          <a:prstGeom prst="donut">
            <a:avLst>
              <a:gd name="adj" fmla="val 8754"/>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1"/>
          <p:cNvSpPr/>
          <p:nvPr/>
        </p:nvSpPr>
        <p:spPr>
          <a:xfrm>
            <a:off x="8956300" y="4058696"/>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a:off x="-234950" y="4600950"/>
            <a:ext cx="741600" cy="741600"/>
          </a:xfrm>
          <a:prstGeom prst="donut">
            <a:avLst>
              <a:gd name="adj" fmla="val 39163"/>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a:off x="8744108" y="4732575"/>
            <a:ext cx="508500" cy="5085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a:off x="7911176" y="-80675"/>
            <a:ext cx="304800" cy="304800"/>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a:off x="8699373" y="-381375"/>
            <a:ext cx="585600" cy="5856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1"/>
          <p:cNvSpPr/>
          <p:nvPr/>
        </p:nvSpPr>
        <p:spPr>
          <a:xfrm>
            <a:off x="8876350" y="1187325"/>
            <a:ext cx="447000" cy="4470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1"/>
          <p:cNvSpPr/>
          <p:nvPr/>
        </p:nvSpPr>
        <p:spPr>
          <a:xfrm>
            <a:off x="8594973" y="-549875"/>
            <a:ext cx="794400" cy="7944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a:off x="-152400" y="3906296"/>
            <a:ext cx="304800" cy="3048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2554718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33467557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21175361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47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765"/>
            </a:lvl1pPr>
            <a:lvl2pPr marL="399559" indent="0">
              <a:buNone/>
              <a:defRPr sz="1589"/>
            </a:lvl2pPr>
            <a:lvl3pPr marL="799118" indent="0">
              <a:buNone/>
              <a:defRPr sz="1412"/>
            </a:lvl3pPr>
            <a:lvl4pPr marL="1198677" indent="0">
              <a:buNone/>
              <a:defRPr sz="1235"/>
            </a:lvl4pPr>
            <a:lvl5pPr marL="1598236" indent="0">
              <a:buNone/>
              <a:defRPr sz="1235"/>
            </a:lvl5pPr>
            <a:lvl6pPr marL="1997795" indent="0">
              <a:buNone/>
              <a:defRPr sz="1235"/>
            </a:lvl6pPr>
            <a:lvl7pPr marL="2397353" indent="0">
              <a:buNone/>
              <a:defRPr sz="1235"/>
            </a:lvl7pPr>
            <a:lvl8pPr marL="2796912" indent="0">
              <a:buNone/>
              <a:defRPr sz="1235"/>
            </a:lvl8pPr>
            <a:lvl9pPr marL="3196471" indent="0">
              <a:buNone/>
              <a:defRPr sz="1235"/>
            </a:lvl9pPr>
          </a:lstStyle>
          <a:p>
            <a:pPr lvl="0"/>
            <a:r>
              <a:rPr lang="en-US"/>
              <a:t>Click to edit Master text styles</a:t>
            </a:r>
          </a:p>
        </p:txBody>
      </p:sp>
      <p:sp>
        <p:nvSpPr>
          <p:cNvPr id="4" name="Rectangle 4">
            <a:extLst>
              <a:ext uri="{FF2B5EF4-FFF2-40B4-BE49-F238E27FC236}">
                <a16:creationId xmlns:a16="http://schemas.microsoft.com/office/drawing/2014/main" id="{30C735E1-CC4C-4261-BEA2-699503173DF2}"/>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a16="http://schemas.microsoft.com/office/drawing/2014/main" id="{A4F9947E-EC89-442D-A9BF-A57C661ED39E}"/>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a16="http://schemas.microsoft.com/office/drawing/2014/main" id="{C425FFEC-3C28-4047-9524-66916F6315B1}"/>
              </a:ext>
            </a:extLst>
          </p:cNvPr>
          <p:cNvSpPr>
            <a:spLocks noGrp="1" noChangeArrowheads="1"/>
          </p:cNvSpPr>
          <p:nvPr>
            <p:ph type="sldNum" sz="quarter" idx="12"/>
          </p:nvPr>
        </p:nvSpPr>
        <p:spPr>
          <a:ln/>
        </p:spPr>
        <p:txBody>
          <a:bodyPr/>
          <a:lstStyle>
            <a:lvl1pPr>
              <a:defRPr/>
            </a:lvl1pPr>
          </a:lstStyle>
          <a:p>
            <a:fld id="{6BCCE49D-B849-4671-82E7-2DB1BFCADC8C}"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599503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471"/>
            </a:lvl1pPr>
            <a:lvl2pPr>
              <a:defRPr sz="2117"/>
            </a:lvl2pPr>
            <a:lvl3pPr>
              <a:defRPr sz="1765"/>
            </a:lvl3pPr>
            <a:lvl4pPr>
              <a:defRPr sz="1589"/>
            </a:lvl4pPr>
            <a:lvl5pPr>
              <a:defRPr sz="1589"/>
            </a:lvl5pPr>
            <a:lvl6pPr>
              <a:defRPr sz="1589"/>
            </a:lvl6pPr>
            <a:lvl7pPr>
              <a:defRPr sz="1589"/>
            </a:lvl7pPr>
            <a:lvl8pPr>
              <a:defRPr sz="1589"/>
            </a:lvl8pPr>
            <a:lvl9pPr>
              <a:defRPr sz="15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471"/>
            </a:lvl1pPr>
            <a:lvl2pPr>
              <a:defRPr sz="2117"/>
            </a:lvl2pPr>
            <a:lvl3pPr>
              <a:defRPr sz="1765"/>
            </a:lvl3pPr>
            <a:lvl4pPr>
              <a:defRPr sz="1589"/>
            </a:lvl4pPr>
            <a:lvl5pPr>
              <a:defRPr sz="1589"/>
            </a:lvl5pPr>
            <a:lvl6pPr>
              <a:defRPr sz="1589"/>
            </a:lvl6pPr>
            <a:lvl7pPr>
              <a:defRPr sz="1589"/>
            </a:lvl7pPr>
            <a:lvl8pPr>
              <a:defRPr sz="1589"/>
            </a:lvl8pPr>
            <a:lvl9pPr>
              <a:defRPr sz="15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DA9B2FB-878B-42DD-92EF-1AEDFC3A5BE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a:extLst>
              <a:ext uri="{FF2B5EF4-FFF2-40B4-BE49-F238E27FC236}">
                <a16:creationId xmlns:a16="http://schemas.microsoft.com/office/drawing/2014/main" id="{CCD88A33-1E81-4D99-B42A-2E1A5EDFB4D4}"/>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a:extLst>
              <a:ext uri="{FF2B5EF4-FFF2-40B4-BE49-F238E27FC236}">
                <a16:creationId xmlns:a16="http://schemas.microsoft.com/office/drawing/2014/main" id="{F498018E-B541-4AF7-82E7-18DAB866CEEA}"/>
              </a:ext>
            </a:extLst>
          </p:cNvPr>
          <p:cNvSpPr>
            <a:spLocks noGrp="1" noChangeArrowheads="1"/>
          </p:cNvSpPr>
          <p:nvPr>
            <p:ph type="sldNum" sz="quarter" idx="12"/>
          </p:nvPr>
        </p:nvSpPr>
        <p:spPr>
          <a:ln/>
        </p:spPr>
        <p:txBody>
          <a:bodyPr/>
          <a:lstStyle>
            <a:lvl1pPr>
              <a:defRPr/>
            </a:lvl1pPr>
          </a:lstStyle>
          <a:p>
            <a:fld id="{FCFF7C6C-DCDF-4192-94D9-73ED57B57B28}"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12052122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9" cy="479822"/>
          </a:xfrm>
        </p:spPr>
        <p:txBody>
          <a:bodyPr anchor="b"/>
          <a:lstStyle>
            <a:lvl1pPr marL="0" indent="0">
              <a:buNone/>
              <a:defRPr sz="2117" b="1"/>
            </a:lvl1pPr>
            <a:lvl2pPr marL="399559" indent="0">
              <a:buNone/>
              <a:defRPr sz="1765" b="1"/>
            </a:lvl2pPr>
            <a:lvl3pPr marL="799118" indent="0">
              <a:buNone/>
              <a:defRPr sz="1589" b="1"/>
            </a:lvl3pPr>
            <a:lvl4pPr marL="1198677" indent="0">
              <a:buNone/>
              <a:defRPr sz="1412" b="1"/>
            </a:lvl4pPr>
            <a:lvl5pPr marL="1598236" indent="0">
              <a:buNone/>
              <a:defRPr sz="1412" b="1"/>
            </a:lvl5pPr>
            <a:lvl6pPr marL="1997795" indent="0">
              <a:buNone/>
              <a:defRPr sz="1412" b="1"/>
            </a:lvl6pPr>
            <a:lvl7pPr marL="2397353" indent="0">
              <a:buNone/>
              <a:defRPr sz="1412" b="1"/>
            </a:lvl7pPr>
            <a:lvl8pPr marL="2796912" indent="0">
              <a:buNone/>
              <a:defRPr sz="1412" b="1"/>
            </a:lvl8pPr>
            <a:lvl9pPr marL="3196471" indent="0">
              <a:buNone/>
              <a:defRPr sz="1412" b="1"/>
            </a:lvl9pPr>
          </a:lstStyle>
          <a:p>
            <a:pPr lvl="0"/>
            <a:r>
              <a:rPr lang="en-US"/>
              <a:t>Click to edit Master text styles</a:t>
            </a:r>
          </a:p>
        </p:txBody>
      </p:sp>
      <p:sp>
        <p:nvSpPr>
          <p:cNvPr id="4" name="Content Placeholder 3"/>
          <p:cNvSpPr>
            <a:spLocks noGrp="1"/>
          </p:cNvSpPr>
          <p:nvPr>
            <p:ph sz="half" idx="2"/>
          </p:nvPr>
        </p:nvSpPr>
        <p:spPr>
          <a:xfrm>
            <a:off x="457200" y="1631156"/>
            <a:ext cx="4040189" cy="2963466"/>
          </a:xfrm>
        </p:spPr>
        <p:txBody>
          <a:bodyPr/>
          <a:lstStyle>
            <a:lvl1pPr>
              <a:defRPr sz="2117"/>
            </a:lvl1pPr>
            <a:lvl2pPr>
              <a:defRPr sz="1765"/>
            </a:lvl2pPr>
            <a:lvl3pPr>
              <a:defRPr sz="1589"/>
            </a:lvl3pPr>
            <a:lvl4pPr>
              <a:defRPr sz="1412"/>
            </a:lvl4pPr>
            <a:lvl5pPr>
              <a:defRPr sz="1412"/>
            </a:lvl5pPr>
            <a:lvl6pPr>
              <a:defRPr sz="1412"/>
            </a:lvl6pPr>
            <a:lvl7pPr>
              <a:defRPr sz="1412"/>
            </a:lvl7pPr>
            <a:lvl8pPr>
              <a:defRPr sz="1412"/>
            </a:lvl8pPr>
            <a:lvl9pPr>
              <a:defRPr sz="14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1335"/>
            <a:ext cx="4041776" cy="479822"/>
          </a:xfrm>
        </p:spPr>
        <p:txBody>
          <a:bodyPr anchor="b"/>
          <a:lstStyle>
            <a:lvl1pPr marL="0" indent="0">
              <a:buNone/>
              <a:defRPr sz="2117" b="1"/>
            </a:lvl1pPr>
            <a:lvl2pPr marL="399559" indent="0">
              <a:buNone/>
              <a:defRPr sz="1765" b="1"/>
            </a:lvl2pPr>
            <a:lvl3pPr marL="799118" indent="0">
              <a:buNone/>
              <a:defRPr sz="1589" b="1"/>
            </a:lvl3pPr>
            <a:lvl4pPr marL="1198677" indent="0">
              <a:buNone/>
              <a:defRPr sz="1412" b="1"/>
            </a:lvl4pPr>
            <a:lvl5pPr marL="1598236" indent="0">
              <a:buNone/>
              <a:defRPr sz="1412" b="1"/>
            </a:lvl5pPr>
            <a:lvl6pPr marL="1997795" indent="0">
              <a:buNone/>
              <a:defRPr sz="1412" b="1"/>
            </a:lvl6pPr>
            <a:lvl7pPr marL="2397353" indent="0">
              <a:buNone/>
              <a:defRPr sz="1412" b="1"/>
            </a:lvl7pPr>
            <a:lvl8pPr marL="2796912" indent="0">
              <a:buNone/>
              <a:defRPr sz="1412" b="1"/>
            </a:lvl8pPr>
            <a:lvl9pPr marL="3196471" indent="0">
              <a:buNone/>
              <a:defRPr sz="1412" b="1"/>
            </a:lvl9pPr>
          </a:lstStyle>
          <a:p>
            <a:pPr lvl="0"/>
            <a:r>
              <a:rPr lang="en-US"/>
              <a:t>Click to edit Master text styles</a:t>
            </a:r>
          </a:p>
        </p:txBody>
      </p:sp>
      <p:sp>
        <p:nvSpPr>
          <p:cNvPr id="6" name="Content Placeholder 5"/>
          <p:cNvSpPr>
            <a:spLocks noGrp="1"/>
          </p:cNvSpPr>
          <p:nvPr>
            <p:ph sz="quarter" idx="4"/>
          </p:nvPr>
        </p:nvSpPr>
        <p:spPr>
          <a:xfrm>
            <a:off x="4645025" y="1631156"/>
            <a:ext cx="4041776" cy="2963466"/>
          </a:xfrm>
        </p:spPr>
        <p:txBody>
          <a:bodyPr/>
          <a:lstStyle>
            <a:lvl1pPr>
              <a:defRPr sz="2117"/>
            </a:lvl1pPr>
            <a:lvl2pPr>
              <a:defRPr sz="1765"/>
            </a:lvl2pPr>
            <a:lvl3pPr>
              <a:defRPr sz="1589"/>
            </a:lvl3pPr>
            <a:lvl4pPr>
              <a:defRPr sz="1412"/>
            </a:lvl4pPr>
            <a:lvl5pPr>
              <a:defRPr sz="1412"/>
            </a:lvl5pPr>
            <a:lvl6pPr>
              <a:defRPr sz="1412"/>
            </a:lvl6pPr>
            <a:lvl7pPr>
              <a:defRPr sz="1412"/>
            </a:lvl7pPr>
            <a:lvl8pPr>
              <a:defRPr sz="1412"/>
            </a:lvl8pPr>
            <a:lvl9pPr>
              <a:defRPr sz="14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8782293-C82C-4ADF-A79D-80DF8D1AA70F}"/>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8" name="Rectangle 5">
            <a:extLst>
              <a:ext uri="{FF2B5EF4-FFF2-40B4-BE49-F238E27FC236}">
                <a16:creationId xmlns:a16="http://schemas.microsoft.com/office/drawing/2014/main" id="{E2506432-528D-4439-94A3-51EE92C3F93A}"/>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9" name="Rectangle 6">
            <a:extLst>
              <a:ext uri="{FF2B5EF4-FFF2-40B4-BE49-F238E27FC236}">
                <a16:creationId xmlns:a16="http://schemas.microsoft.com/office/drawing/2014/main" id="{10418692-8BD7-4426-9385-DA381B8B7031}"/>
              </a:ext>
            </a:extLst>
          </p:cNvPr>
          <p:cNvSpPr>
            <a:spLocks noGrp="1" noChangeArrowheads="1"/>
          </p:cNvSpPr>
          <p:nvPr>
            <p:ph type="sldNum" sz="quarter" idx="12"/>
          </p:nvPr>
        </p:nvSpPr>
        <p:spPr>
          <a:ln/>
        </p:spPr>
        <p:txBody>
          <a:bodyPr/>
          <a:lstStyle>
            <a:lvl1pPr>
              <a:defRPr/>
            </a:lvl1pPr>
          </a:lstStyle>
          <a:p>
            <a:fld id="{196F6915-4C2E-4D1B-BEB1-5E89064AE635}"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16669577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341448C-4121-4192-8F9C-C198ADE09C40}"/>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a:extLst>
              <a:ext uri="{FF2B5EF4-FFF2-40B4-BE49-F238E27FC236}">
                <a16:creationId xmlns:a16="http://schemas.microsoft.com/office/drawing/2014/main" id="{A0D876BE-3552-4EA9-B802-32F38AF9AD8C}"/>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a:extLst>
              <a:ext uri="{FF2B5EF4-FFF2-40B4-BE49-F238E27FC236}">
                <a16:creationId xmlns:a16="http://schemas.microsoft.com/office/drawing/2014/main" id="{42A68BEF-23E2-44CC-AF72-7BB8A111912F}"/>
              </a:ext>
            </a:extLst>
          </p:cNvPr>
          <p:cNvSpPr>
            <a:spLocks noGrp="1" noChangeArrowheads="1"/>
          </p:cNvSpPr>
          <p:nvPr>
            <p:ph type="sldNum" sz="quarter" idx="12"/>
          </p:nvPr>
        </p:nvSpPr>
        <p:spPr>
          <a:ln/>
        </p:spPr>
        <p:txBody>
          <a:bodyPr/>
          <a:lstStyle>
            <a:lvl1pPr>
              <a:defRPr/>
            </a:lvl1pPr>
          </a:lstStyle>
          <a:p>
            <a:fld id="{A9D8C843-6319-44BD-9E0B-9CA817901C38}"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9698186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E468D65-CAAE-4828-8A4F-6CDA88249E0A}"/>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a:extLst>
              <a:ext uri="{FF2B5EF4-FFF2-40B4-BE49-F238E27FC236}">
                <a16:creationId xmlns:a16="http://schemas.microsoft.com/office/drawing/2014/main" id="{016C3FB0-B464-4AED-A47D-3ADCDFD3A5EC}"/>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a:extLst>
              <a:ext uri="{FF2B5EF4-FFF2-40B4-BE49-F238E27FC236}">
                <a16:creationId xmlns:a16="http://schemas.microsoft.com/office/drawing/2014/main" id="{AF509338-69B1-4BAE-83B8-152E99912C4B}"/>
              </a:ext>
            </a:extLst>
          </p:cNvPr>
          <p:cNvSpPr>
            <a:spLocks noGrp="1" noChangeArrowheads="1"/>
          </p:cNvSpPr>
          <p:nvPr>
            <p:ph type="sldNum" sz="quarter" idx="12"/>
          </p:nvPr>
        </p:nvSpPr>
        <p:spPr>
          <a:ln/>
        </p:spPr>
        <p:txBody>
          <a:bodyPr/>
          <a:lstStyle>
            <a:lvl1pPr>
              <a:defRPr/>
            </a:lvl1pPr>
          </a:lstStyle>
          <a:p>
            <a:fld id="{683B0A1F-6A82-4059-AA89-71E20AB302F6}"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31740661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E468D65-CAAE-4828-8A4F-6CDA88249E0A}"/>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a:extLst>
              <a:ext uri="{FF2B5EF4-FFF2-40B4-BE49-F238E27FC236}">
                <a16:creationId xmlns:a16="http://schemas.microsoft.com/office/drawing/2014/main" id="{016C3FB0-B464-4AED-A47D-3ADCDFD3A5EC}"/>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a:extLst>
              <a:ext uri="{FF2B5EF4-FFF2-40B4-BE49-F238E27FC236}">
                <a16:creationId xmlns:a16="http://schemas.microsoft.com/office/drawing/2014/main" id="{AF509338-69B1-4BAE-83B8-152E99912C4B}"/>
              </a:ext>
            </a:extLst>
          </p:cNvPr>
          <p:cNvSpPr>
            <a:spLocks noGrp="1" noChangeArrowheads="1"/>
          </p:cNvSpPr>
          <p:nvPr>
            <p:ph type="sldNum" sz="quarter" idx="12"/>
          </p:nvPr>
        </p:nvSpPr>
        <p:spPr>
          <a:ln/>
        </p:spPr>
        <p:txBody>
          <a:bodyPr/>
          <a:lstStyle>
            <a:lvl1pPr>
              <a:defRPr/>
            </a:lvl1pPr>
          </a:lstStyle>
          <a:p>
            <a:fld id="{683B0A1F-6A82-4059-AA89-71E20AB302F6}"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24595258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E468D65-CAAE-4828-8A4F-6CDA88249E0A}"/>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a:extLst>
              <a:ext uri="{FF2B5EF4-FFF2-40B4-BE49-F238E27FC236}">
                <a16:creationId xmlns:a16="http://schemas.microsoft.com/office/drawing/2014/main" id="{016C3FB0-B464-4AED-A47D-3ADCDFD3A5EC}"/>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a:extLst>
              <a:ext uri="{FF2B5EF4-FFF2-40B4-BE49-F238E27FC236}">
                <a16:creationId xmlns:a16="http://schemas.microsoft.com/office/drawing/2014/main" id="{AF509338-69B1-4BAE-83B8-152E99912C4B}"/>
              </a:ext>
            </a:extLst>
          </p:cNvPr>
          <p:cNvSpPr>
            <a:spLocks noGrp="1" noChangeArrowheads="1"/>
          </p:cNvSpPr>
          <p:nvPr>
            <p:ph type="sldNum" sz="quarter" idx="12"/>
          </p:nvPr>
        </p:nvSpPr>
        <p:spPr>
          <a:ln/>
        </p:spPr>
        <p:txBody>
          <a:bodyPr/>
          <a:lstStyle>
            <a:lvl1pPr>
              <a:defRPr/>
            </a:lvl1pPr>
          </a:lstStyle>
          <a:p>
            <a:fld id="{683B0A1F-6A82-4059-AA89-71E20AB302F6}"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2574166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188"/>
        <p:cNvGrpSpPr/>
        <p:nvPr/>
      </p:nvGrpSpPr>
      <p:grpSpPr>
        <a:xfrm>
          <a:off x="0" y="0"/>
          <a:ext cx="0" cy="0"/>
          <a:chOff x="0" y="0"/>
          <a:chExt cx="0" cy="0"/>
        </a:xfrm>
      </p:grpSpPr>
      <p:sp>
        <p:nvSpPr>
          <p:cNvPr id="190" name="Google Shape;190;p12"/>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E468D65-CAAE-4828-8A4F-6CDA88249E0A}"/>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a:extLst>
              <a:ext uri="{FF2B5EF4-FFF2-40B4-BE49-F238E27FC236}">
                <a16:creationId xmlns:a16="http://schemas.microsoft.com/office/drawing/2014/main" id="{016C3FB0-B464-4AED-A47D-3ADCDFD3A5EC}"/>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a:extLst>
              <a:ext uri="{FF2B5EF4-FFF2-40B4-BE49-F238E27FC236}">
                <a16:creationId xmlns:a16="http://schemas.microsoft.com/office/drawing/2014/main" id="{AF509338-69B1-4BAE-83B8-152E99912C4B}"/>
              </a:ext>
            </a:extLst>
          </p:cNvPr>
          <p:cNvSpPr>
            <a:spLocks noGrp="1" noChangeArrowheads="1"/>
          </p:cNvSpPr>
          <p:nvPr>
            <p:ph type="sldNum" sz="quarter" idx="12"/>
          </p:nvPr>
        </p:nvSpPr>
        <p:spPr>
          <a:ln/>
        </p:spPr>
        <p:txBody>
          <a:bodyPr/>
          <a:lstStyle>
            <a:lvl1pPr>
              <a:defRPr/>
            </a:lvl1pPr>
          </a:lstStyle>
          <a:p>
            <a:fld id="{683B0A1F-6A82-4059-AA89-71E20AB302F6}"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9206278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E468D65-CAAE-4828-8A4F-6CDA88249E0A}"/>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a:extLst>
              <a:ext uri="{FF2B5EF4-FFF2-40B4-BE49-F238E27FC236}">
                <a16:creationId xmlns:a16="http://schemas.microsoft.com/office/drawing/2014/main" id="{016C3FB0-B464-4AED-A47D-3ADCDFD3A5EC}"/>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a:extLst>
              <a:ext uri="{FF2B5EF4-FFF2-40B4-BE49-F238E27FC236}">
                <a16:creationId xmlns:a16="http://schemas.microsoft.com/office/drawing/2014/main" id="{AF509338-69B1-4BAE-83B8-152E99912C4B}"/>
              </a:ext>
            </a:extLst>
          </p:cNvPr>
          <p:cNvSpPr>
            <a:spLocks noGrp="1" noChangeArrowheads="1"/>
          </p:cNvSpPr>
          <p:nvPr>
            <p:ph type="sldNum" sz="quarter" idx="12"/>
          </p:nvPr>
        </p:nvSpPr>
        <p:spPr>
          <a:ln/>
        </p:spPr>
        <p:txBody>
          <a:bodyPr/>
          <a:lstStyle>
            <a:lvl1pPr>
              <a:defRPr/>
            </a:lvl1pPr>
          </a:lstStyle>
          <a:p>
            <a:fld id="{683B0A1F-6A82-4059-AA89-71E20AB302F6}"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25271614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E468D65-CAAE-4828-8A4F-6CDA88249E0A}"/>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a:extLst>
              <a:ext uri="{FF2B5EF4-FFF2-40B4-BE49-F238E27FC236}">
                <a16:creationId xmlns:a16="http://schemas.microsoft.com/office/drawing/2014/main" id="{016C3FB0-B464-4AED-A47D-3ADCDFD3A5EC}"/>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a:extLst>
              <a:ext uri="{FF2B5EF4-FFF2-40B4-BE49-F238E27FC236}">
                <a16:creationId xmlns:a16="http://schemas.microsoft.com/office/drawing/2014/main" id="{AF509338-69B1-4BAE-83B8-152E99912C4B}"/>
              </a:ext>
            </a:extLst>
          </p:cNvPr>
          <p:cNvSpPr>
            <a:spLocks noGrp="1" noChangeArrowheads="1"/>
          </p:cNvSpPr>
          <p:nvPr>
            <p:ph type="sldNum" sz="quarter" idx="12"/>
          </p:nvPr>
        </p:nvSpPr>
        <p:spPr>
          <a:ln/>
        </p:spPr>
        <p:txBody>
          <a:bodyPr/>
          <a:lstStyle>
            <a:lvl1pPr>
              <a:defRPr/>
            </a:lvl1pPr>
          </a:lstStyle>
          <a:p>
            <a:fld id="{683B0A1F-6A82-4059-AA89-71E20AB302F6}"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34480154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E468D65-CAAE-4828-8A4F-6CDA88249E0A}"/>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a:extLst>
              <a:ext uri="{FF2B5EF4-FFF2-40B4-BE49-F238E27FC236}">
                <a16:creationId xmlns:a16="http://schemas.microsoft.com/office/drawing/2014/main" id="{016C3FB0-B464-4AED-A47D-3ADCDFD3A5EC}"/>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a:extLst>
              <a:ext uri="{FF2B5EF4-FFF2-40B4-BE49-F238E27FC236}">
                <a16:creationId xmlns:a16="http://schemas.microsoft.com/office/drawing/2014/main" id="{AF509338-69B1-4BAE-83B8-152E99912C4B}"/>
              </a:ext>
            </a:extLst>
          </p:cNvPr>
          <p:cNvSpPr>
            <a:spLocks noGrp="1" noChangeArrowheads="1"/>
          </p:cNvSpPr>
          <p:nvPr>
            <p:ph type="sldNum" sz="quarter" idx="12"/>
          </p:nvPr>
        </p:nvSpPr>
        <p:spPr>
          <a:ln/>
        </p:spPr>
        <p:txBody>
          <a:bodyPr/>
          <a:lstStyle>
            <a:lvl1pPr>
              <a:defRPr/>
            </a:lvl1pPr>
          </a:lstStyle>
          <a:p>
            <a:fld id="{683B0A1F-6A82-4059-AA89-71E20AB302F6}"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18442868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E468D65-CAAE-4828-8A4F-6CDA88249E0A}"/>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a:extLst>
              <a:ext uri="{FF2B5EF4-FFF2-40B4-BE49-F238E27FC236}">
                <a16:creationId xmlns:a16="http://schemas.microsoft.com/office/drawing/2014/main" id="{016C3FB0-B464-4AED-A47D-3ADCDFD3A5EC}"/>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a:extLst>
              <a:ext uri="{FF2B5EF4-FFF2-40B4-BE49-F238E27FC236}">
                <a16:creationId xmlns:a16="http://schemas.microsoft.com/office/drawing/2014/main" id="{AF509338-69B1-4BAE-83B8-152E99912C4B}"/>
              </a:ext>
            </a:extLst>
          </p:cNvPr>
          <p:cNvSpPr>
            <a:spLocks noGrp="1" noChangeArrowheads="1"/>
          </p:cNvSpPr>
          <p:nvPr>
            <p:ph type="sldNum" sz="quarter" idx="12"/>
          </p:nvPr>
        </p:nvSpPr>
        <p:spPr>
          <a:ln/>
        </p:spPr>
        <p:txBody>
          <a:bodyPr/>
          <a:lstStyle>
            <a:lvl1pPr>
              <a:defRPr/>
            </a:lvl1pPr>
          </a:lstStyle>
          <a:p>
            <a:fld id="{683B0A1F-6A82-4059-AA89-71E20AB302F6}"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41288076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E468D65-CAAE-4828-8A4F-6CDA88249E0A}"/>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a:extLst>
              <a:ext uri="{FF2B5EF4-FFF2-40B4-BE49-F238E27FC236}">
                <a16:creationId xmlns:a16="http://schemas.microsoft.com/office/drawing/2014/main" id="{016C3FB0-B464-4AED-A47D-3ADCDFD3A5EC}"/>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a:extLst>
              <a:ext uri="{FF2B5EF4-FFF2-40B4-BE49-F238E27FC236}">
                <a16:creationId xmlns:a16="http://schemas.microsoft.com/office/drawing/2014/main" id="{AF509338-69B1-4BAE-83B8-152E99912C4B}"/>
              </a:ext>
            </a:extLst>
          </p:cNvPr>
          <p:cNvSpPr>
            <a:spLocks noGrp="1" noChangeArrowheads="1"/>
          </p:cNvSpPr>
          <p:nvPr>
            <p:ph type="sldNum" sz="quarter" idx="12"/>
          </p:nvPr>
        </p:nvSpPr>
        <p:spPr>
          <a:ln/>
        </p:spPr>
        <p:txBody>
          <a:bodyPr/>
          <a:lstStyle>
            <a:lvl1pPr>
              <a:defRPr/>
            </a:lvl1pPr>
          </a:lstStyle>
          <a:p>
            <a:fld id="{683B0A1F-6A82-4059-AA89-71E20AB302F6}"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37560141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E468D65-CAAE-4828-8A4F-6CDA88249E0A}"/>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a:extLst>
              <a:ext uri="{FF2B5EF4-FFF2-40B4-BE49-F238E27FC236}">
                <a16:creationId xmlns:a16="http://schemas.microsoft.com/office/drawing/2014/main" id="{016C3FB0-B464-4AED-A47D-3ADCDFD3A5EC}"/>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a:extLst>
              <a:ext uri="{FF2B5EF4-FFF2-40B4-BE49-F238E27FC236}">
                <a16:creationId xmlns:a16="http://schemas.microsoft.com/office/drawing/2014/main" id="{AF509338-69B1-4BAE-83B8-152E99912C4B}"/>
              </a:ext>
            </a:extLst>
          </p:cNvPr>
          <p:cNvSpPr>
            <a:spLocks noGrp="1" noChangeArrowheads="1"/>
          </p:cNvSpPr>
          <p:nvPr>
            <p:ph type="sldNum" sz="quarter" idx="12"/>
          </p:nvPr>
        </p:nvSpPr>
        <p:spPr>
          <a:ln/>
        </p:spPr>
        <p:txBody>
          <a:bodyPr/>
          <a:lstStyle>
            <a:lvl1pPr>
              <a:defRPr/>
            </a:lvl1pPr>
          </a:lstStyle>
          <a:p>
            <a:fld id="{683B0A1F-6A82-4059-AA89-71E20AB302F6}"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17033391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E468D65-CAAE-4828-8A4F-6CDA88249E0A}"/>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a:extLst>
              <a:ext uri="{FF2B5EF4-FFF2-40B4-BE49-F238E27FC236}">
                <a16:creationId xmlns:a16="http://schemas.microsoft.com/office/drawing/2014/main" id="{016C3FB0-B464-4AED-A47D-3ADCDFD3A5EC}"/>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a:extLst>
              <a:ext uri="{FF2B5EF4-FFF2-40B4-BE49-F238E27FC236}">
                <a16:creationId xmlns:a16="http://schemas.microsoft.com/office/drawing/2014/main" id="{AF509338-69B1-4BAE-83B8-152E99912C4B}"/>
              </a:ext>
            </a:extLst>
          </p:cNvPr>
          <p:cNvSpPr>
            <a:spLocks noGrp="1" noChangeArrowheads="1"/>
          </p:cNvSpPr>
          <p:nvPr>
            <p:ph type="sldNum" sz="quarter" idx="12"/>
          </p:nvPr>
        </p:nvSpPr>
        <p:spPr>
          <a:ln/>
        </p:spPr>
        <p:txBody>
          <a:bodyPr/>
          <a:lstStyle>
            <a:lvl1pPr>
              <a:defRPr/>
            </a:lvl1pPr>
          </a:lstStyle>
          <a:p>
            <a:fld id="{683B0A1F-6A82-4059-AA89-71E20AB302F6}"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7926793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E468D65-CAAE-4828-8A4F-6CDA88249E0A}"/>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a:extLst>
              <a:ext uri="{FF2B5EF4-FFF2-40B4-BE49-F238E27FC236}">
                <a16:creationId xmlns:a16="http://schemas.microsoft.com/office/drawing/2014/main" id="{016C3FB0-B464-4AED-A47D-3ADCDFD3A5EC}"/>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a:extLst>
              <a:ext uri="{FF2B5EF4-FFF2-40B4-BE49-F238E27FC236}">
                <a16:creationId xmlns:a16="http://schemas.microsoft.com/office/drawing/2014/main" id="{AF509338-69B1-4BAE-83B8-152E99912C4B}"/>
              </a:ext>
            </a:extLst>
          </p:cNvPr>
          <p:cNvSpPr>
            <a:spLocks noGrp="1" noChangeArrowheads="1"/>
          </p:cNvSpPr>
          <p:nvPr>
            <p:ph type="sldNum" sz="quarter" idx="12"/>
          </p:nvPr>
        </p:nvSpPr>
        <p:spPr>
          <a:ln/>
        </p:spPr>
        <p:txBody>
          <a:bodyPr/>
          <a:lstStyle>
            <a:lvl1pPr>
              <a:defRPr/>
            </a:lvl1pPr>
          </a:lstStyle>
          <a:p>
            <a:fld id="{683B0A1F-6A82-4059-AA89-71E20AB302F6}"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12434089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765" b="1"/>
            </a:lvl1pPr>
          </a:lstStyle>
          <a:p>
            <a:r>
              <a:rPr lang="en-US"/>
              <a:t>Click to edit Master title style</a:t>
            </a:r>
          </a:p>
        </p:txBody>
      </p:sp>
      <p:sp>
        <p:nvSpPr>
          <p:cNvPr id="3" name="Content Placeholder 2"/>
          <p:cNvSpPr>
            <a:spLocks noGrp="1"/>
          </p:cNvSpPr>
          <p:nvPr>
            <p:ph idx="1"/>
          </p:nvPr>
        </p:nvSpPr>
        <p:spPr>
          <a:xfrm>
            <a:off x="3575051" y="204788"/>
            <a:ext cx="5111750" cy="4389835"/>
          </a:xfrm>
        </p:spPr>
        <p:txBody>
          <a:bodyPr/>
          <a:lstStyle>
            <a:lvl1pPr>
              <a:defRPr sz="2824"/>
            </a:lvl1pPr>
            <a:lvl2pPr>
              <a:defRPr sz="2471"/>
            </a:lvl2pPr>
            <a:lvl3pPr>
              <a:defRPr sz="2117"/>
            </a:lvl3pPr>
            <a:lvl4pPr>
              <a:defRPr sz="1765"/>
            </a:lvl4pPr>
            <a:lvl5pPr>
              <a:defRPr sz="1765"/>
            </a:lvl5pPr>
            <a:lvl6pPr>
              <a:defRPr sz="1765"/>
            </a:lvl6pPr>
            <a:lvl7pPr>
              <a:defRPr sz="1765"/>
            </a:lvl7pPr>
            <a:lvl8pPr>
              <a:defRPr sz="1765"/>
            </a:lvl8pPr>
            <a:lvl9pPr>
              <a:defRPr sz="17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235"/>
            </a:lvl1pPr>
            <a:lvl2pPr marL="399559" indent="0">
              <a:buNone/>
              <a:defRPr sz="1059"/>
            </a:lvl2pPr>
            <a:lvl3pPr marL="799118" indent="0">
              <a:buNone/>
              <a:defRPr sz="882"/>
            </a:lvl3pPr>
            <a:lvl4pPr marL="1198677" indent="0">
              <a:buNone/>
              <a:defRPr sz="765"/>
            </a:lvl4pPr>
            <a:lvl5pPr marL="1598236" indent="0">
              <a:buNone/>
              <a:defRPr sz="765"/>
            </a:lvl5pPr>
            <a:lvl6pPr marL="1997795" indent="0">
              <a:buNone/>
              <a:defRPr sz="765"/>
            </a:lvl6pPr>
            <a:lvl7pPr marL="2397353" indent="0">
              <a:buNone/>
              <a:defRPr sz="765"/>
            </a:lvl7pPr>
            <a:lvl8pPr marL="2796912" indent="0">
              <a:buNone/>
              <a:defRPr sz="765"/>
            </a:lvl8pPr>
            <a:lvl9pPr marL="3196471" indent="0">
              <a:buNone/>
              <a:defRPr sz="765"/>
            </a:lvl9pPr>
          </a:lstStyle>
          <a:p>
            <a:pPr lvl="0"/>
            <a:r>
              <a:rPr lang="en-US"/>
              <a:t>Click to edit Master text styles</a:t>
            </a:r>
          </a:p>
        </p:txBody>
      </p:sp>
      <p:sp>
        <p:nvSpPr>
          <p:cNvPr id="5" name="Rectangle 4">
            <a:extLst>
              <a:ext uri="{FF2B5EF4-FFF2-40B4-BE49-F238E27FC236}">
                <a16:creationId xmlns:a16="http://schemas.microsoft.com/office/drawing/2014/main" id="{C23EC617-FD9B-4F70-ACDB-5BCD85E0C048}"/>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a:extLst>
              <a:ext uri="{FF2B5EF4-FFF2-40B4-BE49-F238E27FC236}">
                <a16:creationId xmlns:a16="http://schemas.microsoft.com/office/drawing/2014/main" id="{BFFA8A91-8165-4229-9B3F-7BFD19EF74CA}"/>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a:extLst>
              <a:ext uri="{FF2B5EF4-FFF2-40B4-BE49-F238E27FC236}">
                <a16:creationId xmlns:a16="http://schemas.microsoft.com/office/drawing/2014/main" id="{C79201AB-9989-4E5F-A99A-B8305BA694AB}"/>
              </a:ext>
            </a:extLst>
          </p:cNvPr>
          <p:cNvSpPr>
            <a:spLocks noGrp="1" noChangeArrowheads="1"/>
          </p:cNvSpPr>
          <p:nvPr>
            <p:ph type="sldNum" sz="quarter" idx="12"/>
          </p:nvPr>
        </p:nvSpPr>
        <p:spPr>
          <a:ln/>
        </p:spPr>
        <p:txBody>
          <a:bodyPr/>
          <a:lstStyle>
            <a:lvl1pPr>
              <a:defRPr/>
            </a:lvl1pPr>
          </a:lstStyle>
          <a:p>
            <a:fld id="{050D6345-1B53-4539-A722-3104D67CA662}"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2679409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letely blank" preserve="1">
  <p:cSld name="1_Completely blank">
    <p:spTree>
      <p:nvGrpSpPr>
        <p:cNvPr id="1" name="Shape 188"/>
        <p:cNvGrpSpPr/>
        <p:nvPr/>
      </p:nvGrpSpPr>
      <p:grpSpPr>
        <a:xfrm>
          <a:off x="0" y="0"/>
          <a:ext cx="0" cy="0"/>
          <a:chOff x="0" y="0"/>
          <a:chExt cx="0" cy="0"/>
        </a:xfrm>
      </p:grpSpPr>
      <p:sp>
        <p:nvSpPr>
          <p:cNvPr id="189" name="Google Shape;189;p12"/>
          <p:cNvSpPr/>
          <p:nvPr/>
        </p:nvSpPr>
        <p:spPr>
          <a:xfrm>
            <a:off x="419100" y="-1581150"/>
            <a:ext cx="8305800" cy="83058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2"/>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6248474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3600450"/>
            <a:ext cx="5486400" cy="425054"/>
          </a:xfrm>
        </p:spPr>
        <p:txBody>
          <a:bodyPr anchor="b"/>
          <a:lstStyle>
            <a:lvl1pPr algn="l">
              <a:defRPr sz="1765" b="1"/>
            </a:lvl1pPr>
          </a:lstStyle>
          <a:p>
            <a:r>
              <a:rPr lang="en-US"/>
              <a:t>Click to edit Master title style</a:t>
            </a:r>
          </a:p>
        </p:txBody>
      </p:sp>
      <p:sp>
        <p:nvSpPr>
          <p:cNvPr id="3" name="Picture Placeholder 2"/>
          <p:cNvSpPr>
            <a:spLocks noGrp="1"/>
          </p:cNvSpPr>
          <p:nvPr>
            <p:ph type="pic" idx="1"/>
          </p:nvPr>
        </p:nvSpPr>
        <p:spPr>
          <a:xfrm>
            <a:off x="1792289" y="459581"/>
            <a:ext cx="5486400" cy="3086100"/>
          </a:xfrm>
        </p:spPr>
        <p:txBody>
          <a:bodyPr/>
          <a:lstStyle>
            <a:lvl1pPr marL="0" indent="0">
              <a:buNone/>
              <a:defRPr sz="2824"/>
            </a:lvl1pPr>
            <a:lvl2pPr marL="399559" indent="0">
              <a:buNone/>
              <a:defRPr sz="2471"/>
            </a:lvl2pPr>
            <a:lvl3pPr marL="799118" indent="0">
              <a:buNone/>
              <a:defRPr sz="2117"/>
            </a:lvl3pPr>
            <a:lvl4pPr marL="1198677" indent="0">
              <a:buNone/>
              <a:defRPr sz="1765"/>
            </a:lvl4pPr>
            <a:lvl5pPr marL="1598236" indent="0">
              <a:buNone/>
              <a:defRPr sz="1765"/>
            </a:lvl5pPr>
            <a:lvl6pPr marL="1997795" indent="0">
              <a:buNone/>
              <a:defRPr sz="1765"/>
            </a:lvl6pPr>
            <a:lvl7pPr marL="2397353" indent="0">
              <a:buNone/>
              <a:defRPr sz="1765"/>
            </a:lvl7pPr>
            <a:lvl8pPr marL="2796912" indent="0">
              <a:buNone/>
              <a:defRPr sz="1765"/>
            </a:lvl8pPr>
            <a:lvl9pPr marL="3196471" indent="0">
              <a:buNone/>
              <a:defRPr sz="1765"/>
            </a:lvl9pPr>
          </a:lstStyle>
          <a:p>
            <a:pPr lvl="0"/>
            <a:endParaRPr lang="en-US" noProof="0"/>
          </a:p>
        </p:txBody>
      </p:sp>
      <p:sp>
        <p:nvSpPr>
          <p:cNvPr id="4" name="Text Placeholder 3"/>
          <p:cNvSpPr>
            <a:spLocks noGrp="1"/>
          </p:cNvSpPr>
          <p:nvPr>
            <p:ph type="body" sz="half" idx="2"/>
          </p:nvPr>
        </p:nvSpPr>
        <p:spPr>
          <a:xfrm>
            <a:off x="1792289" y="4025503"/>
            <a:ext cx="5486400" cy="603647"/>
          </a:xfrm>
        </p:spPr>
        <p:txBody>
          <a:bodyPr/>
          <a:lstStyle>
            <a:lvl1pPr marL="0" indent="0">
              <a:buNone/>
              <a:defRPr sz="1235"/>
            </a:lvl1pPr>
            <a:lvl2pPr marL="399559" indent="0">
              <a:buNone/>
              <a:defRPr sz="1059"/>
            </a:lvl2pPr>
            <a:lvl3pPr marL="799118" indent="0">
              <a:buNone/>
              <a:defRPr sz="882"/>
            </a:lvl3pPr>
            <a:lvl4pPr marL="1198677" indent="0">
              <a:buNone/>
              <a:defRPr sz="765"/>
            </a:lvl4pPr>
            <a:lvl5pPr marL="1598236" indent="0">
              <a:buNone/>
              <a:defRPr sz="765"/>
            </a:lvl5pPr>
            <a:lvl6pPr marL="1997795" indent="0">
              <a:buNone/>
              <a:defRPr sz="765"/>
            </a:lvl6pPr>
            <a:lvl7pPr marL="2397353" indent="0">
              <a:buNone/>
              <a:defRPr sz="765"/>
            </a:lvl7pPr>
            <a:lvl8pPr marL="2796912" indent="0">
              <a:buNone/>
              <a:defRPr sz="765"/>
            </a:lvl8pPr>
            <a:lvl9pPr marL="3196471" indent="0">
              <a:buNone/>
              <a:defRPr sz="765"/>
            </a:lvl9pPr>
          </a:lstStyle>
          <a:p>
            <a:pPr lvl="0"/>
            <a:r>
              <a:rPr lang="en-US"/>
              <a:t>Click to edit Master text styles</a:t>
            </a:r>
          </a:p>
        </p:txBody>
      </p:sp>
      <p:sp>
        <p:nvSpPr>
          <p:cNvPr id="5" name="Rectangle 4">
            <a:extLst>
              <a:ext uri="{FF2B5EF4-FFF2-40B4-BE49-F238E27FC236}">
                <a16:creationId xmlns:a16="http://schemas.microsoft.com/office/drawing/2014/main" id="{81C6A802-8D2B-4C9F-8C27-012D42F859CC}"/>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a:extLst>
              <a:ext uri="{FF2B5EF4-FFF2-40B4-BE49-F238E27FC236}">
                <a16:creationId xmlns:a16="http://schemas.microsoft.com/office/drawing/2014/main" id="{F5D8869B-E97B-4523-896E-9A3AC9E67022}"/>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a:extLst>
              <a:ext uri="{FF2B5EF4-FFF2-40B4-BE49-F238E27FC236}">
                <a16:creationId xmlns:a16="http://schemas.microsoft.com/office/drawing/2014/main" id="{893C96EB-BCD7-463B-B9F8-2AEC42BCA093}"/>
              </a:ext>
            </a:extLst>
          </p:cNvPr>
          <p:cNvSpPr>
            <a:spLocks noGrp="1" noChangeArrowheads="1"/>
          </p:cNvSpPr>
          <p:nvPr>
            <p:ph type="sldNum" sz="quarter" idx="12"/>
          </p:nvPr>
        </p:nvSpPr>
        <p:spPr>
          <a:ln/>
        </p:spPr>
        <p:txBody>
          <a:bodyPr/>
          <a:lstStyle>
            <a:lvl1pPr>
              <a:defRPr/>
            </a:lvl1pPr>
          </a:lstStyle>
          <a:p>
            <a:fld id="{42F38C25-DD62-41C2-B435-D16402FA51BC}"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16615696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034B06E-7BF2-4158-8B36-A355F94C3229}"/>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a16="http://schemas.microsoft.com/office/drawing/2014/main" id="{E6713B52-3CE6-4597-95E8-86A993300B4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a16="http://schemas.microsoft.com/office/drawing/2014/main" id="{4560BA8B-8661-4962-A4A3-8FC64DF1B869}"/>
              </a:ext>
            </a:extLst>
          </p:cNvPr>
          <p:cNvSpPr>
            <a:spLocks noGrp="1" noChangeArrowheads="1"/>
          </p:cNvSpPr>
          <p:nvPr>
            <p:ph type="sldNum" sz="quarter" idx="12"/>
          </p:nvPr>
        </p:nvSpPr>
        <p:spPr>
          <a:ln/>
        </p:spPr>
        <p:txBody>
          <a:bodyPr/>
          <a:lstStyle>
            <a:lvl1pPr>
              <a:defRPr/>
            </a:lvl1pPr>
          </a:lstStyle>
          <a:p>
            <a:fld id="{49137F35-55D9-4103-8635-0B58C7224927}"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39471710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5CA5826-FBB6-4286-A373-E937CBA73FB5}"/>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a16="http://schemas.microsoft.com/office/drawing/2014/main" id="{FDA6CB1A-A6A7-49B4-9D3F-5FE2A7D175AE}"/>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a16="http://schemas.microsoft.com/office/drawing/2014/main" id="{E4C7D5F0-ABD9-4B03-8C2E-0212F737FAB4}"/>
              </a:ext>
            </a:extLst>
          </p:cNvPr>
          <p:cNvSpPr>
            <a:spLocks noGrp="1" noChangeArrowheads="1"/>
          </p:cNvSpPr>
          <p:nvPr>
            <p:ph type="sldNum" sz="quarter" idx="12"/>
          </p:nvPr>
        </p:nvSpPr>
        <p:spPr>
          <a:ln/>
        </p:spPr>
        <p:txBody>
          <a:bodyPr/>
          <a:lstStyle>
            <a:lvl1pPr>
              <a:defRPr/>
            </a:lvl1pPr>
          </a:lstStyle>
          <a:p>
            <a:fld id="{03141947-4BA9-4A44-87AE-FC1599102E1A}"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42680068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E948E3B7-CE3F-4E0D-84C7-8F01F6DB8129}"/>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a:extLst>
              <a:ext uri="{FF2B5EF4-FFF2-40B4-BE49-F238E27FC236}">
                <a16:creationId xmlns:a16="http://schemas.microsoft.com/office/drawing/2014/main" id="{AFF08F5A-D6A7-4634-BA78-FCBF8450C184}"/>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a:extLst>
              <a:ext uri="{FF2B5EF4-FFF2-40B4-BE49-F238E27FC236}">
                <a16:creationId xmlns:a16="http://schemas.microsoft.com/office/drawing/2014/main" id="{93B8577B-5243-4EFF-9868-F06C41565DD7}"/>
              </a:ext>
            </a:extLst>
          </p:cNvPr>
          <p:cNvSpPr>
            <a:spLocks noGrp="1" noChangeArrowheads="1"/>
          </p:cNvSpPr>
          <p:nvPr>
            <p:ph type="sldNum" sz="quarter" idx="12"/>
          </p:nvPr>
        </p:nvSpPr>
        <p:spPr>
          <a:ln/>
        </p:spPr>
        <p:txBody>
          <a:bodyPr/>
          <a:lstStyle>
            <a:lvl1pPr>
              <a:defRPr/>
            </a:lvl1pPr>
          </a:lstStyle>
          <a:p>
            <a:fld id="{EB20638B-3FBD-4865-AE8C-38359530273C}"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39638307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2630450" y="630150"/>
            <a:ext cx="3883200" cy="3883200"/>
          </a:xfrm>
          <a:prstGeom prst="ellipse">
            <a:avLst/>
          </a:prstGeom>
          <a:solidFill>
            <a:schemeClr val="accent1"/>
          </a:solidFill>
          <a:ln>
            <a:noFill/>
          </a:ln>
        </p:spPr>
        <p:txBody>
          <a:bodyPr spcFirstLastPara="1" wrap="square" lIns="91425" tIns="91425" rIns="91425" bIns="91425" anchor="ctr" anchorCtr="0">
            <a:noAutofit/>
          </a:bodyPr>
          <a:lstStyle/>
          <a:p>
            <a:endParaRPr/>
          </a:p>
        </p:txBody>
      </p:sp>
      <p:sp>
        <p:nvSpPr>
          <p:cNvPr id="11" name="Google Shape;11;p2"/>
          <p:cNvSpPr/>
          <p:nvPr/>
        </p:nvSpPr>
        <p:spPr>
          <a:xfrm>
            <a:off x="5430350" y="228600"/>
            <a:ext cx="1388100" cy="1388100"/>
          </a:xfrm>
          <a:prstGeom prst="ellipse">
            <a:avLst/>
          </a:prstGeom>
          <a:solidFill>
            <a:srgbClr val="FFB600">
              <a:alpha val="79620"/>
            </a:srgbClr>
          </a:solidFill>
          <a:ln>
            <a:noFill/>
          </a:ln>
        </p:spPr>
        <p:txBody>
          <a:bodyPr spcFirstLastPara="1" wrap="square" lIns="91425" tIns="91425" rIns="91425" bIns="91425" anchor="ctr" anchorCtr="0">
            <a:noAutofit/>
          </a:bodyPr>
          <a:lstStyle/>
          <a:p>
            <a:endParaRPr/>
          </a:p>
        </p:txBody>
      </p:sp>
      <p:sp>
        <p:nvSpPr>
          <p:cNvPr id="12" name="Google Shape;12;p2"/>
          <p:cNvSpPr/>
          <p:nvPr/>
        </p:nvSpPr>
        <p:spPr>
          <a:xfrm>
            <a:off x="5908250" y="4660825"/>
            <a:ext cx="605400" cy="605400"/>
          </a:xfrm>
          <a:prstGeom prst="ellipse">
            <a:avLst/>
          </a:prstGeom>
          <a:solidFill>
            <a:srgbClr val="FFFFFF"/>
          </a:solidFill>
          <a:ln>
            <a:noFill/>
          </a:ln>
        </p:spPr>
        <p:txBody>
          <a:bodyPr spcFirstLastPara="1" wrap="square" lIns="91425" tIns="91425" rIns="91425" bIns="91425" anchor="ctr" anchorCtr="0">
            <a:noAutofit/>
          </a:bodyPr>
          <a:lstStyle/>
          <a:p>
            <a:endParaRPr/>
          </a:p>
        </p:txBody>
      </p:sp>
      <p:sp>
        <p:nvSpPr>
          <p:cNvPr id="13" name="Google Shape;13;p2"/>
          <p:cNvSpPr/>
          <p:nvPr/>
        </p:nvSpPr>
        <p:spPr>
          <a:xfrm>
            <a:off x="2706650" y="3872629"/>
            <a:ext cx="1097700" cy="10977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14" name="Google Shape;14;p2"/>
          <p:cNvSpPr/>
          <p:nvPr/>
        </p:nvSpPr>
        <p:spPr>
          <a:xfrm>
            <a:off x="2065147" y="747213"/>
            <a:ext cx="774600" cy="774600"/>
          </a:xfrm>
          <a:prstGeom prst="ellipse">
            <a:avLst/>
          </a:prstGeom>
          <a:solidFill>
            <a:srgbClr val="FFFFFF"/>
          </a:solidFill>
          <a:ln>
            <a:noFill/>
          </a:ln>
        </p:spPr>
        <p:txBody>
          <a:bodyPr spcFirstLastPara="1" wrap="square" lIns="91425" tIns="91425" rIns="91425" bIns="91425" anchor="ctr" anchorCtr="0">
            <a:noAutofit/>
          </a:bodyPr>
          <a:lstStyle/>
          <a:p>
            <a:endParaRPr/>
          </a:p>
        </p:txBody>
      </p:sp>
      <p:sp>
        <p:nvSpPr>
          <p:cNvPr id="15" name="Google Shape;15;p2"/>
          <p:cNvSpPr/>
          <p:nvPr/>
        </p:nvSpPr>
        <p:spPr>
          <a:xfrm>
            <a:off x="6513651" y="161669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16" name="Google Shape;16;p2"/>
          <p:cNvSpPr/>
          <p:nvPr/>
        </p:nvSpPr>
        <p:spPr>
          <a:xfrm>
            <a:off x="2420476" y="3612044"/>
            <a:ext cx="336900" cy="3369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17" name="Google Shape;17;p2"/>
          <p:cNvSpPr/>
          <p:nvPr/>
        </p:nvSpPr>
        <p:spPr>
          <a:xfrm>
            <a:off x="2362484" y="1670133"/>
            <a:ext cx="213000" cy="2130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18" name="Google Shape;18;p2"/>
          <p:cNvSpPr/>
          <p:nvPr/>
        </p:nvSpPr>
        <p:spPr>
          <a:xfrm>
            <a:off x="6818461" y="1338692"/>
            <a:ext cx="93900" cy="939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19" name="Google Shape;19;p2"/>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endParaRPr/>
          </a:p>
        </p:txBody>
      </p:sp>
      <p:grpSp>
        <p:nvGrpSpPr>
          <p:cNvPr id="24" name="Google Shape;24;p2"/>
          <p:cNvGrpSpPr/>
          <p:nvPr/>
        </p:nvGrpSpPr>
        <p:grpSpPr>
          <a:xfrm>
            <a:off x="5861768" y="506559"/>
            <a:ext cx="524975" cy="832145"/>
            <a:chOff x="6718575" y="2318625"/>
            <a:chExt cx="256950" cy="407375"/>
          </a:xfrm>
        </p:grpSpPr>
        <p:sp>
          <p:nvSpPr>
            <p:cNvPr id="25" name="Google Shape;25;p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26" name="Google Shape;26;p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27" name="Google Shape;27;p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28" name="Google Shape;28;p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29" name="Google Shape;29;p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30" name="Google Shape;30;p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31" name="Google Shape;31;p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32" name="Google Shape;32;p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grpSp>
      <p:sp>
        <p:nvSpPr>
          <p:cNvPr id="33" name="Google Shape;33;p2"/>
          <p:cNvSpPr txBox="1">
            <a:spLocks noGrp="1"/>
          </p:cNvSpPr>
          <p:nvPr>
            <p:ph type="ctrTitle"/>
          </p:nvPr>
        </p:nvSpPr>
        <p:spPr>
          <a:xfrm>
            <a:off x="2757250" y="961350"/>
            <a:ext cx="3629400" cy="322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4" name="Google Shape;34;p2"/>
          <p:cNvSpPr/>
          <p:nvPr/>
        </p:nvSpPr>
        <p:spPr>
          <a:xfrm>
            <a:off x="2757247" y="861970"/>
            <a:ext cx="300900" cy="3009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35" name="Google Shape;35;p2"/>
          <p:cNvSpPr/>
          <p:nvPr/>
        </p:nvSpPr>
        <p:spPr>
          <a:xfrm>
            <a:off x="3509928" y="4757335"/>
            <a:ext cx="213000" cy="2130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36" name="Google Shape;36;p2"/>
          <p:cNvSpPr/>
          <p:nvPr/>
        </p:nvSpPr>
        <p:spPr>
          <a:xfrm>
            <a:off x="5207267" y="4052236"/>
            <a:ext cx="700984" cy="735691"/>
          </a:xfrm>
          <a:prstGeom prst="ellipse">
            <a:avLst/>
          </a:prstGeom>
          <a:solidFill>
            <a:srgbClr val="FC4067"/>
          </a:solidFill>
          <a:ln>
            <a:noFill/>
          </a:ln>
        </p:spPr>
        <p:txBody>
          <a:bodyPr spcFirstLastPara="1" wrap="square" lIns="91425" tIns="91425" rIns="91425" bIns="91425" anchor="ctr" anchorCtr="0">
            <a:noAutofit/>
          </a:bodyPr>
          <a:lstStyle/>
          <a:p>
            <a:endParaRPr/>
          </a:p>
        </p:txBody>
      </p:sp>
      <p:grpSp>
        <p:nvGrpSpPr>
          <p:cNvPr id="37" name="Google Shape;1451;p48"/>
          <p:cNvGrpSpPr/>
          <p:nvPr userDrawn="1"/>
        </p:nvGrpSpPr>
        <p:grpSpPr>
          <a:xfrm>
            <a:off x="3058147" y="4237430"/>
            <a:ext cx="349155" cy="349657"/>
            <a:chOff x="5302225" y="968375"/>
            <a:chExt cx="417650" cy="418250"/>
          </a:xfrm>
        </p:grpSpPr>
        <p:sp>
          <p:nvSpPr>
            <p:cNvPr id="38" name="Google Shape;1452;p48"/>
            <p:cNvSpPr/>
            <p:nvPr/>
          </p:nvSpPr>
          <p:spPr>
            <a:xfrm>
              <a:off x="5333350" y="991575"/>
              <a:ext cx="152075" cy="155100"/>
            </a:xfrm>
            <a:custGeom>
              <a:avLst/>
              <a:gdLst/>
              <a:ahLst/>
              <a:cxnLst/>
              <a:rect l="l" t="t" r="r" b="b"/>
              <a:pathLst>
                <a:path w="6083" h="6204" extrusionOk="0">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a:solidFill>
                  <a:sysClr val="windowText" lastClr="000000"/>
                </a:solidFill>
              </a:endParaRPr>
            </a:p>
          </p:txBody>
        </p:sp>
        <p:sp>
          <p:nvSpPr>
            <p:cNvPr id="39" name="Google Shape;1453;p48"/>
            <p:cNvSpPr/>
            <p:nvPr/>
          </p:nvSpPr>
          <p:spPr>
            <a:xfrm>
              <a:off x="5302225" y="968375"/>
              <a:ext cx="417650" cy="418250"/>
            </a:xfrm>
            <a:custGeom>
              <a:avLst/>
              <a:gdLst/>
              <a:ahLst/>
              <a:cxnLst/>
              <a:rect l="l" t="t" r="r" b="b"/>
              <a:pathLst>
                <a:path w="16706" h="16730" extrusionOk="0">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a:solidFill>
                  <a:sysClr val="windowText" lastClr="000000"/>
                </a:solidFill>
              </a:endParaRPr>
            </a:p>
          </p:txBody>
        </p:sp>
      </p:grpSp>
      <p:grpSp>
        <p:nvGrpSpPr>
          <p:cNvPr id="40" name="Google Shape;1642;p48"/>
          <p:cNvGrpSpPr/>
          <p:nvPr userDrawn="1"/>
        </p:nvGrpSpPr>
        <p:grpSpPr>
          <a:xfrm>
            <a:off x="5355689" y="4195828"/>
            <a:ext cx="451252" cy="432860"/>
            <a:chOff x="5241175" y="4959100"/>
            <a:chExt cx="539775" cy="517775"/>
          </a:xfrm>
        </p:grpSpPr>
        <p:sp>
          <p:nvSpPr>
            <p:cNvPr id="41" name="Google Shape;1643;p48"/>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a:solidFill>
                  <a:sysClr val="windowText" lastClr="000000"/>
                </a:solidFill>
              </a:endParaRPr>
            </a:p>
          </p:txBody>
        </p:sp>
        <p:sp>
          <p:nvSpPr>
            <p:cNvPr id="42" name="Google Shape;1644;p48"/>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a:solidFill>
                  <a:sysClr val="windowText" lastClr="000000"/>
                </a:solidFill>
              </a:endParaRPr>
            </a:p>
          </p:txBody>
        </p:sp>
        <p:sp>
          <p:nvSpPr>
            <p:cNvPr id="43" name="Google Shape;1645;p48"/>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a:solidFill>
                  <a:sysClr val="windowText" lastClr="000000"/>
                </a:solidFill>
              </a:endParaRPr>
            </a:p>
          </p:txBody>
        </p:sp>
        <p:sp>
          <p:nvSpPr>
            <p:cNvPr id="44" name="Google Shape;1646;p48"/>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a:solidFill>
                  <a:sysClr val="windowText" lastClr="000000"/>
                </a:solidFill>
              </a:endParaRPr>
            </a:p>
          </p:txBody>
        </p:sp>
        <p:sp>
          <p:nvSpPr>
            <p:cNvPr id="45" name="Google Shape;1647;p48"/>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a:solidFill>
                  <a:sysClr val="windowText" lastClr="000000"/>
                </a:solidFill>
              </a:endParaRPr>
            </a:p>
          </p:txBody>
        </p:sp>
        <p:sp>
          <p:nvSpPr>
            <p:cNvPr id="46" name="Google Shape;1648;p48"/>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a:solidFill>
                  <a:sysClr val="windowText" lastClr="000000"/>
                </a:solidFill>
              </a:endParaRPr>
            </a:p>
          </p:txBody>
        </p:sp>
      </p:grpSp>
      <p:pic>
        <p:nvPicPr>
          <p:cNvPr id="3" name="Picture 2"/>
          <p:cNvPicPr>
            <a:picLocks noChangeAspect="1"/>
          </p:cNvPicPr>
          <p:nvPr userDrawn="1"/>
        </p:nvPicPr>
        <p:blipFill>
          <a:blip r:embed="rId3"/>
          <a:stretch>
            <a:fillRect/>
          </a:stretch>
        </p:blipFill>
        <p:spPr>
          <a:xfrm>
            <a:off x="6073767" y="4757335"/>
            <a:ext cx="274344" cy="335309"/>
          </a:xfrm>
          <a:prstGeom prst="rect">
            <a:avLst/>
          </a:prstGeom>
        </p:spPr>
      </p:pic>
      <p:pic>
        <p:nvPicPr>
          <p:cNvPr id="2" name="Picture 1"/>
          <p:cNvPicPr>
            <a:picLocks noChangeAspect="1"/>
          </p:cNvPicPr>
          <p:nvPr userDrawn="1"/>
        </p:nvPicPr>
        <p:blipFill>
          <a:blip r:embed="rId4"/>
          <a:stretch>
            <a:fillRect/>
          </a:stretch>
        </p:blipFill>
        <p:spPr>
          <a:xfrm>
            <a:off x="2240489" y="882073"/>
            <a:ext cx="456990" cy="456990"/>
          </a:xfrm>
          <a:prstGeom prst="rect">
            <a:avLst/>
          </a:prstGeom>
        </p:spPr>
      </p:pic>
    </p:spTree>
    <p:extLst>
      <p:ext uri="{BB962C8B-B14F-4D97-AF65-F5344CB8AC3E}">
        <p14:creationId xmlns:p14="http://schemas.microsoft.com/office/powerpoint/2010/main" val="16039912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Aqua">
  <p:cSld name="Blank Aqua">
    <p:spTree>
      <p:nvGrpSpPr>
        <p:cNvPr id="1" name="Shape 301"/>
        <p:cNvGrpSpPr/>
        <p:nvPr/>
      </p:nvGrpSpPr>
      <p:grpSpPr>
        <a:xfrm>
          <a:off x="0" y="0"/>
          <a:ext cx="0" cy="0"/>
          <a:chOff x="0" y="0"/>
          <a:chExt cx="0" cy="0"/>
        </a:xfrm>
      </p:grpSpPr>
      <p:sp>
        <p:nvSpPr>
          <p:cNvPr id="302" name="Google Shape;302;p12"/>
          <p:cNvSpPr/>
          <p:nvPr/>
        </p:nvSpPr>
        <p:spPr>
          <a:xfrm>
            <a:off x="172078" y="128447"/>
            <a:ext cx="8820522" cy="4886211"/>
          </a:xfrm>
          <a:prstGeom prst="rect">
            <a:avLst/>
          </a:prstGeom>
          <a:solidFill>
            <a:schemeClr val="accent1"/>
          </a:solidFill>
          <a:ln>
            <a:noFill/>
          </a:ln>
        </p:spPr>
        <p:txBody>
          <a:bodyPr spcFirstLastPara="1" wrap="square" lIns="91425" tIns="91425" rIns="91425" bIns="91425" anchor="ctr" anchorCtr="0">
            <a:noAutofit/>
          </a:bodyPr>
          <a:lstStyle/>
          <a:p>
            <a:endParaRPr/>
          </a:p>
        </p:txBody>
      </p:sp>
      <p:sp>
        <p:nvSpPr>
          <p:cNvPr id="303" name="Google Shape;303;p12"/>
          <p:cNvSpPr/>
          <p:nvPr/>
        </p:nvSpPr>
        <p:spPr>
          <a:xfrm>
            <a:off x="-232254" y="358026"/>
            <a:ext cx="605400" cy="605400"/>
          </a:xfrm>
          <a:prstGeom prst="ellipse">
            <a:avLst/>
          </a:prstGeom>
          <a:solidFill>
            <a:srgbClr val="FC4067"/>
          </a:solidFill>
          <a:ln>
            <a:noFill/>
          </a:ln>
        </p:spPr>
        <p:txBody>
          <a:bodyPr spcFirstLastPara="1" wrap="square" lIns="91425" tIns="91425" rIns="91425" bIns="91425" anchor="ctr" anchorCtr="0">
            <a:noAutofit/>
          </a:bodyPr>
          <a:lstStyle/>
          <a:p>
            <a:endParaRPr/>
          </a:p>
        </p:txBody>
      </p:sp>
      <p:sp>
        <p:nvSpPr>
          <p:cNvPr id="304" name="Google Shape;304;p12"/>
          <p:cNvSpPr/>
          <p:nvPr/>
        </p:nvSpPr>
        <p:spPr>
          <a:xfrm>
            <a:off x="-240286" y="-329846"/>
            <a:ext cx="1054200" cy="10542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305" name="Google Shape;305;p12"/>
          <p:cNvSpPr/>
          <p:nvPr/>
        </p:nvSpPr>
        <p:spPr>
          <a:xfrm>
            <a:off x="813078" y="-89728"/>
            <a:ext cx="398700" cy="3987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306" name="Google Shape;306;p12"/>
          <p:cNvSpPr/>
          <p:nvPr/>
        </p:nvSpPr>
        <p:spPr>
          <a:xfrm>
            <a:off x="840500" y="293822"/>
            <a:ext cx="136800" cy="1368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307" name="Google Shape;307;p12"/>
          <p:cNvSpPr/>
          <p:nvPr/>
        </p:nvSpPr>
        <p:spPr>
          <a:xfrm>
            <a:off x="160146" y="863053"/>
            <a:ext cx="213000" cy="213000"/>
          </a:xfrm>
          <a:prstGeom prst="ellipse">
            <a:avLst/>
          </a:prstGeom>
          <a:solidFill>
            <a:srgbClr val="FFFFFF"/>
          </a:solidFill>
          <a:ln>
            <a:noFill/>
          </a:ln>
        </p:spPr>
        <p:txBody>
          <a:bodyPr spcFirstLastPara="1" wrap="square" lIns="91425" tIns="91425" rIns="91425" bIns="91425" anchor="ctr" anchorCtr="0">
            <a:noAutofit/>
          </a:bodyPr>
          <a:lstStyle/>
          <a:p>
            <a:endParaRPr/>
          </a:p>
        </p:txBody>
      </p:sp>
      <p:sp>
        <p:nvSpPr>
          <p:cNvPr id="308" name="Google Shape;308;p12"/>
          <p:cNvSpPr/>
          <p:nvPr userDrawn="1"/>
        </p:nvSpPr>
        <p:spPr>
          <a:xfrm>
            <a:off x="8339716" y="4202524"/>
            <a:ext cx="1097700" cy="10977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309" name="Google Shape;309;p12"/>
          <p:cNvSpPr/>
          <p:nvPr/>
        </p:nvSpPr>
        <p:spPr>
          <a:xfrm>
            <a:off x="8827708" y="3415147"/>
            <a:ext cx="774600" cy="774600"/>
          </a:xfrm>
          <a:prstGeom prst="ellipse">
            <a:avLst/>
          </a:prstGeom>
          <a:solidFill>
            <a:srgbClr val="FC4067"/>
          </a:solidFill>
          <a:ln>
            <a:noFill/>
          </a:ln>
        </p:spPr>
        <p:txBody>
          <a:bodyPr spcFirstLastPara="1" wrap="square" lIns="91425" tIns="91425" rIns="91425" bIns="91425" anchor="ctr" anchorCtr="0">
            <a:noAutofit/>
          </a:bodyPr>
          <a:lstStyle/>
          <a:p>
            <a:endParaRPr/>
          </a:p>
        </p:txBody>
      </p:sp>
      <p:sp>
        <p:nvSpPr>
          <p:cNvPr id="310" name="Google Shape;310;p12"/>
          <p:cNvSpPr/>
          <p:nvPr/>
        </p:nvSpPr>
        <p:spPr>
          <a:xfrm>
            <a:off x="8059831" y="461068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311" name="Google Shape;311;p12"/>
          <p:cNvSpPr/>
          <p:nvPr/>
        </p:nvSpPr>
        <p:spPr>
          <a:xfrm>
            <a:off x="8626484" y="3935394"/>
            <a:ext cx="213000" cy="2130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312" name="Google Shape;312;p12"/>
          <p:cNvSpPr/>
          <p:nvPr/>
        </p:nvSpPr>
        <p:spPr>
          <a:xfrm>
            <a:off x="7550022" y="4801658"/>
            <a:ext cx="213000" cy="2130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313" name="Google Shape;313;p12"/>
          <p:cNvSpPr/>
          <p:nvPr/>
        </p:nvSpPr>
        <p:spPr>
          <a:xfrm>
            <a:off x="7892825" y="4754708"/>
            <a:ext cx="93900" cy="939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314" name="Google Shape;314;p12"/>
          <p:cNvSpPr/>
          <p:nvPr/>
        </p:nvSpPr>
        <p:spPr>
          <a:xfrm>
            <a:off x="125128" y="1051080"/>
            <a:ext cx="93900" cy="93900"/>
          </a:xfrm>
          <a:prstGeom prst="ellipse">
            <a:avLst/>
          </a:prstGeom>
          <a:solidFill>
            <a:srgbClr val="FFB600"/>
          </a:solidFill>
          <a:ln>
            <a:noFill/>
          </a:ln>
        </p:spPr>
        <p:txBody>
          <a:bodyPr spcFirstLastPara="1" wrap="square" lIns="91425" tIns="91425" rIns="91425" bIns="91425" anchor="ctr" anchorCtr="0">
            <a:noAutofit/>
          </a:bodyPr>
          <a:lstStyle/>
          <a:p>
            <a:endParaRPr/>
          </a:p>
        </p:txBody>
      </p:sp>
      <p:grpSp>
        <p:nvGrpSpPr>
          <p:cNvPr id="319" name="Google Shape;319;p12"/>
          <p:cNvGrpSpPr/>
          <p:nvPr/>
        </p:nvGrpSpPr>
        <p:grpSpPr>
          <a:xfrm>
            <a:off x="105910" y="-89728"/>
            <a:ext cx="398658" cy="631920"/>
            <a:chOff x="6718575" y="2318625"/>
            <a:chExt cx="256950" cy="407375"/>
          </a:xfrm>
        </p:grpSpPr>
        <p:sp>
          <p:nvSpPr>
            <p:cNvPr id="320" name="Google Shape;320;p1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1" name="Google Shape;321;p1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2" name="Google Shape;322;p1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3" name="Google Shape;323;p1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4" name="Google Shape;324;p1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5" name="Google Shape;325;p1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6" name="Google Shape;326;p1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7" name="Google Shape;327;p1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29" name="Google Shape;1451;p48"/>
          <p:cNvGrpSpPr/>
          <p:nvPr userDrawn="1"/>
        </p:nvGrpSpPr>
        <p:grpSpPr>
          <a:xfrm>
            <a:off x="8579829" y="4475313"/>
            <a:ext cx="349155" cy="349657"/>
            <a:chOff x="5302225" y="968375"/>
            <a:chExt cx="417650" cy="418250"/>
          </a:xfrm>
        </p:grpSpPr>
        <p:sp>
          <p:nvSpPr>
            <p:cNvPr id="30" name="Google Shape;1452;p48"/>
            <p:cNvSpPr/>
            <p:nvPr/>
          </p:nvSpPr>
          <p:spPr>
            <a:xfrm>
              <a:off x="5333350" y="991575"/>
              <a:ext cx="152075" cy="155100"/>
            </a:xfrm>
            <a:custGeom>
              <a:avLst/>
              <a:gdLst/>
              <a:ahLst/>
              <a:cxnLst/>
              <a:rect l="l" t="t" r="r" b="b"/>
              <a:pathLst>
                <a:path w="6083" h="6204" extrusionOk="0">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a:solidFill>
                  <a:sysClr val="windowText" lastClr="000000"/>
                </a:solidFill>
              </a:endParaRPr>
            </a:p>
          </p:txBody>
        </p:sp>
        <p:sp>
          <p:nvSpPr>
            <p:cNvPr id="31" name="Google Shape;1453;p48"/>
            <p:cNvSpPr/>
            <p:nvPr/>
          </p:nvSpPr>
          <p:spPr>
            <a:xfrm>
              <a:off x="5302225" y="968375"/>
              <a:ext cx="417650" cy="418250"/>
            </a:xfrm>
            <a:custGeom>
              <a:avLst/>
              <a:gdLst/>
              <a:ahLst/>
              <a:cxnLst/>
              <a:rect l="l" t="t" r="r" b="b"/>
              <a:pathLst>
                <a:path w="16706" h="16730" extrusionOk="0">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a:solidFill>
                  <a:sysClr val="windowText" lastClr="000000"/>
                </a:solidFill>
              </a:endParaRPr>
            </a:p>
          </p:txBody>
        </p:sp>
      </p:grpSp>
    </p:spTree>
    <p:extLst>
      <p:ext uri="{BB962C8B-B14F-4D97-AF65-F5344CB8AC3E}">
        <p14:creationId xmlns:p14="http://schemas.microsoft.com/office/powerpoint/2010/main" val="13732576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p:cNvSpPr/>
          <p:nvPr userDrawn="1"/>
        </p:nvSpPr>
        <p:spPr>
          <a:xfrm>
            <a:off x="5313871" y="2277375"/>
            <a:ext cx="2802987" cy="286612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userDrawn="1"/>
        </p:nvSpPr>
        <p:spPr>
          <a:xfrm>
            <a:off x="716591" y="2259341"/>
            <a:ext cx="2802987" cy="286612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userDrawn="1"/>
        </p:nvSpPr>
        <p:spPr>
          <a:xfrm>
            <a:off x="4883149" y="121161"/>
            <a:ext cx="3881289" cy="206956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p:cNvSpPr/>
          <p:nvPr userDrawn="1"/>
        </p:nvSpPr>
        <p:spPr>
          <a:xfrm>
            <a:off x="293896" y="84110"/>
            <a:ext cx="3881289" cy="206956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Picture Placeholder 15"/>
          <p:cNvSpPr>
            <a:spLocks noGrp="1"/>
          </p:cNvSpPr>
          <p:nvPr>
            <p:ph type="pic" sz="quarter" idx="10"/>
          </p:nvPr>
        </p:nvSpPr>
        <p:spPr>
          <a:xfrm>
            <a:off x="379953" y="172409"/>
            <a:ext cx="3725862" cy="1898650"/>
          </a:xfrm>
        </p:spPr>
        <p:txBody>
          <a:bodyPr/>
          <a:lstStyle/>
          <a:p>
            <a:endParaRPr lang="en-US"/>
          </a:p>
        </p:txBody>
      </p:sp>
      <p:sp>
        <p:nvSpPr>
          <p:cNvPr id="17" name="Picture Placeholder 15"/>
          <p:cNvSpPr>
            <a:spLocks noGrp="1"/>
          </p:cNvSpPr>
          <p:nvPr>
            <p:ph type="pic" sz="quarter" idx="11"/>
          </p:nvPr>
        </p:nvSpPr>
        <p:spPr>
          <a:xfrm>
            <a:off x="4986817" y="206616"/>
            <a:ext cx="3725862" cy="1898650"/>
          </a:xfrm>
        </p:spPr>
        <p:txBody>
          <a:bodyPr/>
          <a:lstStyle/>
          <a:p>
            <a:endParaRPr lang="en-US"/>
          </a:p>
        </p:txBody>
      </p:sp>
      <p:sp>
        <p:nvSpPr>
          <p:cNvPr id="18" name="Picture Placeholder 15"/>
          <p:cNvSpPr>
            <a:spLocks noGrp="1"/>
          </p:cNvSpPr>
          <p:nvPr>
            <p:ph type="pic" sz="quarter" idx="12"/>
          </p:nvPr>
        </p:nvSpPr>
        <p:spPr>
          <a:xfrm>
            <a:off x="813488" y="2329430"/>
            <a:ext cx="2609191" cy="2725946"/>
          </a:xfrm>
        </p:spPr>
        <p:txBody>
          <a:bodyPr/>
          <a:lstStyle/>
          <a:p>
            <a:endParaRPr lang="en-US"/>
          </a:p>
        </p:txBody>
      </p:sp>
      <p:sp>
        <p:nvSpPr>
          <p:cNvPr id="19" name="Picture Placeholder 15"/>
          <p:cNvSpPr>
            <a:spLocks noGrp="1"/>
          </p:cNvSpPr>
          <p:nvPr>
            <p:ph type="pic" sz="quarter" idx="13"/>
          </p:nvPr>
        </p:nvSpPr>
        <p:spPr>
          <a:xfrm>
            <a:off x="5410768" y="2347464"/>
            <a:ext cx="2609191" cy="2725946"/>
          </a:xfrm>
        </p:spPr>
        <p:txBody>
          <a:bodyPr/>
          <a:lstStyle/>
          <a:p>
            <a:endParaRPr lang="en-US"/>
          </a:p>
        </p:txBody>
      </p:sp>
    </p:spTree>
    <p:extLst>
      <p:ext uri="{BB962C8B-B14F-4D97-AF65-F5344CB8AC3E}">
        <p14:creationId xmlns:p14="http://schemas.microsoft.com/office/powerpoint/2010/main" val="1296734282"/>
      </p:ext>
    </p:extLst>
  </p:cSld>
  <p:clrMapOvr>
    <a:masterClrMapping/>
  </p:clrMapOvr>
  <p:transition>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0304113"/>
      </p:ext>
    </p:extLst>
  </p:cSld>
  <p:clrMapOvr>
    <a:masterClrMapping/>
  </p:clrMapOvr>
  <p:transition>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Aqua" preserve="1">
  <p:cSld name="1_Blank Aqua">
    <p:spTree>
      <p:nvGrpSpPr>
        <p:cNvPr id="1" name="Shape 301"/>
        <p:cNvGrpSpPr/>
        <p:nvPr/>
      </p:nvGrpSpPr>
      <p:grpSpPr>
        <a:xfrm>
          <a:off x="0" y="0"/>
          <a:ext cx="0" cy="0"/>
          <a:chOff x="0" y="0"/>
          <a:chExt cx="0" cy="0"/>
        </a:xfrm>
      </p:grpSpPr>
      <p:sp>
        <p:nvSpPr>
          <p:cNvPr id="302" name="Google Shape;302;p12"/>
          <p:cNvSpPr/>
          <p:nvPr/>
        </p:nvSpPr>
        <p:spPr>
          <a:xfrm>
            <a:off x="407150" y="407075"/>
            <a:ext cx="8329800" cy="4329300"/>
          </a:xfrm>
          <a:prstGeom prst="rect">
            <a:avLst/>
          </a:prstGeom>
          <a:solidFill>
            <a:schemeClr val="accent1"/>
          </a:solidFill>
          <a:ln>
            <a:noFill/>
          </a:ln>
        </p:spPr>
        <p:txBody>
          <a:bodyPr spcFirstLastPara="1" wrap="square" lIns="91425" tIns="91425" rIns="91425" bIns="91425" anchor="ctr" anchorCtr="0">
            <a:noAutofit/>
          </a:bodyPr>
          <a:lstStyle/>
          <a:p>
            <a:endParaRPr/>
          </a:p>
        </p:txBody>
      </p:sp>
      <p:sp>
        <p:nvSpPr>
          <p:cNvPr id="303" name="Google Shape;303;p12"/>
          <p:cNvSpPr/>
          <p:nvPr/>
        </p:nvSpPr>
        <p:spPr>
          <a:xfrm>
            <a:off x="-117275" y="847257"/>
            <a:ext cx="605400" cy="605400"/>
          </a:xfrm>
          <a:prstGeom prst="ellipse">
            <a:avLst/>
          </a:prstGeom>
          <a:solidFill>
            <a:srgbClr val="FC4067"/>
          </a:solidFill>
          <a:ln>
            <a:noFill/>
          </a:ln>
        </p:spPr>
        <p:txBody>
          <a:bodyPr spcFirstLastPara="1" wrap="square" lIns="91425" tIns="91425" rIns="91425" bIns="91425" anchor="ctr" anchorCtr="0">
            <a:noAutofit/>
          </a:bodyPr>
          <a:lstStyle/>
          <a:p>
            <a:endParaRPr/>
          </a:p>
        </p:txBody>
      </p:sp>
      <p:sp>
        <p:nvSpPr>
          <p:cNvPr id="304" name="Google Shape;304;p12"/>
          <p:cNvSpPr/>
          <p:nvPr/>
        </p:nvSpPr>
        <p:spPr>
          <a:xfrm>
            <a:off x="217850" y="171250"/>
            <a:ext cx="1054200" cy="10542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305" name="Google Shape;305;p12"/>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306" name="Google Shape;306;p12"/>
          <p:cNvSpPr/>
          <p:nvPr/>
        </p:nvSpPr>
        <p:spPr>
          <a:xfrm>
            <a:off x="1397225" y="337514"/>
            <a:ext cx="136800" cy="1368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307" name="Google Shape;307;p12"/>
          <p:cNvSpPr/>
          <p:nvPr/>
        </p:nvSpPr>
        <p:spPr>
          <a:xfrm>
            <a:off x="488128" y="1334485"/>
            <a:ext cx="213000" cy="213000"/>
          </a:xfrm>
          <a:prstGeom prst="ellipse">
            <a:avLst/>
          </a:prstGeom>
          <a:solidFill>
            <a:srgbClr val="FFFFFF"/>
          </a:solidFill>
          <a:ln>
            <a:noFill/>
          </a:ln>
        </p:spPr>
        <p:txBody>
          <a:bodyPr spcFirstLastPara="1" wrap="square" lIns="91425" tIns="91425" rIns="91425" bIns="91425" anchor="ctr" anchorCtr="0">
            <a:noAutofit/>
          </a:bodyPr>
          <a:lstStyle/>
          <a:p>
            <a:endParaRPr/>
          </a:p>
        </p:txBody>
      </p:sp>
      <p:sp>
        <p:nvSpPr>
          <p:cNvPr id="308" name="Google Shape;308;p12"/>
          <p:cNvSpPr/>
          <p:nvPr userDrawn="1"/>
        </p:nvSpPr>
        <p:spPr>
          <a:xfrm>
            <a:off x="7847950" y="4168079"/>
            <a:ext cx="1097700" cy="10977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309" name="Google Shape;309;p12"/>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endParaRPr/>
          </a:p>
        </p:txBody>
      </p:sp>
      <p:sp>
        <p:nvSpPr>
          <p:cNvPr id="310" name="Google Shape;310;p12"/>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311" name="Google Shape;311;p12"/>
          <p:cNvSpPr/>
          <p:nvPr/>
        </p:nvSpPr>
        <p:spPr>
          <a:xfrm>
            <a:off x="8622049" y="3872635"/>
            <a:ext cx="213000" cy="2130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312" name="Google Shape;312;p12"/>
          <p:cNvSpPr/>
          <p:nvPr/>
        </p:nvSpPr>
        <p:spPr>
          <a:xfrm>
            <a:off x="7550022" y="4801658"/>
            <a:ext cx="213000" cy="2130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313" name="Google Shape;313;p12"/>
          <p:cNvSpPr/>
          <p:nvPr/>
        </p:nvSpPr>
        <p:spPr>
          <a:xfrm>
            <a:off x="7325661" y="4674667"/>
            <a:ext cx="93900" cy="939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314" name="Google Shape;314;p12"/>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endParaRPr/>
          </a:p>
        </p:txBody>
      </p:sp>
      <p:grpSp>
        <p:nvGrpSpPr>
          <p:cNvPr id="319" name="Google Shape;319;p12"/>
          <p:cNvGrpSpPr/>
          <p:nvPr/>
        </p:nvGrpSpPr>
        <p:grpSpPr>
          <a:xfrm>
            <a:off x="545621" y="382390"/>
            <a:ext cx="398658" cy="631920"/>
            <a:chOff x="6718575" y="2318625"/>
            <a:chExt cx="256950" cy="407375"/>
          </a:xfrm>
        </p:grpSpPr>
        <p:sp>
          <p:nvSpPr>
            <p:cNvPr id="320" name="Google Shape;320;p1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1" name="Google Shape;321;p1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2" name="Google Shape;322;p1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3" name="Google Shape;323;p1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4" name="Google Shape;324;p1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5" name="Google Shape;325;p1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6" name="Google Shape;326;p1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27" name="Google Shape;327;p1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grpSp>
        <p:nvGrpSpPr>
          <p:cNvPr id="29" name="Google Shape;1451;p48"/>
          <p:cNvGrpSpPr/>
          <p:nvPr userDrawn="1"/>
        </p:nvGrpSpPr>
        <p:grpSpPr>
          <a:xfrm>
            <a:off x="8230319" y="4525760"/>
            <a:ext cx="349155" cy="349657"/>
            <a:chOff x="5302225" y="968375"/>
            <a:chExt cx="417650" cy="418250"/>
          </a:xfrm>
        </p:grpSpPr>
        <p:sp>
          <p:nvSpPr>
            <p:cNvPr id="30" name="Google Shape;1452;p48"/>
            <p:cNvSpPr/>
            <p:nvPr/>
          </p:nvSpPr>
          <p:spPr>
            <a:xfrm>
              <a:off x="5333350" y="991575"/>
              <a:ext cx="152075" cy="155100"/>
            </a:xfrm>
            <a:custGeom>
              <a:avLst/>
              <a:gdLst/>
              <a:ahLst/>
              <a:cxnLst/>
              <a:rect l="l" t="t" r="r" b="b"/>
              <a:pathLst>
                <a:path w="6083" h="6204" extrusionOk="0">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a:solidFill>
                  <a:sysClr val="windowText" lastClr="000000"/>
                </a:solidFill>
              </a:endParaRPr>
            </a:p>
          </p:txBody>
        </p:sp>
        <p:sp>
          <p:nvSpPr>
            <p:cNvPr id="31" name="Google Shape;1453;p48"/>
            <p:cNvSpPr/>
            <p:nvPr/>
          </p:nvSpPr>
          <p:spPr>
            <a:xfrm>
              <a:off x="5302225" y="968375"/>
              <a:ext cx="417650" cy="418250"/>
            </a:xfrm>
            <a:custGeom>
              <a:avLst/>
              <a:gdLst/>
              <a:ahLst/>
              <a:cxnLst/>
              <a:rect l="l" t="t" r="r" b="b"/>
              <a:pathLst>
                <a:path w="16706" h="16730" extrusionOk="0">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a:solidFill>
                  <a:sysClr val="windowText" lastClr="000000"/>
                </a:solidFill>
              </a:endParaRPr>
            </a:p>
          </p:txBody>
        </p:sp>
      </p:grpSp>
    </p:spTree>
    <p:extLst>
      <p:ext uri="{BB962C8B-B14F-4D97-AF65-F5344CB8AC3E}">
        <p14:creationId xmlns:p14="http://schemas.microsoft.com/office/powerpoint/2010/main" val="19578955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37"/>
        <p:cNvGrpSpPr/>
        <p:nvPr/>
      </p:nvGrpSpPr>
      <p:grpSpPr>
        <a:xfrm>
          <a:off x="0" y="0"/>
          <a:ext cx="0" cy="0"/>
          <a:chOff x="0" y="0"/>
          <a:chExt cx="0" cy="0"/>
        </a:xfrm>
      </p:grpSpPr>
      <p:sp>
        <p:nvSpPr>
          <p:cNvPr id="38" name="Google Shape;38;p3"/>
          <p:cNvSpPr/>
          <p:nvPr/>
        </p:nvSpPr>
        <p:spPr>
          <a:xfrm>
            <a:off x="407150" y="407075"/>
            <a:ext cx="8329800" cy="4329300"/>
          </a:xfrm>
          <a:prstGeom prst="rect">
            <a:avLst/>
          </a:prstGeom>
          <a:solidFill>
            <a:schemeClr val="accent1"/>
          </a:solidFill>
          <a:ln>
            <a:noFill/>
          </a:ln>
        </p:spPr>
        <p:txBody>
          <a:bodyPr spcFirstLastPara="1" wrap="square" lIns="91425" tIns="91425" rIns="91425" bIns="91425" anchor="ctr" anchorCtr="0">
            <a:noAutofit/>
          </a:bodyPr>
          <a:lstStyle/>
          <a:p>
            <a:endParaRPr/>
          </a:p>
        </p:txBody>
      </p:sp>
      <p:sp>
        <p:nvSpPr>
          <p:cNvPr id="39" name="Google Shape;39;p3"/>
          <p:cNvSpPr/>
          <p:nvPr/>
        </p:nvSpPr>
        <p:spPr>
          <a:xfrm>
            <a:off x="2630450" y="630150"/>
            <a:ext cx="3883200" cy="3883200"/>
          </a:xfrm>
          <a:prstGeom prst="ellipse">
            <a:avLst/>
          </a:prstGeom>
          <a:solidFill>
            <a:srgbClr val="FFFFFF"/>
          </a:solidFill>
          <a:ln>
            <a:noFill/>
          </a:ln>
        </p:spPr>
        <p:txBody>
          <a:bodyPr spcFirstLastPara="1" wrap="square" lIns="91425" tIns="91425" rIns="91425" bIns="91425" anchor="ctr" anchorCtr="0">
            <a:noAutofit/>
          </a:bodyPr>
          <a:lstStyle/>
          <a:p>
            <a:endParaRPr/>
          </a:p>
        </p:txBody>
      </p:sp>
      <p:sp>
        <p:nvSpPr>
          <p:cNvPr id="40" name="Google Shape;40;p3"/>
          <p:cNvSpPr/>
          <p:nvPr/>
        </p:nvSpPr>
        <p:spPr>
          <a:xfrm>
            <a:off x="5430350" y="228600"/>
            <a:ext cx="1388100" cy="1388100"/>
          </a:xfrm>
          <a:prstGeom prst="ellipse">
            <a:avLst/>
          </a:prstGeom>
          <a:solidFill>
            <a:srgbClr val="FFB600">
              <a:alpha val="79620"/>
            </a:srgbClr>
          </a:solidFill>
          <a:ln>
            <a:noFill/>
          </a:ln>
        </p:spPr>
        <p:txBody>
          <a:bodyPr spcFirstLastPara="1" wrap="square" lIns="91425" tIns="91425" rIns="91425" bIns="91425" anchor="ctr" anchorCtr="0">
            <a:noAutofit/>
          </a:bodyPr>
          <a:lstStyle/>
          <a:p>
            <a:endParaRPr/>
          </a:p>
        </p:txBody>
      </p:sp>
      <p:sp>
        <p:nvSpPr>
          <p:cNvPr id="41" name="Google Shape;41;p3"/>
          <p:cNvSpPr/>
          <p:nvPr/>
        </p:nvSpPr>
        <p:spPr>
          <a:xfrm>
            <a:off x="5908250" y="4660825"/>
            <a:ext cx="605400" cy="6054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42" name="Google Shape;42;p3"/>
          <p:cNvSpPr/>
          <p:nvPr/>
        </p:nvSpPr>
        <p:spPr>
          <a:xfrm>
            <a:off x="2706650" y="3872629"/>
            <a:ext cx="1097700" cy="10977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43" name="Google Shape;43;p3"/>
          <p:cNvSpPr/>
          <p:nvPr/>
        </p:nvSpPr>
        <p:spPr>
          <a:xfrm>
            <a:off x="2081694" y="771271"/>
            <a:ext cx="774600" cy="774600"/>
          </a:xfrm>
          <a:prstGeom prst="ellipse">
            <a:avLst/>
          </a:prstGeom>
          <a:solidFill>
            <a:srgbClr val="FFB600"/>
          </a:solidFill>
          <a:ln>
            <a:noFill/>
          </a:ln>
        </p:spPr>
        <p:txBody>
          <a:bodyPr spcFirstLastPara="1" wrap="square" lIns="91425" tIns="91425" rIns="91425" bIns="91425" anchor="ctr" anchorCtr="0">
            <a:noAutofit/>
          </a:bodyPr>
          <a:lstStyle/>
          <a:p>
            <a:endParaRPr/>
          </a:p>
        </p:txBody>
      </p:sp>
      <p:sp>
        <p:nvSpPr>
          <p:cNvPr id="44" name="Google Shape;44;p3"/>
          <p:cNvSpPr/>
          <p:nvPr/>
        </p:nvSpPr>
        <p:spPr>
          <a:xfrm>
            <a:off x="6513651" y="1616690"/>
            <a:ext cx="413400" cy="413400"/>
          </a:xfrm>
          <a:prstGeom prst="ellipse">
            <a:avLst/>
          </a:prstGeom>
          <a:solidFill>
            <a:srgbClr val="FC4067"/>
          </a:solidFill>
          <a:ln>
            <a:noFill/>
          </a:ln>
        </p:spPr>
        <p:txBody>
          <a:bodyPr spcFirstLastPara="1" wrap="square" lIns="91425" tIns="91425" rIns="91425" bIns="91425" anchor="ctr" anchorCtr="0">
            <a:noAutofit/>
          </a:bodyPr>
          <a:lstStyle/>
          <a:p>
            <a:endParaRPr/>
          </a:p>
        </p:txBody>
      </p:sp>
      <p:sp>
        <p:nvSpPr>
          <p:cNvPr id="45" name="Google Shape;45;p3"/>
          <p:cNvSpPr/>
          <p:nvPr/>
        </p:nvSpPr>
        <p:spPr>
          <a:xfrm>
            <a:off x="2420476" y="3612044"/>
            <a:ext cx="336900" cy="3369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46" name="Google Shape;46;p3"/>
          <p:cNvSpPr/>
          <p:nvPr/>
        </p:nvSpPr>
        <p:spPr>
          <a:xfrm>
            <a:off x="2362484" y="1670133"/>
            <a:ext cx="213000" cy="213000"/>
          </a:xfrm>
          <a:prstGeom prst="ellipse">
            <a:avLst/>
          </a:prstGeom>
          <a:solidFill>
            <a:srgbClr val="FFFFFF"/>
          </a:solidFill>
          <a:ln>
            <a:noFill/>
          </a:ln>
        </p:spPr>
        <p:txBody>
          <a:bodyPr spcFirstLastPara="1" wrap="square" lIns="91425" tIns="91425" rIns="91425" bIns="91425" anchor="ctr" anchorCtr="0">
            <a:noAutofit/>
          </a:bodyPr>
          <a:lstStyle/>
          <a:p>
            <a:endParaRPr/>
          </a:p>
        </p:txBody>
      </p:sp>
      <p:sp>
        <p:nvSpPr>
          <p:cNvPr id="47" name="Google Shape;47;p3"/>
          <p:cNvSpPr/>
          <p:nvPr/>
        </p:nvSpPr>
        <p:spPr>
          <a:xfrm>
            <a:off x="6818461" y="1338692"/>
            <a:ext cx="93900" cy="93900"/>
          </a:xfrm>
          <a:prstGeom prst="ellipse">
            <a:avLst/>
          </a:prstGeom>
          <a:solidFill>
            <a:srgbClr val="FFFFFF"/>
          </a:solidFill>
          <a:ln>
            <a:noFill/>
          </a:ln>
        </p:spPr>
        <p:txBody>
          <a:bodyPr spcFirstLastPara="1" wrap="square" lIns="91425" tIns="91425" rIns="91425" bIns="91425" anchor="ctr" anchorCtr="0">
            <a:noAutofit/>
          </a:bodyPr>
          <a:lstStyle/>
          <a:p>
            <a:endParaRPr/>
          </a:p>
        </p:txBody>
      </p:sp>
      <p:sp>
        <p:nvSpPr>
          <p:cNvPr id="48" name="Google Shape;48;p3"/>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endParaRPr/>
          </a:p>
        </p:txBody>
      </p:sp>
      <p:grpSp>
        <p:nvGrpSpPr>
          <p:cNvPr id="53" name="Google Shape;53;p3"/>
          <p:cNvGrpSpPr/>
          <p:nvPr/>
        </p:nvGrpSpPr>
        <p:grpSpPr>
          <a:xfrm>
            <a:off x="5861768" y="506559"/>
            <a:ext cx="524975" cy="832145"/>
            <a:chOff x="6718575" y="2318625"/>
            <a:chExt cx="256950" cy="407375"/>
          </a:xfrm>
        </p:grpSpPr>
        <p:sp>
          <p:nvSpPr>
            <p:cNvPr id="54" name="Google Shape;54;p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55" name="Google Shape;55;p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56" name="Google Shape;56;p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57" name="Google Shape;57;p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58" name="Google Shape;58;p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59" name="Google Shape;59;p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60" name="Google Shape;60;p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sp>
          <p:nvSpPr>
            <p:cNvPr id="61" name="Google Shape;61;p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solidFill>
                  <a:srgbClr val="FFFFFF"/>
                </a:solidFill>
              </a:endParaRPr>
            </a:p>
          </p:txBody>
        </p:sp>
      </p:grpSp>
      <p:sp>
        <p:nvSpPr>
          <p:cNvPr id="62" name="Google Shape;62;p3"/>
          <p:cNvSpPr/>
          <p:nvPr/>
        </p:nvSpPr>
        <p:spPr>
          <a:xfrm>
            <a:off x="2757247" y="861970"/>
            <a:ext cx="300900" cy="300900"/>
          </a:xfrm>
          <a:prstGeom prst="ellipse">
            <a:avLst/>
          </a:prstGeom>
          <a:solidFill>
            <a:srgbClr val="FC4540">
              <a:alpha val="78850"/>
            </a:srgbClr>
          </a:solidFill>
          <a:ln>
            <a:noFill/>
          </a:ln>
        </p:spPr>
        <p:txBody>
          <a:bodyPr spcFirstLastPara="1" wrap="square" lIns="91425" tIns="91425" rIns="91425" bIns="91425" anchor="ctr" anchorCtr="0">
            <a:noAutofit/>
          </a:bodyPr>
          <a:lstStyle/>
          <a:p>
            <a:endParaRPr/>
          </a:p>
        </p:txBody>
      </p:sp>
      <p:sp>
        <p:nvSpPr>
          <p:cNvPr id="63" name="Google Shape;63;p3"/>
          <p:cNvSpPr/>
          <p:nvPr/>
        </p:nvSpPr>
        <p:spPr>
          <a:xfrm>
            <a:off x="3509928" y="4757335"/>
            <a:ext cx="213000" cy="2130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64" name="Google Shape;64;p3"/>
          <p:cNvSpPr/>
          <p:nvPr/>
        </p:nvSpPr>
        <p:spPr>
          <a:xfrm>
            <a:off x="5494851" y="4374527"/>
            <a:ext cx="413400" cy="413400"/>
          </a:xfrm>
          <a:prstGeom prst="ellipse">
            <a:avLst/>
          </a:prstGeom>
          <a:solidFill>
            <a:srgbClr val="FC4067"/>
          </a:solidFill>
          <a:ln>
            <a:noFill/>
          </a:ln>
        </p:spPr>
        <p:txBody>
          <a:bodyPr spcFirstLastPara="1" wrap="square" lIns="91425" tIns="91425" rIns="91425" bIns="91425" anchor="ctr" anchorCtr="0">
            <a:noAutofit/>
          </a:bodyPr>
          <a:lstStyle/>
          <a:p>
            <a:endParaRPr/>
          </a:p>
        </p:txBody>
      </p:sp>
      <p:sp>
        <p:nvSpPr>
          <p:cNvPr id="65" name="Google Shape;65;p3"/>
          <p:cNvSpPr txBox="1">
            <a:spLocks noGrp="1"/>
          </p:cNvSpPr>
          <p:nvPr>
            <p:ph type="ctrTitle"/>
          </p:nvPr>
        </p:nvSpPr>
        <p:spPr>
          <a:xfrm>
            <a:off x="2886100" y="1888150"/>
            <a:ext cx="33717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000"/>
              <a:buNone/>
              <a:defRPr sz="3000">
                <a:solidFill>
                  <a:schemeClr val="accent1"/>
                </a:solidFill>
              </a:defRPr>
            </a:lvl1pPr>
            <a:lvl2pPr lvl="1" algn="ctr" rtl="0">
              <a:spcBef>
                <a:spcPts val="0"/>
              </a:spcBef>
              <a:spcAft>
                <a:spcPts val="0"/>
              </a:spcAft>
              <a:buClr>
                <a:schemeClr val="accent1"/>
              </a:buClr>
              <a:buSzPts val="3000"/>
              <a:buNone/>
              <a:defRPr sz="3000">
                <a:solidFill>
                  <a:schemeClr val="accent1"/>
                </a:solidFill>
              </a:defRPr>
            </a:lvl2pPr>
            <a:lvl3pPr lvl="2" algn="ctr" rtl="0">
              <a:spcBef>
                <a:spcPts val="0"/>
              </a:spcBef>
              <a:spcAft>
                <a:spcPts val="0"/>
              </a:spcAft>
              <a:buClr>
                <a:schemeClr val="accent1"/>
              </a:buClr>
              <a:buSzPts val="3000"/>
              <a:buNone/>
              <a:defRPr sz="3000">
                <a:solidFill>
                  <a:schemeClr val="accent1"/>
                </a:solidFill>
              </a:defRPr>
            </a:lvl3pPr>
            <a:lvl4pPr lvl="3" algn="ctr" rtl="0">
              <a:spcBef>
                <a:spcPts val="0"/>
              </a:spcBef>
              <a:spcAft>
                <a:spcPts val="0"/>
              </a:spcAft>
              <a:buClr>
                <a:schemeClr val="accent1"/>
              </a:buClr>
              <a:buSzPts val="3000"/>
              <a:buNone/>
              <a:defRPr sz="3000">
                <a:solidFill>
                  <a:schemeClr val="accent1"/>
                </a:solidFill>
              </a:defRPr>
            </a:lvl4pPr>
            <a:lvl5pPr lvl="4" algn="ctr" rtl="0">
              <a:spcBef>
                <a:spcPts val="0"/>
              </a:spcBef>
              <a:spcAft>
                <a:spcPts val="0"/>
              </a:spcAft>
              <a:buClr>
                <a:schemeClr val="accent1"/>
              </a:buClr>
              <a:buSzPts val="3000"/>
              <a:buNone/>
              <a:defRPr sz="3000">
                <a:solidFill>
                  <a:schemeClr val="accent1"/>
                </a:solidFill>
              </a:defRPr>
            </a:lvl5pPr>
            <a:lvl6pPr lvl="5" algn="ctr" rtl="0">
              <a:spcBef>
                <a:spcPts val="0"/>
              </a:spcBef>
              <a:spcAft>
                <a:spcPts val="0"/>
              </a:spcAft>
              <a:buClr>
                <a:schemeClr val="accent1"/>
              </a:buClr>
              <a:buSzPts val="3000"/>
              <a:buNone/>
              <a:defRPr sz="3000">
                <a:solidFill>
                  <a:schemeClr val="accent1"/>
                </a:solidFill>
              </a:defRPr>
            </a:lvl6pPr>
            <a:lvl7pPr lvl="6" algn="ctr" rtl="0">
              <a:spcBef>
                <a:spcPts val="0"/>
              </a:spcBef>
              <a:spcAft>
                <a:spcPts val="0"/>
              </a:spcAft>
              <a:buClr>
                <a:schemeClr val="accent1"/>
              </a:buClr>
              <a:buSzPts val="3000"/>
              <a:buNone/>
              <a:defRPr sz="3000">
                <a:solidFill>
                  <a:schemeClr val="accent1"/>
                </a:solidFill>
              </a:defRPr>
            </a:lvl7pPr>
            <a:lvl8pPr lvl="7" algn="ctr" rtl="0">
              <a:spcBef>
                <a:spcPts val="0"/>
              </a:spcBef>
              <a:spcAft>
                <a:spcPts val="0"/>
              </a:spcAft>
              <a:buClr>
                <a:schemeClr val="accent1"/>
              </a:buClr>
              <a:buSzPts val="3000"/>
              <a:buNone/>
              <a:defRPr sz="3000">
                <a:solidFill>
                  <a:schemeClr val="accent1"/>
                </a:solidFill>
              </a:defRPr>
            </a:lvl8pPr>
            <a:lvl9pPr lvl="8" algn="ctr" rtl="0">
              <a:spcBef>
                <a:spcPts val="0"/>
              </a:spcBef>
              <a:spcAft>
                <a:spcPts val="0"/>
              </a:spcAft>
              <a:buClr>
                <a:schemeClr val="accent1"/>
              </a:buClr>
              <a:buSzPts val="3000"/>
              <a:buNone/>
              <a:defRPr sz="3000">
                <a:solidFill>
                  <a:schemeClr val="accent1"/>
                </a:solidFill>
              </a:defRPr>
            </a:lvl9pPr>
          </a:lstStyle>
          <a:p>
            <a:endParaRPr/>
          </a:p>
        </p:txBody>
      </p:sp>
      <p:sp>
        <p:nvSpPr>
          <p:cNvPr id="66" name="Google Shape;66;p3"/>
          <p:cNvSpPr txBox="1">
            <a:spLocks noGrp="1"/>
          </p:cNvSpPr>
          <p:nvPr>
            <p:ph type="subTitle" idx="1"/>
          </p:nvPr>
        </p:nvSpPr>
        <p:spPr>
          <a:xfrm>
            <a:off x="2886100" y="2916252"/>
            <a:ext cx="33717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000"/>
              <a:buNone/>
              <a:defRPr>
                <a:solidFill>
                  <a:schemeClr val="accent2"/>
                </a:solidFill>
              </a:defRPr>
            </a:lvl1pPr>
            <a:lvl2pPr lvl="1" algn="ctr" rtl="0">
              <a:spcBef>
                <a:spcPts val="1000"/>
              </a:spcBef>
              <a:spcAft>
                <a:spcPts val="0"/>
              </a:spcAft>
              <a:buClr>
                <a:schemeClr val="accent2"/>
              </a:buClr>
              <a:buSzPts val="3000"/>
              <a:buNone/>
              <a:defRPr sz="3000">
                <a:solidFill>
                  <a:schemeClr val="accent2"/>
                </a:solidFill>
              </a:defRPr>
            </a:lvl2pPr>
            <a:lvl3pPr lvl="2" algn="ctr" rtl="0">
              <a:spcBef>
                <a:spcPts val="1000"/>
              </a:spcBef>
              <a:spcAft>
                <a:spcPts val="0"/>
              </a:spcAft>
              <a:buClr>
                <a:schemeClr val="accent2"/>
              </a:buClr>
              <a:buSzPts val="3000"/>
              <a:buNone/>
              <a:defRPr sz="3000">
                <a:solidFill>
                  <a:schemeClr val="accent2"/>
                </a:solidFill>
              </a:defRPr>
            </a:lvl3pPr>
            <a:lvl4pPr lvl="3" algn="ctr" rtl="0">
              <a:spcBef>
                <a:spcPts val="1000"/>
              </a:spcBef>
              <a:spcAft>
                <a:spcPts val="0"/>
              </a:spcAft>
              <a:buClr>
                <a:schemeClr val="accent2"/>
              </a:buClr>
              <a:buSzPts val="3000"/>
              <a:buNone/>
              <a:defRPr sz="3000">
                <a:solidFill>
                  <a:schemeClr val="accent2"/>
                </a:solidFill>
              </a:defRPr>
            </a:lvl4pPr>
            <a:lvl5pPr lvl="4" algn="ctr" rtl="0">
              <a:spcBef>
                <a:spcPts val="1000"/>
              </a:spcBef>
              <a:spcAft>
                <a:spcPts val="0"/>
              </a:spcAft>
              <a:buClr>
                <a:schemeClr val="accent2"/>
              </a:buClr>
              <a:buSzPts val="3000"/>
              <a:buNone/>
              <a:defRPr sz="3000">
                <a:solidFill>
                  <a:schemeClr val="accent2"/>
                </a:solidFill>
              </a:defRPr>
            </a:lvl5pPr>
            <a:lvl6pPr lvl="5" algn="ctr" rtl="0">
              <a:spcBef>
                <a:spcPts val="1000"/>
              </a:spcBef>
              <a:spcAft>
                <a:spcPts val="0"/>
              </a:spcAft>
              <a:buClr>
                <a:schemeClr val="accent2"/>
              </a:buClr>
              <a:buSzPts val="3000"/>
              <a:buNone/>
              <a:defRPr sz="3000">
                <a:solidFill>
                  <a:schemeClr val="accent2"/>
                </a:solidFill>
              </a:defRPr>
            </a:lvl6pPr>
            <a:lvl7pPr lvl="6" algn="ctr" rtl="0">
              <a:spcBef>
                <a:spcPts val="1000"/>
              </a:spcBef>
              <a:spcAft>
                <a:spcPts val="0"/>
              </a:spcAft>
              <a:buClr>
                <a:schemeClr val="accent2"/>
              </a:buClr>
              <a:buSzPts val="3000"/>
              <a:buNone/>
              <a:defRPr sz="3000">
                <a:solidFill>
                  <a:schemeClr val="accent2"/>
                </a:solidFill>
              </a:defRPr>
            </a:lvl7pPr>
            <a:lvl8pPr lvl="7" algn="ctr" rtl="0">
              <a:spcBef>
                <a:spcPts val="1000"/>
              </a:spcBef>
              <a:spcAft>
                <a:spcPts val="0"/>
              </a:spcAft>
              <a:buClr>
                <a:schemeClr val="accent2"/>
              </a:buClr>
              <a:buSzPts val="3000"/>
              <a:buNone/>
              <a:defRPr sz="3000">
                <a:solidFill>
                  <a:schemeClr val="accent2"/>
                </a:solidFill>
              </a:defRPr>
            </a:lvl8pPr>
            <a:lvl9pPr lvl="8" algn="ctr" rtl="0">
              <a:spcBef>
                <a:spcPts val="1000"/>
              </a:spcBef>
              <a:spcAft>
                <a:spcPts val="1000"/>
              </a:spcAft>
              <a:buClr>
                <a:schemeClr val="accent2"/>
              </a:buClr>
              <a:buSzPts val="3000"/>
              <a:buNone/>
              <a:defRPr sz="3000">
                <a:solidFill>
                  <a:schemeClr val="accent2"/>
                </a:solidFill>
              </a:defRPr>
            </a:lvl9pPr>
          </a:lstStyle>
          <a:p>
            <a:endParaRPr/>
          </a:p>
        </p:txBody>
      </p:sp>
      <p:grpSp>
        <p:nvGrpSpPr>
          <p:cNvPr id="31" name="Google Shape;1451;p48"/>
          <p:cNvGrpSpPr/>
          <p:nvPr userDrawn="1"/>
        </p:nvGrpSpPr>
        <p:grpSpPr>
          <a:xfrm>
            <a:off x="3058147" y="4237430"/>
            <a:ext cx="349155" cy="349657"/>
            <a:chOff x="5302225" y="968375"/>
            <a:chExt cx="417650" cy="418250"/>
          </a:xfrm>
        </p:grpSpPr>
        <p:sp>
          <p:nvSpPr>
            <p:cNvPr id="32" name="Google Shape;1452;p48"/>
            <p:cNvSpPr/>
            <p:nvPr/>
          </p:nvSpPr>
          <p:spPr>
            <a:xfrm>
              <a:off x="5333350" y="991575"/>
              <a:ext cx="152075" cy="155100"/>
            </a:xfrm>
            <a:custGeom>
              <a:avLst/>
              <a:gdLst/>
              <a:ahLst/>
              <a:cxnLst/>
              <a:rect l="l" t="t" r="r" b="b"/>
              <a:pathLst>
                <a:path w="6083" h="6204" extrusionOk="0">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a:solidFill>
                  <a:sysClr val="windowText" lastClr="000000"/>
                </a:solidFill>
              </a:endParaRPr>
            </a:p>
          </p:txBody>
        </p:sp>
        <p:sp>
          <p:nvSpPr>
            <p:cNvPr id="33" name="Google Shape;1453;p48"/>
            <p:cNvSpPr/>
            <p:nvPr/>
          </p:nvSpPr>
          <p:spPr>
            <a:xfrm>
              <a:off x="5302225" y="968375"/>
              <a:ext cx="417650" cy="418250"/>
            </a:xfrm>
            <a:custGeom>
              <a:avLst/>
              <a:gdLst/>
              <a:ahLst/>
              <a:cxnLst/>
              <a:rect l="l" t="t" r="r" b="b"/>
              <a:pathLst>
                <a:path w="16706" h="16730" extrusionOk="0">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a:solidFill>
                  <a:sysClr val="windowText" lastClr="000000"/>
                </a:solidFill>
              </a:endParaRPr>
            </a:p>
          </p:txBody>
        </p:sp>
      </p:grpSp>
      <p:grpSp>
        <p:nvGrpSpPr>
          <p:cNvPr id="34" name="Google Shape;1642;p48"/>
          <p:cNvGrpSpPr/>
          <p:nvPr userDrawn="1"/>
        </p:nvGrpSpPr>
        <p:grpSpPr>
          <a:xfrm>
            <a:off x="2246644" y="918310"/>
            <a:ext cx="451252" cy="432860"/>
            <a:chOff x="5241175" y="4959100"/>
            <a:chExt cx="539775" cy="517775"/>
          </a:xfrm>
        </p:grpSpPr>
        <p:sp>
          <p:nvSpPr>
            <p:cNvPr id="35" name="Google Shape;1643;p48"/>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a:solidFill>
                  <a:sysClr val="windowText" lastClr="000000"/>
                </a:solidFill>
              </a:endParaRPr>
            </a:p>
          </p:txBody>
        </p:sp>
        <p:sp>
          <p:nvSpPr>
            <p:cNvPr id="36" name="Google Shape;1644;p48"/>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a:solidFill>
                  <a:sysClr val="windowText" lastClr="000000"/>
                </a:solidFill>
              </a:endParaRPr>
            </a:p>
          </p:txBody>
        </p:sp>
        <p:sp>
          <p:nvSpPr>
            <p:cNvPr id="37" name="Google Shape;1645;p48"/>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a:solidFill>
                  <a:sysClr val="windowText" lastClr="000000"/>
                </a:solidFill>
              </a:endParaRPr>
            </a:p>
          </p:txBody>
        </p:sp>
        <p:sp>
          <p:nvSpPr>
            <p:cNvPr id="67" name="Google Shape;1646;p48"/>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a:solidFill>
                  <a:sysClr val="windowText" lastClr="000000"/>
                </a:solidFill>
              </a:endParaRPr>
            </a:p>
          </p:txBody>
        </p:sp>
        <p:sp>
          <p:nvSpPr>
            <p:cNvPr id="68" name="Google Shape;1647;p48"/>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a:solidFill>
                  <a:sysClr val="windowText" lastClr="000000"/>
                </a:solidFill>
              </a:endParaRPr>
            </a:p>
          </p:txBody>
        </p:sp>
        <p:sp>
          <p:nvSpPr>
            <p:cNvPr id="69" name="Google Shape;1648;p48"/>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buClrTx/>
                <a:buFontTx/>
                <a:buNone/>
                <a:defRPr/>
              </a:pPr>
              <a:endParaRPr sz="1800">
                <a:solidFill>
                  <a:sysClr val="windowText" lastClr="000000"/>
                </a:solidFill>
              </a:endParaRPr>
            </a:p>
          </p:txBody>
        </p:sp>
      </p:grpSp>
    </p:spTree>
    <p:extLst>
      <p:ext uri="{BB962C8B-B14F-4D97-AF65-F5344CB8AC3E}">
        <p14:creationId xmlns:p14="http://schemas.microsoft.com/office/powerpoint/2010/main" val="3948582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99559" indent="0" algn="ctr">
              <a:buNone/>
              <a:defRPr/>
            </a:lvl2pPr>
            <a:lvl3pPr marL="799118" indent="0" algn="ctr">
              <a:buNone/>
              <a:defRPr/>
            </a:lvl3pPr>
            <a:lvl4pPr marL="1198677" indent="0" algn="ctr">
              <a:buNone/>
              <a:defRPr/>
            </a:lvl4pPr>
            <a:lvl5pPr marL="1598236" indent="0" algn="ctr">
              <a:buNone/>
              <a:defRPr/>
            </a:lvl5pPr>
            <a:lvl6pPr marL="1997795" indent="0" algn="ctr">
              <a:buNone/>
              <a:defRPr/>
            </a:lvl6pPr>
            <a:lvl7pPr marL="2397353" indent="0" algn="ctr">
              <a:buNone/>
              <a:defRPr/>
            </a:lvl7pPr>
            <a:lvl8pPr marL="2796912" indent="0" algn="ctr">
              <a:buNone/>
              <a:defRPr/>
            </a:lvl8pPr>
            <a:lvl9pPr marL="3196471"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ECAED58-047F-44CA-8A4C-A5E98A315D5F}"/>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a16="http://schemas.microsoft.com/office/drawing/2014/main" id="{ED1CFA5C-67C3-4C8E-8BB6-8761E7151C15}"/>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a16="http://schemas.microsoft.com/office/drawing/2014/main" id="{732210EE-052D-4741-91C2-4F6768EA2815}"/>
              </a:ext>
            </a:extLst>
          </p:cNvPr>
          <p:cNvSpPr>
            <a:spLocks noGrp="1" noChangeArrowheads="1"/>
          </p:cNvSpPr>
          <p:nvPr>
            <p:ph type="sldNum" sz="quarter" idx="12"/>
          </p:nvPr>
        </p:nvSpPr>
        <p:spPr>
          <a:ln/>
        </p:spPr>
        <p:txBody>
          <a:bodyPr/>
          <a:lstStyle>
            <a:lvl1pPr>
              <a:defRPr/>
            </a:lvl1pPr>
          </a:lstStyle>
          <a:p>
            <a:fld id="{C39CE679-D300-49D0-870B-F5B9C04AB5A5}"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22638782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Image background">
  <p:cSld name="Image background">
    <p:spTree>
      <p:nvGrpSpPr>
        <p:cNvPr id="1" name="Shape 273"/>
        <p:cNvGrpSpPr/>
        <p:nvPr/>
      </p:nvGrpSpPr>
      <p:grpSpPr>
        <a:xfrm>
          <a:off x="0" y="0"/>
          <a:ext cx="0" cy="0"/>
          <a:chOff x="0" y="0"/>
          <a:chExt cx="0" cy="0"/>
        </a:xfrm>
      </p:grpSpPr>
      <p:sp>
        <p:nvSpPr>
          <p:cNvPr id="274" name="Google Shape;274;p11"/>
          <p:cNvSpPr/>
          <p:nvPr/>
        </p:nvSpPr>
        <p:spPr>
          <a:xfrm>
            <a:off x="0" y="0"/>
            <a:ext cx="9144000" cy="5157300"/>
          </a:xfrm>
          <a:prstGeom prst="frame">
            <a:avLst>
              <a:gd name="adj1" fmla="val 7929"/>
            </a:avLst>
          </a:prstGeom>
          <a:solidFill>
            <a:srgbClr val="FFFFFF"/>
          </a:solidFill>
          <a:ln>
            <a:noFill/>
          </a:ln>
        </p:spPr>
        <p:txBody>
          <a:bodyPr spcFirstLastPara="1" wrap="square" lIns="91425" tIns="91425" rIns="91425" bIns="91425" anchor="ctr" anchorCtr="0">
            <a:noAutofit/>
          </a:bodyPr>
          <a:lstStyle/>
          <a:p>
            <a:endParaRPr/>
          </a:p>
        </p:txBody>
      </p:sp>
      <p:sp>
        <p:nvSpPr>
          <p:cNvPr id="276" name="Google Shape;276;p11"/>
          <p:cNvSpPr/>
          <p:nvPr/>
        </p:nvSpPr>
        <p:spPr>
          <a:xfrm>
            <a:off x="-500211" y="-551905"/>
            <a:ext cx="1054200" cy="1054200"/>
          </a:xfrm>
          <a:prstGeom prst="ellipse">
            <a:avLst/>
          </a:prstGeom>
          <a:solidFill>
            <a:srgbClr val="02BDC7">
              <a:alpha val="79620"/>
            </a:srgbClr>
          </a:solidFill>
          <a:ln>
            <a:noFill/>
          </a:ln>
        </p:spPr>
        <p:txBody>
          <a:bodyPr spcFirstLastPara="1" wrap="square" lIns="91425" tIns="91425" rIns="91425" bIns="91425" anchor="ctr" anchorCtr="0">
            <a:noAutofit/>
          </a:bodyPr>
          <a:lstStyle/>
          <a:p>
            <a:endParaRPr/>
          </a:p>
        </p:txBody>
      </p:sp>
      <p:sp>
        <p:nvSpPr>
          <p:cNvPr id="277" name="Google Shape;277;p11"/>
          <p:cNvSpPr/>
          <p:nvPr/>
        </p:nvSpPr>
        <p:spPr>
          <a:xfrm>
            <a:off x="422850" y="-112715"/>
            <a:ext cx="398700" cy="3987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278" name="Google Shape;278;p11"/>
          <p:cNvSpPr/>
          <p:nvPr/>
        </p:nvSpPr>
        <p:spPr>
          <a:xfrm>
            <a:off x="526228" y="365495"/>
            <a:ext cx="136800" cy="1368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279" name="Google Shape;279;p11"/>
          <p:cNvSpPr/>
          <p:nvPr/>
        </p:nvSpPr>
        <p:spPr>
          <a:xfrm>
            <a:off x="209850" y="539907"/>
            <a:ext cx="213000" cy="213000"/>
          </a:xfrm>
          <a:prstGeom prst="ellipse">
            <a:avLst/>
          </a:prstGeom>
          <a:solidFill>
            <a:srgbClr val="FC4067"/>
          </a:solidFill>
          <a:ln>
            <a:noFill/>
          </a:ln>
        </p:spPr>
        <p:txBody>
          <a:bodyPr spcFirstLastPara="1" wrap="square" lIns="91425" tIns="91425" rIns="91425" bIns="91425" anchor="ctr" anchorCtr="0">
            <a:noAutofit/>
          </a:bodyPr>
          <a:lstStyle/>
          <a:p>
            <a:endParaRPr/>
          </a:p>
        </p:txBody>
      </p:sp>
      <p:sp>
        <p:nvSpPr>
          <p:cNvPr id="286" name="Google Shape;286;p11"/>
          <p:cNvSpPr/>
          <p:nvPr/>
        </p:nvSpPr>
        <p:spPr>
          <a:xfrm>
            <a:off x="28945" y="627610"/>
            <a:ext cx="93900" cy="93900"/>
          </a:xfrm>
          <a:prstGeom prst="ellipse">
            <a:avLst/>
          </a:prstGeom>
          <a:solidFill>
            <a:srgbClr val="FFB600"/>
          </a:solidFill>
          <a:ln>
            <a:noFill/>
          </a:ln>
        </p:spPr>
        <p:txBody>
          <a:bodyPr spcFirstLastPara="1" wrap="square" lIns="91425" tIns="91425" rIns="91425" bIns="91425" anchor="ctr" anchorCtr="0">
            <a:noAutofit/>
          </a:bodyPr>
          <a:lstStyle/>
          <a:p>
            <a:endParaRPr/>
          </a:p>
        </p:txBody>
      </p:sp>
      <p:grpSp>
        <p:nvGrpSpPr>
          <p:cNvPr id="288" name="Google Shape;288;p11"/>
          <p:cNvGrpSpPr/>
          <p:nvPr/>
        </p:nvGrpSpPr>
        <p:grpSpPr>
          <a:xfrm>
            <a:off x="8142375" y="4477573"/>
            <a:ext cx="508851" cy="478711"/>
            <a:chOff x="5972700" y="2330200"/>
            <a:chExt cx="411625" cy="387275"/>
          </a:xfrm>
        </p:grpSpPr>
        <p:sp>
          <p:nvSpPr>
            <p:cNvPr id="289" name="Google Shape;289;p11"/>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90" name="Google Shape;290;p11"/>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8441968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Image background" preserve="1">
  <p:cSld name="1_Image background">
    <p:spTree>
      <p:nvGrpSpPr>
        <p:cNvPr id="1" name="Shape 273"/>
        <p:cNvGrpSpPr/>
        <p:nvPr/>
      </p:nvGrpSpPr>
      <p:grpSpPr>
        <a:xfrm>
          <a:off x="0" y="0"/>
          <a:ext cx="0" cy="0"/>
          <a:chOff x="0" y="0"/>
          <a:chExt cx="0" cy="0"/>
        </a:xfrm>
      </p:grpSpPr>
      <p:sp>
        <p:nvSpPr>
          <p:cNvPr id="274" name="Google Shape;274;p11"/>
          <p:cNvSpPr/>
          <p:nvPr/>
        </p:nvSpPr>
        <p:spPr>
          <a:xfrm>
            <a:off x="0" y="0"/>
            <a:ext cx="9144000" cy="5157300"/>
          </a:xfrm>
          <a:prstGeom prst="frame">
            <a:avLst>
              <a:gd name="adj1" fmla="val 7929"/>
            </a:avLst>
          </a:prstGeom>
          <a:solidFill>
            <a:srgbClr val="FFFFFF"/>
          </a:solidFill>
          <a:ln>
            <a:noFill/>
          </a:ln>
        </p:spPr>
        <p:txBody>
          <a:bodyPr spcFirstLastPara="1" wrap="square" lIns="91425" tIns="91425" rIns="91425" bIns="91425" anchor="ctr" anchorCtr="0">
            <a:noAutofit/>
          </a:bodyPr>
          <a:lstStyle/>
          <a:p>
            <a:endParaRPr/>
          </a:p>
        </p:txBody>
      </p:sp>
      <p:sp>
        <p:nvSpPr>
          <p:cNvPr id="275" name="Google Shape;275;p11"/>
          <p:cNvSpPr/>
          <p:nvPr/>
        </p:nvSpPr>
        <p:spPr>
          <a:xfrm>
            <a:off x="7988968" y="-626519"/>
            <a:ext cx="1602773" cy="1640829"/>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276" name="Google Shape;276;p11"/>
          <p:cNvSpPr/>
          <p:nvPr/>
        </p:nvSpPr>
        <p:spPr>
          <a:xfrm>
            <a:off x="-500211" y="-551905"/>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endParaRPr/>
          </a:p>
        </p:txBody>
      </p:sp>
      <p:sp>
        <p:nvSpPr>
          <p:cNvPr id="277" name="Google Shape;277;p11"/>
          <p:cNvSpPr/>
          <p:nvPr/>
        </p:nvSpPr>
        <p:spPr>
          <a:xfrm>
            <a:off x="422850" y="-112715"/>
            <a:ext cx="398700" cy="398700"/>
          </a:xfrm>
          <a:prstGeom prst="ellipse">
            <a:avLst/>
          </a:prstGeom>
          <a:solidFill>
            <a:srgbClr val="FF9755"/>
          </a:solidFill>
          <a:ln>
            <a:noFill/>
          </a:ln>
        </p:spPr>
        <p:txBody>
          <a:bodyPr spcFirstLastPara="1" wrap="square" lIns="91425" tIns="91425" rIns="91425" bIns="91425" anchor="ctr" anchorCtr="0">
            <a:noAutofit/>
          </a:bodyPr>
          <a:lstStyle/>
          <a:p>
            <a:endParaRPr/>
          </a:p>
        </p:txBody>
      </p:sp>
      <p:sp>
        <p:nvSpPr>
          <p:cNvPr id="278" name="Google Shape;278;p11"/>
          <p:cNvSpPr/>
          <p:nvPr/>
        </p:nvSpPr>
        <p:spPr>
          <a:xfrm>
            <a:off x="526228" y="365495"/>
            <a:ext cx="136800" cy="136800"/>
          </a:xfrm>
          <a:prstGeom prst="ellipse">
            <a:avLst/>
          </a:prstGeom>
          <a:solidFill>
            <a:srgbClr val="02BDC7"/>
          </a:solidFill>
          <a:ln>
            <a:noFill/>
          </a:ln>
        </p:spPr>
        <p:txBody>
          <a:bodyPr spcFirstLastPara="1" wrap="square" lIns="91425" tIns="91425" rIns="91425" bIns="91425" anchor="ctr" anchorCtr="0">
            <a:noAutofit/>
          </a:bodyPr>
          <a:lstStyle/>
          <a:p>
            <a:endParaRPr/>
          </a:p>
        </p:txBody>
      </p:sp>
      <p:sp>
        <p:nvSpPr>
          <p:cNvPr id="279" name="Google Shape;279;p11"/>
          <p:cNvSpPr/>
          <p:nvPr/>
        </p:nvSpPr>
        <p:spPr>
          <a:xfrm>
            <a:off x="245689" y="615010"/>
            <a:ext cx="213000" cy="213000"/>
          </a:xfrm>
          <a:prstGeom prst="ellipse">
            <a:avLst/>
          </a:prstGeom>
          <a:solidFill>
            <a:srgbClr val="FC4067"/>
          </a:solidFill>
          <a:ln>
            <a:noFill/>
          </a:ln>
        </p:spPr>
        <p:txBody>
          <a:bodyPr spcFirstLastPara="1" wrap="square" lIns="91425" tIns="91425" rIns="91425" bIns="91425" anchor="ctr" anchorCtr="0">
            <a:noAutofit/>
          </a:bodyPr>
          <a:lstStyle/>
          <a:p>
            <a:endParaRPr/>
          </a:p>
        </p:txBody>
      </p:sp>
      <p:sp>
        <p:nvSpPr>
          <p:cNvPr id="286" name="Google Shape;286;p11"/>
          <p:cNvSpPr/>
          <p:nvPr/>
        </p:nvSpPr>
        <p:spPr>
          <a:xfrm>
            <a:off x="28945" y="627610"/>
            <a:ext cx="93900" cy="93900"/>
          </a:xfrm>
          <a:prstGeom prst="ellipse">
            <a:avLst/>
          </a:prstGeom>
          <a:solidFill>
            <a:srgbClr val="FFB600"/>
          </a:solidFill>
          <a:ln>
            <a:noFill/>
          </a:ln>
        </p:spPr>
        <p:txBody>
          <a:bodyPr spcFirstLastPara="1" wrap="square" lIns="91425" tIns="91425" rIns="91425" bIns="91425" anchor="ctr" anchorCtr="0">
            <a:noAutofit/>
          </a:bodyPr>
          <a:lstStyle/>
          <a:p>
            <a:endParaRPr/>
          </a:p>
        </p:txBody>
      </p:sp>
      <p:grpSp>
        <p:nvGrpSpPr>
          <p:cNvPr id="288" name="Google Shape;288;p11"/>
          <p:cNvGrpSpPr/>
          <p:nvPr/>
        </p:nvGrpSpPr>
        <p:grpSpPr>
          <a:xfrm>
            <a:off x="8142375" y="4477573"/>
            <a:ext cx="508851" cy="478711"/>
            <a:chOff x="5972700" y="2330200"/>
            <a:chExt cx="411625" cy="387275"/>
          </a:xfrm>
        </p:grpSpPr>
        <p:sp>
          <p:nvSpPr>
            <p:cNvPr id="289" name="Google Shape;289;p11"/>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90" name="Google Shape;290;p11"/>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a:p>
          </p:txBody>
        </p:sp>
      </p:grpSp>
      <p:sp>
        <p:nvSpPr>
          <p:cNvPr id="29" name="Google Shape;275;p11"/>
          <p:cNvSpPr/>
          <p:nvPr userDrawn="1"/>
        </p:nvSpPr>
        <p:spPr>
          <a:xfrm>
            <a:off x="-678542" y="4110282"/>
            <a:ext cx="1602773" cy="1640829"/>
          </a:xfrm>
          <a:prstGeom prst="ellipse">
            <a:avLst/>
          </a:prstGeom>
          <a:solidFill>
            <a:srgbClr val="02BDC7"/>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7229971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p:cNvSpPr/>
          <p:nvPr userDrawn="1"/>
        </p:nvSpPr>
        <p:spPr>
          <a:xfrm>
            <a:off x="168965" y="139148"/>
            <a:ext cx="3210339" cy="4860235"/>
          </a:xfrm>
          <a:prstGeom prst="rect">
            <a:avLst/>
          </a:prstGeom>
          <a:noFill/>
          <a:ln>
            <a:solidFill>
              <a:srgbClr val="02B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Picture Placeholder 5"/>
          <p:cNvSpPr>
            <a:spLocks noGrp="1"/>
          </p:cNvSpPr>
          <p:nvPr>
            <p:ph type="pic" sz="quarter" idx="10"/>
          </p:nvPr>
        </p:nvSpPr>
        <p:spPr>
          <a:xfrm>
            <a:off x="268357" y="249238"/>
            <a:ext cx="2992368" cy="4651375"/>
          </a:xfrm>
        </p:spPr>
        <p:txBody>
          <a:bodyPr/>
          <a:lstStyle/>
          <a:p>
            <a:endParaRPr lang="en-US"/>
          </a:p>
        </p:txBody>
      </p:sp>
    </p:spTree>
    <p:extLst>
      <p:ext uri="{BB962C8B-B14F-4D97-AF65-F5344CB8AC3E}">
        <p14:creationId xmlns:p14="http://schemas.microsoft.com/office/powerpoint/2010/main" val="2383713312"/>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99559" indent="0" algn="ctr">
              <a:buNone/>
              <a:defRPr/>
            </a:lvl2pPr>
            <a:lvl3pPr marL="799118" indent="0" algn="ctr">
              <a:buNone/>
              <a:defRPr/>
            </a:lvl3pPr>
            <a:lvl4pPr marL="1198677" indent="0" algn="ctr">
              <a:buNone/>
              <a:defRPr/>
            </a:lvl4pPr>
            <a:lvl5pPr marL="1598236" indent="0" algn="ctr">
              <a:buNone/>
              <a:defRPr/>
            </a:lvl5pPr>
            <a:lvl6pPr marL="1997795" indent="0" algn="ctr">
              <a:buNone/>
              <a:defRPr/>
            </a:lvl6pPr>
            <a:lvl7pPr marL="2397353" indent="0" algn="ctr">
              <a:buNone/>
              <a:defRPr/>
            </a:lvl7pPr>
            <a:lvl8pPr marL="2796912" indent="0" algn="ctr">
              <a:buNone/>
              <a:defRPr/>
            </a:lvl8pPr>
            <a:lvl9pPr marL="3196471"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ECAED58-047F-44CA-8A4C-A5E98A315D5F}"/>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a16="http://schemas.microsoft.com/office/drawing/2014/main" id="{ED1CFA5C-67C3-4C8E-8BB6-8761E7151C15}"/>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a16="http://schemas.microsoft.com/office/drawing/2014/main" id="{732210EE-052D-4741-91C2-4F6768EA2815}"/>
              </a:ext>
            </a:extLst>
          </p:cNvPr>
          <p:cNvSpPr>
            <a:spLocks noGrp="1" noChangeArrowheads="1"/>
          </p:cNvSpPr>
          <p:nvPr>
            <p:ph type="sldNum" sz="quarter" idx="12"/>
          </p:nvPr>
        </p:nvSpPr>
        <p:spPr>
          <a:ln/>
        </p:spPr>
        <p:txBody>
          <a:bodyPr/>
          <a:lstStyle>
            <a:lvl1pPr>
              <a:defRPr/>
            </a:lvl1pPr>
          </a:lstStyle>
          <a:p>
            <a:fld id="{C39CE679-D300-49D0-870B-F5B9C04AB5A5}"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747601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3056349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1146221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a:extLst>
              <a:ext uri="{FF2B5EF4-FFF2-40B4-BE49-F238E27FC236}">
                <a16:creationId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a:extLst>
              <a:ext uri="{FF2B5EF4-FFF2-40B4-BE49-F238E27FC236}">
                <a16:creationId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solidFill>
                  <a:srgbClr val="000000"/>
                </a:solidFill>
              </a:rPr>
              <a:pPr/>
              <a:t>‹#›</a:t>
            </a:fld>
            <a:endParaRPr lang="vi-VN" altLang="vi-VN">
              <a:solidFill>
                <a:srgbClr val="000000"/>
              </a:solidFill>
            </a:endParaRPr>
          </a:p>
        </p:txBody>
      </p:sp>
    </p:spTree>
    <p:extLst>
      <p:ext uri="{BB962C8B-B14F-4D97-AF65-F5344CB8AC3E}">
        <p14:creationId xmlns:p14="http://schemas.microsoft.com/office/powerpoint/2010/main" val="16792736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slideLayout" Target="../slideLayouts/slideLayout30.xml"/><Relationship Id="rId39" Type="http://schemas.openxmlformats.org/officeDocument/2006/relationships/slideLayout" Target="../slideLayouts/slideLayout43.xml"/><Relationship Id="rId21" Type="http://schemas.openxmlformats.org/officeDocument/2006/relationships/slideLayout" Target="../slideLayouts/slideLayout25.xml"/><Relationship Id="rId34" Type="http://schemas.openxmlformats.org/officeDocument/2006/relationships/slideLayout" Target="../slideLayouts/slideLayout38.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slideLayout" Target="../slideLayouts/slideLayout29.xml"/><Relationship Id="rId33" Type="http://schemas.openxmlformats.org/officeDocument/2006/relationships/slideLayout" Target="../slideLayouts/slideLayout37.xml"/><Relationship Id="rId38" Type="http://schemas.openxmlformats.org/officeDocument/2006/relationships/slideLayout" Target="../slideLayouts/slideLayout42.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29" Type="http://schemas.openxmlformats.org/officeDocument/2006/relationships/slideLayout" Target="../slideLayouts/slideLayout33.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32" Type="http://schemas.openxmlformats.org/officeDocument/2006/relationships/slideLayout" Target="../slideLayouts/slideLayout36.xml"/><Relationship Id="rId37" Type="http://schemas.openxmlformats.org/officeDocument/2006/relationships/slideLayout" Target="../slideLayouts/slideLayout41.xml"/><Relationship Id="rId40" Type="http://schemas.openxmlformats.org/officeDocument/2006/relationships/theme" Target="../theme/theme2.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28" Type="http://schemas.openxmlformats.org/officeDocument/2006/relationships/slideLayout" Target="../slideLayouts/slideLayout32.xml"/><Relationship Id="rId36" Type="http://schemas.openxmlformats.org/officeDocument/2006/relationships/slideLayout" Target="../slideLayouts/slideLayout40.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31" Type="http://schemas.openxmlformats.org/officeDocument/2006/relationships/slideLayout" Target="../slideLayouts/slideLayout35.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 Id="rId27" Type="http://schemas.openxmlformats.org/officeDocument/2006/relationships/slideLayout" Target="../slideLayouts/slideLayout31.xml"/><Relationship Id="rId30" Type="http://schemas.openxmlformats.org/officeDocument/2006/relationships/slideLayout" Target="../slideLayouts/slideLayout34.xml"/><Relationship Id="rId35" Type="http://schemas.openxmlformats.org/officeDocument/2006/relationships/slideLayout" Target="../slideLayouts/slideLayout39.xml"/><Relationship Id="rId8" Type="http://schemas.openxmlformats.org/officeDocument/2006/relationships/slideLayout" Target="../slideLayouts/slideLayout12.xml"/><Relationship Id="rId3"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10" Type="http://schemas.openxmlformats.org/officeDocument/2006/relationships/theme" Target="../theme/theme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935875" y="909050"/>
            <a:ext cx="5275500" cy="641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1pPr>
            <a:lvl2pPr lvl="1">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2pPr>
            <a:lvl3pPr lvl="2">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3pPr>
            <a:lvl4pPr lvl="3">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4pPr>
            <a:lvl5pPr lvl="4">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5pPr>
            <a:lvl6pPr lvl="5">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6pPr>
            <a:lvl7pPr lvl="6">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7pPr>
            <a:lvl8pPr lvl="7">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8pPr>
            <a:lvl9pPr lvl="8">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2935875" y="1525758"/>
            <a:ext cx="5275500" cy="27861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1pPr>
            <a:lvl2pPr marL="914400" lvl="1"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2pPr>
            <a:lvl3pPr marL="1371600" lvl="2"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3pPr>
            <a:lvl4pPr marL="1828800" lvl="3"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4pPr>
            <a:lvl5pPr marL="2286000" lvl="4"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5pPr>
            <a:lvl6pPr marL="2743200" lvl="5"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6pPr>
            <a:lvl7pPr marL="3200400" lvl="6"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7pPr>
            <a:lvl8pPr marL="3657600" lvl="7"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8pPr>
            <a:lvl9pPr marL="4114800" lvl="8"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9pPr>
          </a:lstStyle>
          <a:p>
            <a:endParaRPr/>
          </a:p>
        </p:txBody>
      </p:sp>
      <p:sp>
        <p:nvSpPr>
          <p:cNvPr id="8" name="Google Shape;8;p1"/>
          <p:cNvSpPr txBox="1">
            <a:spLocks noGrp="1"/>
          </p:cNvSpPr>
          <p:nvPr>
            <p:ph type="sldNum" idx="12"/>
          </p:nvPr>
        </p:nvSpPr>
        <p:spPr>
          <a:xfrm>
            <a:off x="8635625" y="4751625"/>
            <a:ext cx="469800" cy="391500"/>
          </a:xfrm>
          <a:prstGeom prst="rect">
            <a:avLst/>
          </a:prstGeom>
          <a:noFill/>
          <a:ln>
            <a:noFill/>
          </a:ln>
        </p:spPr>
        <p:txBody>
          <a:bodyPr spcFirstLastPara="1" wrap="square" lIns="91425" tIns="91425" rIns="91425" bIns="91425" anchor="t" anchorCtr="0">
            <a:noAutofit/>
          </a:bodyPr>
          <a:lstStyle>
            <a:lvl1pPr lvl="0" algn="r">
              <a:buNone/>
              <a:defRPr sz="1200">
                <a:solidFill>
                  <a:srgbClr val="A1BECC"/>
                </a:solidFill>
                <a:latin typeface="Nixie One"/>
                <a:ea typeface="Nixie One"/>
                <a:cs typeface="Nixie One"/>
                <a:sym typeface="Nixie One"/>
              </a:defRPr>
            </a:lvl1pPr>
            <a:lvl2pPr lvl="1" algn="r">
              <a:buNone/>
              <a:defRPr sz="1200">
                <a:solidFill>
                  <a:srgbClr val="A1BECC"/>
                </a:solidFill>
                <a:latin typeface="Nixie One"/>
                <a:ea typeface="Nixie One"/>
                <a:cs typeface="Nixie One"/>
                <a:sym typeface="Nixie One"/>
              </a:defRPr>
            </a:lvl2pPr>
            <a:lvl3pPr lvl="2" algn="r">
              <a:buNone/>
              <a:defRPr sz="1200">
                <a:solidFill>
                  <a:srgbClr val="A1BECC"/>
                </a:solidFill>
                <a:latin typeface="Nixie One"/>
                <a:ea typeface="Nixie One"/>
                <a:cs typeface="Nixie One"/>
                <a:sym typeface="Nixie One"/>
              </a:defRPr>
            </a:lvl3pPr>
            <a:lvl4pPr lvl="3" algn="r">
              <a:buNone/>
              <a:defRPr sz="1200">
                <a:solidFill>
                  <a:srgbClr val="A1BECC"/>
                </a:solidFill>
                <a:latin typeface="Nixie One"/>
                <a:ea typeface="Nixie One"/>
                <a:cs typeface="Nixie One"/>
                <a:sym typeface="Nixie One"/>
              </a:defRPr>
            </a:lvl4pPr>
            <a:lvl5pPr lvl="4" algn="r">
              <a:buNone/>
              <a:defRPr sz="1200">
                <a:solidFill>
                  <a:srgbClr val="A1BECC"/>
                </a:solidFill>
                <a:latin typeface="Nixie One"/>
                <a:ea typeface="Nixie One"/>
                <a:cs typeface="Nixie One"/>
                <a:sym typeface="Nixie One"/>
              </a:defRPr>
            </a:lvl5pPr>
            <a:lvl6pPr lvl="5" algn="r">
              <a:buNone/>
              <a:defRPr sz="1200">
                <a:solidFill>
                  <a:srgbClr val="A1BECC"/>
                </a:solidFill>
                <a:latin typeface="Nixie One"/>
                <a:ea typeface="Nixie One"/>
                <a:cs typeface="Nixie One"/>
                <a:sym typeface="Nixie One"/>
              </a:defRPr>
            </a:lvl6pPr>
            <a:lvl7pPr lvl="6" algn="r">
              <a:buNone/>
              <a:defRPr sz="1200">
                <a:solidFill>
                  <a:srgbClr val="A1BECC"/>
                </a:solidFill>
                <a:latin typeface="Nixie One"/>
                <a:ea typeface="Nixie One"/>
                <a:cs typeface="Nixie One"/>
                <a:sym typeface="Nixie One"/>
              </a:defRPr>
            </a:lvl7pPr>
            <a:lvl8pPr lvl="7" algn="r">
              <a:buNone/>
              <a:defRPr sz="1200">
                <a:solidFill>
                  <a:srgbClr val="A1BECC"/>
                </a:solidFill>
                <a:latin typeface="Nixie One"/>
                <a:ea typeface="Nixie One"/>
                <a:cs typeface="Nixie One"/>
                <a:sym typeface="Nixie One"/>
              </a:defRPr>
            </a:lvl8pPr>
            <a:lvl9pPr lvl="8" algn="r">
              <a:buNone/>
              <a:defRPr sz="1200">
                <a:solidFill>
                  <a:srgbClr val="A1BECC"/>
                </a:solidFill>
                <a:latin typeface="Nixie One"/>
                <a:ea typeface="Nixie One"/>
                <a:cs typeface="Nixie One"/>
                <a:sym typeface="Nixie On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7" r:id="rId2"/>
    <p:sldLayoutId id="2147483658" r:id="rId3"/>
    <p:sldLayoutId id="2147483710"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9E0BC35-716E-45ED-AF85-55AA1D28E64E}"/>
              </a:ext>
            </a:extLst>
          </p:cNvPr>
          <p:cNvSpPr>
            <a:spLocks noGrp="1" noChangeArrowheads="1"/>
          </p:cNvSpPr>
          <p:nvPr>
            <p:ph type="title"/>
          </p:nvPr>
        </p:nvSpPr>
        <p:spPr bwMode="auto">
          <a:xfrm>
            <a:off x="457574" y="206375"/>
            <a:ext cx="822885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5852" tIns="67926" rIns="135852" bIns="67926" numCol="1" anchor="ctr" anchorCtr="0" compatLnSpc="1">
            <a:prstTxWarp prst="textNoShape">
              <a:avLst/>
            </a:prstTxWarp>
          </a:bodyPr>
          <a:lstStyle/>
          <a:p>
            <a:pPr lvl="0"/>
            <a:r>
              <a:rPr lang="vi-VN" altLang="vi-VN"/>
              <a:t>Click to edit Master title style</a:t>
            </a:r>
          </a:p>
        </p:txBody>
      </p:sp>
      <p:sp>
        <p:nvSpPr>
          <p:cNvPr id="1027" name="Rectangle 3">
            <a:extLst>
              <a:ext uri="{FF2B5EF4-FFF2-40B4-BE49-F238E27FC236}">
                <a16:creationId xmlns:a16="http://schemas.microsoft.com/office/drawing/2014/main" id="{C65E62C4-A7B3-4A1A-809A-BFE84A165EB9}"/>
              </a:ext>
            </a:extLst>
          </p:cNvPr>
          <p:cNvSpPr>
            <a:spLocks noGrp="1" noChangeArrowheads="1"/>
          </p:cNvSpPr>
          <p:nvPr>
            <p:ph type="body" idx="1"/>
          </p:nvPr>
        </p:nvSpPr>
        <p:spPr bwMode="auto">
          <a:xfrm>
            <a:off x="457574" y="1200547"/>
            <a:ext cx="8228853" cy="3394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5852" tIns="67926" rIns="135852" bIns="67926" numCol="1" anchor="t" anchorCtr="0" compatLnSpc="1">
            <a:prstTxWarp prst="textNoShape">
              <a:avLst/>
            </a:prstTxWarp>
          </a:bodyPr>
          <a:lstStyle/>
          <a:p>
            <a:pPr lvl="0"/>
            <a:r>
              <a:rPr lang="vi-VN" altLang="vi-VN"/>
              <a:t>Click to edit Master text styles</a:t>
            </a:r>
          </a:p>
          <a:p>
            <a:pPr lvl="1"/>
            <a:r>
              <a:rPr lang="vi-VN" altLang="vi-VN"/>
              <a:t>Second level</a:t>
            </a:r>
          </a:p>
          <a:p>
            <a:pPr lvl="2"/>
            <a:r>
              <a:rPr lang="vi-VN" altLang="vi-VN"/>
              <a:t>Third level</a:t>
            </a:r>
          </a:p>
          <a:p>
            <a:pPr lvl="3"/>
            <a:r>
              <a:rPr lang="vi-VN" altLang="vi-VN"/>
              <a:t>Fourth level</a:t>
            </a:r>
          </a:p>
          <a:p>
            <a:pPr lvl="4"/>
            <a:r>
              <a:rPr lang="vi-VN" altLang="vi-VN"/>
              <a:t>Fifth level</a:t>
            </a:r>
          </a:p>
        </p:txBody>
      </p:sp>
      <p:sp>
        <p:nvSpPr>
          <p:cNvPr id="1028" name="Rectangle 4">
            <a:extLst>
              <a:ext uri="{FF2B5EF4-FFF2-40B4-BE49-F238E27FC236}">
                <a16:creationId xmlns:a16="http://schemas.microsoft.com/office/drawing/2014/main" id="{D1F59AA1-7C6D-4330-AA4E-657F04546671}"/>
              </a:ext>
            </a:extLst>
          </p:cNvPr>
          <p:cNvSpPr>
            <a:spLocks noGrp="1" noChangeArrowheads="1"/>
          </p:cNvSpPr>
          <p:nvPr>
            <p:ph type="dt" sz="half" idx="2"/>
          </p:nvPr>
        </p:nvSpPr>
        <p:spPr bwMode="auto">
          <a:xfrm>
            <a:off x="457574" y="4684117"/>
            <a:ext cx="2132853" cy="357188"/>
          </a:xfrm>
          <a:prstGeom prst="rect">
            <a:avLst/>
          </a:prstGeom>
          <a:noFill/>
          <a:ln w="9525">
            <a:noFill/>
            <a:miter lim="800000"/>
            <a:headEnd/>
            <a:tailEnd/>
          </a:ln>
          <a:effectLst/>
        </p:spPr>
        <p:txBody>
          <a:bodyPr vert="horz" wrap="square" lIns="135852" tIns="67926" rIns="135852" bIns="67926" numCol="1" anchor="t" anchorCtr="0" compatLnSpc="1">
            <a:prstTxWarp prst="textNoShape">
              <a:avLst/>
            </a:prstTxWarp>
          </a:bodyPr>
          <a:lstStyle>
            <a:lvl1pPr eaLnBrk="1" hangingPunct="1">
              <a:defRPr sz="1235">
                <a:latin typeface="Arial" charset="0"/>
                <a:cs typeface="Arial" charset="0"/>
              </a:defRPr>
            </a:lvl1pPr>
          </a:lstStyle>
          <a:p>
            <a:pPr>
              <a:buClrTx/>
              <a:buFontTx/>
              <a:buNone/>
              <a:defRPr/>
            </a:pPr>
            <a:endParaRPr lang="vi-VN" kern="1200"/>
          </a:p>
        </p:txBody>
      </p:sp>
      <p:sp>
        <p:nvSpPr>
          <p:cNvPr id="1029" name="Rectangle 5">
            <a:extLst>
              <a:ext uri="{FF2B5EF4-FFF2-40B4-BE49-F238E27FC236}">
                <a16:creationId xmlns:a16="http://schemas.microsoft.com/office/drawing/2014/main" id="{9ACAF90C-7C0F-44F6-932D-8CDC029204EA}"/>
              </a:ext>
            </a:extLst>
          </p:cNvPr>
          <p:cNvSpPr>
            <a:spLocks noGrp="1" noChangeArrowheads="1"/>
          </p:cNvSpPr>
          <p:nvPr>
            <p:ph type="ftr" sz="quarter" idx="3"/>
          </p:nvPr>
        </p:nvSpPr>
        <p:spPr bwMode="auto">
          <a:xfrm>
            <a:off x="3124574" y="4684117"/>
            <a:ext cx="2894853" cy="357188"/>
          </a:xfrm>
          <a:prstGeom prst="rect">
            <a:avLst/>
          </a:prstGeom>
          <a:noFill/>
          <a:ln w="9525">
            <a:noFill/>
            <a:miter lim="800000"/>
            <a:headEnd/>
            <a:tailEnd/>
          </a:ln>
          <a:effectLst/>
        </p:spPr>
        <p:txBody>
          <a:bodyPr vert="horz" wrap="square" lIns="135852" tIns="67926" rIns="135852" bIns="67926" numCol="1" anchor="t" anchorCtr="0" compatLnSpc="1">
            <a:prstTxWarp prst="textNoShape">
              <a:avLst/>
            </a:prstTxWarp>
          </a:bodyPr>
          <a:lstStyle>
            <a:lvl1pPr algn="ctr" eaLnBrk="1" hangingPunct="1">
              <a:defRPr sz="1235">
                <a:latin typeface="Arial" charset="0"/>
                <a:cs typeface="Arial" charset="0"/>
              </a:defRPr>
            </a:lvl1pPr>
          </a:lstStyle>
          <a:p>
            <a:pPr>
              <a:buClrTx/>
              <a:buFontTx/>
              <a:buNone/>
              <a:defRPr/>
            </a:pPr>
            <a:endParaRPr lang="vi-VN" kern="1200"/>
          </a:p>
        </p:txBody>
      </p:sp>
      <p:sp>
        <p:nvSpPr>
          <p:cNvPr id="1030" name="Rectangle 6">
            <a:extLst>
              <a:ext uri="{FF2B5EF4-FFF2-40B4-BE49-F238E27FC236}">
                <a16:creationId xmlns:a16="http://schemas.microsoft.com/office/drawing/2014/main" id="{B7072CCD-3B26-4F31-86C4-CF054F1ACD52}"/>
              </a:ext>
            </a:extLst>
          </p:cNvPr>
          <p:cNvSpPr>
            <a:spLocks noGrp="1" noChangeArrowheads="1"/>
          </p:cNvSpPr>
          <p:nvPr>
            <p:ph type="sldNum" sz="quarter" idx="4"/>
          </p:nvPr>
        </p:nvSpPr>
        <p:spPr bwMode="auto">
          <a:xfrm>
            <a:off x="6553574" y="4684117"/>
            <a:ext cx="2132853" cy="357188"/>
          </a:xfrm>
          <a:prstGeom prst="rect">
            <a:avLst/>
          </a:prstGeom>
          <a:noFill/>
          <a:ln w="9525">
            <a:noFill/>
            <a:miter lim="800000"/>
            <a:headEnd/>
            <a:tailEnd/>
          </a:ln>
          <a:effectLst/>
        </p:spPr>
        <p:txBody>
          <a:bodyPr vert="horz" wrap="square" lIns="135852" tIns="67926" rIns="135852" bIns="67926" numCol="1" anchor="t" anchorCtr="0" compatLnSpc="1">
            <a:prstTxWarp prst="textNoShape">
              <a:avLst/>
            </a:prstTxWarp>
          </a:bodyPr>
          <a:lstStyle>
            <a:lvl1pPr algn="r" eaLnBrk="1" hangingPunct="1">
              <a:defRPr sz="1235"/>
            </a:lvl1pPr>
          </a:lstStyle>
          <a:p>
            <a:pPr>
              <a:buClrTx/>
              <a:buFontTx/>
              <a:buNone/>
            </a:pPr>
            <a:fld id="{F18366DF-3E97-443D-BE3A-882B8717AC7A}" type="slidenum">
              <a:rPr lang="vi-VN" altLang="vi-VN" kern="1200"/>
              <a:pPr>
                <a:buClrTx/>
                <a:buFontTx/>
                <a:buNone/>
              </a:pPr>
              <a:t>‹#›</a:t>
            </a:fld>
            <a:endParaRPr lang="vi-VN" altLang="vi-VN" kern="1200"/>
          </a:p>
        </p:txBody>
      </p:sp>
    </p:spTree>
    <p:extLst>
      <p:ext uri="{BB962C8B-B14F-4D97-AF65-F5344CB8AC3E}">
        <p14:creationId xmlns:p14="http://schemas.microsoft.com/office/powerpoint/2010/main" val="37991181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Lst>
  <p:txStyles>
    <p:titleStyle>
      <a:lvl1pPr algn="ctr" rtl="0" eaLnBrk="0" fontAlgn="base" hangingPunct="0">
        <a:spcBef>
          <a:spcPct val="0"/>
        </a:spcBef>
        <a:spcAft>
          <a:spcPct val="0"/>
        </a:spcAft>
        <a:defRPr sz="3824">
          <a:solidFill>
            <a:schemeClr val="tx2"/>
          </a:solidFill>
          <a:latin typeface="+mj-lt"/>
          <a:ea typeface="+mj-ea"/>
          <a:cs typeface="+mj-cs"/>
        </a:defRPr>
      </a:lvl1pPr>
      <a:lvl2pPr algn="ctr" rtl="0" eaLnBrk="0" fontAlgn="base" hangingPunct="0">
        <a:spcBef>
          <a:spcPct val="0"/>
        </a:spcBef>
        <a:spcAft>
          <a:spcPct val="0"/>
        </a:spcAft>
        <a:defRPr sz="3824">
          <a:solidFill>
            <a:schemeClr val="tx2"/>
          </a:solidFill>
          <a:latin typeface="Arial" charset="0"/>
          <a:cs typeface="Arial" charset="0"/>
        </a:defRPr>
      </a:lvl2pPr>
      <a:lvl3pPr algn="ctr" rtl="0" eaLnBrk="0" fontAlgn="base" hangingPunct="0">
        <a:spcBef>
          <a:spcPct val="0"/>
        </a:spcBef>
        <a:spcAft>
          <a:spcPct val="0"/>
        </a:spcAft>
        <a:defRPr sz="3824">
          <a:solidFill>
            <a:schemeClr val="tx2"/>
          </a:solidFill>
          <a:latin typeface="Arial" charset="0"/>
          <a:cs typeface="Arial" charset="0"/>
        </a:defRPr>
      </a:lvl3pPr>
      <a:lvl4pPr algn="ctr" rtl="0" eaLnBrk="0" fontAlgn="base" hangingPunct="0">
        <a:spcBef>
          <a:spcPct val="0"/>
        </a:spcBef>
        <a:spcAft>
          <a:spcPct val="0"/>
        </a:spcAft>
        <a:defRPr sz="3824">
          <a:solidFill>
            <a:schemeClr val="tx2"/>
          </a:solidFill>
          <a:latin typeface="Arial" charset="0"/>
          <a:cs typeface="Arial" charset="0"/>
        </a:defRPr>
      </a:lvl4pPr>
      <a:lvl5pPr algn="ctr" rtl="0" eaLnBrk="0" fontAlgn="base" hangingPunct="0">
        <a:spcBef>
          <a:spcPct val="0"/>
        </a:spcBef>
        <a:spcAft>
          <a:spcPct val="0"/>
        </a:spcAft>
        <a:defRPr sz="3824">
          <a:solidFill>
            <a:schemeClr val="tx2"/>
          </a:solidFill>
          <a:latin typeface="Arial" charset="0"/>
          <a:cs typeface="Arial" charset="0"/>
        </a:defRPr>
      </a:lvl5pPr>
      <a:lvl6pPr marL="399559" algn="ctr" rtl="0" fontAlgn="base">
        <a:spcBef>
          <a:spcPct val="0"/>
        </a:spcBef>
        <a:spcAft>
          <a:spcPct val="0"/>
        </a:spcAft>
        <a:defRPr sz="3824">
          <a:solidFill>
            <a:schemeClr val="tx2"/>
          </a:solidFill>
          <a:latin typeface="Arial" charset="0"/>
          <a:cs typeface="Arial" charset="0"/>
        </a:defRPr>
      </a:lvl6pPr>
      <a:lvl7pPr marL="799118" algn="ctr" rtl="0" fontAlgn="base">
        <a:spcBef>
          <a:spcPct val="0"/>
        </a:spcBef>
        <a:spcAft>
          <a:spcPct val="0"/>
        </a:spcAft>
        <a:defRPr sz="3824">
          <a:solidFill>
            <a:schemeClr val="tx2"/>
          </a:solidFill>
          <a:latin typeface="Arial" charset="0"/>
          <a:cs typeface="Arial" charset="0"/>
        </a:defRPr>
      </a:lvl7pPr>
      <a:lvl8pPr marL="1198677" algn="ctr" rtl="0" fontAlgn="base">
        <a:spcBef>
          <a:spcPct val="0"/>
        </a:spcBef>
        <a:spcAft>
          <a:spcPct val="0"/>
        </a:spcAft>
        <a:defRPr sz="3824">
          <a:solidFill>
            <a:schemeClr val="tx2"/>
          </a:solidFill>
          <a:latin typeface="Arial" charset="0"/>
          <a:cs typeface="Arial" charset="0"/>
        </a:defRPr>
      </a:lvl8pPr>
      <a:lvl9pPr marL="1598236" algn="ctr" rtl="0" fontAlgn="base">
        <a:spcBef>
          <a:spcPct val="0"/>
        </a:spcBef>
        <a:spcAft>
          <a:spcPct val="0"/>
        </a:spcAft>
        <a:defRPr sz="3824">
          <a:solidFill>
            <a:schemeClr val="tx2"/>
          </a:solidFill>
          <a:latin typeface="Arial" charset="0"/>
          <a:cs typeface="Arial" charset="0"/>
        </a:defRPr>
      </a:lvl9pPr>
    </p:titleStyle>
    <p:bodyStyle>
      <a:lvl1pPr marL="298818" indent="-298818" algn="l" rtl="0" eaLnBrk="0" fontAlgn="base" hangingPunct="0">
        <a:spcBef>
          <a:spcPct val="20000"/>
        </a:spcBef>
        <a:spcAft>
          <a:spcPct val="0"/>
        </a:spcAft>
        <a:buChar char="•"/>
        <a:defRPr sz="2824">
          <a:solidFill>
            <a:schemeClr val="tx1"/>
          </a:solidFill>
          <a:latin typeface="+mn-lt"/>
          <a:ea typeface="+mn-ea"/>
          <a:cs typeface="+mn-cs"/>
        </a:defRPr>
      </a:lvl1pPr>
      <a:lvl2pPr marL="648996" indent="-249327" algn="l" rtl="0" eaLnBrk="0" fontAlgn="base" hangingPunct="0">
        <a:spcBef>
          <a:spcPct val="20000"/>
        </a:spcBef>
        <a:spcAft>
          <a:spcPct val="0"/>
        </a:spcAft>
        <a:buChar char="–"/>
        <a:defRPr sz="2471">
          <a:solidFill>
            <a:schemeClr val="tx1"/>
          </a:solidFill>
          <a:latin typeface="+mn-lt"/>
          <a:cs typeface="+mn-cs"/>
        </a:defRPr>
      </a:lvl2pPr>
      <a:lvl3pPr marL="998240" indent="-198902" algn="l" rtl="0" eaLnBrk="0" fontAlgn="base" hangingPunct="0">
        <a:spcBef>
          <a:spcPct val="20000"/>
        </a:spcBef>
        <a:spcAft>
          <a:spcPct val="0"/>
        </a:spcAft>
        <a:buChar char="•"/>
        <a:defRPr sz="2117">
          <a:solidFill>
            <a:schemeClr val="tx1"/>
          </a:solidFill>
          <a:latin typeface="+mn-lt"/>
          <a:cs typeface="+mn-cs"/>
        </a:defRPr>
      </a:lvl3pPr>
      <a:lvl4pPr marL="1397910" indent="-198902" algn="l" rtl="0" eaLnBrk="0" fontAlgn="base" hangingPunct="0">
        <a:spcBef>
          <a:spcPct val="20000"/>
        </a:spcBef>
        <a:spcAft>
          <a:spcPct val="0"/>
        </a:spcAft>
        <a:buChar char="–"/>
        <a:defRPr sz="1765">
          <a:solidFill>
            <a:schemeClr val="tx1"/>
          </a:solidFill>
          <a:latin typeface="+mn-lt"/>
          <a:cs typeface="+mn-cs"/>
        </a:defRPr>
      </a:lvl4pPr>
      <a:lvl5pPr marL="1797579" indent="-198902" algn="l" rtl="0" eaLnBrk="0" fontAlgn="base" hangingPunct="0">
        <a:spcBef>
          <a:spcPct val="20000"/>
        </a:spcBef>
        <a:spcAft>
          <a:spcPct val="0"/>
        </a:spcAft>
        <a:buChar char="»"/>
        <a:defRPr sz="1765">
          <a:solidFill>
            <a:schemeClr val="tx1"/>
          </a:solidFill>
          <a:latin typeface="+mn-lt"/>
          <a:cs typeface="+mn-cs"/>
        </a:defRPr>
      </a:lvl5pPr>
      <a:lvl6pPr marL="2197574" indent="-199780" algn="l" rtl="0" fontAlgn="base">
        <a:spcBef>
          <a:spcPct val="20000"/>
        </a:spcBef>
        <a:spcAft>
          <a:spcPct val="0"/>
        </a:spcAft>
        <a:buChar char="»"/>
        <a:defRPr sz="1765">
          <a:solidFill>
            <a:schemeClr val="tx1"/>
          </a:solidFill>
          <a:latin typeface="+mn-lt"/>
          <a:cs typeface="+mn-cs"/>
        </a:defRPr>
      </a:lvl6pPr>
      <a:lvl7pPr marL="2597133" indent="-199780" algn="l" rtl="0" fontAlgn="base">
        <a:spcBef>
          <a:spcPct val="20000"/>
        </a:spcBef>
        <a:spcAft>
          <a:spcPct val="0"/>
        </a:spcAft>
        <a:buChar char="»"/>
        <a:defRPr sz="1765">
          <a:solidFill>
            <a:schemeClr val="tx1"/>
          </a:solidFill>
          <a:latin typeface="+mn-lt"/>
          <a:cs typeface="+mn-cs"/>
        </a:defRPr>
      </a:lvl7pPr>
      <a:lvl8pPr marL="2996692" indent="-199780" algn="l" rtl="0" fontAlgn="base">
        <a:spcBef>
          <a:spcPct val="20000"/>
        </a:spcBef>
        <a:spcAft>
          <a:spcPct val="0"/>
        </a:spcAft>
        <a:buChar char="»"/>
        <a:defRPr sz="1765">
          <a:solidFill>
            <a:schemeClr val="tx1"/>
          </a:solidFill>
          <a:latin typeface="+mn-lt"/>
          <a:cs typeface="+mn-cs"/>
        </a:defRPr>
      </a:lvl8pPr>
      <a:lvl9pPr marL="3396251" indent="-199780" algn="l" rtl="0" fontAlgn="base">
        <a:spcBef>
          <a:spcPct val="20000"/>
        </a:spcBef>
        <a:spcAft>
          <a:spcPct val="0"/>
        </a:spcAft>
        <a:buChar char="»"/>
        <a:defRPr sz="1765">
          <a:solidFill>
            <a:schemeClr val="tx1"/>
          </a:solidFill>
          <a:latin typeface="+mn-lt"/>
          <a:cs typeface="+mn-cs"/>
        </a:defRPr>
      </a:lvl9pPr>
    </p:bodyStyle>
    <p:otherStyle>
      <a:defPPr>
        <a:defRPr lang="en-US"/>
      </a:defPPr>
      <a:lvl1pPr marL="0" algn="l" defTabSz="799118" rtl="0" eaLnBrk="1" latinLnBrk="0" hangingPunct="1">
        <a:defRPr sz="1589" kern="1200">
          <a:solidFill>
            <a:schemeClr val="tx1"/>
          </a:solidFill>
          <a:latin typeface="+mn-lt"/>
          <a:ea typeface="+mn-ea"/>
          <a:cs typeface="+mn-cs"/>
        </a:defRPr>
      </a:lvl1pPr>
      <a:lvl2pPr marL="399559" algn="l" defTabSz="799118" rtl="0" eaLnBrk="1" latinLnBrk="0" hangingPunct="1">
        <a:defRPr sz="1589" kern="1200">
          <a:solidFill>
            <a:schemeClr val="tx1"/>
          </a:solidFill>
          <a:latin typeface="+mn-lt"/>
          <a:ea typeface="+mn-ea"/>
          <a:cs typeface="+mn-cs"/>
        </a:defRPr>
      </a:lvl2pPr>
      <a:lvl3pPr marL="799118" algn="l" defTabSz="799118" rtl="0" eaLnBrk="1" latinLnBrk="0" hangingPunct="1">
        <a:defRPr sz="1589" kern="1200">
          <a:solidFill>
            <a:schemeClr val="tx1"/>
          </a:solidFill>
          <a:latin typeface="+mn-lt"/>
          <a:ea typeface="+mn-ea"/>
          <a:cs typeface="+mn-cs"/>
        </a:defRPr>
      </a:lvl3pPr>
      <a:lvl4pPr marL="1198677" algn="l" defTabSz="799118" rtl="0" eaLnBrk="1" latinLnBrk="0" hangingPunct="1">
        <a:defRPr sz="1589" kern="1200">
          <a:solidFill>
            <a:schemeClr val="tx1"/>
          </a:solidFill>
          <a:latin typeface="+mn-lt"/>
          <a:ea typeface="+mn-ea"/>
          <a:cs typeface="+mn-cs"/>
        </a:defRPr>
      </a:lvl4pPr>
      <a:lvl5pPr marL="1598236" algn="l" defTabSz="799118" rtl="0" eaLnBrk="1" latinLnBrk="0" hangingPunct="1">
        <a:defRPr sz="1589" kern="1200">
          <a:solidFill>
            <a:schemeClr val="tx1"/>
          </a:solidFill>
          <a:latin typeface="+mn-lt"/>
          <a:ea typeface="+mn-ea"/>
          <a:cs typeface="+mn-cs"/>
        </a:defRPr>
      </a:lvl5pPr>
      <a:lvl6pPr marL="1997795" algn="l" defTabSz="799118" rtl="0" eaLnBrk="1" latinLnBrk="0" hangingPunct="1">
        <a:defRPr sz="1589" kern="1200">
          <a:solidFill>
            <a:schemeClr val="tx1"/>
          </a:solidFill>
          <a:latin typeface="+mn-lt"/>
          <a:ea typeface="+mn-ea"/>
          <a:cs typeface="+mn-cs"/>
        </a:defRPr>
      </a:lvl6pPr>
      <a:lvl7pPr marL="2397353" algn="l" defTabSz="799118" rtl="0" eaLnBrk="1" latinLnBrk="0" hangingPunct="1">
        <a:defRPr sz="1589" kern="1200">
          <a:solidFill>
            <a:schemeClr val="tx1"/>
          </a:solidFill>
          <a:latin typeface="+mn-lt"/>
          <a:ea typeface="+mn-ea"/>
          <a:cs typeface="+mn-cs"/>
        </a:defRPr>
      </a:lvl7pPr>
      <a:lvl8pPr marL="2796912" algn="l" defTabSz="799118" rtl="0" eaLnBrk="1" latinLnBrk="0" hangingPunct="1">
        <a:defRPr sz="1589" kern="1200">
          <a:solidFill>
            <a:schemeClr val="tx1"/>
          </a:solidFill>
          <a:latin typeface="+mn-lt"/>
          <a:ea typeface="+mn-ea"/>
          <a:cs typeface="+mn-cs"/>
        </a:defRPr>
      </a:lvl8pPr>
      <a:lvl9pPr marL="3196471" algn="l" defTabSz="799118" rtl="0" eaLnBrk="1" latinLnBrk="0" hangingPunct="1">
        <a:defRPr sz="158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901875" y="1033400"/>
            <a:ext cx="5292300" cy="32673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1pPr>
            <a:lvl2pPr marL="914400" lvl="1"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2pPr>
            <a:lvl3pPr marL="1371600" lvl="2"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3pPr>
            <a:lvl4pPr marL="1828800" lvl="3"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4pPr>
            <a:lvl5pPr marL="2286000" lvl="4"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5pPr>
            <a:lvl6pPr marL="2743200" lvl="5"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6pPr>
            <a:lvl7pPr marL="3200400" lvl="6"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7pPr>
            <a:lvl8pPr marL="3657600" lvl="7"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8pPr>
            <a:lvl9pPr marL="4114800" lvl="8" indent="-355600">
              <a:spcBef>
                <a:spcPts val="1000"/>
              </a:spcBef>
              <a:spcAft>
                <a:spcPts val="1000"/>
              </a:spcAft>
              <a:buClr>
                <a:schemeClr val="dk1"/>
              </a:buClr>
              <a:buSzPts val="2000"/>
              <a:buFont typeface="Lato Light"/>
              <a:buChar char="◦"/>
              <a:defRPr sz="2000">
                <a:solidFill>
                  <a:schemeClr val="dk1"/>
                </a:solidFill>
                <a:latin typeface="Lato Light"/>
                <a:ea typeface="Lato Light"/>
                <a:cs typeface="Lato Light"/>
                <a:sym typeface="Lato Light"/>
              </a:defRPr>
            </a:lvl9pPr>
          </a:lstStyle>
          <a:p>
            <a:endParaRPr/>
          </a:p>
        </p:txBody>
      </p:sp>
      <p:sp>
        <p:nvSpPr>
          <p:cNvPr id="7" name="Google Shape;7;p1"/>
          <p:cNvSpPr txBox="1">
            <a:spLocks noGrp="1"/>
          </p:cNvSpPr>
          <p:nvPr>
            <p:ph type="title"/>
          </p:nvPr>
        </p:nvSpPr>
        <p:spPr>
          <a:xfrm>
            <a:off x="144075" y="559475"/>
            <a:ext cx="2142000" cy="26304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1pPr>
            <a:lvl2pPr lvl="1">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2pPr>
            <a:lvl3pPr lvl="2">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3pPr>
            <a:lvl4pPr lvl="3">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4pPr>
            <a:lvl5pPr lvl="4">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5pPr>
            <a:lvl6pPr lvl="5">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6pPr>
            <a:lvl7pPr lvl="6">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7pPr>
            <a:lvl8pPr lvl="7">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8pPr>
            <a:lvl9pPr lvl="8">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9pPr>
          </a:lstStyle>
          <a:p>
            <a:endParaRPr/>
          </a:p>
        </p:txBody>
      </p:sp>
      <p:sp>
        <p:nvSpPr>
          <p:cNvPr id="8" name="Google Shape;8;p1"/>
          <p:cNvSpPr txBox="1">
            <a:spLocks noGrp="1"/>
          </p:cNvSpPr>
          <p:nvPr>
            <p:ph type="sldNum" idx="12"/>
          </p:nvPr>
        </p:nvSpPr>
        <p:spPr>
          <a:xfrm>
            <a:off x="8117984" y="418063"/>
            <a:ext cx="548700" cy="393600"/>
          </a:xfrm>
          <a:prstGeom prst="rect">
            <a:avLst/>
          </a:prstGeom>
          <a:noFill/>
          <a:ln>
            <a:noFill/>
          </a:ln>
        </p:spPr>
        <p:txBody>
          <a:bodyPr spcFirstLastPara="1" wrap="square" lIns="91425" tIns="91425" rIns="91425" bIns="91425" anchor="ctr" anchorCtr="0">
            <a:noAutofit/>
          </a:bodyPr>
          <a:lstStyle>
            <a:lvl1pPr lvl="0" algn="r">
              <a:buNone/>
              <a:defRPr sz="1200">
                <a:solidFill>
                  <a:schemeClr val="dk2"/>
                </a:solidFill>
                <a:latin typeface="Lato Light"/>
                <a:ea typeface="Lato Light"/>
                <a:cs typeface="Lato Light"/>
                <a:sym typeface="Lato Light"/>
              </a:defRPr>
            </a:lvl1pPr>
            <a:lvl2pPr lvl="1" algn="r">
              <a:buNone/>
              <a:defRPr sz="1200">
                <a:solidFill>
                  <a:schemeClr val="dk2"/>
                </a:solidFill>
                <a:latin typeface="Lato Light"/>
                <a:ea typeface="Lato Light"/>
                <a:cs typeface="Lato Light"/>
                <a:sym typeface="Lato Light"/>
              </a:defRPr>
            </a:lvl2pPr>
            <a:lvl3pPr lvl="2" algn="r">
              <a:buNone/>
              <a:defRPr sz="1200">
                <a:solidFill>
                  <a:schemeClr val="dk2"/>
                </a:solidFill>
                <a:latin typeface="Lato Light"/>
                <a:ea typeface="Lato Light"/>
                <a:cs typeface="Lato Light"/>
                <a:sym typeface="Lato Light"/>
              </a:defRPr>
            </a:lvl3pPr>
            <a:lvl4pPr lvl="3" algn="r">
              <a:buNone/>
              <a:defRPr sz="1200">
                <a:solidFill>
                  <a:schemeClr val="dk2"/>
                </a:solidFill>
                <a:latin typeface="Lato Light"/>
                <a:ea typeface="Lato Light"/>
                <a:cs typeface="Lato Light"/>
                <a:sym typeface="Lato Light"/>
              </a:defRPr>
            </a:lvl4pPr>
            <a:lvl5pPr lvl="4" algn="r">
              <a:buNone/>
              <a:defRPr sz="1200">
                <a:solidFill>
                  <a:schemeClr val="dk2"/>
                </a:solidFill>
                <a:latin typeface="Lato Light"/>
                <a:ea typeface="Lato Light"/>
                <a:cs typeface="Lato Light"/>
                <a:sym typeface="Lato Light"/>
              </a:defRPr>
            </a:lvl5pPr>
            <a:lvl6pPr lvl="5" algn="r">
              <a:buNone/>
              <a:defRPr sz="1200">
                <a:solidFill>
                  <a:schemeClr val="dk2"/>
                </a:solidFill>
                <a:latin typeface="Lato Light"/>
                <a:ea typeface="Lato Light"/>
                <a:cs typeface="Lato Light"/>
                <a:sym typeface="Lato Light"/>
              </a:defRPr>
            </a:lvl6pPr>
            <a:lvl7pPr lvl="6" algn="r">
              <a:buNone/>
              <a:defRPr sz="1200">
                <a:solidFill>
                  <a:schemeClr val="dk2"/>
                </a:solidFill>
                <a:latin typeface="Lato Light"/>
                <a:ea typeface="Lato Light"/>
                <a:cs typeface="Lato Light"/>
                <a:sym typeface="Lato Light"/>
              </a:defRPr>
            </a:lvl7pPr>
            <a:lvl8pPr lvl="7" algn="r">
              <a:buNone/>
              <a:defRPr sz="1200">
                <a:solidFill>
                  <a:schemeClr val="dk2"/>
                </a:solidFill>
                <a:latin typeface="Lato Light"/>
                <a:ea typeface="Lato Light"/>
                <a:cs typeface="Lato Light"/>
                <a:sym typeface="Lato Light"/>
              </a:defRPr>
            </a:lvl8pPr>
            <a:lvl9pPr lvl="8" algn="r">
              <a:buNone/>
              <a:defRPr sz="1200">
                <a:solidFill>
                  <a:schemeClr val="dk2"/>
                </a:solidFill>
                <a:latin typeface="Lato Light"/>
                <a:ea typeface="Lato Light"/>
                <a:cs typeface="Lato Light"/>
                <a:sym typeface="Lato Light"/>
              </a:defRPr>
            </a:lvl9pPr>
          </a:lstStyle>
          <a:p>
            <a:fld id="{00000000-1234-1234-1234-123412341234}" type="slidenum">
              <a:rPr lang="en">
                <a:solidFill>
                  <a:srgbClr val="A6BCC9"/>
                </a:solidFill>
              </a:rPr>
              <a:pPr/>
              <a:t>‹#›</a:t>
            </a:fld>
            <a:endParaRPr>
              <a:solidFill>
                <a:srgbClr val="A6BCC9"/>
              </a:solidFill>
            </a:endParaRPr>
          </a:p>
        </p:txBody>
      </p:sp>
    </p:spTree>
    <p:extLst>
      <p:ext uri="{BB962C8B-B14F-4D97-AF65-F5344CB8AC3E}">
        <p14:creationId xmlns:p14="http://schemas.microsoft.com/office/powerpoint/2010/main" val="2273943097"/>
      </p:ext>
    </p:extLst>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file:///C:\Program%20Files\Inknoe%20ClassPoint\Images\word_count_without%20result_default.pn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file:///C:\Program%20Files\Inknoe%20ClassPoint\Images\word_count_without%20result_default.png" TargetMode="Externa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file:///C:\Program%20Files\Inknoe%20ClassPoint\Images\image_upload_without%20result_default.pn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file:///C:\Program%20Files\Inknoe%20ClassPoint\Images\short_answer_without%20result_default.png"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file:///C:\Program%20Files\Inknoe%20ClassPoint\Images\short_answer_without%20result_default.png" TargetMode="Externa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file:///C:\Program%20Files\Inknoe%20ClassPoint\Images\short_answer_without%20result_default.png" TargetMode="Externa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file:///C:\Program%20Files\Inknoe%20ClassPoint\Images\multiple_choice_without%20result_default.p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file:///C:\Program%20Files\Inknoe%20ClassPoint\Images\multiple_choice_without%20result_default.pn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file:///C:\Program%20Files\Inknoe%20ClassPoint\Images\multiple_choice_without%20result_default.pn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file:///C:\Program%20Files\Inknoe%20ClassPoint\Images\multiple_choice_without%20result_default.png" TargetMode="Externa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66C8B58E-D143-194D-8C45-ED7032C0DE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51434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2956095-B41E-7E4A-B88B-3A50559A3B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pic>
        <p:nvPicPr>
          <p:cNvPr id="6" name="Picture 5" descr="Application&#10;&#10;Description automatically generated with medium confidence">
            <a:extLst>
              <a:ext uri="{FF2B5EF4-FFF2-40B4-BE49-F238E27FC236}">
                <a16:creationId xmlns:a16="http://schemas.microsoft.com/office/drawing/2014/main" id="{C60A475E-2F2C-5E4F-9130-99E48C289D6E}"/>
              </a:ext>
            </a:extLst>
          </p:cNvPr>
          <p:cNvPicPr>
            <a:picLocks noChangeAspect="1"/>
          </p:cNvPicPr>
          <p:nvPr/>
        </p:nvPicPr>
        <p:blipFill>
          <a:blip r:embed="rId3"/>
          <a:stretch>
            <a:fillRect/>
          </a:stretch>
        </p:blipFill>
        <p:spPr>
          <a:xfrm>
            <a:off x="4253735" y="543575"/>
            <a:ext cx="636531" cy="869495"/>
          </a:xfrm>
          <a:prstGeom prst="rect">
            <a:avLst/>
          </a:prstGeom>
        </p:spPr>
      </p:pic>
      <p:sp>
        <p:nvSpPr>
          <p:cNvPr id="7" name="TextBox 6">
            <a:extLst>
              <a:ext uri="{FF2B5EF4-FFF2-40B4-BE49-F238E27FC236}">
                <a16:creationId xmlns:a16="http://schemas.microsoft.com/office/drawing/2014/main" id="{46A9B784-3AFD-514B-93D8-FC3AF4947775}"/>
              </a:ext>
            </a:extLst>
          </p:cNvPr>
          <p:cNvSpPr txBox="1"/>
          <p:nvPr/>
        </p:nvSpPr>
        <p:spPr>
          <a:xfrm>
            <a:off x="2652494" y="68864"/>
            <a:ext cx="4806124" cy="507831"/>
          </a:xfrm>
          <a:prstGeom prst="rect">
            <a:avLst/>
          </a:prstGeom>
          <a:noFill/>
        </p:spPr>
        <p:txBody>
          <a:bodyPr wrap="none" rtlCol="0">
            <a:spAutoFit/>
          </a:bodyPr>
          <a:lstStyle/>
          <a:p>
            <a:r>
              <a:rPr lang="x-none" sz="2700" b="1" dirty="0">
                <a:solidFill>
                  <a:schemeClr val="accent1">
                    <a:lumMod val="50000"/>
                  </a:schemeClr>
                </a:solidFill>
              </a:rPr>
              <a:t>TRƯỜNG THCS LONG BIÊN</a:t>
            </a:r>
          </a:p>
        </p:txBody>
      </p:sp>
      <p:sp>
        <p:nvSpPr>
          <p:cNvPr id="8" name="TextBox 7">
            <a:extLst>
              <a:ext uri="{FF2B5EF4-FFF2-40B4-BE49-F238E27FC236}">
                <a16:creationId xmlns:a16="http://schemas.microsoft.com/office/drawing/2014/main" id="{5BA36550-F5CE-4D44-9F55-9ADA72DF0D69}"/>
              </a:ext>
            </a:extLst>
          </p:cNvPr>
          <p:cNvSpPr txBox="1"/>
          <p:nvPr/>
        </p:nvSpPr>
        <p:spPr>
          <a:xfrm>
            <a:off x="2684304" y="1413070"/>
            <a:ext cx="3775393" cy="2585323"/>
          </a:xfrm>
          <a:prstGeom prst="rect">
            <a:avLst/>
          </a:prstGeom>
          <a:noFill/>
        </p:spPr>
        <p:txBody>
          <a:bodyPr wrap="none" rtlCol="0">
            <a:spAutoFit/>
          </a:bodyPr>
          <a:lstStyle/>
          <a:p>
            <a:pPr algn="ctr"/>
            <a:r>
              <a:rPr lang="x-none" sz="4500" b="1" dirty="0">
                <a:solidFill>
                  <a:schemeClr val="accent1">
                    <a:lumMod val="75000"/>
                  </a:schemeClr>
                </a:solidFill>
              </a:rPr>
              <a:t>BÀI </a:t>
            </a:r>
            <a:r>
              <a:rPr lang="x-none" sz="4500" b="1">
                <a:solidFill>
                  <a:schemeClr val="accent1">
                    <a:lumMod val="75000"/>
                  </a:schemeClr>
                </a:solidFill>
              </a:rPr>
              <a:t>GIẢNG </a:t>
            </a:r>
            <a:endParaRPr lang="x-none" sz="4500" b="1" dirty="0">
              <a:solidFill>
                <a:schemeClr val="accent1">
                  <a:lumMod val="75000"/>
                </a:schemeClr>
              </a:solidFill>
            </a:endParaRPr>
          </a:p>
          <a:p>
            <a:pPr algn="ctr"/>
            <a:r>
              <a:rPr lang="x-none" sz="4500" b="1" dirty="0">
                <a:solidFill>
                  <a:srgbClr val="C00000"/>
                </a:solidFill>
              </a:rPr>
              <a:t>MÔN </a:t>
            </a:r>
            <a:r>
              <a:rPr lang="en-US" sz="4500" b="1" dirty="0">
                <a:solidFill>
                  <a:srgbClr val="C00000"/>
                </a:solidFill>
              </a:rPr>
              <a:t>KHTN 6</a:t>
            </a:r>
          </a:p>
          <a:p>
            <a:pPr algn="ctr"/>
            <a:endParaRPr lang="en-US" sz="4500" b="1" dirty="0">
              <a:solidFill>
                <a:srgbClr val="C00000"/>
              </a:solidFill>
            </a:endParaRPr>
          </a:p>
          <a:p>
            <a:pPr algn="ctr"/>
            <a:r>
              <a:rPr lang="en-US" sz="2700" b="1" dirty="0">
                <a:solidFill>
                  <a:srgbClr val="00B0F0"/>
                </a:solidFill>
              </a:rPr>
              <a:t>GV: </a:t>
            </a:r>
            <a:r>
              <a:rPr lang="en-US" sz="2700" b="1" dirty="0" err="1">
                <a:solidFill>
                  <a:srgbClr val="00B0F0"/>
                </a:solidFill>
              </a:rPr>
              <a:t>Nguyễn</a:t>
            </a:r>
            <a:r>
              <a:rPr lang="en-US" sz="2700" b="1" dirty="0">
                <a:solidFill>
                  <a:srgbClr val="00B0F0"/>
                </a:solidFill>
              </a:rPr>
              <a:t> </a:t>
            </a:r>
            <a:r>
              <a:rPr lang="en-US" sz="2700" b="1" dirty="0" err="1">
                <a:solidFill>
                  <a:srgbClr val="00B0F0"/>
                </a:solidFill>
              </a:rPr>
              <a:t>Thị</a:t>
            </a:r>
            <a:r>
              <a:rPr lang="en-US" sz="2700" b="1" dirty="0">
                <a:solidFill>
                  <a:srgbClr val="00B0F0"/>
                </a:solidFill>
              </a:rPr>
              <a:t> Loan</a:t>
            </a:r>
          </a:p>
        </p:txBody>
      </p:sp>
    </p:spTree>
    <p:extLst>
      <p:ext uri="{BB962C8B-B14F-4D97-AF65-F5344CB8AC3E}">
        <p14:creationId xmlns:p14="http://schemas.microsoft.com/office/powerpoint/2010/main" val="21702879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 smtClean="0"/>
              <a:pPr/>
              <a:t>10</a:t>
            </a:fld>
            <a:endParaRPr lang="en"/>
          </a:p>
        </p:txBody>
      </p:sp>
      <p:sp>
        <p:nvSpPr>
          <p:cNvPr id="5" name="Rectangle 4"/>
          <p:cNvSpPr/>
          <p:nvPr/>
        </p:nvSpPr>
        <p:spPr>
          <a:xfrm>
            <a:off x="3226231" y="1087006"/>
            <a:ext cx="4795550" cy="2923877"/>
          </a:xfrm>
          <a:prstGeom prst="rect">
            <a:avLst/>
          </a:prstGeom>
        </p:spPr>
        <p:txBody>
          <a:bodyPr wrap="square">
            <a:spAutoFit/>
          </a:bodyPr>
          <a:lstStyle/>
          <a:p>
            <a:pPr indent="360045" algn="just">
              <a:lnSpc>
                <a:spcPct val="115000"/>
              </a:lnSpc>
            </a:pPr>
            <a:r>
              <a:rPr lang="en-US" sz="3200" dirty="0" err="1">
                <a:solidFill>
                  <a:srgbClr val="00518E"/>
                </a:solidFill>
                <a:latin typeface="Times New Roman" panose="02020603050405020304" pitchFamily="18" charset="0"/>
                <a:ea typeface="Calibri" panose="020F0502020204030204" pitchFamily="34" charset="0"/>
                <a:cs typeface="Times New Roman" panose="02020603050405020304" pitchFamily="18" charset="0"/>
              </a:rPr>
              <a:t>Ví</a:t>
            </a:r>
            <a:r>
              <a:rPr lang="en-US"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518E"/>
                </a:solidFill>
                <a:latin typeface="Times New Roman" panose="02020603050405020304" pitchFamily="18" charset="0"/>
                <a:ea typeface="Calibri" panose="020F0502020204030204" pitchFamily="34" charset="0"/>
                <a:cs typeface="Times New Roman" panose="02020603050405020304" pitchFamily="18" charset="0"/>
              </a:rPr>
              <a:t>dụ</a:t>
            </a:r>
            <a:r>
              <a:rPr lang="en-US"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 </a:t>
            </a:r>
            <a:r>
              <a:rPr lang="vi-VN"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Đổi đơn vị </a:t>
            </a:r>
            <a:endParaRPr lang="en-US"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 </a:t>
            </a:r>
            <a:r>
              <a:rPr lang="vi-VN"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1,25m = </a:t>
            </a:r>
            <a:r>
              <a:rPr lang="en-US"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vi-VN"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en-US"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m</a:t>
            </a:r>
            <a:r>
              <a:rPr lang="vi-VN"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m                                     </a:t>
            </a:r>
            <a:endParaRPr lang="en-US"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b.</a:t>
            </a:r>
            <a:r>
              <a:rPr lang="vi-VN"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 0,1dm = </a:t>
            </a:r>
            <a:r>
              <a:rPr lang="en-US"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vi-VN"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en-US"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vi-VN"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...mm</a:t>
            </a:r>
            <a:endParaRPr lang="en-US"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c</a:t>
            </a:r>
            <a:r>
              <a:rPr lang="vi-VN"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vi-VN"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....mm = 0,1m                                     </a:t>
            </a:r>
            <a:endParaRPr lang="en-US"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vi-VN"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d. …</a:t>
            </a:r>
            <a:r>
              <a:rPr lang="en-US"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vi-VN"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...cm = 0,5m</a:t>
            </a:r>
            <a:endParaRPr lang="en-US"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2773081"/>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5" name="Rectangle 4"/>
          <p:cNvSpPr/>
          <p:nvPr/>
        </p:nvSpPr>
        <p:spPr>
          <a:xfrm>
            <a:off x="3226231" y="1087006"/>
            <a:ext cx="4795550" cy="2923877"/>
          </a:xfrm>
          <a:prstGeom prst="rect">
            <a:avLst/>
          </a:prstGeom>
        </p:spPr>
        <p:txBody>
          <a:bodyPr wrap="square">
            <a:spAutoFit/>
          </a:bodyPr>
          <a:lstStyle/>
          <a:p>
            <a:pPr indent="360045" algn="just">
              <a:lnSpc>
                <a:spcPct val="115000"/>
              </a:lnSpc>
            </a:pPr>
            <a:r>
              <a:rPr lang="en-US" sz="3200" dirty="0" err="1">
                <a:solidFill>
                  <a:srgbClr val="00518E"/>
                </a:solidFill>
                <a:latin typeface="Times New Roman" panose="02020603050405020304" pitchFamily="18" charset="0"/>
                <a:ea typeface="Calibri" panose="020F0502020204030204" pitchFamily="34" charset="0"/>
                <a:cs typeface="Times New Roman" panose="02020603050405020304" pitchFamily="18" charset="0"/>
              </a:rPr>
              <a:t>Ví</a:t>
            </a:r>
            <a:r>
              <a:rPr lang="en-US"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518E"/>
                </a:solidFill>
                <a:latin typeface="Times New Roman" panose="02020603050405020304" pitchFamily="18" charset="0"/>
                <a:ea typeface="Calibri" panose="020F0502020204030204" pitchFamily="34" charset="0"/>
                <a:cs typeface="Times New Roman" panose="02020603050405020304" pitchFamily="18" charset="0"/>
              </a:rPr>
              <a:t>dụ</a:t>
            </a:r>
            <a:r>
              <a:rPr lang="en-US"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 </a:t>
            </a:r>
            <a:r>
              <a:rPr lang="vi-VN"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Đổi đơn vị </a:t>
            </a:r>
            <a:endParaRPr lang="en-US"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 </a:t>
            </a:r>
            <a:r>
              <a:rPr lang="vi-VN"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1,25m = </a:t>
            </a:r>
            <a:r>
              <a:rPr lang="en-US"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vi-VN"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en-US"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m</a:t>
            </a:r>
            <a:r>
              <a:rPr lang="vi-VN"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m                                     </a:t>
            </a:r>
            <a:endParaRPr lang="en-US"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b.</a:t>
            </a:r>
            <a:r>
              <a:rPr lang="vi-VN"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 0,1dm = </a:t>
            </a:r>
            <a:r>
              <a:rPr lang="en-US"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vi-VN"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en-US"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vi-VN"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...mm</a:t>
            </a:r>
            <a:endParaRPr lang="en-US"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c</a:t>
            </a:r>
            <a:r>
              <a:rPr lang="vi-VN"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vi-VN"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....mm = 0,1m                                     </a:t>
            </a:r>
            <a:endParaRPr lang="en-US"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vi-VN"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d. …</a:t>
            </a:r>
            <a:r>
              <a:rPr lang="en-US"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a:t>
            </a:r>
            <a:r>
              <a:rPr lang="vi-VN"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rPr>
              <a:t>...cm = 0,5m</a:t>
            </a:r>
            <a:endParaRPr lang="en-US" sz="3200" dirty="0">
              <a:solidFill>
                <a:srgbClr val="00518E"/>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5430982" y="1565563"/>
            <a:ext cx="1011382" cy="584775"/>
          </a:xfrm>
          <a:prstGeom prst="rect">
            <a:avLst/>
          </a:prstGeom>
          <a:noFill/>
        </p:spPr>
        <p:txBody>
          <a:bodyPr wrap="square" rtlCol="0">
            <a:spAutoFit/>
          </a:bodyPr>
          <a:lstStyle/>
          <a:p>
            <a:r>
              <a:rPr lang="en-US" sz="3200" dirty="0">
                <a:solidFill>
                  <a:srgbClr val="C00000"/>
                </a:solidFill>
                <a:latin typeface="Times New Roman" panose="02020603050405020304" pitchFamily="18" charset="0"/>
                <a:cs typeface="Times New Roman" panose="02020603050405020304" pitchFamily="18" charset="0"/>
              </a:rPr>
              <a:t>1250</a:t>
            </a:r>
          </a:p>
        </p:txBody>
      </p:sp>
      <p:sp>
        <p:nvSpPr>
          <p:cNvPr id="7" name="TextBox 6"/>
          <p:cNvSpPr txBox="1"/>
          <p:nvPr/>
        </p:nvSpPr>
        <p:spPr>
          <a:xfrm>
            <a:off x="5403273" y="2150338"/>
            <a:ext cx="1011382" cy="584775"/>
          </a:xfrm>
          <a:prstGeom prst="rect">
            <a:avLst/>
          </a:prstGeom>
          <a:noFill/>
        </p:spPr>
        <p:txBody>
          <a:bodyPr wrap="square" rtlCol="0">
            <a:spAutoFit/>
          </a:bodyPr>
          <a:lstStyle/>
          <a:p>
            <a:r>
              <a:rPr lang="en-US" sz="3200" dirty="0">
                <a:solidFill>
                  <a:srgbClr val="C00000"/>
                </a:solidFill>
                <a:latin typeface="Times New Roman" panose="02020603050405020304" pitchFamily="18" charset="0"/>
                <a:cs typeface="Times New Roman" panose="02020603050405020304" pitchFamily="18" charset="0"/>
              </a:rPr>
              <a:t>10</a:t>
            </a:r>
          </a:p>
        </p:txBody>
      </p:sp>
      <p:sp>
        <p:nvSpPr>
          <p:cNvPr id="8" name="TextBox 7"/>
          <p:cNvSpPr txBox="1"/>
          <p:nvPr/>
        </p:nvSpPr>
        <p:spPr>
          <a:xfrm>
            <a:off x="4114801" y="2735113"/>
            <a:ext cx="1011382" cy="584775"/>
          </a:xfrm>
          <a:prstGeom prst="rect">
            <a:avLst/>
          </a:prstGeom>
          <a:noFill/>
        </p:spPr>
        <p:txBody>
          <a:bodyPr wrap="square" rtlCol="0">
            <a:spAutoFit/>
          </a:bodyPr>
          <a:lstStyle/>
          <a:p>
            <a:r>
              <a:rPr lang="en-US" sz="3200" dirty="0">
                <a:solidFill>
                  <a:srgbClr val="C00000"/>
                </a:solidFill>
                <a:latin typeface="Times New Roman" panose="02020603050405020304" pitchFamily="18" charset="0"/>
                <a:cs typeface="Times New Roman" panose="02020603050405020304" pitchFamily="18" charset="0"/>
              </a:rPr>
              <a:t>100</a:t>
            </a:r>
          </a:p>
        </p:txBody>
      </p:sp>
      <p:sp>
        <p:nvSpPr>
          <p:cNvPr id="9" name="TextBox 8"/>
          <p:cNvSpPr txBox="1"/>
          <p:nvPr/>
        </p:nvSpPr>
        <p:spPr>
          <a:xfrm>
            <a:off x="4253346" y="3319888"/>
            <a:ext cx="1011382" cy="584775"/>
          </a:xfrm>
          <a:prstGeom prst="rect">
            <a:avLst/>
          </a:prstGeom>
          <a:noFill/>
        </p:spPr>
        <p:txBody>
          <a:bodyPr wrap="square" rtlCol="0">
            <a:spAutoFit/>
          </a:bodyPr>
          <a:lstStyle/>
          <a:p>
            <a:r>
              <a:rPr lang="en-US" sz="3200" dirty="0">
                <a:solidFill>
                  <a:srgbClr val="C00000"/>
                </a:solidFill>
                <a:latin typeface="Times New Roman" panose="02020603050405020304" pitchFamily="18" charset="0"/>
                <a:cs typeface="Times New Roman" panose="02020603050405020304" pitchFamily="18" charset="0"/>
              </a:rPr>
              <a:t>50</a:t>
            </a:r>
          </a:p>
        </p:txBody>
      </p:sp>
    </p:spTree>
    <p:extLst>
      <p:ext uri="{BB962C8B-B14F-4D97-AF65-F5344CB8AC3E}">
        <p14:creationId xmlns:p14="http://schemas.microsoft.com/office/powerpoint/2010/main" val="452647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8861434-63F7-4EF5-85A1-10A2DADC6C5C}"/>
              </a:ext>
            </a:extLst>
          </p:cNvPr>
          <p:cNvGrpSpPr>
            <a:grpSpLocks/>
          </p:cNvGrpSpPr>
          <p:nvPr/>
        </p:nvGrpSpPr>
        <p:grpSpPr bwMode="auto">
          <a:xfrm>
            <a:off x="599358" y="0"/>
            <a:ext cx="8129005" cy="4571024"/>
            <a:chOff x="3581668" y="2329959"/>
            <a:chExt cx="12978862" cy="5459656"/>
          </a:xfrm>
        </p:grpSpPr>
        <p:sp>
          <p:nvSpPr>
            <p:cNvPr id="3" name="Title 1">
              <a:extLst>
                <a:ext uri="{FF2B5EF4-FFF2-40B4-BE49-F238E27FC236}">
                  <a16:creationId xmlns:a16="http://schemas.microsoft.com/office/drawing/2014/main" id="{F2629478-4B83-499B-92ED-D52549E5932F}"/>
                </a:ext>
              </a:extLst>
            </p:cNvPr>
            <p:cNvSpPr txBox="1">
              <a:spLocks noChangeArrowheads="1"/>
            </p:cNvSpPr>
            <p:nvPr/>
          </p:nvSpPr>
          <p:spPr bwMode="auto">
            <a:xfrm>
              <a:off x="3581668" y="3109973"/>
              <a:ext cx="12978862" cy="4679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lstStyle>
              <a:lvl1pPr algn="ctr" rtl="0" eaLnBrk="0" fontAlgn="base" hangingPunct="0">
                <a:spcBef>
                  <a:spcPct val="0"/>
                </a:spcBef>
                <a:spcAft>
                  <a:spcPct val="0"/>
                </a:spcAft>
                <a:defRPr sz="6500">
                  <a:solidFill>
                    <a:schemeClr val="tx2"/>
                  </a:solidFill>
                  <a:latin typeface="+mj-lt"/>
                  <a:ea typeface="+mj-ea"/>
                  <a:cs typeface="+mj-cs"/>
                </a:defRPr>
              </a:lvl1pPr>
              <a:lvl2pPr algn="ctr" rtl="0" eaLnBrk="0" fontAlgn="base" hangingPunct="0">
                <a:spcBef>
                  <a:spcPct val="0"/>
                </a:spcBef>
                <a:spcAft>
                  <a:spcPct val="0"/>
                </a:spcAft>
                <a:defRPr sz="6500">
                  <a:solidFill>
                    <a:schemeClr val="tx2"/>
                  </a:solidFill>
                  <a:latin typeface="Arial" charset="0"/>
                  <a:cs typeface="Arial" charset="0"/>
                </a:defRPr>
              </a:lvl2pPr>
              <a:lvl3pPr algn="ctr" rtl="0" eaLnBrk="0" fontAlgn="base" hangingPunct="0">
                <a:spcBef>
                  <a:spcPct val="0"/>
                </a:spcBef>
                <a:spcAft>
                  <a:spcPct val="0"/>
                </a:spcAft>
                <a:defRPr sz="6500">
                  <a:solidFill>
                    <a:schemeClr val="tx2"/>
                  </a:solidFill>
                  <a:latin typeface="Arial" charset="0"/>
                  <a:cs typeface="Arial" charset="0"/>
                </a:defRPr>
              </a:lvl3pPr>
              <a:lvl4pPr algn="ctr" rtl="0" eaLnBrk="0" fontAlgn="base" hangingPunct="0">
                <a:spcBef>
                  <a:spcPct val="0"/>
                </a:spcBef>
                <a:spcAft>
                  <a:spcPct val="0"/>
                </a:spcAft>
                <a:defRPr sz="6500">
                  <a:solidFill>
                    <a:schemeClr val="tx2"/>
                  </a:solidFill>
                  <a:latin typeface="Arial" charset="0"/>
                  <a:cs typeface="Arial" charset="0"/>
                </a:defRPr>
              </a:lvl4pPr>
              <a:lvl5pPr algn="ctr" rtl="0" eaLnBrk="0" fontAlgn="base" hangingPunct="0">
                <a:spcBef>
                  <a:spcPct val="0"/>
                </a:spcBef>
                <a:spcAft>
                  <a:spcPct val="0"/>
                </a:spcAft>
                <a:defRPr sz="6500">
                  <a:solidFill>
                    <a:schemeClr val="tx2"/>
                  </a:solidFill>
                  <a:latin typeface="Arial" charset="0"/>
                  <a:cs typeface="Arial" charset="0"/>
                </a:defRPr>
              </a:lvl5pPr>
              <a:lvl6pPr marL="679262" algn="ctr" rtl="0" fontAlgn="base">
                <a:spcBef>
                  <a:spcPct val="0"/>
                </a:spcBef>
                <a:spcAft>
                  <a:spcPct val="0"/>
                </a:spcAft>
                <a:defRPr sz="6500">
                  <a:solidFill>
                    <a:schemeClr val="tx2"/>
                  </a:solidFill>
                  <a:latin typeface="Arial" charset="0"/>
                  <a:cs typeface="Arial" charset="0"/>
                </a:defRPr>
              </a:lvl6pPr>
              <a:lvl7pPr marL="1358524" algn="ctr" rtl="0" fontAlgn="base">
                <a:spcBef>
                  <a:spcPct val="0"/>
                </a:spcBef>
                <a:spcAft>
                  <a:spcPct val="0"/>
                </a:spcAft>
                <a:defRPr sz="6500">
                  <a:solidFill>
                    <a:schemeClr val="tx2"/>
                  </a:solidFill>
                  <a:latin typeface="Arial" charset="0"/>
                  <a:cs typeface="Arial" charset="0"/>
                </a:defRPr>
              </a:lvl7pPr>
              <a:lvl8pPr marL="2037786" algn="ctr" rtl="0" fontAlgn="base">
                <a:spcBef>
                  <a:spcPct val="0"/>
                </a:spcBef>
                <a:spcAft>
                  <a:spcPct val="0"/>
                </a:spcAft>
                <a:defRPr sz="6500">
                  <a:solidFill>
                    <a:schemeClr val="tx2"/>
                  </a:solidFill>
                  <a:latin typeface="Arial" charset="0"/>
                  <a:cs typeface="Arial" charset="0"/>
                </a:defRPr>
              </a:lvl8pPr>
              <a:lvl9pPr marL="2717048" algn="ctr" rtl="0" fontAlgn="base">
                <a:spcBef>
                  <a:spcPct val="0"/>
                </a:spcBef>
                <a:spcAft>
                  <a:spcPct val="0"/>
                </a:spcAft>
                <a:defRPr sz="6500">
                  <a:solidFill>
                    <a:schemeClr val="tx2"/>
                  </a:solidFill>
                  <a:latin typeface="Arial" charset="0"/>
                  <a:cs typeface="Arial" charset="0"/>
                </a:defRPr>
              </a:lvl9pPr>
            </a:lstStyle>
            <a:p>
              <a:pPr algn="l">
                <a:defRPr/>
              </a:pPr>
              <a:r>
                <a:rPr lang="en-US" altLang="vi-VN" sz="2800" b="1" kern="0" dirty="0">
                  <a:solidFill>
                    <a:srgbClr val="FF0000"/>
                  </a:solidFill>
                  <a:latin typeface="Times New Roman" panose="02020603050405020304" pitchFamily="18" charset="0"/>
                  <a:cs typeface="Times New Roman" panose="02020603050405020304" pitchFamily="18" charset="0"/>
                </a:rPr>
                <a:t>               </a:t>
              </a:r>
              <a:r>
                <a:rPr lang="en-US" altLang="vi-VN" sz="2800" b="1" kern="0" dirty="0" err="1">
                  <a:solidFill>
                    <a:srgbClr val="FF0000"/>
                  </a:solidFill>
                  <a:latin typeface="Times New Roman" panose="02020603050405020304" pitchFamily="18" charset="0"/>
                  <a:cs typeface="Times New Roman" panose="02020603050405020304" pitchFamily="18" charset="0"/>
                </a:rPr>
                <a:t>Em</a:t>
              </a:r>
              <a:r>
                <a:rPr lang="en-US" altLang="vi-VN" sz="2800" b="1" kern="0" dirty="0">
                  <a:solidFill>
                    <a:srgbClr val="FF0000"/>
                  </a:solidFill>
                  <a:latin typeface="Times New Roman" panose="02020603050405020304" pitchFamily="18" charset="0"/>
                  <a:cs typeface="Times New Roman" panose="02020603050405020304" pitchFamily="18" charset="0"/>
                </a:rPr>
                <a:t> </a:t>
              </a:r>
              <a:r>
                <a:rPr lang="en-US" altLang="vi-VN" sz="2800" b="1" kern="0" dirty="0" err="1">
                  <a:solidFill>
                    <a:srgbClr val="FF0000"/>
                  </a:solidFill>
                  <a:latin typeface="Times New Roman" panose="02020603050405020304" pitchFamily="18" charset="0"/>
                  <a:cs typeface="Times New Roman" panose="02020603050405020304" pitchFamily="18" charset="0"/>
                </a:rPr>
                <a:t>có</a:t>
              </a:r>
              <a:r>
                <a:rPr lang="en-US" altLang="vi-VN" sz="2800" b="1" kern="0" dirty="0">
                  <a:solidFill>
                    <a:srgbClr val="FF0000"/>
                  </a:solidFill>
                  <a:latin typeface="Times New Roman" panose="02020603050405020304" pitchFamily="18" charset="0"/>
                  <a:cs typeface="Times New Roman" panose="02020603050405020304" pitchFamily="18" charset="0"/>
                </a:rPr>
                <a:t> </a:t>
              </a:r>
              <a:r>
                <a:rPr lang="en-US" altLang="vi-VN" sz="2800" b="1" kern="0" dirty="0" err="1">
                  <a:solidFill>
                    <a:srgbClr val="FF0000"/>
                  </a:solidFill>
                  <a:latin typeface="Times New Roman" panose="02020603050405020304" pitchFamily="18" charset="0"/>
                  <a:cs typeface="Times New Roman" panose="02020603050405020304" pitchFamily="18" charset="0"/>
                </a:rPr>
                <a:t>biết</a:t>
              </a:r>
              <a:r>
                <a:rPr lang="en-US" altLang="vi-VN" sz="2800" b="1" kern="0" dirty="0">
                  <a:solidFill>
                    <a:srgbClr val="FF0000"/>
                  </a:solidFill>
                  <a:latin typeface="Times New Roman" panose="02020603050405020304" pitchFamily="18" charset="0"/>
                  <a:cs typeface="Times New Roman" panose="02020603050405020304" pitchFamily="18" charset="0"/>
                </a:rPr>
                <a:t>: </a:t>
              </a:r>
            </a:p>
            <a:p>
              <a:pPr algn="l">
                <a:defRPr/>
              </a:pPr>
              <a:r>
                <a:rPr lang="en-US" altLang="vi-VN" sz="2800" b="1" i="1" kern="0" dirty="0" err="1">
                  <a:solidFill>
                    <a:srgbClr val="00518E"/>
                  </a:solidFill>
                  <a:latin typeface="Times New Roman" panose="02020603050405020304" pitchFamily="18" charset="0"/>
                  <a:cs typeface="Times New Roman" panose="02020603050405020304" pitchFamily="18" charset="0"/>
                </a:rPr>
                <a:t>Ngoài</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đơn</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vị</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đo</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độ</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dài</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là</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mét</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một</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số</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quốc</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gia</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còn</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dùng</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các</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đơn</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vị</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đo</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độ</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dài</a:t>
              </a:r>
              <a:r>
                <a:rPr lang="en-US" altLang="vi-VN" sz="2800" b="1" i="1" kern="0" dirty="0">
                  <a:solidFill>
                    <a:srgbClr val="00518E"/>
                  </a:solidFill>
                  <a:latin typeface="Times New Roman" panose="02020603050405020304" pitchFamily="18" charset="0"/>
                  <a:cs typeface="Times New Roman" panose="02020603050405020304" pitchFamily="18" charset="0"/>
                </a:rPr>
                <a:t> </a:t>
              </a:r>
              <a:r>
                <a:rPr lang="en-US" altLang="vi-VN" sz="2800" b="1" i="1" kern="0" dirty="0" err="1">
                  <a:solidFill>
                    <a:srgbClr val="00518E"/>
                  </a:solidFill>
                  <a:latin typeface="Times New Roman" panose="02020603050405020304" pitchFamily="18" charset="0"/>
                  <a:cs typeface="Times New Roman" panose="02020603050405020304" pitchFamily="18" charset="0"/>
                </a:rPr>
                <a:t>khác</a:t>
              </a:r>
              <a:r>
                <a:rPr lang="en-US" altLang="vi-VN" sz="2800" b="1" i="1" kern="0" dirty="0">
                  <a:solidFill>
                    <a:srgbClr val="00518E"/>
                  </a:solidFill>
                  <a:latin typeface="Times New Roman" panose="02020603050405020304" pitchFamily="18" charset="0"/>
                  <a:cs typeface="Times New Roman" panose="02020603050405020304" pitchFamily="18" charset="0"/>
                </a:rPr>
                <a:t>: </a:t>
              </a:r>
            </a:p>
            <a:p>
              <a:pPr algn="l">
                <a:defRPr/>
              </a:pPr>
              <a:r>
                <a:rPr lang="en-US" altLang="vi-VN" sz="2800" b="1" i="1" kern="0" dirty="0">
                  <a:solidFill>
                    <a:srgbClr val="00518E"/>
                  </a:solidFill>
                  <a:latin typeface="Times New Roman" panose="02020603050405020304" pitchFamily="18" charset="0"/>
                  <a:cs typeface="Times New Roman" panose="02020603050405020304" pitchFamily="18" charset="0"/>
                </a:rPr>
                <a:t>	+ 1 in (inch) = 2,54cm</a:t>
              </a:r>
            </a:p>
            <a:p>
              <a:pPr algn="l">
                <a:defRPr/>
              </a:pPr>
              <a:r>
                <a:rPr lang="en-US" altLang="vi-VN" sz="2800" b="1" i="1" kern="0" dirty="0">
                  <a:solidFill>
                    <a:srgbClr val="00518E"/>
                  </a:solidFill>
                  <a:latin typeface="Times New Roman" panose="02020603050405020304" pitchFamily="18" charset="0"/>
                  <a:cs typeface="Times New Roman" panose="02020603050405020304" pitchFamily="18" charset="0"/>
                </a:rPr>
                <a:t>	+ 1 </a:t>
              </a:r>
              <a:r>
                <a:rPr lang="en-US" altLang="vi-VN" sz="2800" b="1" i="1" kern="0" dirty="0" err="1">
                  <a:solidFill>
                    <a:srgbClr val="00518E"/>
                  </a:solidFill>
                  <a:latin typeface="Times New Roman" panose="02020603050405020304" pitchFamily="18" charset="0"/>
                  <a:cs typeface="Times New Roman" panose="02020603050405020304" pitchFamily="18" charset="0"/>
                </a:rPr>
                <a:t>dặm</a:t>
              </a:r>
              <a:r>
                <a:rPr lang="en-US" altLang="vi-VN" sz="2800" b="1" i="1" kern="0" dirty="0">
                  <a:solidFill>
                    <a:srgbClr val="00518E"/>
                  </a:solidFill>
                  <a:latin typeface="Times New Roman" panose="02020603050405020304" pitchFamily="18" charset="0"/>
                  <a:cs typeface="Times New Roman" panose="02020603050405020304" pitchFamily="18" charset="0"/>
                </a:rPr>
                <a:t> (mile) = 1609m (</a:t>
              </a:r>
              <a:r>
                <a:rPr lang="en-US" altLang="vi-VN" sz="2800" b="1" i="1" kern="0" dirty="0">
                  <a:solidFill>
                    <a:srgbClr val="00518E"/>
                  </a:solidFill>
                  <a:latin typeface="Times New Roman" panose="02020603050405020304" pitchFamily="18" charset="0"/>
                  <a:ea typeface="Segoe UI Symbol" panose="020B0502040204020203" pitchFamily="34" charset="0"/>
                  <a:cs typeface="Times New Roman" panose="02020603050405020304" pitchFamily="18" charset="0"/>
                </a:rPr>
                <a:t>≈ 1,6km)</a:t>
              </a:r>
            </a:p>
            <a:p>
              <a:pPr algn="l">
                <a:defRPr/>
              </a:pPr>
              <a:r>
                <a:rPr lang="vi-VN" sz="2800" dirty="0">
                  <a:solidFill>
                    <a:schemeClr val="tx1"/>
                  </a:solidFill>
                  <a:latin typeface="Times New Roman" panose="02020603050405020304" pitchFamily="18" charset="0"/>
                  <a:ea typeface="Calibri" panose="020F0502020204030204" pitchFamily="34" charset="0"/>
                </a:rPr>
                <a:t>Một số đơn vị đo chiều dài với khoảng cách lớn như đơn vị thiên văn (AU), đơn vị năm ánh sáng (ly) và đơn vị đo dùng để đo kích thước các vật nhỏ micromet, nanomet, angstrom.</a:t>
              </a:r>
            </a:p>
            <a:p>
              <a:pPr algn="l">
                <a:defRPr/>
              </a:pPr>
              <a:endParaRPr lang="vi-VN" altLang="vi-VN" sz="2800" b="1" kern="0" dirty="0">
                <a:solidFill>
                  <a:schemeClr val="tx1"/>
                </a:solidFill>
                <a:latin typeface="Times New Roman" panose="02020603050405020304" pitchFamily="18" charset="0"/>
                <a:cs typeface="Times New Roman" panose="02020603050405020304" pitchFamily="18" charset="0"/>
              </a:endParaRPr>
            </a:p>
          </p:txBody>
        </p:sp>
        <p:pic>
          <p:nvPicPr>
            <p:cNvPr id="4" name="Picture 1">
              <a:extLst>
                <a:ext uri="{FF2B5EF4-FFF2-40B4-BE49-F238E27FC236}">
                  <a16:creationId xmlns:a16="http://schemas.microsoft.com/office/drawing/2014/main" id="{8D9AB6B2-8CCA-4AE0-9ED4-C630F382FD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1673" y="2329959"/>
              <a:ext cx="1547710" cy="107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212127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8982" y="249382"/>
            <a:ext cx="7439891" cy="954107"/>
          </a:xfrm>
          <a:prstGeom prst="rect">
            <a:avLst/>
          </a:prstGeom>
          <a:noFill/>
        </p:spPr>
        <p:txBody>
          <a:bodyPr wrap="square" rtlCol="0">
            <a:spAutoFit/>
          </a:bodyPr>
          <a:lstStyle/>
          <a:p>
            <a:r>
              <a:rPr lang="en-US" sz="2800" dirty="0" err="1">
                <a:solidFill>
                  <a:srgbClr val="00518E"/>
                </a:solidFill>
                <a:latin typeface="Times New Roman" panose="02020603050405020304" pitchFamily="18" charset="0"/>
                <a:cs typeface="Times New Roman" panose="02020603050405020304" pitchFamily="18" charset="0"/>
              </a:rPr>
              <a:t>Trong</a:t>
            </a:r>
            <a:r>
              <a:rPr lang="en-US" sz="2800" dirty="0">
                <a:solidFill>
                  <a:srgbClr val="00518E"/>
                </a:solidFill>
                <a:latin typeface="Times New Roman" panose="02020603050405020304" pitchFamily="18" charset="0"/>
                <a:cs typeface="Times New Roman" panose="02020603050405020304" pitchFamily="18" charset="0"/>
              </a:rPr>
              <a:t> </a:t>
            </a:r>
            <a:r>
              <a:rPr lang="en-US" sz="2800" dirty="0" err="1" smtClean="0">
                <a:solidFill>
                  <a:srgbClr val="00518E"/>
                </a:solidFill>
                <a:latin typeface="Times New Roman" panose="02020603050405020304" pitchFamily="18" charset="0"/>
                <a:cs typeface="Times New Roman" panose="02020603050405020304" pitchFamily="18" charset="0"/>
              </a:rPr>
              <a:t>thực</a:t>
            </a:r>
            <a:r>
              <a:rPr lang="en-US" sz="2800" dirty="0" smtClean="0">
                <a:solidFill>
                  <a:srgbClr val="00518E"/>
                </a:solidFill>
                <a:latin typeface="Times New Roman" panose="02020603050405020304" pitchFamily="18" charset="0"/>
                <a:cs typeface="Times New Roman" panose="02020603050405020304" pitchFamily="18" charset="0"/>
              </a:rPr>
              <a:t> </a:t>
            </a:r>
            <a:r>
              <a:rPr lang="en-US" sz="2800" dirty="0" err="1">
                <a:solidFill>
                  <a:srgbClr val="00518E"/>
                </a:solidFill>
                <a:latin typeface="Times New Roman" panose="02020603050405020304" pitchFamily="18" charset="0"/>
                <a:cs typeface="Times New Roman" panose="02020603050405020304" pitchFamily="18" charset="0"/>
              </a:rPr>
              <a:t>tế</a:t>
            </a:r>
            <a:r>
              <a:rPr lang="en-US" sz="2800" dirty="0">
                <a:solidFill>
                  <a:srgbClr val="00518E"/>
                </a:solidFill>
                <a:latin typeface="Times New Roman" panose="02020603050405020304" pitchFamily="18" charset="0"/>
                <a:cs typeface="Times New Roman" panose="02020603050405020304" pitchFamily="18" charset="0"/>
              </a:rPr>
              <a:t>, </a:t>
            </a:r>
            <a:r>
              <a:rPr lang="en-US" sz="2800" dirty="0" err="1">
                <a:solidFill>
                  <a:srgbClr val="00518E"/>
                </a:solidFill>
                <a:latin typeface="Times New Roman" panose="02020603050405020304" pitchFamily="18" charset="0"/>
                <a:cs typeface="Times New Roman" panose="02020603050405020304" pitchFamily="18" charset="0"/>
              </a:rPr>
              <a:t>để</a:t>
            </a:r>
            <a:r>
              <a:rPr lang="en-US" sz="2800" dirty="0">
                <a:solidFill>
                  <a:srgbClr val="00518E"/>
                </a:solidFill>
                <a:latin typeface="Times New Roman" panose="02020603050405020304" pitchFamily="18" charset="0"/>
                <a:cs typeface="Times New Roman" panose="02020603050405020304" pitchFamily="18" charset="0"/>
              </a:rPr>
              <a:t> </a:t>
            </a:r>
            <a:r>
              <a:rPr lang="en-US" sz="2800" dirty="0" err="1">
                <a:solidFill>
                  <a:srgbClr val="00518E"/>
                </a:solidFill>
                <a:latin typeface="Times New Roman" panose="02020603050405020304" pitchFamily="18" charset="0"/>
                <a:cs typeface="Times New Roman" panose="02020603050405020304" pitchFamily="18" charset="0"/>
              </a:rPr>
              <a:t>đo</a:t>
            </a:r>
            <a:r>
              <a:rPr lang="en-US" sz="2800" dirty="0">
                <a:solidFill>
                  <a:srgbClr val="00518E"/>
                </a:solidFill>
                <a:latin typeface="Times New Roman" panose="02020603050405020304" pitchFamily="18" charset="0"/>
                <a:cs typeface="Times New Roman" panose="02020603050405020304" pitchFamily="18" charset="0"/>
              </a:rPr>
              <a:t> </a:t>
            </a:r>
            <a:r>
              <a:rPr lang="en-US" sz="2800" dirty="0" err="1">
                <a:solidFill>
                  <a:srgbClr val="00518E"/>
                </a:solidFill>
                <a:latin typeface="Times New Roman" panose="02020603050405020304" pitchFamily="18" charset="0"/>
                <a:cs typeface="Times New Roman" panose="02020603050405020304" pitchFamily="18" charset="0"/>
              </a:rPr>
              <a:t>các</a:t>
            </a:r>
            <a:r>
              <a:rPr lang="en-US" sz="2800" dirty="0">
                <a:solidFill>
                  <a:srgbClr val="00518E"/>
                </a:solidFill>
                <a:latin typeface="Times New Roman" panose="02020603050405020304" pitchFamily="18" charset="0"/>
                <a:cs typeface="Times New Roman" panose="02020603050405020304" pitchFamily="18" charset="0"/>
              </a:rPr>
              <a:t> </a:t>
            </a:r>
            <a:r>
              <a:rPr lang="en-US" sz="2800" dirty="0" err="1">
                <a:solidFill>
                  <a:srgbClr val="00518E"/>
                </a:solidFill>
                <a:latin typeface="Times New Roman" panose="02020603050405020304" pitchFamily="18" charset="0"/>
                <a:cs typeface="Times New Roman" panose="02020603050405020304" pitchFamily="18" charset="0"/>
              </a:rPr>
              <a:t>độ</a:t>
            </a:r>
            <a:r>
              <a:rPr lang="en-US" sz="2800" dirty="0">
                <a:solidFill>
                  <a:srgbClr val="00518E"/>
                </a:solidFill>
                <a:latin typeface="Times New Roman" panose="02020603050405020304" pitchFamily="18" charset="0"/>
                <a:cs typeface="Times New Roman" panose="02020603050405020304" pitchFamily="18" charset="0"/>
              </a:rPr>
              <a:t> </a:t>
            </a:r>
            <a:r>
              <a:rPr lang="en-US" sz="2800" dirty="0" err="1">
                <a:solidFill>
                  <a:srgbClr val="00518E"/>
                </a:solidFill>
                <a:latin typeface="Times New Roman" panose="02020603050405020304" pitchFamily="18" charset="0"/>
                <a:cs typeface="Times New Roman" panose="02020603050405020304" pitchFamily="18" charset="0"/>
              </a:rPr>
              <a:t>dài</a:t>
            </a:r>
            <a:r>
              <a:rPr lang="en-US" sz="2800" dirty="0">
                <a:solidFill>
                  <a:srgbClr val="00518E"/>
                </a:solidFill>
                <a:latin typeface="Times New Roman" panose="02020603050405020304" pitchFamily="18" charset="0"/>
                <a:cs typeface="Times New Roman" panose="02020603050405020304" pitchFamily="18" charset="0"/>
              </a:rPr>
              <a:t> </a:t>
            </a:r>
            <a:r>
              <a:rPr lang="en-US" sz="2800" dirty="0" err="1">
                <a:solidFill>
                  <a:srgbClr val="00518E"/>
                </a:solidFill>
                <a:latin typeface="Times New Roman" panose="02020603050405020304" pitchFamily="18" charset="0"/>
                <a:cs typeface="Times New Roman" panose="02020603050405020304" pitchFamily="18" charset="0"/>
              </a:rPr>
              <a:t>sau</a:t>
            </a:r>
            <a:r>
              <a:rPr lang="en-US" sz="2800" dirty="0">
                <a:solidFill>
                  <a:srgbClr val="00518E"/>
                </a:solidFill>
                <a:latin typeface="Times New Roman" panose="02020603050405020304" pitchFamily="18" charset="0"/>
                <a:cs typeface="Times New Roman" panose="02020603050405020304" pitchFamily="18" charset="0"/>
              </a:rPr>
              <a:t> </a:t>
            </a:r>
            <a:r>
              <a:rPr lang="en-US" sz="2800" dirty="0" err="1">
                <a:solidFill>
                  <a:srgbClr val="00518E"/>
                </a:solidFill>
                <a:latin typeface="Times New Roman" panose="02020603050405020304" pitchFamily="18" charset="0"/>
                <a:cs typeface="Times New Roman" panose="02020603050405020304" pitchFamily="18" charset="0"/>
              </a:rPr>
              <a:t>đây</a:t>
            </a:r>
            <a:r>
              <a:rPr lang="en-US" sz="2800" dirty="0">
                <a:solidFill>
                  <a:srgbClr val="00518E"/>
                </a:solidFill>
                <a:latin typeface="Times New Roman" panose="02020603050405020304" pitchFamily="18" charset="0"/>
                <a:cs typeface="Times New Roman" panose="02020603050405020304" pitchFamily="18" charset="0"/>
              </a:rPr>
              <a:t>, </a:t>
            </a:r>
            <a:r>
              <a:rPr lang="en-US" sz="2800" dirty="0" err="1">
                <a:solidFill>
                  <a:srgbClr val="00518E"/>
                </a:solidFill>
                <a:latin typeface="Times New Roman" panose="02020603050405020304" pitchFamily="18" charset="0"/>
                <a:cs typeface="Times New Roman" panose="02020603050405020304" pitchFamily="18" charset="0"/>
              </a:rPr>
              <a:t>người</a:t>
            </a:r>
            <a:r>
              <a:rPr lang="en-US" sz="2800" dirty="0">
                <a:solidFill>
                  <a:srgbClr val="00518E"/>
                </a:solidFill>
                <a:latin typeface="Times New Roman" panose="02020603050405020304" pitchFamily="18" charset="0"/>
                <a:cs typeface="Times New Roman" panose="02020603050405020304" pitchFamily="18" charset="0"/>
              </a:rPr>
              <a:t> ta </a:t>
            </a:r>
            <a:r>
              <a:rPr lang="en-US" sz="2800" dirty="0" err="1">
                <a:solidFill>
                  <a:srgbClr val="00518E"/>
                </a:solidFill>
                <a:latin typeface="Times New Roman" panose="02020603050405020304" pitchFamily="18" charset="0"/>
                <a:cs typeface="Times New Roman" panose="02020603050405020304" pitchFamily="18" charset="0"/>
              </a:rPr>
              <a:t>sử</a:t>
            </a:r>
            <a:r>
              <a:rPr lang="en-US" sz="2800" dirty="0">
                <a:solidFill>
                  <a:srgbClr val="00518E"/>
                </a:solidFill>
                <a:latin typeface="Times New Roman" panose="02020603050405020304" pitchFamily="18" charset="0"/>
                <a:cs typeface="Times New Roman" panose="02020603050405020304" pitchFamily="18" charset="0"/>
              </a:rPr>
              <a:t> </a:t>
            </a:r>
            <a:r>
              <a:rPr lang="en-US" sz="2800" dirty="0" err="1">
                <a:solidFill>
                  <a:srgbClr val="00518E"/>
                </a:solidFill>
                <a:latin typeface="Times New Roman" panose="02020603050405020304" pitchFamily="18" charset="0"/>
                <a:cs typeface="Times New Roman" panose="02020603050405020304" pitchFamily="18" charset="0"/>
              </a:rPr>
              <a:t>dụng</a:t>
            </a:r>
            <a:r>
              <a:rPr lang="en-US" sz="2800" dirty="0">
                <a:solidFill>
                  <a:srgbClr val="00518E"/>
                </a:solidFill>
                <a:latin typeface="Times New Roman" panose="02020603050405020304" pitchFamily="18" charset="0"/>
                <a:cs typeface="Times New Roman" panose="02020603050405020304" pitchFamily="18" charset="0"/>
              </a:rPr>
              <a:t> </a:t>
            </a:r>
            <a:r>
              <a:rPr lang="en-US" sz="2800" dirty="0" err="1">
                <a:solidFill>
                  <a:srgbClr val="00518E"/>
                </a:solidFill>
                <a:latin typeface="Times New Roman" panose="02020603050405020304" pitchFamily="18" charset="0"/>
                <a:cs typeface="Times New Roman" panose="02020603050405020304" pitchFamily="18" charset="0"/>
              </a:rPr>
              <a:t>đơn</a:t>
            </a:r>
            <a:r>
              <a:rPr lang="en-US" sz="2800" dirty="0">
                <a:solidFill>
                  <a:srgbClr val="00518E"/>
                </a:solidFill>
                <a:latin typeface="Times New Roman" panose="02020603050405020304" pitchFamily="18" charset="0"/>
                <a:cs typeface="Times New Roman" panose="02020603050405020304" pitchFamily="18" charset="0"/>
              </a:rPr>
              <a:t> </a:t>
            </a:r>
            <a:r>
              <a:rPr lang="en-US" sz="2800" dirty="0" err="1">
                <a:solidFill>
                  <a:srgbClr val="00518E"/>
                </a:solidFill>
                <a:latin typeface="Times New Roman" panose="02020603050405020304" pitchFamily="18" charset="0"/>
                <a:cs typeface="Times New Roman" panose="02020603050405020304" pitchFamily="18" charset="0"/>
              </a:rPr>
              <a:t>vị</a:t>
            </a:r>
            <a:r>
              <a:rPr lang="en-US" sz="2800" dirty="0">
                <a:solidFill>
                  <a:srgbClr val="00518E"/>
                </a:solidFill>
                <a:latin typeface="Times New Roman" panose="02020603050405020304" pitchFamily="18" charset="0"/>
                <a:cs typeface="Times New Roman" panose="02020603050405020304" pitchFamily="18" charset="0"/>
              </a:rPr>
              <a:t> </a:t>
            </a:r>
            <a:r>
              <a:rPr lang="en-US" sz="2800" dirty="0" err="1">
                <a:solidFill>
                  <a:srgbClr val="00518E"/>
                </a:solidFill>
                <a:latin typeface="Times New Roman" panose="02020603050405020304" pitchFamily="18" charset="0"/>
                <a:cs typeface="Times New Roman" panose="02020603050405020304" pitchFamily="18" charset="0"/>
              </a:rPr>
              <a:t>nào</a:t>
            </a:r>
            <a:r>
              <a:rPr lang="en-US" sz="2800" dirty="0">
                <a:solidFill>
                  <a:srgbClr val="00518E"/>
                </a:solidFill>
                <a:latin typeface="Times New Roman" panose="02020603050405020304" pitchFamily="18" charset="0"/>
                <a:cs typeface="Times New Roman" panose="02020603050405020304" pitchFamily="18" charset="0"/>
              </a:rPr>
              <a:t>? </a:t>
            </a:r>
          </a:p>
        </p:txBody>
      </p:sp>
      <p:sp>
        <p:nvSpPr>
          <p:cNvPr id="3" name="Oval 2"/>
          <p:cNvSpPr/>
          <p:nvPr/>
        </p:nvSpPr>
        <p:spPr>
          <a:xfrm>
            <a:off x="568036" y="1203489"/>
            <a:ext cx="1925782" cy="2010766"/>
          </a:xfrm>
          <a:prstGeom prst="ellipse">
            <a:avLst/>
          </a:prstGeom>
          <a:blipFill>
            <a:blip r:embed="rId2"/>
            <a:srcRect/>
            <a:stretch>
              <a:fillRect l="-2207" r="-220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719945" y="1203489"/>
            <a:ext cx="1925782" cy="2010766"/>
          </a:xfrm>
          <a:prstGeom prst="ellipse">
            <a:avLst/>
          </a:prstGeom>
          <a:blipFill>
            <a:blip r:embed="rId3"/>
            <a:srcRect/>
            <a:stretch>
              <a:fillRect l="-2553" t="-3445" r="-68705" b="-757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470073" y="1203489"/>
            <a:ext cx="1925782" cy="2010766"/>
          </a:xfrm>
          <a:prstGeom prst="ellipse">
            <a:avLst/>
          </a:prstGeom>
          <a:blipFill>
            <a:blip r:embed="rId4"/>
            <a:srcRect/>
            <a:stretch>
              <a:fillRect l="-35712" t="-5512" r="-7338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164773" y="2838326"/>
            <a:ext cx="1925782" cy="2010766"/>
          </a:xfrm>
          <a:prstGeom prst="ellipse">
            <a:avLst/>
          </a:prstGeom>
          <a:blipFill>
            <a:blip r:embed="rId5"/>
            <a:srcRect/>
            <a:stretch>
              <a:fillRect l="-62050" t="-1378" r="-396" b="-27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095009" y="2838326"/>
            <a:ext cx="1925782" cy="2010766"/>
          </a:xfrm>
          <a:prstGeom prst="ellipse">
            <a:avLst/>
          </a:prstGeom>
          <a:blipFill>
            <a:blip r:embed="rId6"/>
            <a:srcRect/>
            <a:stretch>
              <a:fillRect l="-15958" t="1378" r="-35431" b="-137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96616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00016" y="135853"/>
            <a:ext cx="7485322" cy="619829"/>
            <a:chOff x="967562" y="659219"/>
            <a:chExt cx="7485322" cy="619829"/>
          </a:xfrm>
        </p:grpSpPr>
        <p:sp>
          <p:nvSpPr>
            <p:cNvPr id="3" name="Oval 2"/>
            <p:cNvSpPr/>
            <p:nvPr/>
          </p:nvSpPr>
          <p:spPr>
            <a:xfrm>
              <a:off x="967562" y="715523"/>
              <a:ext cx="627321" cy="563525"/>
            </a:xfrm>
            <a:prstGeom prst="ellipse">
              <a:avLst/>
            </a:prstGeom>
            <a:noFill/>
            <a:ln w="28575">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00518E"/>
                </a:solidFill>
              </a:endParaRPr>
            </a:p>
          </p:txBody>
        </p:sp>
        <p:sp>
          <p:nvSpPr>
            <p:cNvPr id="4" name="TextBox 3"/>
            <p:cNvSpPr txBox="1"/>
            <p:nvPr/>
          </p:nvSpPr>
          <p:spPr>
            <a:xfrm>
              <a:off x="967562" y="659219"/>
              <a:ext cx="627322" cy="584775"/>
            </a:xfrm>
            <a:prstGeom prst="rect">
              <a:avLst/>
            </a:prstGeom>
            <a:noFill/>
          </p:spPr>
          <p:txBody>
            <a:bodyPr wrap="square" rtlCol="0">
              <a:spAutoFit/>
            </a:bodyPr>
            <a:lstStyle/>
            <a:p>
              <a:pPr algn="ctr"/>
              <a:r>
                <a:rPr lang="en-US" sz="3200" b="1" dirty="0">
                  <a:solidFill>
                    <a:srgbClr val="00518E"/>
                  </a:solidFill>
                  <a:latin typeface="Times New Roman" panose="02020603050405020304" pitchFamily="18" charset="0"/>
                  <a:cs typeface="Times New Roman" panose="02020603050405020304" pitchFamily="18" charset="0"/>
                </a:rPr>
                <a:t>II</a:t>
              </a:r>
            </a:p>
          </p:txBody>
        </p:sp>
        <p:sp>
          <p:nvSpPr>
            <p:cNvPr id="5" name="TextBox 4"/>
            <p:cNvSpPr txBox="1"/>
            <p:nvPr/>
          </p:nvSpPr>
          <p:spPr>
            <a:xfrm>
              <a:off x="1786270" y="679371"/>
              <a:ext cx="6666614" cy="584775"/>
            </a:xfrm>
            <a:prstGeom prst="rect">
              <a:avLst/>
            </a:prstGeom>
            <a:noFill/>
          </p:spPr>
          <p:txBody>
            <a:bodyPr wrap="square" rtlCol="0">
              <a:spAutoFit/>
            </a:bodyPr>
            <a:lstStyle/>
            <a:p>
              <a:r>
                <a:rPr lang="en-US" sz="3200" b="1" dirty="0">
                  <a:solidFill>
                    <a:srgbClr val="00518E"/>
                  </a:solidFill>
                  <a:latin typeface="Times New Roman" panose="02020603050405020304" pitchFamily="18" charset="0"/>
                  <a:cs typeface="Times New Roman" panose="02020603050405020304" pitchFamily="18" charset="0"/>
                </a:rPr>
                <a:t>DỤNG CỤ ĐO CHIỀU DÀI</a:t>
              </a:r>
            </a:p>
          </p:txBody>
        </p:sp>
      </p:grpSp>
      <p:sp>
        <p:nvSpPr>
          <p:cNvPr id="6" name="Rectangle 5">
            <a:extLst>
              <a:ext uri="{FF2B5EF4-FFF2-40B4-BE49-F238E27FC236}">
                <a16:creationId xmlns:a16="http://schemas.microsoft.com/office/drawing/2014/main" id="{2280B18E-281B-4D7A-9D21-A0556D14B0AC}"/>
              </a:ext>
            </a:extLst>
          </p:cNvPr>
          <p:cNvSpPr>
            <a:spLocks noChangeArrowheads="1"/>
          </p:cNvSpPr>
          <p:nvPr/>
        </p:nvSpPr>
        <p:spPr bwMode="auto">
          <a:xfrm>
            <a:off x="295787" y="797084"/>
            <a:ext cx="6018306" cy="533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9" tIns="50945" rIns="101889" bIns="5094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en-US" altLang="vi-VN" sz="2800" b="1" kern="1200" dirty="0">
                <a:solidFill>
                  <a:srgbClr val="00518E"/>
                </a:solidFill>
                <a:latin typeface="Times New Roman" panose="02020603050405020304" pitchFamily="18" charset="0"/>
                <a:cs typeface="Times New Roman" panose="02020603050405020304" pitchFamily="18" charset="0"/>
              </a:rPr>
              <a:t>   </a:t>
            </a:r>
            <a:r>
              <a:rPr lang="en-US" altLang="vi-VN" sz="2800" b="1" kern="1200" dirty="0" err="1">
                <a:solidFill>
                  <a:srgbClr val="00518E"/>
                </a:solidFill>
                <a:latin typeface="Times New Roman" panose="02020603050405020304" pitchFamily="18" charset="0"/>
                <a:cs typeface="Times New Roman" panose="02020603050405020304" pitchFamily="18" charset="0"/>
              </a:rPr>
              <a:t>Kể</a:t>
            </a:r>
            <a:r>
              <a:rPr lang="en-US" altLang="vi-VN" sz="2800" b="1" kern="1200" dirty="0">
                <a:solidFill>
                  <a:srgbClr val="00518E"/>
                </a:solidFill>
                <a:latin typeface="Times New Roman" panose="02020603050405020304" pitchFamily="18" charset="0"/>
                <a:cs typeface="Times New Roman" panose="02020603050405020304" pitchFamily="18" charset="0"/>
              </a:rPr>
              <a:t> </a:t>
            </a:r>
            <a:r>
              <a:rPr lang="en-US" altLang="vi-VN" sz="2800" b="1" kern="1200" dirty="0" err="1">
                <a:solidFill>
                  <a:srgbClr val="00518E"/>
                </a:solidFill>
                <a:latin typeface="Times New Roman" panose="02020603050405020304" pitchFamily="18" charset="0"/>
                <a:cs typeface="Times New Roman" panose="02020603050405020304" pitchFamily="18" charset="0"/>
              </a:rPr>
              <a:t>tên</a:t>
            </a:r>
            <a:r>
              <a:rPr lang="en-US" altLang="vi-VN" sz="2800" b="1" kern="1200" dirty="0">
                <a:solidFill>
                  <a:srgbClr val="00518E"/>
                </a:solidFill>
                <a:latin typeface="Times New Roman" panose="02020603050405020304" pitchFamily="18" charset="0"/>
                <a:cs typeface="Times New Roman" panose="02020603050405020304" pitchFamily="18" charset="0"/>
              </a:rPr>
              <a:t> </a:t>
            </a:r>
            <a:r>
              <a:rPr lang="en-US" altLang="vi-VN" sz="2800" b="1" kern="1200" dirty="0" err="1">
                <a:solidFill>
                  <a:srgbClr val="00518E"/>
                </a:solidFill>
                <a:latin typeface="Times New Roman" panose="02020603050405020304" pitchFamily="18" charset="0"/>
                <a:cs typeface="Times New Roman" panose="02020603050405020304" pitchFamily="18" charset="0"/>
              </a:rPr>
              <a:t>các</a:t>
            </a:r>
            <a:r>
              <a:rPr lang="en-US" altLang="vi-VN" sz="2800" b="1" kern="1200" dirty="0">
                <a:solidFill>
                  <a:srgbClr val="00518E"/>
                </a:solidFill>
                <a:latin typeface="Times New Roman" panose="02020603050405020304" pitchFamily="18" charset="0"/>
                <a:cs typeface="Times New Roman" panose="02020603050405020304" pitchFamily="18" charset="0"/>
              </a:rPr>
              <a:t> </a:t>
            </a:r>
            <a:r>
              <a:rPr lang="en-US" altLang="vi-VN" sz="2800" b="1" kern="1200" dirty="0" err="1">
                <a:solidFill>
                  <a:srgbClr val="00518E"/>
                </a:solidFill>
                <a:latin typeface="Times New Roman" panose="02020603050405020304" pitchFamily="18" charset="0"/>
                <a:cs typeface="Times New Roman" panose="02020603050405020304" pitchFamily="18" charset="0"/>
              </a:rPr>
              <a:t>loại</a:t>
            </a:r>
            <a:r>
              <a:rPr lang="en-US" altLang="vi-VN" sz="2800" b="1" kern="1200" dirty="0">
                <a:solidFill>
                  <a:srgbClr val="00518E"/>
                </a:solidFill>
                <a:latin typeface="Times New Roman" panose="02020603050405020304" pitchFamily="18" charset="0"/>
                <a:cs typeface="Times New Roman" panose="02020603050405020304" pitchFamily="18" charset="0"/>
              </a:rPr>
              <a:t> </a:t>
            </a:r>
            <a:r>
              <a:rPr lang="en-US" altLang="vi-VN" sz="2800" b="1" kern="1200" dirty="0" err="1">
                <a:solidFill>
                  <a:srgbClr val="00518E"/>
                </a:solidFill>
                <a:latin typeface="Times New Roman" panose="02020603050405020304" pitchFamily="18" charset="0"/>
                <a:cs typeface="Times New Roman" panose="02020603050405020304" pitchFamily="18" charset="0"/>
              </a:rPr>
              <a:t>th</a:t>
            </a:r>
            <a:r>
              <a:rPr lang="vi-VN" altLang="vi-VN" sz="2800" b="1" kern="1200" dirty="0">
                <a:solidFill>
                  <a:srgbClr val="00518E"/>
                </a:solidFill>
                <a:latin typeface="Times New Roman" panose="02020603050405020304" pitchFamily="18" charset="0"/>
                <a:cs typeface="Times New Roman" panose="02020603050405020304" pitchFamily="18" charset="0"/>
              </a:rPr>
              <a:t>ư</a:t>
            </a:r>
            <a:r>
              <a:rPr lang="en-US" altLang="vi-VN" sz="2800" b="1" kern="1200" dirty="0" err="1">
                <a:solidFill>
                  <a:srgbClr val="00518E"/>
                </a:solidFill>
                <a:latin typeface="Times New Roman" panose="02020603050405020304" pitchFamily="18" charset="0"/>
                <a:cs typeface="Times New Roman" panose="02020603050405020304" pitchFamily="18" charset="0"/>
              </a:rPr>
              <a:t>ớc</a:t>
            </a:r>
            <a:r>
              <a:rPr lang="en-US" altLang="vi-VN" sz="2800" b="1" kern="1200" dirty="0">
                <a:solidFill>
                  <a:srgbClr val="00518E"/>
                </a:solidFill>
                <a:latin typeface="Times New Roman" panose="02020603050405020304" pitchFamily="18" charset="0"/>
                <a:cs typeface="Times New Roman" panose="02020603050405020304" pitchFamily="18" charset="0"/>
              </a:rPr>
              <a:t> </a:t>
            </a:r>
            <a:r>
              <a:rPr lang="en-US" altLang="vi-VN" sz="2800" b="1" kern="1200" dirty="0" err="1">
                <a:solidFill>
                  <a:srgbClr val="00518E"/>
                </a:solidFill>
                <a:latin typeface="Times New Roman" panose="02020603050405020304" pitchFamily="18" charset="0"/>
                <a:cs typeface="Times New Roman" panose="02020603050405020304" pitchFamily="18" charset="0"/>
              </a:rPr>
              <a:t>sau</a:t>
            </a:r>
            <a:r>
              <a:rPr lang="en-US" altLang="vi-VN" sz="2800" b="1" kern="1200" dirty="0">
                <a:solidFill>
                  <a:srgbClr val="00518E"/>
                </a:solidFill>
                <a:latin typeface="Times New Roman" panose="02020603050405020304" pitchFamily="18" charset="0"/>
                <a:cs typeface="Times New Roman" panose="02020603050405020304" pitchFamily="18" charset="0"/>
              </a:rPr>
              <a:t>:</a:t>
            </a:r>
            <a:endParaRPr lang="en-US" altLang="vi-VN" sz="2800" b="1" i="1" kern="1200" dirty="0">
              <a:solidFill>
                <a:srgbClr val="00518E"/>
              </a:solidFill>
              <a:latin typeface="Times New Roman" panose="02020603050405020304" pitchFamily="18" charset="0"/>
              <a:cs typeface="Times New Roman" panose="02020603050405020304" pitchFamily="18" charset="0"/>
            </a:endParaRPr>
          </a:p>
        </p:txBody>
      </p:sp>
      <p:pic>
        <p:nvPicPr>
          <p:cNvPr id="7" name="Picture 15">
            <a:extLst>
              <a:ext uri="{FF2B5EF4-FFF2-40B4-BE49-F238E27FC236}">
                <a16:creationId xmlns:a16="http://schemas.microsoft.com/office/drawing/2014/main" id="{F5DD3B1F-79B1-4C0F-BA27-7B87D682ED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030" y="1897715"/>
            <a:ext cx="3102797" cy="594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045233" y="2552057"/>
            <a:ext cx="534257" cy="523220"/>
          </a:xfrm>
          <a:prstGeom prst="rect">
            <a:avLst/>
          </a:prstGeom>
          <a:noFill/>
        </p:spPr>
        <p:txBody>
          <a:bodyPr wrap="square" rtlCol="0">
            <a:spAutoFit/>
          </a:bodyPr>
          <a:lstStyle/>
          <a:p>
            <a:r>
              <a:rPr lang="en-US" sz="2800" dirty="0">
                <a:solidFill>
                  <a:srgbClr val="00518E"/>
                </a:solidFill>
                <a:latin typeface="Times New Roman" panose="02020603050405020304" pitchFamily="18" charset="0"/>
                <a:cs typeface="Times New Roman" panose="02020603050405020304" pitchFamily="18" charset="0"/>
              </a:rPr>
              <a:t>a)</a:t>
            </a:r>
          </a:p>
        </p:txBody>
      </p:sp>
      <p:sp>
        <p:nvSpPr>
          <p:cNvPr id="9" name="TextBox 8"/>
          <p:cNvSpPr txBox="1"/>
          <p:nvPr/>
        </p:nvSpPr>
        <p:spPr>
          <a:xfrm>
            <a:off x="5584004" y="4216841"/>
            <a:ext cx="534257" cy="523220"/>
          </a:xfrm>
          <a:prstGeom prst="rect">
            <a:avLst/>
          </a:prstGeom>
          <a:noFill/>
        </p:spPr>
        <p:txBody>
          <a:bodyPr wrap="square" rtlCol="0">
            <a:spAutoFit/>
          </a:bodyPr>
          <a:lstStyle/>
          <a:p>
            <a:r>
              <a:rPr lang="en-US" sz="2800" dirty="0">
                <a:solidFill>
                  <a:srgbClr val="00518E"/>
                </a:solidFill>
                <a:latin typeface="Times New Roman" panose="02020603050405020304" pitchFamily="18" charset="0"/>
                <a:cs typeface="Times New Roman" panose="02020603050405020304" pitchFamily="18" charset="0"/>
              </a:rPr>
              <a:t>d)</a:t>
            </a:r>
          </a:p>
        </p:txBody>
      </p:sp>
      <p:sp>
        <p:nvSpPr>
          <p:cNvPr id="10" name="TextBox 9"/>
          <p:cNvSpPr txBox="1"/>
          <p:nvPr/>
        </p:nvSpPr>
        <p:spPr>
          <a:xfrm>
            <a:off x="1016658" y="4378189"/>
            <a:ext cx="534257" cy="523220"/>
          </a:xfrm>
          <a:prstGeom prst="rect">
            <a:avLst/>
          </a:prstGeom>
          <a:noFill/>
        </p:spPr>
        <p:txBody>
          <a:bodyPr wrap="square" rtlCol="0">
            <a:spAutoFit/>
          </a:bodyPr>
          <a:lstStyle/>
          <a:p>
            <a:r>
              <a:rPr lang="en-US" sz="2800" dirty="0">
                <a:solidFill>
                  <a:srgbClr val="00518E"/>
                </a:solidFill>
                <a:latin typeface="Times New Roman" panose="02020603050405020304" pitchFamily="18" charset="0"/>
                <a:cs typeface="Times New Roman" panose="02020603050405020304" pitchFamily="18" charset="0"/>
              </a:rPr>
              <a:t>c)</a:t>
            </a:r>
          </a:p>
        </p:txBody>
      </p:sp>
      <p:sp>
        <p:nvSpPr>
          <p:cNvPr id="11" name="TextBox 10"/>
          <p:cNvSpPr txBox="1"/>
          <p:nvPr/>
        </p:nvSpPr>
        <p:spPr>
          <a:xfrm>
            <a:off x="5584004" y="2412767"/>
            <a:ext cx="534257" cy="523220"/>
          </a:xfrm>
          <a:prstGeom prst="rect">
            <a:avLst/>
          </a:prstGeom>
          <a:noFill/>
        </p:spPr>
        <p:txBody>
          <a:bodyPr wrap="square" rtlCol="0">
            <a:spAutoFit/>
          </a:bodyPr>
          <a:lstStyle/>
          <a:p>
            <a:r>
              <a:rPr lang="en-US" sz="2800" dirty="0">
                <a:solidFill>
                  <a:srgbClr val="00518E"/>
                </a:solidFill>
                <a:latin typeface="Times New Roman" panose="02020603050405020304" pitchFamily="18" charset="0"/>
                <a:cs typeface="Times New Roman" panose="02020603050405020304" pitchFamily="18" charset="0"/>
              </a:rPr>
              <a:t>b)</a:t>
            </a:r>
          </a:p>
        </p:txBody>
      </p:sp>
      <p:pic>
        <p:nvPicPr>
          <p:cNvPr id="12" name="Picture 16">
            <a:extLst>
              <a:ext uri="{FF2B5EF4-FFF2-40B4-BE49-F238E27FC236}">
                <a16:creationId xmlns:a16="http://schemas.microsoft.com/office/drawing/2014/main" id="{811796B8-AA55-496A-926B-6993B51643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307" y="3143750"/>
            <a:ext cx="2646241" cy="130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2CFAC25E-BB25-4DF0-8BEB-C7AE76B159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4926" y="1325044"/>
            <a:ext cx="1762018" cy="110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a:extLst>
              <a:ext uri="{FF2B5EF4-FFF2-40B4-BE49-F238E27FC236}">
                <a16:creationId xmlns:a16="http://schemas.microsoft.com/office/drawing/2014/main" id="{CC80EE38-FB41-46C5-8617-9CDAF51BB1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8114" y="3143750"/>
            <a:ext cx="2985208" cy="1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66802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00016" y="135853"/>
            <a:ext cx="7485322" cy="619829"/>
            <a:chOff x="967562" y="659219"/>
            <a:chExt cx="7485322" cy="619829"/>
          </a:xfrm>
        </p:grpSpPr>
        <p:sp>
          <p:nvSpPr>
            <p:cNvPr id="3" name="Oval 2"/>
            <p:cNvSpPr/>
            <p:nvPr/>
          </p:nvSpPr>
          <p:spPr>
            <a:xfrm>
              <a:off x="967562" y="715523"/>
              <a:ext cx="627321" cy="563525"/>
            </a:xfrm>
            <a:prstGeom prst="ellipse">
              <a:avLst/>
            </a:prstGeom>
            <a:noFill/>
            <a:ln w="28575">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00518E"/>
                </a:solidFill>
              </a:endParaRPr>
            </a:p>
          </p:txBody>
        </p:sp>
        <p:sp>
          <p:nvSpPr>
            <p:cNvPr id="4" name="TextBox 3"/>
            <p:cNvSpPr txBox="1"/>
            <p:nvPr/>
          </p:nvSpPr>
          <p:spPr>
            <a:xfrm>
              <a:off x="967562" y="659219"/>
              <a:ext cx="627322" cy="584775"/>
            </a:xfrm>
            <a:prstGeom prst="rect">
              <a:avLst/>
            </a:prstGeom>
            <a:noFill/>
          </p:spPr>
          <p:txBody>
            <a:bodyPr wrap="square" rtlCol="0">
              <a:spAutoFit/>
            </a:bodyPr>
            <a:lstStyle/>
            <a:p>
              <a:pPr algn="ctr"/>
              <a:r>
                <a:rPr lang="en-US" sz="3200" b="1" dirty="0">
                  <a:solidFill>
                    <a:srgbClr val="00518E"/>
                  </a:solidFill>
                  <a:latin typeface="Times New Roman" panose="02020603050405020304" pitchFamily="18" charset="0"/>
                  <a:cs typeface="Times New Roman" panose="02020603050405020304" pitchFamily="18" charset="0"/>
                </a:rPr>
                <a:t>II</a:t>
              </a:r>
            </a:p>
          </p:txBody>
        </p:sp>
        <p:sp>
          <p:nvSpPr>
            <p:cNvPr id="5" name="TextBox 4"/>
            <p:cNvSpPr txBox="1"/>
            <p:nvPr/>
          </p:nvSpPr>
          <p:spPr>
            <a:xfrm>
              <a:off x="1786270" y="679371"/>
              <a:ext cx="6666614" cy="584775"/>
            </a:xfrm>
            <a:prstGeom prst="rect">
              <a:avLst/>
            </a:prstGeom>
            <a:noFill/>
          </p:spPr>
          <p:txBody>
            <a:bodyPr wrap="square" rtlCol="0">
              <a:spAutoFit/>
            </a:bodyPr>
            <a:lstStyle/>
            <a:p>
              <a:r>
                <a:rPr lang="en-US" sz="3200" b="1" dirty="0">
                  <a:solidFill>
                    <a:srgbClr val="00518E"/>
                  </a:solidFill>
                  <a:latin typeface="Times New Roman" panose="02020603050405020304" pitchFamily="18" charset="0"/>
                  <a:cs typeface="Times New Roman" panose="02020603050405020304" pitchFamily="18" charset="0"/>
                </a:rPr>
                <a:t>DỤNG CỤ ĐO CHIỀU DÀI</a:t>
              </a:r>
            </a:p>
          </p:txBody>
        </p:sp>
      </p:grpSp>
      <p:sp>
        <p:nvSpPr>
          <p:cNvPr id="6" name="Rectangle 5">
            <a:extLst>
              <a:ext uri="{FF2B5EF4-FFF2-40B4-BE49-F238E27FC236}">
                <a16:creationId xmlns:a16="http://schemas.microsoft.com/office/drawing/2014/main" id="{2280B18E-281B-4D7A-9D21-A0556D14B0AC}"/>
              </a:ext>
            </a:extLst>
          </p:cNvPr>
          <p:cNvSpPr>
            <a:spLocks noChangeArrowheads="1"/>
          </p:cNvSpPr>
          <p:nvPr/>
        </p:nvSpPr>
        <p:spPr bwMode="auto">
          <a:xfrm>
            <a:off x="295787" y="797084"/>
            <a:ext cx="6018306" cy="533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9" tIns="50945" rIns="101889" bIns="5094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en-US" altLang="vi-VN" sz="2800" b="1" kern="1200" dirty="0">
                <a:solidFill>
                  <a:srgbClr val="00518E"/>
                </a:solidFill>
                <a:latin typeface="Times New Roman" panose="02020603050405020304" pitchFamily="18" charset="0"/>
                <a:cs typeface="Times New Roman" panose="02020603050405020304" pitchFamily="18" charset="0"/>
              </a:rPr>
              <a:t>   </a:t>
            </a:r>
            <a:r>
              <a:rPr lang="en-US" altLang="vi-VN" sz="2800" b="1" kern="1200" dirty="0" err="1">
                <a:solidFill>
                  <a:srgbClr val="00518E"/>
                </a:solidFill>
                <a:latin typeface="Times New Roman" panose="02020603050405020304" pitchFamily="18" charset="0"/>
                <a:cs typeface="Times New Roman" panose="02020603050405020304" pitchFamily="18" charset="0"/>
              </a:rPr>
              <a:t>Kể</a:t>
            </a:r>
            <a:r>
              <a:rPr lang="en-US" altLang="vi-VN" sz="2800" b="1" kern="1200" dirty="0">
                <a:solidFill>
                  <a:srgbClr val="00518E"/>
                </a:solidFill>
                <a:latin typeface="Times New Roman" panose="02020603050405020304" pitchFamily="18" charset="0"/>
                <a:cs typeface="Times New Roman" panose="02020603050405020304" pitchFamily="18" charset="0"/>
              </a:rPr>
              <a:t> </a:t>
            </a:r>
            <a:r>
              <a:rPr lang="en-US" altLang="vi-VN" sz="2800" b="1" kern="1200" dirty="0" err="1">
                <a:solidFill>
                  <a:srgbClr val="00518E"/>
                </a:solidFill>
                <a:latin typeface="Times New Roman" panose="02020603050405020304" pitchFamily="18" charset="0"/>
                <a:cs typeface="Times New Roman" panose="02020603050405020304" pitchFamily="18" charset="0"/>
              </a:rPr>
              <a:t>tên</a:t>
            </a:r>
            <a:r>
              <a:rPr lang="en-US" altLang="vi-VN" sz="2800" b="1" kern="1200" dirty="0">
                <a:solidFill>
                  <a:srgbClr val="00518E"/>
                </a:solidFill>
                <a:latin typeface="Times New Roman" panose="02020603050405020304" pitchFamily="18" charset="0"/>
                <a:cs typeface="Times New Roman" panose="02020603050405020304" pitchFamily="18" charset="0"/>
              </a:rPr>
              <a:t> </a:t>
            </a:r>
            <a:r>
              <a:rPr lang="en-US" altLang="vi-VN" sz="2800" b="1" kern="1200" dirty="0" err="1">
                <a:solidFill>
                  <a:srgbClr val="00518E"/>
                </a:solidFill>
                <a:latin typeface="Times New Roman" panose="02020603050405020304" pitchFamily="18" charset="0"/>
                <a:cs typeface="Times New Roman" panose="02020603050405020304" pitchFamily="18" charset="0"/>
              </a:rPr>
              <a:t>các</a:t>
            </a:r>
            <a:r>
              <a:rPr lang="en-US" altLang="vi-VN" sz="2800" b="1" kern="1200" dirty="0">
                <a:solidFill>
                  <a:srgbClr val="00518E"/>
                </a:solidFill>
                <a:latin typeface="Times New Roman" panose="02020603050405020304" pitchFamily="18" charset="0"/>
                <a:cs typeface="Times New Roman" panose="02020603050405020304" pitchFamily="18" charset="0"/>
              </a:rPr>
              <a:t> </a:t>
            </a:r>
            <a:r>
              <a:rPr lang="en-US" altLang="vi-VN" sz="2800" b="1" kern="1200" dirty="0" err="1">
                <a:solidFill>
                  <a:srgbClr val="00518E"/>
                </a:solidFill>
                <a:latin typeface="Times New Roman" panose="02020603050405020304" pitchFamily="18" charset="0"/>
                <a:cs typeface="Times New Roman" panose="02020603050405020304" pitchFamily="18" charset="0"/>
              </a:rPr>
              <a:t>loại</a:t>
            </a:r>
            <a:r>
              <a:rPr lang="en-US" altLang="vi-VN" sz="2800" b="1" kern="1200" dirty="0">
                <a:solidFill>
                  <a:srgbClr val="00518E"/>
                </a:solidFill>
                <a:latin typeface="Times New Roman" panose="02020603050405020304" pitchFamily="18" charset="0"/>
                <a:cs typeface="Times New Roman" panose="02020603050405020304" pitchFamily="18" charset="0"/>
              </a:rPr>
              <a:t> </a:t>
            </a:r>
            <a:r>
              <a:rPr lang="en-US" altLang="vi-VN" sz="2800" b="1" kern="1200" dirty="0" err="1">
                <a:solidFill>
                  <a:srgbClr val="00518E"/>
                </a:solidFill>
                <a:latin typeface="Times New Roman" panose="02020603050405020304" pitchFamily="18" charset="0"/>
                <a:cs typeface="Times New Roman" panose="02020603050405020304" pitchFamily="18" charset="0"/>
              </a:rPr>
              <a:t>th</a:t>
            </a:r>
            <a:r>
              <a:rPr lang="vi-VN" altLang="vi-VN" sz="2800" b="1" kern="1200" dirty="0">
                <a:solidFill>
                  <a:srgbClr val="00518E"/>
                </a:solidFill>
                <a:latin typeface="Times New Roman" panose="02020603050405020304" pitchFamily="18" charset="0"/>
                <a:cs typeface="Times New Roman" panose="02020603050405020304" pitchFamily="18" charset="0"/>
              </a:rPr>
              <a:t>ư</a:t>
            </a:r>
            <a:r>
              <a:rPr lang="en-US" altLang="vi-VN" sz="2800" b="1" kern="1200" dirty="0" err="1">
                <a:solidFill>
                  <a:srgbClr val="00518E"/>
                </a:solidFill>
                <a:latin typeface="Times New Roman" panose="02020603050405020304" pitchFamily="18" charset="0"/>
                <a:cs typeface="Times New Roman" panose="02020603050405020304" pitchFamily="18" charset="0"/>
              </a:rPr>
              <a:t>ớc</a:t>
            </a:r>
            <a:r>
              <a:rPr lang="en-US" altLang="vi-VN" sz="2800" b="1" kern="1200" dirty="0">
                <a:solidFill>
                  <a:srgbClr val="00518E"/>
                </a:solidFill>
                <a:latin typeface="Times New Roman" panose="02020603050405020304" pitchFamily="18" charset="0"/>
                <a:cs typeface="Times New Roman" panose="02020603050405020304" pitchFamily="18" charset="0"/>
              </a:rPr>
              <a:t> </a:t>
            </a:r>
            <a:r>
              <a:rPr lang="en-US" altLang="vi-VN" sz="2800" b="1" kern="1200" dirty="0" err="1">
                <a:solidFill>
                  <a:srgbClr val="00518E"/>
                </a:solidFill>
                <a:latin typeface="Times New Roman" panose="02020603050405020304" pitchFamily="18" charset="0"/>
                <a:cs typeface="Times New Roman" panose="02020603050405020304" pitchFamily="18" charset="0"/>
              </a:rPr>
              <a:t>sau</a:t>
            </a:r>
            <a:r>
              <a:rPr lang="en-US" altLang="vi-VN" sz="2800" b="1" kern="1200" dirty="0">
                <a:solidFill>
                  <a:srgbClr val="00518E"/>
                </a:solidFill>
                <a:latin typeface="Times New Roman" panose="02020603050405020304" pitchFamily="18" charset="0"/>
                <a:cs typeface="Times New Roman" panose="02020603050405020304" pitchFamily="18" charset="0"/>
              </a:rPr>
              <a:t>:</a:t>
            </a:r>
            <a:endParaRPr lang="en-US" altLang="vi-VN" sz="2800" b="1" i="1" kern="1200" dirty="0">
              <a:solidFill>
                <a:srgbClr val="00518E"/>
              </a:solidFill>
              <a:latin typeface="Times New Roman" panose="02020603050405020304" pitchFamily="18" charset="0"/>
              <a:cs typeface="Times New Roman" panose="02020603050405020304" pitchFamily="18" charset="0"/>
            </a:endParaRPr>
          </a:p>
        </p:txBody>
      </p:sp>
      <p:pic>
        <p:nvPicPr>
          <p:cNvPr id="7" name="Picture 15">
            <a:extLst>
              <a:ext uri="{FF2B5EF4-FFF2-40B4-BE49-F238E27FC236}">
                <a16:creationId xmlns:a16="http://schemas.microsoft.com/office/drawing/2014/main" id="{F5DD3B1F-79B1-4C0F-BA27-7B87D682ED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030" y="1897715"/>
            <a:ext cx="3102797" cy="594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045233" y="2552057"/>
            <a:ext cx="534257" cy="523220"/>
          </a:xfrm>
          <a:prstGeom prst="rect">
            <a:avLst/>
          </a:prstGeom>
          <a:noFill/>
        </p:spPr>
        <p:txBody>
          <a:bodyPr wrap="square" rtlCol="0">
            <a:spAutoFit/>
          </a:bodyPr>
          <a:lstStyle/>
          <a:p>
            <a:r>
              <a:rPr lang="en-US" sz="2800" dirty="0">
                <a:solidFill>
                  <a:srgbClr val="00518E"/>
                </a:solidFill>
                <a:latin typeface="Times New Roman" panose="02020603050405020304" pitchFamily="18" charset="0"/>
                <a:cs typeface="Times New Roman" panose="02020603050405020304" pitchFamily="18" charset="0"/>
              </a:rPr>
              <a:t>a)</a:t>
            </a:r>
          </a:p>
        </p:txBody>
      </p:sp>
      <p:sp>
        <p:nvSpPr>
          <p:cNvPr id="9" name="TextBox 8"/>
          <p:cNvSpPr txBox="1"/>
          <p:nvPr/>
        </p:nvSpPr>
        <p:spPr>
          <a:xfrm>
            <a:off x="5584004" y="4216841"/>
            <a:ext cx="534257" cy="523220"/>
          </a:xfrm>
          <a:prstGeom prst="rect">
            <a:avLst/>
          </a:prstGeom>
          <a:noFill/>
        </p:spPr>
        <p:txBody>
          <a:bodyPr wrap="square" rtlCol="0">
            <a:spAutoFit/>
          </a:bodyPr>
          <a:lstStyle/>
          <a:p>
            <a:r>
              <a:rPr lang="en-US" sz="2800" dirty="0">
                <a:solidFill>
                  <a:srgbClr val="00518E"/>
                </a:solidFill>
                <a:latin typeface="Times New Roman" panose="02020603050405020304" pitchFamily="18" charset="0"/>
                <a:cs typeface="Times New Roman" panose="02020603050405020304" pitchFamily="18" charset="0"/>
              </a:rPr>
              <a:t>d)</a:t>
            </a:r>
          </a:p>
        </p:txBody>
      </p:sp>
      <p:sp>
        <p:nvSpPr>
          <p:cNvPr id="10" name="TextBox 9"/>
          <p:cNvSpPr txBox="1"/>
          <p:nvPr/>
        </p:nvSpPr>
        <p:spPr>
          <a:xfrm>
            <a:off x="1016658" y="4378189"/>
            <a:ext cx="534257" cy="523220"/>
          </a:xfrm>
          <a:prstGeom prst="rect">
            <a:avLst/>
          </a:prstGeom>
          <a:noFill/>
        </p:spPr>
        <p:txBody>
          <a:bodyPr wrap="square" rtlCol="0">
            <a:spAutoFit/>
          </a:bodyPr>
          <a:lstStyle/>
          <a:p>
            <a:r>
              <a:rPr lang="en-US" sz="2800" dirty="0">
                <a:solidFill>
                  <a:srgbClr val="00518E"/>
                </a:solidFill>
                <a:latin typeface="Times New Roman" panose="02020603050405020304" pitchFamily="18" charset="0"/>
                <a:cs typeface="Times New Roman" panose="02020603050405020304" pitchFamily="18" charset="0"/>
              </a:rPr>
              <a:t>c)</a:t>
            </a:r>
          </a:p>
        </p:txBody>
      </p:sp>
      <p:sp>
        <p:nvSpPr>
          <p:cNvPr id="11" name="TextBox 10"/>
          <p:cNvSpPr txBox="1"/>
          <p:nvPr/>
        </p:nvSpPr>
        <p:spPr>
          <a:xfrm>
            <a:off x="5584004" y="2412767"/>
            <a:ext cx="534257" cy="523220"/>
          </a:xfrm>
          <a:prstGeom prst="rect">
            <a:avLst/>
          </a:prstGeom>
          <a:noFill/>
        </p:spPr>
        <p:txBody>
          <a:bodyPr wrap="square" rtlCol="0">
            <a:spAutoFit/>
          </a:bodyPr>
          <a:lstStyle/>
          <a:p>
            <a:r>
              <a:rPr lang="en-US" sz="2800" dirty="0">
                <a:solidFill>
                  <a:srgbClr val="00518E"/>
                </a:solidFill>
                <a:latin typeface="Times New Roman" panose="02020603050405020304" pitchFamily="18" charset="0"/>
                <a:cs typeface="Times New Roman" panose="02020603050405020304" pitchFamily="18" charset="0"/>
              </a:rPr>
              <a:t>b)</a:t>
            </a:r>
          </a:p>
        </p:txBody>
      </p:sp>
      <p:pic>
        <p:nvPicPr>
          <p:cNvPr id="12" name="Picture 16">
            <a:extLst>
              <a:ext uri="{FF2B5EF4-FFF2-40B4-BE49-F238E27FC236}">
                <a16:creationId xmlns:a16="http://schemas.microsoft.com/office/drawing/2014/main" id="{811796B8-AA55-496A-926B-6993B51643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307" y="3143750"/>
            <a:ext cx="2646241" cy="130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2CFAC25E-BB25-4DF0-8BEB-C7AE76B159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4926" y="1325044"/>
            <a:ext cx="1762018" cy="110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a:extLst>
              <a:ext uri="{FF2B5EF4-FFF2-40B4-BE49-F238E27FC236}">
                <a16:creationId xmlns:a16="http://schemas.microsoft.com/office/drawing/2014/main" id="{CC80EE38-FB41-46C5-8617-9CDAF51BB1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8114" y="3143750"/>
            <a:ext cx="2985208" cy="1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550915" y="2535574"/>
            <a:ext cx="2258058" cy="523220"/>
          </a:xfrm>
          <a:prstGeom prst="rect">
            <a:avLst/>
          </a:prstGeom>
          <a:noFill/>
        </p:spPr>
        <p:txBody>
          <a:bodyPr wrap="square" rtlCol="0">
            <a:spAutoFit/>
          </a:bodyPr>
          <a:lstStyle/>
          <a:p>
            <a:r>
              <a:rPr lang="en-US" sz="2800" dirty="0" err="1">
                <a:solidFill>
                  <a:srgbClr val="00518E"/>
                </a:solidFill>
                <a:latin typeface="Times New Roman" panose="02020603050405020304" pitchFamily="18" charset="0"/>
                <a:cs typeface="Times New Roman" panose="02020603050405020304" pitchFamily="18" charset="0"/>
              </a:rPr>
              <a:t>Thước</a:t>
            </a:r>
            <a:r>
              <a:rPr lang="en-US" sz="2800" dirty="0">
                <a:solidFill>
                  <a:srgbClr val="00518E"/>
                </a:solidFill>
                <a:latin typeface="Times New Roman" panose="02020603050405020304" pitchFamily="18" charset="0"/>
                <a:cs typeface="Times New Roman" panose="02020603050405020304" pitchFamily="18" charset="0"/>
              </a:rPr>
              <a:t> </a:t>
            </a:r>
            <a:r>
              <a:rPr lang="en-US" sz="2800" dirty="0" err="1">
                <a:solidFill>
                  <a:srgbClr val="00518E"/>
                </a:solidFill>
                <a:latin typeface="Times New Roman" panose="02020603050405020304" pitchFamily="18" charset="0"/>
                <a:cs typeface="Times New Roman" panose="02020603050405020304" pitchFamily="18" charset="0"/>
              </a:rPr>
              <a:t>kẻ</a:t>
            </a:r>
            <a:endParaRPr lang="en-US" sz="2800" dirty="0">
              <a:solidFill>
                <a:srgbClr val="00518E"/>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6028735" y="2412767"/>
            <a:ext cx="2258058" cy="523220"/>
          </a:xfrm>
          <a:prstGeom prst="rect">
            <a:avLst/>
          </a:prstGeom>
          <a:noFill/>
        </p:spPr>
        <p:txBody>
          <a:bodyPr wrap="square" rtlCol="0">
            <a:spAutoFit/>
          </a:bodyPr>
          <a:lstStyle/>
          <a:p>
            <a:r>
              <a:rPr lang="en-US" sz="2800" dirty="0" err="1">
                <a:solidFill>
                  <a:srgbClr val="00518E"/>
                </a:solidFill>
                <a:latin typeface="Times New Roman" panose="02020603050405020304" pitchFamily="18" charset="0"/>
                <a:cs typeface="Times New Roman" panose="02020603050405020304" pitchFamily="18" charset="0"/>
              </a:rPr>
              <a:t>Thước</a:t>
            </a:r>
            <a:r>
              <a:rPr lang="en-US" sz="2800" dirty="0">
                <a:solidFill>
                  <a:srgbClr val="00518E"/>
                </a:solidFill>
                <a:latin typeface="Times New Roman" panose="02020603050405020304" pitchFamily="18" charset="0"/>
                <a:cs typeface="Times New Roman" panose="02020603050405020304" pitchFamily="18" charset="0"/>
              </a:rPr>
              <a:t> </a:t>
            </a:r>
            <a:r>
              <a:rPr lang="en-US" sz="2800" dirty="0" err="1">
                <a:solidFill>
                  <a:srgbClr val="00518E"/>
                </a:solidFill>
                <a:latin typeface="Times New Roman" panose="02020603050405020304" pitchFamily="18" charset="0"/>
                <a:cs typeface="Times New Roman" panose="02020603050405020304" pitchFamily="18" charset="0"/>
              </a:rPr>
              <a:t>dây</a:t>
            </a:r>
            <a:endParaRPr lang="en-US" sz="2800" dirty="0">
              <a:solidFill>
                <a:srgbClr val="00518E"/>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1613676" y="4394672"/>
            <a:ext cx="2258058" cy="523220"/>
          </a:xfrm>
          <a:prstGeom prst="rect">
            <a:avLst/>
          </a:prstGeom>
          <a:noFill/>
        </p:spPr>
        <p:txBody>
          <a:bodyPr wrap="square" rtlCol="0">
            <a:spAutoFit/>
          </a:bodyPr>
          <a:lstStyle/>
          <a:p>
            <a:r>
              <a:rPr lang="en-US" sz="2800" dirty="0" err="1">
                <a:solidFill>
                  <a:srgbClr val="00518E"/>
                </a:solidFill>
                <a:latin typeface="Times New Roman" panose="02020603050405020304" pitchFamily="18" charset="0"/>
                <a:cs typeface="Times New Roman" panose="02020603050405020304" pitchFamily="18" charset="0"/>
              </a:rPr>
              <a:t>Thước</a:t>
            </a:r>
            <a:r>
              <a:rPr lang="en-US" sz="2800" dirty="0">
                <a:solidFill>
                  <a:srgbClr val="00518E"/>
                </a:solidFill>
                <a:latin typeface="Times New Roman" panose="02020603050405020304" pitchFamily="18" charset="0"/>
                <a:cs typeface="Times New Roman" panose="02020603050405020304" pitchFamily="18" charset="0"/>
              </a:rPr>
              <a:t> </a:t>
            </a:r>
            <a:r>
              <a:rPr lang="en-US" sz="2800" dirty="0" err="1">
                <a:solidFill>
                  <a:srgbClr val="00518E"/>
                </a:solidFill>
                <a:latin typeface="Times New Roman" panose="02020603050405020304" pitchFamily="18" charset="0"/>
                <a:cs typeface="Times New Roman" panose="02020603050405020304" pitchFamily="18" charset="0"/>
              </a:rPr>
              <a:t>cuộn</a:t>
            </a:r>
            <a:endParaRPr lang="en-US" sz="2800" dirty="0">
              <a:solidFill>
                <a:srgbClr val="00518E"/>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6028735" y="4216841"/>
            <a:ext cx="2258058" cy="523220"/>
          </a:xfrm>
          <a:prstGeom prst="rect">
            <a:avLst/>
          </a:prstGeom>
          <a:noFill/>
        </p:spPr>
        <p:txBody>
          <a:bodyPr wrap="square" rtlCol="0">
            <a:spAutoFit/>
          </a:bodyPr>
          <a:lstStyle/>
          <a:p>
            <a:r>
              <a:rPr lang="en-US" sz="2800" dirty="0" err="1">
                <a:solidFill>
                  <a:srgbClr val="00518E"/>
                </a:solidFill>
                <a:latin typeface="Times New Roman" panose="02020603050405020304" pitchFamily="18" charset="0"/>
                <a:cs typeface="Times New Roman" panose="02020603050405020304" pitchFamily="18" charset="0"/>
              </a:rPr>
              <a:t>Thước</a:t>
            </a:r>
            <a:r>
              <a:rPr lang="en-US" sz="2800" dirty="0">
                <a:solidFill>
                  <a:srgbClr val="00518E"/>
                </a:solidFill>
                <a:latin typeface="Times New Roman" panose="02020603050405020304" pitchFamily="18" charset="0"/>
                <a:cs typeface="Times New Roman" panose="02020603050405020304" pitchFamily="18" charset="0"/>
              </a:rPr>
              <a:t> </a:t>
            </a:r>
            <a:r>
              <a:rPr lang="en-US" sz="2800" dirty="0" err="1">
                <a:solidFill>
                  <a:srgbClr val="00518E"/>
                </a:solidFill>
                <a:latin typeface="Times New Roman" panose="02020603050405020304" pitchFamily="18" charset="0"/>
                <a:cs typeface="Times New Roman" panose="02020603050405020304" pitchFamily="18" charset="0"/>
              </a:rPr>
              <a:t>kẹp</a:t>
            </a:r>
            <a:endParaRPr lang="en-US" sz="2800" dirty="0">
              <a:solidFill>
                <a:srgbClr val="00518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87357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ircle(i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ircle(in)">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725855" y="1407199"/>
            <a:ext cx="74678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sz="2800" dirty="0">
                <a:solidFill>
                  <a:srgbClr val="004376"/>
                </a:solidFill>
                <a:latin typeface="Times New Roman" panose="02020603050405020304" pitchFamily="18" charset="0"/>
                <a:cs typeface="Times New Roman" panose="02020603050405020304" pitchFamily="18" charset="0"/>
              </a:rPr>
              <a:t>* GHĐ </a:t>
            </a:r>
            <a:r>
              <a:rPr lang="en-US" sz="2800" dirty="0" err="1">
                <a:solidFill>
                  <a:srgbClr val="004376"/>
                </a:solidFill>
                <a:latin typeface="Times New Roman" panose="02020603050405020304" pitchFamily="18" charset="0"/>
                <a:cs typeface="Times New Roman" panose="02020603050405020304" pitchFamily="18" charset="0"/>
              </a:rPr>
              <a:t>của</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thước</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là</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độ</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dài</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lớn</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nhất</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ghi</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trên</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thước</a:t>
            </a:r>
            <a:r>
              <a:rPr lang="en-US" sz="2800" dirty="0">
                <a:solidFill>
                  <a:srgbClr val="004376"/>
                </a:solidFill>
                <a:latin typeface="Times New Roman" panose="02020603050405020304" pitchFamily="18" charset="0"/>
                <a:cs typeface="Times New Roman" panose="02020603050405020304" pitchFamily="18" charset="0"/>
              </a:rPr>
              <a:t>.</a:t>
            </a:r>
          </a:p>
        </p:txBody>
      </p:sp>
      <p:sp>
        <p:nvSpPr>
          <p:cNvPr id="4" name="Text Box 8"/>
          <p:cNvSpPr txBox="1">
            <a:spLocks noChangeArrowheads="1"/>
          </p:cNvSpPr>
          <p:nvPr/>
        </p:nvSpPr>
        <p:spPr bwMode="auto">
          <a:xfrm>
            <a:off x="725855" y="2037672"/>
            <a:ext cx="746783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sz="2800" dirty="0">
                <a:solidFill>
                  <a:srgbClr val="004376"/>
                </a:solidFill>
                <a:latin typeface="Times New Roman" panose="02020603050405020304" pitchFamily="18" charset="0"/>
                <a:cs typeface="Times New Roman" panose="02020603050405020304" pitchFamily="18" charset="0"/>
              </a:rPr>
              <a:t>* ĐCNN </a:t>
            </a:r>
            <a:r>
              <a:rPr lang="en-US" sz="2800" dirty="0" err="1">
                <a:solidFill>
                  <a:srgbClr val="004376"/>
                </a:solidFill>
                <a:latin typeface="Times New Roman" panose="02020603050405020304" pitchFamily="18" charset="0"/>
                <a:cs typeface="Times New Roman" panose="02020603050405020304" pitchFamily="18" charset="0"/>
              </a:rPr>
              <a:t>của</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thước</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là</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độ</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dài</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giữa</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hai</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vạch</a:t>
            </a:r>
            <a:r>
              <a:rPr lang="en-US" sz="2800" dirty="0">
                <a:solidFill>
                  <a:srgbClr val="004376"/>
                </a:solidFill>
                <a:latin typeface="Times New Roman" panose="02020603050405020304" pitchFamily="18" charset="0"/>
                <a:cs typeface="Times New Roman" panose="02020603050405020304" pitchFamily="18" charset="0"/>
              </a:rPr>
              <a:t> chia </a:t>
            </a:r>
            <a:r>
              <a:rPr lang="en-US" sz="2800" dirty="0" err="1">
                <a:solidFill>
                  <a:srgbClr val="004376"/>
                </a:solidFill>
                <a:latin typeface="Times New Roman" panose="02020603050405020304" pitchFamily="18" charset="0"/>
                <a:cs typeface="Times New Roman" panose="02020603050405020304" pitchFamily="18" charset="0"/>
              </a:rPr>
              <a:t>liên</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tiếp</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trên</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thước</a:t>
            </a:r>
            <a:r>
              <a:rPr lang="en-US" sz="2800" dirty="0">
                <a:solidFill>
                  <a:srgbClr val="004376"/>
                </a:solidFill>
                <a:latin typeface="Times New Roman" panose="02020603050405020304" pitchFamily="18" charset="0"/>
                <a:cs typeface="Times New Roman" panose="02020603050405020304" pitchFamily="18" charset="0"/>
              </a:rPr>
              <a:t>.</a:t>
            </a:r>
          </a:p>
        </p:txBody>
      </p:sp>
      <p:pic>
        <p:nvPicPr>
          <p:cNvPr id="5" name="Picture 5" descr="ruler_0_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241" y="3411020"/>
            <a:ext cx="7077203" cy="1157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813241" y="253372"/>
            <a:ext cx="7293069" cy="954107"/>
          </a:xfrm>
          <a:prstGeom prst="rect">
            <a:avLst/>
          </a:prstGeom>
        </p:spPr>
        <p:txBody>
          <a:bodyPr wrap="square">
            <a:spAutoFit/>
          </a:bodyPr>
          <a:lstStyle/>
          <a:p>
            <a:pPr algn="just"/>
            <a:r>
              <a:rPr lang="en-US" altLang="en-US" sz="2800" dirty="0" err="1">
                <a:solidFill>
                  <a:srgbClr val="004376"/>
                </a:solidFill>
                <a:latin typeface="Times New Roman" panose="02020603050405020304" pitchFamily="18" charset="0"/>
                <a:cs typeface="Times New Roman" panose="02020603050405020304" pitchFamily="18" charset="0"/>
              </a:rPr>
              <a:t>Khi</a:t>
            </a:r>
            <a:r>
              <a:rPr lang="en-US" altLang="en-US" sz="2800" dirty="0">
                <a:solidFill>
                  <a:srgbClr val="004376"/>
                </a:solidFill>
                <a:latin typeface="Times New Roman" panose="02020603050405020304" pitchFamily="18" charset="0"/>
                <a:cs typeface="Times New Roman" panose="02020603050405020304" pitchFamily="18" charset="0"/>
              </a:rPr>
              <a:t> d</a:t>
            </a:r>
            <a:r>
              <a:rPr lang="en-SG" altLang="en-US" sz="2800" dirty="0" err="1">
                <a:solidFill>
                  <a:srgbClr val="004376"/>
                </a:solidFill>
                <a:latin typeface="Times New Roman" panose="02020603050405020304" pitchFamily="18" charset="0"/>
                <a:cs typeface="Times New Roman" panose="02020603050405020304" pitchFamily="18" charset="0"/>
              </a:rPr>
              <a:t>ùng</a:t>
            </a:r>
            <a:r>
              <a:rPr lang="en-SG" altLang="en-US" sz="2800" dirty="0">
                <a:solidFill>
                  <a:srgbClr val="004376"/>
                </a:solidFill>
                <a:latin typeface="Times New Roman" panose="02020603050405020304" pitchFamily="18" charset="0"/>
                <a:cs typeface="Times New Roman" panose="02020603050405020304" pitchFamily="18" charset="0"/>
              </a:rPr>
              <a:t> </a:t>
            </a:r>
            <a:r>
              <a:rPr lang="en-SG" altLang="en-US" sz="2800" dirty="0" err="1">
                <a:solidFill>
                  <a:srgbClr val="004376"/>
                </a:solidFill>
                <a:latin typeface="Times New Roman" panose="02020603050405020304" pitchFamily="18" charset="0"/>
                <a:cs typeface="Times New Roman" panose="02020603050405020304" pitchFamily="18" charset="0"/>
              </a:rPr>
              <a:t>thước</a:t>
            </a:r>
            <a:r>
              <a:rPr lang="en-SG" altLang="en-US" sz="2800" dirty="0">
                <a:solidFill>
                  <a:srgbClr val="004376"/>
                </a:solidFill>
                <a:latin typeface="Times New Roman" panose="02020603050405020304" pitchFamily="18" charset="0"/>
                <a:cs typeface="Times New Roman" panose="02020603050405020304" pitchFamily="18" charset="0"/>
              </a:rPr>
              <a:t> </a:t>
            </a:r>
            <a:r>
              <a:rPr lang="en-SG" altLang="en-US" sz="2800" dirty="0" err="1">
                <a:solidFill>
                  <a:srgbClr val="004376"/>
                </a:solidFill>
                <a:latin typeface="Times New Roman" panose="02020603050405020304" pitchFamily="18" charset="0"/>
                <a:cs typeface="Times New Roman" panose="02020603050405020304" pitchFamily="18" charset="0"/>
              </a:rPr>
              <a:t>cần</a:t>
            </a:r>
            <a:r>
              <a:rPr lang="en-SG" altLang="en-US" sz="2800" dirty="0">
                <a:solidFill>
                  <a:srgbClr val="004376"/>
                </a:solidFill>
                <a:latin typeface="Times New Roman" panose="02020603050405020304" pitchFamily="18" charset="0"/>
                <a:cs typeface="Times New Roman" panose="02020603050405020304" pitchFamily="18" charset="0"/>
              </a:rPr>
              <a:t> </a:t>
            </a:r>
            <a:r>
              <a:rPr lang="en-SG" altLang="en-US" sz="2800" dirty="0" err="1">
                <a:solidFill>
                  <a:srgbClr val="004376"/>
                </a:solidFill>
                <a:latin typeface="Times New Roman" panose="02020603050405020304" pitchFamily="18" charset="0"/>
                <a:cs typeface="Times New Roman" panose="02020603050405020304" pitchFamily="18" charset="0"/>
              </a:rPr>
              <a:t>biết</a:t>
            </a:r>
            <a:r>
              <a:rPr lang="en-SG" altLang="en-US" sz="2800" dirty="0">
                <a:solidFill>
                  <a:srgbClr val="004376"/>
                </a:solidFill>
                <a:latin typeface="Times New Roman" panose="02020603050405020304" pitchFamily="18" charset="0"/>
                <a:cs typeface="Times New Roman" panose="02020603050405020304" pitchFamily="18" charset="0"/>
              </a:rPr>
              <a:t> </a:t>
            </a:r>
            <a:r>
              <a:rPr lang="en-SG" altLang="en-US" sz="2800" dirty="0" err="1">
                <a:solidFill>
                  <a:srgbClr val="004376"/>
                </a:solidFill>
                <a:latin typeface="Times New Roman" panose="02020603050405020304" pitchFamily="18" charset="0"/>
                <a:cs typeface="Times New Roman" panose="02020603050405020304" pitchFamily="18" charset="0"/>
              </a:rPr>
              <a:t>giới</a:t>
            </a:r>
            <a:r>
              <a:rPr lang="en-SG" altLang="en-US" sz="2800" dirty="0">
                <a:solidFill>
                  <a:srgbClr val="004376"/>
                </a:solidFill>
                <a:latin typeface="Times New Roman" panose="02020603050405020304" pitchFamily="18" charset="0"/>
                <a:cs typeface="Times New Roman" panose="02020603050405020304" pitchFamily="18" charset="0"/>
              </a:rPr>
              <a:t> </a:t>
            </a:r>
            <a:r>
              <a:rPr lang="en-SG" altLang="en-US" sz="2800" dirty="0" err="1">
                <a:solidFill>
                  <a:srgbClr val="004376"/>
                </a:solidFill>
                <a:latin typeface="Times New Roman" panose="02020603050405020304" pitchFamily="18" charset="0"/>
                <a:cs typeface="Times New Roman" panose="02020603050405020304" pitchFamily="18" charset="0"/>
              </a:rPr>
              <a:t>hạn</a:t>
            </a:r>
            <a:r>
              <a:rPr lang="en-SG" altLang="en-US" sz="2800" dirty="0">
                <a:solidFill>
                  <a:srgbClr val="004376"/>
                </a:solidFill>
                <a:latin typeface="Times New Roman" panose="02020603050405020304" pitchFamily="18" charset="0"/>
                <a:cs typeface="Times New Roman" panose="02020603050405020304" pitchFamily="18" charset="0"/>
              </a:rPr>
              <a:t> </a:t>
            </a:r>
            <a:r>
              <a:rPr lang="en-SG" altLang="en-US" sz="2800" dirty="0" err="1">
                <a:solidFill>
                  <a:srgbClr val="004376"/>
                </a:solidFill>
                <a:latin typeface="Times New Roman" panose="02020603050405020304" pitchFamily="18" charset="0"/>
                <a:cs typeface="Times New Roman" panose="02020603050405020304" pitchFamily="18" charset="0"/>
              </a:rPr>
              <a:t>đo</a:t>
            </a:r>
            <a:r>
              <a:rPr lang="en-US" altLang="en-US" sz="2800" dirty="0">
                <a:solidFill>
                  <a:srgbClr val="004376"/>
                </a:solidFill>
                <a:latin typeface="Times New Roman" panose="02020603050405020304" pitchFamily="18" charset="0"/>
                <a:cs typeface="Times New Roman" panose="02020603050405020304" pitchFamily="18" charset="0"/>
              </a:rPr>
              <a:t> (GH</a:t>
            </a:r>
            <a:r>
              <a:rPr lang="en-SG" altLang="en-US" sz="2800" dirty="0">
                <a:solidFill>
                  <a:srgbClr val="004376"/>
                </a:solidFill>
                <a:latin typeface="Times New Roman" panose="02020603050405020304" pitchFamily="18" charset="0"/>
                <a:cs typeface="Times New Roman" panose="02020603050405020304" pitchFamily="18" charset="0"/>
              </a:rPr>
              <a:t>Đ</a:t>
            </a:r>
            <a:r>
              <a:rPr lang="en-US" altLang="en-US" sz="2800" dirty="0">
                <a:solidFill>
                  <a:srgbClr val="004376"/>
                </a:solidFill>
                <a:latin typeface="Times New Roman" panose="02020603050405020304" pitchFamily="18" charset="0"/>
                <a:cs typeface="Times New Roman" panose="02020603050405020304" pitchFamily="18" charset="0"/>
              </a:rPr>
              <a:t>) </a:t>
            </a:r>
            <a:r>
              <a:rPr lang="en-SG" altLang="en-US" sz="2800" dirty="0" err="1">
                <a:solidFill>
                  <a:srgbClr val="004376"/>
                </a:solidFill>
                <a:latin typeface="Times New Roman" panose="02020603050405020304" pitchFamily="18" charset="0"/>
                <a:cs typeface="Times New Roman" panose="02020603050405020304" pitchFamily="18" charset="0"/>
              </a:rPr>
              <a:t>và</a:t>
            </a:r>
            <a:r>
              <a:rPr lang="en-SG" altLang="en-US" sz="2800" dirty="0">
                <a:solidFill>
                  <a:srgbClr val="004376"/>
                </a:solidFill>
                <a:latin typeface="Times New Roman" panose="02020603050405020304" pitchFamily="18" charset="0"/>
                <a:cs typeface="Times New Roman" panose="02020603050405020304" pitchFamily="18" charset="0"/>
              </a:rPr>
              <a:t> </a:t>
            </a:r>
            <a:r>
              <a:rPr lang="en-SG" altLang="en-US" sz="2800" dirty="0" err="1">
                <a:solidFill>
                  <a:srgbClr val="004376"/>
                </a:solidFill>
                <a:latin typeface="Times New Roman" panose="02020603050405020304" pitchFamily="18" charset="0"/>
                <a:cs typeface="Times New Roman" panose="02020603050405020304" pitchFamily="18" charset="0"/>
              </a:rPr>
              <a:t>độ</a:t>
            </a:r>
            <a:r>
              <a:rPr lang="en-SG" altLang="en-US" sz="2800" dirty="0">
                <a:solidFill>
                  <a:srgbClr val="004376"/>
                </a:solidFill>
                <a:latin typeface="Times New Roman" panose="02020603050405020304" pitchFamily="18" charset="0"/>
                <a:cs typeface="Times New Roman" panose="02020603050405020304" pitchFamily="18" charset="0"/>
              </a:rPr>
              <a:t> chia </a:t>
            </a:r>
            <a:r>
              <a:rPr lang="en-SG" altLang="en-US" sz="2800" dirty="0" err="1">
                <a:solidFill>
                  <a:srgbClr val="004376"/>
                </a:solidFill>
                <a:latin typeface="Times New Roman" panose="02020603050405020304" pitchFamily="18" charset="0"/>
                <a:cs typeface="Times New Roman" panose="02020603050405020304" pitchFamily="18" charset="0"/>
              </a:rPr>
              <a:t>nhỏ</a:t>
            </a:r>
            <a:r>
              <a:rPr lang="en-SG" altLang="en-US" sz="2800" dirty="0">
                <a:solidFill>
                  <a:srgbClr val="004376"/>
                </a:solidFill>
                <a:latin typeface="Times New Roman" panose="02020603050405020304" pitchFamily="18" charset="0"/>
                <a:cs typeface="Times New Roman" panose="02020603050405020304" pitchFamily="18" charset="0"/>
              </a:rPr>
              <a:t> </a:t>
            </a:r>
            <a:r>
              <a:rPr lang="en-SG" altLang="en-US" sz="2800" dirty="0" err="1">
                <a:solidFill>
                  <a:srgbClr val="004376"/>
                </a:solidFill>
                <a:latin typeface="Times New Roman" panose="02020603050405020304" pitchFamily="18" charset="0"/>
                <a:cs typeface="Times New Roman" panose="02020603050405020304" pitchFamily="18" charset="0"/>
              </a:rPr>
              <a:t>nhất</a:t>
            </a:r>
            <a:r>
              <a:rPr lang="en-US" altLang="en-US" sz="2800" dirty="0">
                <a:solidFill>
                  <a:srgbClr val="004376"/>
                </a:solidFill>
                <a:latin typeface="Times New Roman" panose="02020603050405020304" pitchFamily="18" charset="0"/>
                <a:cs typeface="Times New Roman" panose="02020603050405020304" pitchFamily="18" charset="0"/>
              </a:rPr>
              <a:t> (</a:t>
            </a:r>
            <a:r>
              <a:rPr lang="en-SG" altLang="en-US" sz="2800" dirty="0">
                <a:solidFill>
                  <a:srgbClr val="004376"/>
                </a:solidFill>
                <a:latin typeface="Times New Roman" panose="02020603050405020304" pitchFamily="18" charset="0"/>
                <a:cs typeface="Times New Roman" panose="02020603050405020304" pitchFamily="18" charset="0"/>
              </a:rPr>
              <a:t>Đ</a:t>
            </a:r>
            <a:r>
              <a:rPr lang="en-US" altLang="en-US" sz="2800" dirty="0">
                <a:solidFill>
                  <a:srgbClr val="004376"/>
                </a:solidFill>
                <a:latin typeface="Times New Roman" panose="02020603050405020304" pitchFamily="18" charset="0"/>
                <a:cs typeface="Times New Roman" panose="02020603050405020304" pitchFamily="18" charset="0"/>
              </a:rPr>
              <a:t>CNN) </a:t>
            </a:r>
            <a:r>
              <a:rPr lang="en-SG" altLang="en-US" sz="2800" dirty="0" err="1">
                <a:solidFill>
                  <a:srgbClr val="004376"/>
                </a:solidFill>
                <a:latin typeface="Times New Roman" panose="02020603050405020304" pitchFamily="18" charset="0"/>
                <a:cs typeface="Times New Roman" panose="02020603050405020304" pitchFamily="18" charset="0"/>
              </a:rPr>
              <a:t>của</a:t>
            </a:r>
            <a:r>
              <a:rPr lang="en-SG" altLang="en-US" sz="2800" dirty="0">
                <a:solidFill>
                  <a:srgbClr val="004376"/>
                </a:solidFill>
                <a:latin typeface="Times New Roman" panose="02020603050405020304" pitchFamily="18" charset="0"/>
                <a:cs typeface="Times New Roman" panose="02020603050405020304" pitchFamily="18" charset="0"/>
              </a:rPr>
              <a:t> </a:t>
            </a:r>
            <a:r>
              <a:rPr lang="en-SG" altLang="en-US" sz="2800" dirty="0" err="1">
                <a:solidFill>
                  <a:srgbClr val="004376"/>
                </a:solidFill>
                <a:latin typeface="Times New Roman" panose="02020603050405020304" pitchFamily="18" charset="0"/>
                <a:cs typeface="Times New Roman" panose="02020603050405020304" pitchFamily="18" charset="0"/>
              </a:rPr>
              <a:t>thước</a:t>
            </a:r>
            <a:r>
              <a:rPr lang="en-US" altLang="en-US" sz="2800" dirty="0">
                <a:solidFill>
                  <a:srgbClr val="004376"/>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1706571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BD4A16-6048-4223-ACD7-E3108532ADA6}"/>
              </a:ext>
            </a:extLst>
          </p:cNvPr>
          <p:cNvSpPr>
            <a:spLocks noChangeArrowheads="1"/>
          </p:cNvSpPr>
          <p:nvPr/>
        </p:nvSpPr>
        <p:spPr bwMode="auto">
          <a:xfrm>
            <a:off x="451987" y="178408"/>
            <a:ext cx="7644049" cy="5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ctr" defTabSz="717164" fontAlgn="base">
              <a:spcBef>
                <a:spcPct val="0"/>
              </a:spcBef>
              <a:spcAft>
                <a:spcPct val="0"/>
              </a:spcAft>
              <a:buFont typeface="Arial"/>
              <a:buNone/>
            </a:pPr>
            <a:r>
              <a:rPr lang="en-US" altLang="vi-VN" sz="2800" dirty="0" err="1">
                <a:solidFill>
                  <a:srgbClr val="004376"/>
                </a:solidFill>
                <a:latin typeface="Times New Roman" panose="02020603050405020304" pitchFamily="18" charset="0"/>
                <a:cs typeface="Times New Roman" panose="02020603050405020304" pitchFamily="18" charset="0"/>
              </a:rPr>
              <a:t>Xác</a:t>
            </a:r>
            <a:r>
              <a:rPr lang="en-US" altLang="vi-VN" sz="2800" dirty="0">
                <a:solidFill>
                  <a:srgbClr val="004376"/>
                </a:solidFill>
                <a:latin typeface="Times New Roman" panose="02020603050405020304" pitchFamily="18" charset="0"/>
                <a:cs typeface="Times New Roman" panose="02020603050405020304" pitchFamily="18" charset="0"/>
              </a:rPr>
              <a:t> </a:t>
            </a:r>
            <a:r>
              <a:rPr lang="en-US" altLang="vi-VN" sz="2800" dirty="0" err="1">
                <a:solidFill>
                  <a:srgbClr val="004376"/>
                </a:solidFill>
                <a:latin typeface="Times New Roman" panose="02020603050405020304" pitchFamily="18" charset="0"/>
                <a:cs typeface="Times New Roman" panose="02020603050405020304" pitchFamily="18" charset="0"/>
              </a:rPr>
              <a:t>định</a:t>
            </a:r>
            <a:r>
              <a:rPr lang="en-US" altLang="vi-VN" sz="2800" dirty="0">
                <a:solidFill>
                  <a:srgbClr val="004376"/>
                </a:solidFill>
                <a:latin typeface="Times New Roman" panose="02020603050405020304" pitchFamily="18" charset="0"/>
                <a:cs typeface="Times New Roman" panose="02020603050405020304" pitchFamily="18" charset="0"/>
              </a:rPr>
              <a:t> GHĐ </a:t>
            </a:r>
            <a:r>
              <a:rPr lang="en-US" altLang="vi-VN" sz="2800" dirty="0" err="1">
                <a:solidFill>
                  <a:srgbClr val="004376"/>
                </a:solidFill>
                <a:latin typeface="Times New Roman" panose="02020603050405020304" pitchFamily="18" charset="0"/>
                <a:cs typeface="Times New Roman" panose="02020603050405020304" pitchFamily="18" charset="0"/>
              </a:rPr>
              <a:t>và</a:t>
            </a:r>
            <a:r>
              <a:rPr lang="en-US" altLang="vi-VN" sz="2800" dirty="0">
                <a:solidFill>
                  <a:srgbClr val="004376"/>
                </a:solidFill>
                <a:latin typeface="Times New Roman" panose="02020603050405020304" pitchFamily="18" charset="0"/>
                <a:cs typeface="Times New Roman" panose="02020603050405020304" pitchFamily="18" charset="0"/>
              </a:rPr>
              <a:t> ĐCNN </a:t>
            </a:r>
            <a:r>
              <a:rPr lang="en-US" altLang="vi-VN" sz="2800" dirty="0" err="1">
                <a:solidFill>
                  <a:srgbClr val="004376"/>
                </a:solidFill>
                <a:latin typeface="Times New Roman" panose="02020603050405020304" pitchFamily="18" charset="0"/>
                <a:cs typeface="Times New Roman" panose="02020603050405020304" pitchFamily="18" charset="0"/>
              </a:rPr>
              <a:t>của</a:t>
            </a:r>
            <a:r>
              <a:rPr lang="en-US" altLang="vi-VN" sz="2800" dirty="0">
                <a:solidFill>
                  <a:srgbClr val="004376"/>
                </a:solidFill>
                <a:latin typeface="Times New Roman" panose="02020603050405020304" pitchFamily="18" charset="0"/>
                <a:cs typeface="Times New Roman" panose="02020603050405020304" pitchFamily="18" charset="0"/>
              </a:rPr>
              <a:t> </a:t>
            </a:r>
            <a:r>
              <a:rPr lang="en-US" altLang="vi-VN" sz="2800" dirty="0" err="1">
                <a:solidFill>
                  <a:srgbClr val="004376"/>
                </a:solidFill>
                <a:latin typeface="Times New Roman" panose="02020603050405020304" pitchFamily="18" charset="0"/>
                <a:cs typeface="Times New Roman" panose="02020603050405020304" pitchFamily="18" charset="0"/>
              </a:rPr>
              <a:t>các</a:t>
            </a:r>
            <a:r>
              <a:rPr lang="en-US" altLang="vi-VN" sz="2800" dirty="0">
                <a:solidFill>
                  <a:srgbClr val="004376"/>
                </a:solidFill>
                <a:latin typeface="Times New Roman" panose="02020603050405020304" pitchFamily="18" charset="0"/>
                <a:cs typeface="Times New Roman" panose="02020603050405020304" pitchFamily="18" charset="0"/>
              </a:rPr>
              <a:t> </a:t>
            </a:r>
            <a:r>
              <a:rPr lang="en-US" altLang="vi-VN" sz="2800" dirty="0" err="1">
                <a:solidFill>
                  <a:srgbClr val="004376"/>
                </a:solidFill>
                <a:latin typeface="Times New Roman" panose="02020603050405020304" pitchFamily="18" charset="0"/>
                <a:cs typeface="Times New Roman" panose="02020603050405020304" pitchFamily="18" charset="0"/>
              </a:rPr>
              <a:t>th</a:t>
            </a:r>
            <a:r>
              <a:rPr lang="vi-VN" altLang="vi-VN" sz="2800" dirty="0">
                <a:solidFill>
                  <a:srgbClr val="004376"/>
                </a:solidFill>
                <a:latin typeface="Times New Roman" panose="02020603050405020304" pitchFamily="18" charset="0"/>
                <a:cs typeface="Times New Roman" panose="02020603050405020304" pitchFamily="18" charset="0"/>
              </a:rPr>
              <a:t>ư</a:t>
            </a:r>
            <a:r>
              <a:rPr lang="en-US" altLang="vi-VN" sz="2800" dirty="0" err="1">
                <a:solidFill>
                  <a:srgbClr val="004376"/>
                </a:solidFill>
                <a:latin typeface="Times New Roman" panose="02020603050405020304" pitchFamily="18" charset="0"/>
                <a:cs typeface="Times New Roman" panose="02020603050405020304" pitchFamily="18" charset="0"/>
              </a:rPr>
              <a:t>ớc</a:t>
            </a:r>
            <a:r>
              <a:rPr lang="en-US" altLang="vi-VN" sz="2800" dirty="0">
                <a:solidFill>
                  <a:srgbClr val="004376"/>
                </a:solidFill>
                <a:latin typeface="Times New Roman" panose="02020603050405020304" pitchFamily="18" charset="0"/>
                <a:cs typeface="Times New Roman" panose="02020603050405020304" pitchFamily="18" charset="0"/>
              </a:rPr>
              <a:t> </a:t>
            </a:r>
            <a:r>
              <a:rPr lang="en-US" altLang="vi-VN" sz="2800" dirty="0" err="1">
                <a:solidFill>
                  <a:srgbClr val="004376"/>
                </a:solidFill>
                <a:latin typeface="Times New Roman" panose="02020603050405020304" pitchFamily="18" charset="0"/>
                <a:cs typeface="Times New Roman" panose="02020603050405020304" pitchFamily="18" charset="0"/>
              </a:rPr>
              <a:t>sau</a:t>
            </a:r>
            <a:r>
              <a:rPr lang="en-US" altLang="vi-VN" sz="2800" dirty="0">
                <a:solidFill>
                  <a:srgbClr val="004376"/>
                </a:solidFill>
                <a:latin typeface="Times New Roman" panose="02020603050405020304" pitchFamily="18" charset="0"/>
                <a:cs typeface="Times New Roman" panose="02020603050405020304" pitchFamily="18" charset="0"/>
              </a:rPr>
              <a:t>:</a:t>
            </a:r>
            <a:endParaRPr lang="en-US" altLang="vi-VN" sz="2800" i="1" dirty="0">
              <a:solidFill>
                <a:srgbClr val="004376"/>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451987" y="850605"/>
            <a:ext cx="5295014" cy="2849525"/>
            <a:chOff x="659219" y="871870"/>
            <a:chExt cx="5295014" cy="2849525"/>
          </a:xfrm>
        </p:grpSpPr>
        <p:sp>
          <p:nvSpPr>
            <p:cNvPr id="4" name="Rounded Rectangle 3"/>
            <p:cNvSpPr/>
            <p:nvPr/>
          </p:nvSpPr>
          <p:spPr>
            <a:xfrm>
              <a:off x="733646" y="925032"/>
              <a:ext cx="5092995" cy="2743200"/>
            </a:xfrm>
            <a:prstGeom prst="roundRect">
              <a:avLst/>
            </a:prstGeom>
            <a:blipFill>
              <a:blip r:embed="rId2"/>
              <a:stretch>
                <a:fillRect l="-625" t="3488" r="-1253" b="-348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Rounded Rectangle 4"/>
            <p:cNvSpPr/>
            <p:nvPr/>
          </p:nvSpPr>
          <p:spPr>
            <a:xfrm>
              <a:off x="659219" y="871870"/>
              <a:ext cx="5295014" cy="2849525"/>
            </a:xfrm>
            <a:prstGeom prst="roundRect">
              <a:avLst/>
            </a:prstGeom>
            <a:noFill/>
            <a:ln>
              <a:solidFill>
                <a:srgbClr val="22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10" name="Rectangle 9">
            <a:extLst>
              <a:ext uri="{FF2B5EF4-FFF2-40B4-BE49-F238E27FC236}">
                <a16:creationId xmlns:a16="http://schemas.microsoft.com/office/drawing/2014/main" id="{25BD4A16-6048-4223-ACD7-E3108532ADA6}"/>
              </a:ext>
            </a:extLst>
          </p:cNvPr>
          <p:cNvSpPr>
            <a:spLocks noChangeArrowheads="1"/>
          </p:cNvSpPr>
          <p:nvPr/>
        </p:nvSpPr>
        <p:spPr bwMode="auto">
          <a:xfrm>
            <a:off x="526414" y="3914222"/>
            <a:ext cx="7627643" cy="5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Font typeface="Arial"/>
              <a:buNone/>
            </a:pPr>
            <a:r>
              <a:rPr lang="en-US" altLang="vi-VN" sz="2800" dirty="0" err="1">
                <a:solidFill>
                  <a:srgbClr val="004376"/>
                </a:solidFill>
                <a:latin typeface="Times New Roman" panose="02020603050405020304" pitchFamily="18" charset="0"/>
                <a:cs typeface="Times New Roman" panose="02020603050405020304" pitchFamily="18" charset="0"/>
              </a:rPr>
              <a:t>Thước</a:t>
            </a:r>
            <a:r>
              <a:rPr lang="en-US" altLang="vi-VN" sz="2800" dirty="0">
                <a:solidFill>
                  <a:srgbClr val="004376"/>
                </a:solidFill>
                <a:latin typeface="Times New Roman" panose="02020603050405020304" pitchFamily="18" charset="0"/>
                <a:cs typeface="Times New Roman" panose="02020603050405020304" pitchFamily="18" charset="0"/>
              </a:rPr>
              <a:t> </a:t>
            </a:r>
            <a:r>
              <a:rPr lang="en-US" altLang="vi-VN" sz="2800" dirty="0" err="1">
                <a:solidFill>
                  <a:srgbClr val="004376"/>
                </a:solidFill>
                <a:latin typeface="Times New Roman" panose="02020603050405020304" pitchFamily="18" charset="0"/>
                <a:cs typeface="Times New Roman" panose="02020603050405020304" pitchFamily="18" charset="0"/>
              </a:rPr>
              <a:t>nào</a:t>
            </a:r>
            <a:r>
              <a:rPr lang="en-US" altLang="vi-VN" sz="2800" dirty="0">
                <a:solidFill>
                  <a:srgbClr val="004376"/>
                </a:solidFill>
                <a:latin typeface="Times New Roman" panose="02020603050405020304" pitchFamily="18" charset="0"/>
                <a:cs typeface="Times New Roman" panose="02020603050405020304" pitchFamily="18" charset="0"/>
              </a:rPr>
              <a:t> </a:t>
            </a:r>
            <a:r>
              <a:rPr lang="en-US" altLang="vi-VN" sz="2800" dirty="0" err="1">
                <a:solidFill>
                  <a:srgbClr val="004376"/>
                </a:solidFill>
                <a:latin typeface="Times New Roman" panose="02020603050405020304" pitchFamily="18" charset="0"/>
                <a:cs typeface="Times New Roman" panose="02020603050405020304" pitchFamily="18" charset="0"/>
              </a:rPr>
              <a:t>cho</a:t>
            </a:r>
            <a:r>
              <a:rPr lang="en-US" altLang="vi-VN" sz="2800" dirty="0">
                <a:solidFill>
                  <a:srgbClr val="004376"/>
                </a:solidFill>
                <a:latin typeface="Times New Roman" panose="02020603050405020304" pitchFamily="18" charset="0"/>
                <a:cs typeface="Times New Roman" panose="02020603050405020304" pitchFamily="18" charset="0"/>
              </a:rPr>
              <a:t> </a:t>
            </a:r>
            <a:r>
              <a:rPr lang="en-US" altLang="vi-VN" sz="2800" dirty="0" err="1">
                <a:solidFill>
                  <a:srgbClr val="004376"/>
                </a:solidFill>
                <a:latin typeface="Times New Roman" panose="02020603050405020304" pitchFamily="18" charset="0"/>
                <a:cs typeface="Times New Roman" panose="02020603050405020304" pitchFamily="18" charset="0"/>
              </a:rPr>
              <a:t>kết</a:t>
            </a:r>
            <a:r>
              <a:rPr lang="en-US" altLang="vi-VN" sz="2800" dirty="0">
                <a:solidFill>
                  <a:srgbClr val="004376"/>
                </a:solidFill>
                <a:latin typeface="Times New Roman" panose="02020603050405020304" pitchFamily="18" charset="0"/>
                <a:cs typeface="Times New Roman" panose="02020603050405020304" pitchFamily="18" charset="0"/>
              </a:rPr>
              <a:t> </a:t>
            </a:r>
            <a:r>
              <a:rPr lang="en-US" altLang="vi-VN" sz="2800" dirty="0" err="1">
                <a:solidFill>
                  <a:srgbClr val="004376"/>
                </a:solidFill>
                <a:latin typeface="Times New Roman" panose="02020603050405020304" pitchFamily="18" charset="0"/>
                <a:cs typeface="Times New Roman" panose="02020603050405020304" pitchFamily="18" charset="0"/>
              </a:rPr>
              <a:t>quả</a:t>
            </a:r>
            <a:r>
              <a:rPr lang="en-US" altLang="vi-VN" sz="2800" dirty="0">
                <a:solidFill>
                  <a:srgbClr val="004376"/>
                </a:solidFill>
                <a:latin typeface="Times New Roman" panose="02020603050405020304" pitchFamily="18" charset="0"/>
                <a:cs typeface="Times New Roman" panose="02020603050405020304" pitchFamily="18" charset="0"/>
              </a:rPr>
              <a:t> </a:t>
            </a:r>
            <a:r>
              <a:rPr lang="en-US" altLang="vi-VN" sz="2800" dirty="0" err="1">
                <a:solidFill>
                  <a:srgbClr val="004376"/>
                </a:solidFill>
                <a:latin typeface="Times New Roman" panose="02020603050405020304" pitchFamily="18" charset="0"/>
                <a:cs typeface="Times New Roman" panose="02020603050405020304" pitchFamily="18" charset="0"/>
              </a:rPr>
              <a:t>chính</a:t>
            </a:r>
            <a:r>
              <a:rPr lang="en-US" altLang="vi-VN" sz="2800" dirty="0">
                <a:solidFill>
                  <a:srgbClr val="004376"/>
                </a:solidFill>
                <a:latin typeface="Times New Roman" panose="02020603050405020304" pitchFamily="18" charset="0"/>
                <a:cs typeface="Times New Roman" panose="02020603050405020304" pitchFamily="18" charset="0"/>
              </a:rPr>
              <a:t> </a:t>
            </a:r>
            <a:r>
              <a:rPr lang="en-US" altLang="vi-VN" sz="2800" dirty="0" err="1">
                <a:solidFill>
                  <a:srgbClr val="004376"/>
                </a:solidFill>
                <a:latin typeface="Times New Roman" panose="02020603050405020304" pitchFamily="18" charset="0"/>
                <a:cs typeface="Times New Roman" panose="02020603050405020304" pitchFamily="18" charset="0"/>
              </a:rPr>
              <a:t>xác</a:t>
            </a:r>
            <a:r>
              <a:rPr lang="en-US" altLang="vi-VN" sz="2800" dirty="0">
                <a:solidFill>
                  <a:srgbClr val="004376"/>
                </a:solidFill>
                <a:latin typeface="Times New Roman" panose="02020603050405020304" pitchFamily="18" charset="0"/>
                <a:cs typeface="Times New Roman" panose="02020603050405020304" pitchFamily="18" charset="0"/>
              </a:rPr>
              <a:t> </a:t>
            </a:r>
            <a:r>
              <a:rPr lang="en-US" altLang="vi-VN" sz="2800" dirty="0" err="1">
                <a:solidFill>
                  <a:srgbClr val="004376"/>
                </a:solidFill>
                <a:latin typeface="Times New Roman" panose="02020603050405020304" pitchFamily="18" charset="0"/>
                <a:cs typeface="Times New Roman" panose="02020603050405020304" pitchFamily="18" charset="0"/>
              </a:rPr>
              <a:t>hơn</a:t>
            </a:r>
            <a:r>
              <a:rPr lang="en-US" altLang="vi-VN" sz="2800" dirty="0">
                <a:solidFill>
                  <a:srgbClr val="004376"/>
                </a:solidFill>
                <a:latin typeface="Times New Roman" panose="02020603050405020304" pitchFamily="18" charset="0"/>
                <a:cs typeface="Times New Roman" panose="02020603050405020304" pitchFamily="18" charset="0"/>
              </a:rPr>
              <a:t>?</a:t>
            </a:r>
            <a:endParaRPr lang="en-US" altLang="vi-VN" sz="2800" i="1" dirty="0">
              <a:solidFill>
                <a:srgbClr val="00437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3728774"/>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BD4A16-6048-4223-ACD7-E3108532ADA6}"/>
              </a:ext>
            </a:extLst>
          </p:cNvPr>
          <p:cNvSpPr>
            <a:spLocks noChangeArrowheads="1"/>
          </p:cNvSpPr>
          <p:nvPr/>
        </p:nvSpPr>
        <p:spPr bwMode="auto">
          <a:xfrm>
            <a:off x="451987" y="178408"/>
            <a:ext cx="7644049" cy="5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ctr" defTabSz="717164" fontAlgn="base">
              <a:spcBef>
                <a:spcPct val="0"/>
              </a:spcBef>
              <a:spcAft>
                <a:spcPct val="0"/>
              </a:spcAft>
              <a:buNone/>
            </a:pPr>
            <a:r>
              <a:rPr lang="en-US" altLang="vi-VN" sz="2800" dirty="0" err="1">
                <a:solidFill>
                  <a:srgbClr val="004376"/>
                </a:solidFill>
                <a:latin typeface="Times New Roman" panose="02020603050405020304" pitchFamily="18" charset="0"/>
                <a:cs typeface="Times New Roman" panose="02020603050405020304" pitchFamily="18" charset="0"/>
              </a:rPr>
              <a:t>Xác</a:t>
            </a:r>
            <a:r>
              <a:rPr lang="en-US" altLang="vi-VN" sz="2800" dirty="0">
                <a:solidFill>
                  <a:srgbClr val="004376"/>
                </a:solidFill>
                <a:latin typeface="Times New Roman" panose="02020603050405020304" pitchFamily="18" charset="0"/>
                <a:cs typeface="Times New Roman" panose="02020603050405020304" pitchFamily="18" charset="0"/>
              </a:rPr>
              <a:t> </a:t>
            </a:r>
            <a:r>
              <a:rPr lang="en-US" altLang="vi-VN" sz="2800" dirty="0" err="1">
                <a:solidFill>
                  <a:srgbClr val="004376"/>
                </a:solidFill>
                <a:latin typeface="Times New Roman" panose="02020603050405020304" pitchFamily="18" charset="0"/>
                <a:cs typeface="Times New Roman" panose="02020603050405020304" pitchFamily="18" charset="0"/>
              </a:rPr>
              <a:t>định</a:t>
            </a:r>
            <a:r>
              <a:rPr lang="en-US" altLang="vi-VN" sz="2800" dirty="0">
                <a:solidFill>
                  <a:srgbClr val="004376"/>
                </a:solidFill>
                <a:latin typeface="Times New Roman" panose="02020603050405020304" pitchFamily="18" charset="0"/>
                <a:cs typeface="Times New Roman" panose="02020603050405020304" pitchFamily="18" charset="0"/>
              </a:rPr>
              <a:t> GHĐ </a:t>
            </a:r>
            <a:r>
              <a:rPr lang="en-US" altLang="vi-VN" sz="2800" dirty="0" err="1">
                <a:solidFill>
                  <a:srgbClr val="004376"/>
                </a:solidFill>
                <a:latin typeface="Times New Roman" panose="02020603050405020304" pitchFamily="18" charset="0"/>
                <a:cs typeface="Times New Roman" panose="02020603050405020304" pitchFamily="18" charset="0"/>
              </a:rPr>
              <a:t>và</a:t>
            </a:r>
            <a:r>
              <a:rPr lang="en-US" altLang="vi-VN" sz="2800" dirty="0">
                <a:solidFill>
                  <a:srgbClr val="004376"/>
                </a:solidFill>
                <a:latin typeface="Times New Roman" panose="02020603050405020304" pitchFamily="18" charset="0"/>
                <a:cs typeface="Times New Roman" panose="02020603050405020304" pitchFamily="18" charset="0"/>
              </a:rPr>
              <a:t> ĐCNN </a:t>
            </a:r>
            <a:r>
              <a:rPr lang="en-US" altLang="vi-VN" sz="2800" dirty="0" err="1">
                <a:solidFill>
                  <a:srgbClr val="004376"/>
                </a:solidFill>
                <a:latin typeface="Times New Roman" panose="02020603050405020304" pitchFamily="18" charset="0"/>
                <a:cs typeface="Times New Roman" panose="02020603050405020304" pitchFamily="18" charset="0"/>
              </a:rPr>
              <a:t>của</a:t>
            </a:r>
            <a:r>
              <a:rPr lang="en-US" altLang="vi-VN" sz="2800" dirty="0">
                <a:solidFill>
                  <a:srgbClr val="004376"/>
                </a:solidFill>
                <a:latin typeface="Times New Roman" panose="02020603050405020304" pitchFamily="18" charset="0"/>
                <a:cs typeface="Times New Roman" panose="02020603050405020304" pitchFamily="18" charset="0"/>
              </a:rPr>
              <a:t> </a:t>
            </a:r>
            <a:r>
              <a:rPr lang="en-US" altLang="vi-VN" sz="2800" dirty="0" err="1">
                <a:solidFill>
                  <a:srgbClr val="004376"/>
                </a:solidFill>
                <a:latin typeface="Times New Roman" panose="02020603050405020304" pitchFamily="18" charset="0"/>
                <a:cs typeface="Times New Roman" panose="02020603050405020304" pitchFamily="18" charset="0"/>
              </a:rPr>
              <a:t>các</a:t>
            </a:r>
            <a:r>
              <a:rPr lang="en-US" altLang="vi-VN" sz="2800" dirty="0">
                <a:solidFill>
                  <a:srgbClr val="004376"/>
                </a:solidFill>
                <a:latin typeface="Times New Roman" panose="02020603050405020304" pitchFamily="18" charset="0"/>
                <a:cs typeface="Times New Roman" panose="02020603050405020304" pitchFamily="18" charset="0"/>
              </a:rPr>
              <a:t> </a:t>
            </a:r>
            <a:r>
              <a:rPr lang="en-US" altLang="vi-VN" sz="2800" dirty="0" err="1">
                <a:solidFill>
                  <a:srgbClr val="004376"/>
                </a:solidFill>
                <a:latin typeface="Times New Roman" panose="02020603050405020304" pitchFamily="18" charset="0"/>
                <a:cs typeface="Times New Roman" panose="02020603050405020304" pitchFamily="18" charset="0"/>
              </a:rPr>
              <a:t>th</a:t>
            </a:r>
            <a:r>
              <a:rPr lang="vi-VN" altLang="vi-VN" sz="2800" dirty="0">
                <a:solidFill>
                  <a:srgbClr val="004376"/>
                </a:solidFill>
                <a:latin typeface="Times New Roman" panose="02020603050405020304" pitchFamily="18" charset="0"/>
                <a:cs typeface="Times New Roman" panose="02020603050405020304" pitchFamily="18" charset="0"/>
              </a:rPr>
              <a:t>ư</a:t>
            </a:r>
            <a:r>
              <a:rPr lang="en-US" altLang="vi-VN" sz="2800" dirty="0" err="1">
                <a:solidFill>
                  <a:srgbClr val="004376"/>
                </a:solidFill>
                <a:latin typeface="Times New Roman" panose="02020603050405020304" pitchFamily="18" charset="0"/>
                <a:cs typeface="Times New Roman" panose="02020603050405020304" pitchFamily="18" charset="0"/>
              </a:rPr>
              <a:t>ớc</a:t>
            </a:r>
            <a:r>
              <a:rPr lang="en-US" altLang="vi-VN" sz="2800" dirty="0">
                <a:solidFill>
                  <a:srgbClr val="004376"/>
                </a:solidFill>
                <a:latin typeface="Times New Roman" panose="02020603050405020304" pitchFamily="18" charset="0"/>
                <a:cs typeface="Times New Roman" panose="02020603050405020304" pitchFamily="18" charset="0"/>
              </a:rPr>
              <a:t> </a:t>
            </a:r>
            <a:r>
              <a:rPr lang="en-US" altLang="vi-VN" sz="2800" dirty="0" err="1">
                <a:solidFill>
                  <a:srgbClr val="004376"/>
                </a:solidFill>
                <a:latin typeface="Times New Roman" panose="02020603050405020304" pitchFamily="18" charset="0"/>
                <a:cs typeface="Times New Roman" panose="02020603050405020304" pitchFamily="18" charset="0"/>
              </a:rPr>
              <a:t>sau</a:t>
            </a:r>
            <a:r>
              <a:rPr lang="en-US" altLang="vi-VN" sz="2800" dirty="0">
                <a:solidFill>
                  <a:srgbClr val="004376"/>
                </a:solidFill>
                <a:latin typeface="Times New Roman" panose="02020603050405020304" pitchFamily="18" charset="0"/>
                <a:cs typeface="Times New Roman" panose="02020603050405020304" pitchFamily="18" charset="0"/>
              </a:rPr>
              <a:t>:</a:t>
            </a:r>
            <a:endParaRPr lang="en-US" altLang="vi-VN" sz="2800" i="1" dirty="0">
              <a:solidFill>
                <a:srgbClr val="004376"/>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451987" y="850605"/>
            <a:ext cx="5295014" cy="2849525"/>
            <a:chOff x="659219" y="871870"/>
            <a:chExt cx="5295014" cy="2849525"/>
          </a:xfrm>
        </p:grpSpPr>
        <p:sp>
          <p:nvSpPr>
            <p:cNvPr id="4" name="Rounded Rectangle 3"/>
            <p:cNvSpPr/>
            <p:nvPr/>
          </p:nvSpPr>
          <p:spPr>
            <a:xfrm>
              <a:off x="733646" y="925032"/>
              <a:ext cx="5092995" cy="2743200"/>
            </a:xfrm>
            <a:prstGeom prst="roundRect">
              <a:avLst/>
            </a:prstGeom>
            <a:blipFill>
              <a:blip r:embed="rId2"/>
              <a:stretch>
                <a:fillRect l="-625" t="3488" r="-1253" b="-348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659219" y="871870"/>
              <a:ext cx="5295014" cy="2849525"/>
            </a:xfrm>
            <a:prstGeom prst="roundRect">
              <a:avLst/>
            </a:prstGeom>
            <a:noFill/>
            <a:ln>
              <a:solidFill>
                <a:srgbClr val="22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25BD4A16-6048-4223-ACD7-E3108532ADA6}"/>
              </a:ext>
            </a:extLst>
          </p:cNvPr>
          <p:cNvSpPr>
            <a:spLocks noChangeArrowheads="1"/>
          </p:cNvSpPr>
          <p:nvPr/>
        </p:nvSpPr>
        <p:spPr bwMode="auto">
          <a:xfrm>
            <a:off x="5925323" y="850605"/>
            <a:ext cx="2750843" cy="96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en-US" altLang="vi-VN" sz="2800" dirty="0">
                <a:solidFill>
                  <a:srgbClr val="004376"/>
                </a:solidFill>
                <a:latin typeface="Times New Roman" panose="02020603050405020304" pitchFamily="18" charset="0"/>
                <a:cs typeface="Times New Roman" panose="02020603050405020304" pitchFamily="18" charset="0"/>
              </a:rPr>
              <a:t>a) GHĐ: 100cm </a:t>
            </a:r>
          </a:p>
          <a:p>
            <a:pPr defTabSz="717164" fontAlgn="base">
              <a:spcBef>
                <a:spcPct val="0"/>
              </a:spcBef>
              <a:spcAft>
                <a:spcPct val="0"/>
              </a:spcAft>
              <a:buNone/>
            </a:pPr>
            <a:r>
              <a:rPr lang="en-US" altLang="vi-VN" sz="2800" dirty="0">
                <a:solidFill>
                  <a:srgbClr val="004376"/>
                </a:solidFill>
                <a:latin typeface="Times New Roman" panose="02020603050405020304" pitchFamily="18" charset="0"/>
                <a:cs typeface="Times New Roman" panose="02020603050405020304" pitchFamily="18" charset="0"/>
              </a:rPr>
              <a:t>    ĐCNN: 0,5cm</a:t>
            </a:r>
            <a:endParaRPr lang="en-US" altLang="vi-VN" sz="2800" i="1" dirty="0">
              <a:solidFill>
                <a:srgbClr val="004376"/>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25BD4A16-6048-4223-ACD7-E3108532ADA6}"/>
              </a:ext>
            </a:extLst>
          </p:cNvPr>
          <p:cNvSpPr>
            <a:spLocks noChangeArrowheads="1"/>
          </p:cNvSpPr>
          <p:nvPr/>
        </p:nvSpPr>
        <p:spPr bwMode="auto">
          <a:xfrm>
            <a:off x="5925323" y="1819970"/>
            <a:ext cx="2750843" cy="96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en-US" altLang="vi-VN" sz="2800" dirty="0">
                <a:solidFill>
                  <a:srgbClr val="004376"/>
                </a:solidFill>
                <a:latin typeface="Times New Roman" panose="02020603050405020304" pitchFamily="18" charset="0"/>
                <a:cs typeface="Times New Roman" panose="02020603050405020304" pitchFamily="18" charset="0"/>
              </a:rPr>
              <a:t>b) GHĐ: 10cm </a:t>
            </a:r>
          </a:p>
          <a:p>
            <a:pPr defTabSz="717164" fontAlgn="base">
              <a:spcBef>
                <a:spcPct val="0"/>
              </a:spcBef>
              <a:spcAft>
                <a:spcPct val="0"/>
              </a:spcAft>
              <a:buNone/>
            </a:pPr>
            <a:r>
              <a:rPr lang="en-US" altLang="vi-VN" sz="2800" dirty="0">
                <a:solidFill>
                  <a:srgbClr val="004376"/>
                </a:solidFill>
                <a:latin typeface="Times New Roman" panose="02020603050405020304" pitchFamily="18" charset="0"/>
                <a:cs typeface="Times New Roman" panose="02020603050405020304" pitchFamily="18" charset="0"/>
              </a:rPr>
              <a:t>    ĐCNN: 0,5cm</a:t>
            </a:r>
            <a:endParaRPr lang="en-US" altLang="vi-VN" sz="2800" i="1" dirty="0">
              <a:solidFill>
                <a:srgbClr val="004376"/>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5BD4A16-6048-4223-ACD7-E3108532ADA6}"/>
              </a:ext>
            </a:extLst>
          </p:cNvPr>
          <p:cNvSpPr>
            <a:spLocks noChangeArrowheads="1"/>
          </p:cNvSpPr>
          <p:nvPr/>
        </p:nvSpPr>
        <p:spPr bwMode="auto">
          <a:xfrm>
            <a:off x="5925323" y="2786633"/>
            <a:ext cx="2750843" cy="96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en-US" altLang="vi-VN" sz="2800" dirty="0">
                <a:solidFill>
                  <a:srgbClr val="004376"/>
                </a:solidFill>
                <a:latin typeface="Times New Roman" panose="02020603050405020304" pitchFamily="18" charset="0"/>
                <a:cs typeface="Times New Roman" panose="02020603050405020304" pitchFamily="18" charset="0"/>
              </a:rPr>
              <a:t>c) GHĐ: 10cm </a:t>
            </a:r>
          </a:p>
          <a:p>
            <a:pPr defTabSz="717164" fontAlgn="base">
              <a:spcBef>
                <a:spcPct val="0"/>
              </a:spcBef>
              <a:spcAft>
                <a:spcPct val="0"/>
              </a:spcAft>
              <a:buNone/>
            </a:pPr>
            <a:r>
              <a:rPr lang="en-US" altLang="vi-VN" sz="2800" dirty="0">
                <a:solidFill>
                  <a:srgbClr val="004376"/>
                </a:solidFill>
                <a:latin typeface="Times New Roman" panose="02020603050405020304" pitchFamily="18" charset="0"/>
                <a:cs typeface="Times New Roman" panose="02020603050405020304" pitchFamily="18" charset="0"/>
              </a:rPr>
              <a:t>    ĐCNN: 0,1cm</a:t>
            </a:r>
            <a:endParaRPr lang="en-US" altLang="vi-VN" sz="2800" i="1" dirty="0">
              <a:solidFill>
                <a:srgbClr val="004376"/>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25BD4A16-6048-4223-ACD7-E3108532ADA6}"/>
              </a:ext>
            </a:extLst>
          </p:cNvPr>
          <p:cNvSpPr>
            <a:spLocks noChangeArrowheads="1"/>
          </p:cNvSpPr>
          <p:nvPr/>
        </p:nvSpPr>
        <p:spPr bwMode="auto">
          <a:xfrm>
            <a:off x="526414" y="3914222"/>
            <a:ext cx="7627643" cy="5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en-US" altLang="vi-VN" sz="2800" dirty="0" err="1">
                <a:solidFill>
                  <a:srgbClr val="004376"/>
                </a:solidFill>
                <a:latin typeface="Times New Roman" panose="02020603050405020304" pitchFamily="18" charset="0"/>
                <a:cs typeface="Times New Roman" panose="02020603050405020304" pitchFamily="18" charset="0"/>
              </a:rPr>
              <a:t>Thước</a:t>
            </a:r>
            <a:r>
              <a:rPr lang="en-US" altLang="vi-VN" sz="2800" dirty="0">
                <a:solidFill>
                  <a:srgbClr val="004376"/>
                </a:solidFill>
                <a:latin typeface="Times New Roman" panose="02020603050405020304" pitchFamily="18" charset="0"/>
                <a:cs typeface="Times New Roman" panose="02020603050405020304" pitchFamily="18" charset="0"/>
              </a:rPr>
              <a:t> </a:t>
            </a:r>
            <a:r>
              <a:rPr lang="en-US" altLang="vi-VN" sz="2800" dirty="0" err="1">
                <a:solidFill>
                  <a:srgbClr val="004376"/>
                </a:solidFill>
                <a:latin typeface="Times New Roman" panose="02020603050405020304" pitchFamily="18" charset="0"/>
                <a:cs typeface="Times New Roman" panose="02020603050405020304" pitchFamily="18" charset="0"/>
              </a:rPr>
              <a:t>nào</a:t>
            </a:r>
            <a:r>
              <a:rPr lang="en-US" altLang="vi-VN" sz="2800" dirty="0">
                <a:solidFill>
                  <a:srgbClr val="004376"/>
                </a:solidFill>
                <a:latin typeface="Times New Roman" panose="02020603050405020304" pitchFamily="18" charset="0"/>
                <a:cs typeface="Times New Roman" panose="02020603050405020304" pitchFamily="18" charset="0"/>
              </a:rPr>
              <a:t> </a:t>
            </a:r>
            <a:r>
              <a:rPr lang="en-US" altLang="vi-VN" sz="2800" dirty="0" err="1">
                <a:solidFill>
                  <a:srgbClr val="004376"/>
                </a:solidFill>
                <a:latin typeface="Times New Roman" panose="02020603050405020304" pitchFamily="18" charset="0"/>
                <a:cs typeface="Times New Roman" panose="02020603050405020304" pitchFamily="18" charset="0"/>
              </a:rPr>
              <a:t>cho</a:t>
            </a:r>
            <a:r>
              <a:rPr lang="en-US" altLang="vi-VN" sz="2800" dirty="0">
                <a:solidFill>
                  <a:srgbClr val="004376"/>
                </a:solidFill>
                <a:latin typeface="Times New Roman" panose="02020603050405020304" pitchFamily="18" charset="0"/>
                <a:cs typeface="Times New Roman" panose="02020603050405020304" pitchFamily="18" charset="0"/>
              </a:rPr>
              <a:t> </a:t>
            </a:r>
            <a:r>
              <a:rPr lang="en-US" altLang="vi-VN" sz="2800" dirty="0" err="1">
                <a:solidFill>
                  <a:srgbClr val="004376"/>
                </a:solidFill>
                <a:latin typeface="Times New Roman" panose="02020603050405020304" pitchFamily="18" charset="0"/>
                <a:cs typeface="Times New Roman" panose="02020603050405020304" pitchFamily="18" charset="0"/>
              </a:rPr>
              <a:t>kết</a:t>
            </a:r>
            <a:r>
              <a:rPr lang="en-US" altLang="vi-VN" sz="2800" dirty="0">
                <a:solidFill>
                  <a:srgbClr val="004376"/>
                </a:solidFill>
                <a:latin typeface="Times New Roman" panose="02020603050405020304" pitchFamily="18" charset="0"/>
                <a:cs typeface="Times New Roman" panose="02020603050405020304" pitchFamily="18" charset="0"/>
              </a:rPr>
              <a:t> </a:t>
            </a:r>
            <a:r>
              <a:rPr lang="en-US" altLang="vi-VN" sz="2800" dirty="0" err="1">
                <a:solidFill>
                  <a:srgbClr val="004376"/>
                </a:solidFill>
                <a:latin typeface="Times New Roman" panose="02020603050405020304" pitchFamily="18" charset="0"/>
                <a:cs typeface="Times New Roman" panose="02020603050405020304" pitchFamily="18" charset="0"/>
              </a:rPr>
              <a:t>quả</a:t>
            </a:r>
            <a:r>
              <a:rPr lang="en-US" altLang="vi-VN" sz="2800" dirty="0">
                <a:solidFill>
                  <a:srgbClr val="004376"/>
                </a:solidFill>
                <a:latin typeface="Times New Roman" panose="02020603050405020304" pitchFamily="18" charset="0"/>
                <a:cs typeface="Times New Roman" panose="02020603050405020304" pitchFamily="18" charset="0"/>
              </a:rPr>
              <a:t> </a:t>
            </a:r>
            <a:r>
              <a:rPr lang="en-US" altLang="vi-VN" sz="2800" dirty="0" err="1">
                <a:solidFill>
                  <a:srgbClr val="004376"/>
                </a:solidFill>
                <a:latin typeface="Times New Roman" panose="02020603050405020304" pitchFamily="18" charset="0"/>
                <a:cs typeface="Times New Roman" panose="02020603050405020304" pitchFamily="18" charset="0"/>
              </a:rPr>
              <a:t>chính</a:t>
            </a:r>
            <a:r>
              <a:rPr lang="en-US" altLang="vi-VN" sz="2800" dirty="0">
                <a:solidFill>
                  <a:srgbClr val="004376"/>
                </a:solidFill>
                <a:latin typeface="Times New Roman" panose="02020603050405020304" pitchFamily="18" charset="0"/>
                <a:cs typeface="Times New Roman" panose="02020603050405020304" pitchFamily="18" charset="0"/>
              </a:rPr>
              <a:t> </a:t>
            </a:r>
            <a:r>
              <a:rPr lang="en-US" altLang="vi-VN" sz="2800" dirty="0" err="1">
                <a:solidFill>
                  <a:srgbClr val="004376"/>
                </a:solidFill>
                <a:latin typeface="Times New Roman" panose="02020603050405020304" pitchFamily="18" charset="0"/>
                <a:cs typeface="Times New Roman" panose="02020603050405020304" pitchFamily="18" charset="0"/>
              </a:rPr>
              <a:t>xác</a:t>
            </a:r>
            <a:r>
              <a:rPr lang="en-US" altLang="vi-VN" sz="2800" dirty="0">
                <a:solidFill>
                  <a:srgbClr val="004376"/>
                </a:solidFill>
                <a:latin typeface="Times New Roman" panose="02020603050405020304" pitchFamily="18" charset="0"/>
                <a:cs typeface="Times New Roman" panose="02020603050405020304" pitchFamily="18" charset="0"/>
              </a:rPr>
              <a:t> </a:t>
            </a:r>
            <a:r>
              <a:rPr lang="en-US" altLang="vi-VN" sz="2800" dirty="0" err="1">
                <a:solidFill>
                  <a:srgbClr val="004376"/>
                </a:solidFill>
                <a:latin typeface="Times New Roman" panose="02020603050405020304" pitchFamily="18" charset="0"/>
                <a:cs typeface="Times New Roman" panose="02020603050405020304" pitchFamily="18" charset="0"/>
              </a:rPr>
              <a:t>hơn</a:t>
            </a:r>
            <a:r>
              <a:rPr lang="en-US" altLang="vi-VN" sz="2800" dirty="0">
                <a:solidFill>
                  <a:srgbClr val="004376"/>
                </a:solidFill>
                <a:latin typeface="Times New Roman" panose="02020603050405020304" pitchFamily="18" charset="0"/>
                <a:cs typeface="Times New Roman" panose="02020603050405020304" pitchFamily="18" charset="0"/>
              </a:rPr>
              <a:t>?</a:t>
            </a:r>
            <a:endParaRPr lang="en-US" altLang="vi-VN" sz="2800" i="1" dirty="0">
              <a:solidFill>
                <a:srgbClr val="00437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7400261"/>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1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1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6589399" y="2839588"/>
            <a:ext cx="2164745" cy="70230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FFFF"/>
                </a:solidFill>
              </a:rPr>
              <a:t>t</a:t>
            </a:r>
            <a:endParaRPr lang="en-US" dirty="0">
              <a:solidFill>
                <a:srgbClr val="FFFFFF"/>
              </a:solidFill>
            </a:endParaRPr>
          </a:p>
        </p:txBody>
      </p:sp>
      <p:sp>
        <p:nvSpPr>
          <p:cNvPr id="22" name="Rounded Rectangle 21"/>
          <p:cNvSpPr/>
          <p:nvPr/>
        </p:nvSpPr>
        <p:spPr>
          <a:xfrm>
            <a:off x="6552510" y="1946790"/>
            <a:ext cx="2176341" cy="705105"/>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Rounded Rectangle 20"/>
          <p:cNvSpPr/>
          <p:nvPr/>
        </p:nvSpPr>
        <p:spPr>
          <a:xfrm>
            <a:off x="6552510" y="1011011"/>
            <a:ext cx="2180435" cy="7480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extBox 1"/>
          <p:cNvSpPr txBox="1"/>
          <p:nvPr/>
        </p:nvSpPr>
        <p:spPr>
          <a:xfrm>
            <a:off x="992779" y="157191"/>
            <a:ext cx="7511142" cy="584775"/>
          </a:xfrm>
          <a:prstGeom prst="rect">
            <a:avLst/>
          </a:prstGeom>
          <a:noFill/>
        </p:spPr>
        <p:txBody>
          <a:bodyPr wrap="square" rtlCol="0">
            <a:spAutoFit/>
          </a:bodyPr>
          <a:lstStyle/>
          <a:p>
            <a:r>
              <a:rPr lang="vi-VN" sz="3200" dirty="0">
                <a:solidFill>
                  <a:srgbClr val="00518E"/>
                </a:solidFill>
                <a:latin typeface="Times New Roman" panose="02020603050405020304" pitchFamily="18" charset="0"/>
                <a:cs typeface="Times New Roman" panose="02020603050405020304" pitchFamily="18" charset="0"/>
              </a:rPr>
              <a:t>Chọn loại thước đo thích hợp để đo độ dài </a:t>
            </a:r>
            <a:endParaRPr lang="en-US" sz="3200" dirty="0">
              <a:solidFill>
                <a:srgbClr val="00518E"/>
              </a:solidFill>
              <a:latin typeface="Times New Roman" panose="02020603050405020304" pitchFamily="18" charset="0"/>
              <a:cs typeface="Times New Roman" panose="02020603050405020304" pitchFamily="18" charset="0"/>
            </a:endParaRPr>
          </a:p>
        </p:txBody>
      </p:sp>
      <p:sp>
        <p:nvSpPr>
          <p:cNvPr id="3" name="Round Diagonal Corner Rectangle 2"/>
          <p:cNvSpPr/>
          <p:nvPr/>
        </p:nvSpPr>
        <p:spPr>
          <a:xfrm>
            <a:off x="849081" y="999314"/>
            <a:ext cx="4807135" cy="594356"/>
          </a:xfrm>
          <a:prstGeom prst="round2Diag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ound Diagonal Corner Rectangle 7"/>
          <p:cNvSpPr/>
          <p:nvPr/>
        </p:nvSpPr>
        <p:spPr>
          <a:xfrm>
            <a:off x="849082" y="1694264"/>
            <a:ext cx="4807134" cy="594356"/>
          </a:xfrm>
          <a:prstGeom prst="round2DiagRect">
            <a:avLst/>
          </a:prstGeom>
          <a:solidFill>
            <a:srgbClr val="08D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ound Diagonal Corner Rectangle 8"/>
          <p:cNvSpPr/>
          <p:nvPr/>
        </p:nvSpPr>
        <p:spPr>
          <a:xfrm>
            <a:off x="849082" y="2362441"/>
            <a:ext cx="4807134" cy="594356"/>
          </a:xfrm>
          <a:prstGeom prst="round2DiagRect">
            <a:avLst/>
          </a:prstGeom>
          <a:solidFill>
            <a:srgbClr val="005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ound Diagonal Corner Rectangle 9"/>
          <p:cNvSpPr/>
          <p:nvPr/>
        </p:nvSpPr>
        <p:spPr>
          <a:xfrm>
            <a:off x="849082" y="3084164"/>
            <a:ext cx="4807134" cy="594356"/>
          </a:xfrm>
          <a:prstGeom prst="round2DiagRect">
            <a:avLst/>
          </a:prstGeom>
          <a:solidFill>
            <a:srgbClr val="00D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ound Diagonal Corner Rectangle 10"/>
          <p:cNvSpPr/>
          <p:nvPr/>
        </p:nvSpPr>
        <p:spPr>
          <a:xfrm>
            <a:off x="849082" y="3779114"/>
            <a:ext cx="4807134" cy="594356"/>
          </a:xfrm>
          <a:prstGeom prst="round2Diag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extBox 11"/>
          <p:cNvSpPr txBox="1"/>
          <p:nvPr/>
        </p:nvSpPr>
        <p:spPr>
          <a:xfrm>
            <a:off x="999304" y="1070450"/>
            <a:ext cx="2952206" cy="523220"/>
          </a:xfrm>
          <a:prstGeom prst="rect">
            <a:avLst/>
          </a:prstGeom>
          <a:noFill/>
        </p:spPr>
        <p:txBody>
          <a:bodyPr wrap="square" rtlCol="0">
            <a:spAutoFit/>
          </a:bodyPr>
          <a:lstStyle/>
          <a:p>
            <a:r>
              <a:rPr lang="vi-VN" sz="2800" dirty="0">
                <a:solidFill>
                  <a:srgbClr val="FFFFFF"/>
                </a:solidFill>
                <a:latin typeface="Times New Roman" panose="02020603050405020304" pitchFamily="18" charset="0"/>
                <a:cs typeface="Times New Roman" panose="02020603050405020304" pitchFamily="18" charset="0"/>
              </a:rPr>
              <a:t>Bước chân của con</a:t>
            </a:r>
            <a:endParaRPr lang="en-US" sz="2800" dirty="0">
              <a:solidFill>
                <a:srgbClr val="FFFFFF"/>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935629" y="1733573"/>
            <a:ext cx="4627515" cy="523220"/>
          </a:xfrm>
          <a:prstGeom prst="rect">
            <a:avLst/>
          </a:prstGeom>
          <a:noFill/>
        </p:spPr>
        <p:txBody>
          <a:bodyPr wrap="square" rtlCol="0">
            <a:spAutoFit/>
          </a:bodyPr>
          <a:lstStyle/>
          <a:p>
            <a:r>
              <a:rPr lang="vi-VN" sz="2800" dirty="0">
                <a:solidFill>
                  <a:srgbClr val="FFFFFF"/>
                </a:solidFill>
                <a:latin typeface="Times New Roman" panose="02020603050405020304" pitchFamily="18" charset="0"/>
                <a:cs typeface="Times New Roman" panose="02020603050405020304" pitchFamily="18" charset="0"/>
              </a:rPr>
              <a:t>Chu vi ngoài của miệng cốc</a:t>
            </a:r>
            <a:endParaRPr lang="en-US" sz="2800" dirty="0">
              <a:solidFill>
                <a:srgbClr val="FFFFFF"/>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992779" y="2379159"/>
            <a:ext cx="4656912" cy="523220"/>
          </a:xfrm>
          <a:prstGeom prst="rect">
            <a:avLst/>
          </a:prstGeom>
          <a:noFill/>
        </p:spPr>
        <p:txBody>
          <a:bodyPr wrap="square" rtlCol="0">
            <a:spAutoFit/>
          </a:bodyPr>
          <a:lstStyle/>
          <a:p>
            <a:r>
              <a:rPr lang="vi-VN" sz="2800" dirty="0">
                <a:solidFill>
                  <a:srgbClr val="FFFFFF"/>
                </a:solidFill>
                <a:latin typeface="Times New Roman" panose="02020603050405020304" pitchFamily="18" charset="0"/>
                <a:cs typeface="Times New Roman" panose="02020603050405020304" pitchFamily="18" charset="0"/>
              </a:rPr>
              <a:t>Độ cao cửa ra vào lớp học</a:t>
            </a:r>
            <a:endParaRPr lang="en-US" sz="2800" dirty="0">
              <a:solidFill>
                <a:srgbClr val="FFFFFF"/>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849081" y="3057391"/>
            <a:ext cx="5081455" cy="523220"/>
          </a:xfrm>
          <a:prstGeom prst="rect">
            <a:avLst/>
          </a:prstGeom>
          <a:noFill/>
        </p:spPr>
        <p:txBody>
          <a:bodyPr wrap="square" rtlCol="0">
            <a:spAutoFit/>
          </a:bodyPr>
          <a:lstStyle/>
          <a:p>
            <a:r>
              <a:rPr lang="vi-VN" sz="2800" dirty="0">
                <a:solidFill>
                  <a:srgbClr val="FFFFFF"/>
                </a:solidFill>
                <a:latin typeface="Times New Roman" panose="02020603050405020304" pitchFamily="18" charset="0"/>
                <a:cs typeface="Times New Roman" panose="02020603050405020304" pitchFamily="18" charset="0"/>
              </a:rPr>
              <a:t>Đường kính trong của miện</a:t>
            </a:r>
            <a:r>
              <a:rPr lang="en-US" sz="2800" dirty="0">
                <a:solidFill>
                  <a:srgbClr val="FFFFFF"/>
                </a:solidFill>
                <a:latin typeface="Times New Roman" panose="02020603050405020304" pitchFamily="18" charset="0"/>
                <a:cs typeface="Times New Roman" panose="02020603050405020304" pitchFamily="18" charset="0"/>
              </a:rPr>
              <a:t>g</a:t>
            </a:r>
            <a:r>
              <a:rPr lang="vi-VN" sz="2800" dirty="0">
                <a:solidFill>
                  <a:srgbClr val="FFFFFF"/>
                </a:solidFill>
                <a:latin typeface="Times New Roman" panose="02020603050405020304" pitchFamily="18" charset="0"/>
                <a:cs typeface="Times New Roman" panose="02020603050405020304" pitchFamily="18" charset="0"/>
              </a:rPr>
              <a:t> cốc</a:t>
            </a:r>
            <a:endParaRPr lang="en-US" sz="2800" dirty="0">
              <a:solidFill>
                <a:srgbClr val="FFFFFF"/>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878766" y="3779114"/>
            <a:ext cx="4777450" cy="523220"/>
          </a:xfrm>
          <a:prstGeom prst="rect">
            <a:avLst/>
          </a:prstGeom>
          <a:noFill/>
        </p:spPr>
        <p:txBody>
          <a:bodyPr wrap="square" rtlCol="0">
            <a:spAutoFit/>
          </a:bodyPr>
          <a:lstStyle/>
          <a:p>
            <a:r>
              <a:rPr lang="vi-VN" sz="2800" dirty="0">
                <a:solidFill>
                  <a:srgbClr val="004376"/>
                </a:solidFill>
                <a:latin typeface="Times New Roman" panose="02020603050405020304" pitchFamily="18" charset="0"/>
                <a:cs typeface="Times New Roman" panose="02020603050405020304" pitchFamily="18" charset="0"/>
              </a:rPr>
              <a:t>Đường kính ngoài của ống </a:t>
            </a:r>
            <a:r>
              <a:rPr lang="en-US" sz="2800" dirty="0" err="1">
                <a:solidFill>
                  <a:srgbClr val="004376"/>
                </a:solidFill>
                <a:latin typeface="Times New Roman" panose="02020603050405020304" pitchFamily="18" charset="0"/>
                <a:cs typeface="Times New Roman" panose="02020603050405020304" pitchFamily="18" charset="0"/>
              </a:rPr>
              <a:t>nhựa</a:t>
            </a:r>
            <a:endParaRPr lang="en-US" sz="2800" dirty="0">
              <a:solidFill>
                <a:srgbClr val="004376"/>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25BD4A16-6048-4223-ACD7-E3108532ADA6}"/>
              </a:ext>
            </a:extLst>
          </p:cNvPr>
          <p:cNvSpPr>
            <a:spLocks noChangeArrowheads="1"/>
          </p:cNvSpPr>
          <p:nvPr/>
        </p:nvSpPr>
        <p:spPr bwMode="auto">
          <a:xfrm>
            <a:off x="6627623" y="1065492"/>
            <a:ext cx="2124497" cy="5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Font typeface="Arial"/>
              <a:buNone/>
            </a:pPr>
            <a:r>
              <a:rPr lang="vi-VN" altLang="vi-VN" sz="2800" dirty="0">
                <a:solidFill>
                  <a:srgbClr val="004376"/>
                </a:solidFill>
                <a:latin typeface="Times New Roman" panose="02020603050405020304" pitchFamily="18" charset="0"/>
                <a:cs typeface="Times New Roman" panose="02020603050405020304" pitchFamily="18" charset="0"/>
              </a:rPr>
              <a:t>Thước thẳng</a:t>
            </a:r>
            <a:endParaRPr lang="en-US" altLang="vi-VN" sz="2800" i="1" dirty="0">
              <a:solidFill>
                <a:srgbClr val="004376"/>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25BD4A16-6048-4223-ACD7-E3108532ADA6}"/>
              </a:ext>
            </a:extLst>
          </p:cNvPr>
          <p:cNvSpPr>
            <a:spLocks noChangeArrowheads="1"/>
          </p:cNvSpPr>
          <p:nvPr/>
        </p:nvSpPr>
        <p:spPr bwMode="auto">
          <a:xfrm>
            <a:off x="6614570" y="1990428"/>
            <a:ext cx="1976989" cy="5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Font typeface="Arial"/>
              <a:buNone/>
            </a:pPr>
            <a:r>
              <a:rPr lang="vi-VN" altLang="vi-VN" sz="2800" dirty="0">
                <a:solidFill>
                  <a:srgbClr val="004376"/>
                </a:solidFill>
                <a:latin typeface="Times New Roman" panose="02020603050405020304" pitchFamily="18" charset="0"/>
                <a:cs typeface="Times New Roman" panose="02020603050405020304" pitchFamily="18" charset="0"/>
              </a:rPr>
              <a:t>Thước cuộn</a:t>
            </a:r>
            <a:endParaRPr lang="en-US" altLang="vi-VN" sz="2800" i="1" dirty="0">
              <a:solidFill>
                <a:srgbClr val="004376"/>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25BD4A16-6048-4223-ACD7-E3108532ADA6}"/>
              </a:ext>
            </a:extLst>
          </p:cNvPr>
          <p:cNvSpPr>
            <a:spLocks noChangeArrowheads="1"/>
          </p:cNvSpPr>
          <p:nvPr/>
        </p:nvSpPr>
        <p:spPr bwMode="auto">
          <a:xfrm>
            <a:off x="6664222" y="2897171"/>
            <a:ext cx="2328768" cy="5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Font typeface="Arial"/>
              <a:buNone/>
            </a:pPr>
            <a:r>
              <a:rPr lang="vi-VN" altLang="vi-VN" sz="2800" dirty="0">
                <a:solidFill>
                  <a:srgbClr val="004376"/>
                </a:solidFill>
                <a:latin typeface="Times New Roman" panose="02020603050405020304" pitchFamily="18" charset="0"/>
                <a:cs typeface="Times New Roman" panose="02020603050405020304" pitchFamily="18" charset="0"/>
              </a:rPr>
              <a:t>Thước dây</a:t>
            </a:r>
            <a:endParaRPr lang="en-US" altLang="vi-VN" sz="2800" i="1" dirty="0">
              <a:solidFill>
                <a:srgbClr val="004376"/>
              </a:solidFill>
              <a:latin typeface="Times New Roman" panose="02020603050405020304" pitchFamily="18" charset="0"/>
              <a:cs typeface="Times New Roman" panose="02020603050405020304" pitchFamily="18" charset="0"/>
            </a:endParaRPr>
          </a:p>
        </p:txBody>
      </p:sp>
      <p:sp>
        <p:nvSpPr>
          <p:cNvPr id="32" name="Rounded Rectangle 31"/>
          <p:cNvSpPr/>
          <p:nvPr/>
        </p:nvSpPr>
        <p:spPr>
          <a:xfrm>
            <a:off x="6589400" y="3749457"/>
            <a:ext cx="2178646" cy="70230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FFFF"/>
                </a:solidFill>
              </a:rPr>
              <a:t>t</a:t>
            </a:r>
            <a:endParaRPr lang="en-US" dirty="0">
              <a:solidFill>
                <a:srgbClr val="FFFFFF"/>
              </a:solidFill>
            </a:endParaRPr>
          </a:p>
        </p:txBody>
      </p:sp>
      <p:sp>
        <p:nvSpPr>
          <p:cNvPr id="33" name="Rectangle 32">
            <a:extLst>
              <a:ext uri="{FF2B5EF4-FFF2-40B4-BE49-F238E27FC236}">
                <a16:creationId xmlns:a16="http://schemas.microsoft.com/office/drawing/2014/main" id="{25BD4A16-6048-4223-ACD7-E3108532ADA6}"/>
              </a:ext>
            </a:extLst>
          </p:cNvPr>
          <p:cNvSpPr>
            <a:spLocks noChangeArrowheads="1"/>
          </p:cNvSpPr>
          <p:nvPr/>
        </p:nvSpPr>
        <p:spPr bwMode="auto">
          <a:xfrm>
            <a:off x="6664222" y="3779114"/>
            <a:ext cx="2328768" cy="5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Font typeface="Arial"/>
              <a:buNone/>
            </a:pPr>
            <a:r>
              <a:rPr lang="vi-VN" altLang="vi-VN" sz="2800" dirty="0">
                <a:solidFill>
                  <a:srgbClr val="004376"/>
                </a:solidFill>
                <a:latin typeface="Times New Roman" panose="02020603050405020304" pitchFamily="18" charset="0"/>
                <a:cs typeface="Times New Roman" panose="02020603050405020304" pitchFamily="18" charset="0"/>
              </a:rPr>
              <a:t>Thước kẹp</a:t>
            </a:r>
            <a:endParaRPr lang="en-US" altLang="vi-VN" sz="2800" i="1" dirty="0">
              <a:solidFill>
                <a:srgbClr val="004376"/>
              </a:solidFill>
              <a:latin typeface="Times New Roman" panose="02020603050405020304" pitchFamily="18" charset="0"/>
              <a:cs typeface="Times New Roman" panose="02020603050405020304" pitchFamily="18" charset="0"/>
            </a:endParaRPr>
          </a:p>
        </p:txBody>
      </p:sp>
      <p:grpSp>
        <p:nvGrpSpPr>
          <p:cNvPr id="42" name="Group 41"/>
          <p:cNvGrpSpPr/>
          <p:nvPr/>
        </p:nvGrpSpPr>
        <p:grpSpPr>
          <a:xfrm>
            <a:off x="313990" y="0"/>
            <a:ext cx="820270" cy="769441"/>
            <a:chOff x="2068621" y="1287961"/>
            <a:chExt cx="820270" cy="769441"/>
          </a:xfrm>
        </p:grpSpPr>
        <p:sp>
          <p:nvSpPr>
            <p:cNvPr id="44" name="Oval Callout 43"/>
            <p:cNvSpPr/>
            <p:nvPr/>
          </p:nvSpPr>
          <p:spPr>
            <a:xfrm>
              <a:off x="2068621" y="1371601"/>
              <a:ext cx="726141" cy="685800"/>
            </a:xfrm>
            <a:prstGeom prst="wedgeEllipseCallout">
              <a:avLst>
                <a:gd name="adj1" fmla="val 43982"/>
                <a:gd name="adj2" fmla="val 8014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5" name="TextBox 44"/>
            <p:cNvSpPr txBox="1"/>
            <p:nvPr/>
          </p:nvSpPr>
          <p:spPr>
            <a:xfrm>
              <a:off x="2191870" y="1287961"/>
              <a:ext cx="697021" cy="769441"/>
            </a:xfrm>
            <a:prstGeom prst="rect">
              <a:avLst/>
            </a:prstGeom>
            <a:noFill/>
          </p:spPr>
          <p:txBody>
            <a:bodyPr wrap="square" rtlCol="0">
              <a:spAutoFit/>
            </a:bodyPr>
            <a:lstStyle/>
            <a:p>
              <a:r>
                <a:rPr lang="en-US" sz="4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1922501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8" name="Google Shape;318;p27"/>
          <p:cNvSpPr txBox="1">
            <a:spLocks noGrp="1"/>
          </p:cNvSpPr>
          <p:nvPr>
            <p:ph type="sldNum" idx="4294967295"/>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a:t>
            </a:fld>
            <a:endParaRPr/>
          </a:p>
        </p:txBody>
      </p:sp>
      <p:sp>
        <p:nvSpPr>
          <p:cNvPr id="5" name="Rectangle 5">
            <a:extLst>
              <a:ext uri="{FF2B5EF4-FFF2-40B4-BE49-F238E27FC236}">
                <a16:creationId xmlns:a16="http://schemas.microsoft.com/office/drawing/2014/main" id="{FC6CE480-F8D2-485A-8B4E-50ACF988CEBD}"/>
              </a:ext>
            </a:extLst>
          </p:cNvPr>
          <p:cNvSpPr>
            <a:spLocks noChangeArrowheads="1"/>
          </p:cNvSpPr>
          <p:nvPr/>
        </p:nvSpPr>
        <p:spPr bwMode="auto">
          <a:xfrm>
            <a:off x="647845" y="179484"/>
            <a:ext cx="8296663" cy="108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539750" algn="l"/>
              </a:tabLst>
              <a:defRPr>
                <a:solidFill>
                  <a:schemeClr val="tx1"/>
                </a:solidFill>
                <a:latin typeface="Arial" panose="020B0604020202020204" pitchFamily="34" charset="0"/>
                <a:cs typeface="Arial" panose="020B0604020202020204" pitchFamily="34" charset="0"/>
              </a:defRPr>
            </a:lvl1pPr>
            <a:lvl2pPr>
              <a:tabLst>
                <a:tab pos="539750" algn="l"/>
              </a:tabLst>
              <a:defRPr>
                <a:solidFill>
                  <a:schemeClr val="tx1"/>
                </a:solidFill>
                <a:latin typeface="Arial" panose="020B0604020202020204" pitchFamily="34" charset="0"/>
                <a:cs typeface="Arial" panose="020B0604020202020204" pitchFamily="34" charset="0"/>
              </a:defRPr>
            </a:lvl2pPr>
            <a:lvl3pPr>
              <a:tabLst>
                <a:tab pos="539750" algn="l"/>
              </a:tabLst>
              <a:defRPr>
                <a:solidFill>
                  <a:schemeClr val="tx1"/>
                </a:solidFill>
                <a:latin typeface="Arial" panose="020B0604020202020204" pitchFamily="34" charset="0"/>
                <a:cs typeface="Arial" panose="020B0604020202020204" pitchFamily="34" charset="0"/>
              </a:defRPr>
            </a:lvl3pPr>
            <a:lvl4pPr>
              <a:tabLst>
                <a:tab pos="539750" algn="l"/>
              </a:tabLst>
              <a:defRPr>
                <a:solidFill>
                  <a:schemeClr val="tx1"/>
                </a:solidFill>
                <a:latin typeface="Arial" panose="020B0604020202020204" pitchFamily="34" charset="0"/>
                <a:cs typeface="Arial" panose="020B0604020202020204" pitchFamily="34" charset="0"/>
              </a:defRPr>
            </a:lvl4pPr>
            <a:lvl5pPr>
              <a:tabLst>
                <a:tab pos="539750" algn="l"/>
              </a:tabLst>
              <a:defRPr>
                <a:solidFill>
                  <a:schemeClr val="tx1"/>
                </a:solidFill>
                <a:latin typeface="Arial" panose="020B0604020202020204" pitchFamily="34" charset="0"/>
                <a:cs typeface="Arial" panose="020B0604020202020204" pitchFamily="34" charset="0"/>
              </a:defRPr>
            </a:lvl5pPr>
            <a:lvl6pPr marL="31734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6pPr>
            <a:lvl7pPr marL="36306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7pPr>
            <a:lvl8pPr marL="40878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8pPr>
            <a:lvl9pPr marL="45450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9pPr>
          </a:lstStyle>
          <a:p>
            <a:pPr algn="just" defTabSz="717164" eaLnBrk="0" fontAlgn="base" hangingPunct="0">
              <a:lnSpc>
                <a:spcPct val="115000"/>
              </a:lnSpc>
              <a:spcBef>
                <a:spcPct val="0"/>
              </a:spcBef>
              <a:spcAft>
                <a:spcPct val="0"/>
              </a:spcAft>
              <a:tabLst>
                <a:tab pos="423326" algn="l"/>
              </a:tabLst>
            </a:pPr>
            <a:r>
              <a:rPr lang="en-US" altLang="vi-VN" sz="2800" dirty="0">
                <a:solidFill>
                  <a:srgbClr val="00518E"/>
                </a:solidFill>
                <a:latin typeface="Times New Roman" panose="02020603050405020304" pitchFamily="18" charset="0"/>
              </a:rPr>
              <a:t>Quan </a:t>
            </a:r>
            <a:r>
              <a:rPr lang="en-US" altLang="vi-VN" sz="2800" dirty="0" err="1">
                <a:solidFill>
                  <a:srgbClr val="00518E"/>
                </a:solidFill>
                <a:latin typeface="Times New Roman" panose="02020603050405020304" pitchFamily="18" charset="0"/>
              </a:rPr>
              <a:t>sát</a:t>
            </a:r>
            <a:r>
              <a:rPr lang="en-US" altLang="vi-VN" sz="2800" dirty="0">
                <a:solidFill>
                  <a:srgbClr val="00518E"/>
                </a:solidFill>
                <a:latin typeface="Times New Roman" panose="02020603050405020304" pitchFamily="18" charset="0"/>
              </a:rPr>
              <a:t> </a:t>
            </a:r>
            <a:r>
              <a:rPr lang="en-US" altLang="vi-VN" sz="2800" dirty="0" err="1">
                <a:solidFill>
                  <a:srgbClr val="00518E"/>
                </a:solidFill>
                <a:latin typeface="Times New Roman" panose="02020603050405020304" pitchFamily="18" charset="0"/>
              </a:rPr>
              <a:t>hình</a:t>
            </a:r>
            <a:r>
              <a:rPr lang="en-US" altLang="vi-VN" sz="2800" dirty="0">
                <a:solidFill>
                  <a:srgbClr val="00518E"/>
                </a:solidFill>
                <a:latin typeface="Times New Roman" panose="02020603050405020304" pitchFamily="18" charset="0"/>
              </a:rPr>
              <a:t> </a:t>
            </a:r>
            <a:r>
              <a:rPr lang="en-US" altLang="vi-VN" sz="2800" dirty="0" err="1">
                <a:solidFill>
                  <a:srgbClr val="00518E"/>
                </a:solidFill>
                <a:latin typeface="Times New Roman" panose="02020603050405020304" pitchFamily="18" charset="0"/>
              </a:rPr>
              <a:t>vẽ</a:t>
            </a:r>
            <a:r>
              <a:rPr lang="en-US" altLang="vi-VN" sz="2800" dirty="0">
                <a:solidFill>
                  <a:srgbClr val="00518E"/>
                </a:solidFill>
                <a:latin typeface="Times New Roman" panose="02020603050405020304" pitchFamily="18" charset="0"/>
              </a:rPr>
              <a:t> </a:t>
            </a:r>
            <a:r>
              <a:rPr lang="en-US" altLang="vi-VN" sz="2800" dirty="0" err="1">
                <a:solidFill>
                  <a:srgbClr val="00518E"/>
                </a:solidFill>
                <a:latin typeface="Times New Roman" panose="02020603050405020304" pitchFamily="18" charset="0"/>
              </a:rPr>
              <a:t>và</a:t>
            </a:r>
            <a:r>
              <a:rPr lang="en-US" altLang="vi-VN" sz="2800" dirty="0">
                <a:solidFill>
                  <a:srgbClr val="00518E"/>
                </a:solidFill>
                <a:latin typeface="Times New Roman" panose="02020603050405020304" pitchFamily="18" charset="0"/>
              </a:rPr>
              <a:t> so </a:t>
            </a:r>
            <a:r>
              <a:rPr lang="vi-VN" altLang="vi-VN" sz="2800" dirty="0">
                <a:solidFill>
                  <a:srgbClr val="00518E"/>
                </a:solidFill>
                <a:latin typeface="Times New Roman" panose="02020603050405020304" pitchFamily="18" charset="0"/>
              </a:rPr>
              <a:t>sánh chiều dài 2 đoạn thẳng trong từng hình sau</a:t>
            </a:r>
            <a:r>
              <a:rPr lang="en-US" altLang="vi-VN" sz="2800" dirty="0">
                <a:solidFill>
                  <a:srgbClr val="00518E"/>
                </a:solidFill>
                <a:latin typeface="Times New Roman" panose="02020603050405020304" pitchFamily="18" charset="0"/>
              </a:rPr>
              <a:t>? </a:t>
            </a:r>
            <a:r>
              <a:rPr lang="en-US" altLang="vi-VN" sz="2800" dirty="0" err="1">
                <a:solidFill>
                  <a:srgbClr val="00518E"/>
                </a:solidFill>
                <a:latin typeface="Times New Roman" panose="02020603050405020304" pitchFamily="18" charset="0"/>
              </a:rPr>
              <a:t>Muốn</a:t>
            </a:r>
            <a:r>
              <a:rPr lang="en-US" altLang="vi-VN" sz="2800" dirty="0">
                <a:solidFill>
                  <a:srgbClr val="00518E"/>
                </a:solidFill>
                <a:latin typeface="Times New Roman" panose="02020603050405020304" pitchFamily="18" charset="0"/>
              </a:rPr>
              <a:t> </a:t>
            </a:r>
            <a:r>
              <a:rPr lang="en-US" altLang="vi-VN" sz="2800" dirty="0" err="1">
                <a:solidFill>
                  <a:srgbClr val="00518E"/>
                </a:solidFill>
                <a:latin typeface="Times New Roman" panose="02020603050405020304" pitchFamily="18" charset="0"/>
              </a:rPr>
              <a:t>biết</a:t>
            </a:r>
            <a:r>
              <a:rPr lang="en-US" altLang="vi-VN" sz="2800" dirty="0">
                <a:solidFill>
                  <a:srgbClr val="00518E"/>
                </a:solidFill>
                <a:latin typeface="Times New Roman" panose="02020603050405020304" pitchFamily="18" charset="0"/>
              </a:rPr>
              <a:t> </a:t>
            </a:r>
            <a:r>
              <a:rPr lang="en-US" altLang="vi-VN" sz="2800" dirty="0" err="1">
                <a:solidFill>
                  <a:srgbClr val="00518E"/>
                </a:solidFill>
                <a:latin typeface="Times New Roman" panose="02020603050405020304" pitchFamily="18" charset="0"/>
              </a:rPr>
              <a:t>chính</a:t>
            </a:r>
            <a:r>
              <a:rPr lang="en-US" altLang="vi-VN" sz="2800" dirty="0">
                <a:solidFill>
                  <a:srgbClr val="00518E"/>
                </a:solidFill>
                <a:latin typeface="Times New Roman" panose="02020603050405020304" pitchFamily="18" charset="0"/>
              </a:rPr>
              <a:t> </a:t>
            </a:r>
            <a:r>
              <a:rPr lang="en-US" altLang="vi-VN" sz="2800" dirty="0" err="1">
                <a:solidFill>
                  <a:srgbClr val="00518E"/>
                </a:solidFill>
                <a:latin typeface="Times New Roman" panose="02020603050405020304" pitchFamily="18" charset="0"/>
              </a:rPr>
              <a:t>xác</a:t>
            </a:r>
            <a:r>
              <a:rPr lang="en-US" altLang="vi-VN" sz="2800" dirty="0">
                <a:solidFill>
                  <a:srgbClr val="00518E"/>
                </a:solidFill>
                <a:latin typeface="Times New Roman" panose="02020603050405020304" pitchFamily="18" charset="0"/>
              </a:rPr>
              <a:t> ta </a:t>
            </a:r>
            <a:r>
              <a:rPr lang="en-US" altLang="vi-VN" sz="2800" dirty="0" err="1">
                <a:solidFill>
                  <a:srgbClr val="00518E"/>
                </a:solidFill>
                <a:latin typeface="Times New Roman" panose="02020603050405020304" pitchFamily="18" charset="0"/>
              </a:rPr>
              <a:t>phải</a:t>
            </a:r>
            <a:r>
              <a:rPr lang="en-US" altLang="vi-VN" sz="2800" dirty="0">
                <a:solidFill>
                  <a:srgbClr val="00518E"/>
                </a:solidFill>
                <a:latin typeface="Times New Roman" panose="02020603050405020304" pitchFamily="18" charset="0"/>
              </a:rPr>
              <a:t> </a:t>
            </a:r>
            <a:r>
              <a:rPr lang="en-US" altLang="vi-VN" sz="2800" dirty="0" err="1">
                <a:solidFill>
                  <a:srgbClr val="00518E"/>
                </a:solidFill>
                <a:latin typeface="Times New Roman" panose="02020603050405020304" pitchFamily="18" charset="0"/>
              </a:rPr>
              <a:t>làm</a:t>
            </a:r>
            <a:r>
              <a:rPr lang="en-US" altLang="vi-VN" sz="2800" dirty="0">
                <a:solidFill>
                  <a:srgbClr val="00518E"/>
                </a:solidFill>
                <a:latin typeface="Times New Roman" panose="02020603050405020304" pitchFamily="18" charset="0"/>
              </a:rPr>
              <a:t> </a:t>
            </a:r>
            <a:r>
              <a:rPr lang="en-US" altLang="vi-VN" sz="2800" dirty="0" err="1">
                <a:solidFill>
                  <a:srgbClr val="00518E"/>
                </a:solidFill>
                <a:latin typeface="Times New Roman" panose="02020603050405020304" pitchFamily="18" charset="0"/>
              </a:rPr>
              <a:t>gì</a:t>
            </a:r>
            <a:r>
              <a:rPr lang="en-US" altLang="vi-VN" sz="2800" dirty="0">
                <a:solidFill>
                  <a:srgbClr val="00518E"/>
                </a:solidFill>
                <a:latin typeface="Times New Roman" panose="02020603050405020304" pitchFamily="18" charset="0"/>
              </a:rPr>
              <a:t>?</a:t>
            </a:r>
            <a:endParaRPr lang="vi-VN" altLang="vi-VN" sz="2800" dirty="0">
              <a:solidFill>
                <a:srgbClr val="00518E"/>
              </a:solidFill>
              <a:latin typeface="Calibri" panose="020F0502020204030204" pitchFamily="34" charset="0"/>
              <a:cs typeface="Calibri" panose="020F0502020204030204" pitchFamily="34" charset="0"/>
            </a:endParaRPr>
          </a:p>
        </p:txBody>
      </p:sp>
      <p:sp>
        <p:nvSpPr>
          <p:cNvPr id="6" name="Rectangle 5"/>
          <p:cNvSpPr/>
          <p:nvPr/>
        </p:nvSpPr>
        <p:spPr>
          <a:xfrm>
            <a:off x="463426" y="1560576"/>
            <a:ext cx="3145406" cy="3386055"/>
          </a:xfrm>
          <a:prstGeom prst="rect">
            <a:avLst/>
          </a:prstGeom>
          <a:noFill/>
          <a:ln>
            <a:solidFill>
              <a:srgbClr val="025A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25">
            <a:extLst>
              <a:ext uri="{FF2B5EF4-FFF2-40B4-BE49-F238E27FC236}">
                <a16:creationId xmlns:a16="http://schemas.microsoft.com/office/drawing/2014/main" id="{9C037C48-7E68-4F04-955F-D6EF230E456A}"/>
              </a:ext>
            </a:extLst>
          </p:cNvPr>
          <p:cNvGrpSpPr>
            <a:grpSpLocks/>
          </p:cNvGrpSpPr>
          <p:nvPr/>
        </p:nvGrpSpPr>
        <p:grpSpPr bwMode="auto">
          <a:xfrm>
            <a:off x="563219" y="2026187"/>
            <a:ext cx="2969785" cy="2761517"/>
            <a:chOff x="1146175" y="2601913"/>
            <a:chExt cx="5689600" cy="4355247"/>
          </a:xfrm>
        </p:grpSpPr>
        <p:sp>
          <p:nvSpPr>
            <p:cNvPr id="8" name="Oval 7">
              <a:extLst>
                <a:ext uri="{FF2B5EF4-FFF2-40B4-BE49-F238E27FC236}">
                  <a16:creationId xmlns:a16="http://schemas.microsoft.com/office/drawing/2014/main" id="{144DA7FC-6D0E-44BA-8697-EF7A777AA84D}"/>
                </a:ext>
              </a:extLst>
            </p:cNvPr>
            <p:cNvSpPr/>
            <p:nvPr/>
          </p:nvSpPr>
          <p:spPr>
            <a:xfrm>
              <a:off x="2084387" y="2601913"/>
              <a:ext cx="935038" cy="936625"/>
            </a:xfrm>
            <a:prstGeom prst="ellipse">
              <a:avLst/>
            </a:prstGeom>
            <a:noFill/>
            <a:ln w="19050">
              <a:solidFill>
                <a:srgbClr val="025A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7164" eaLnBrk="0" fontAlgn="base" hangingPunct="0">
                <a:spcBef>
                  <a:spcPct val="0"/>
                </a:spcBef>
                <a:spcAft>
                  <a:spcPct val="0"/>
                </a:spcAft>
                <a:defRPr/>
              </a:pPr>
              <a:endParaRPr lang="vi-VN" sz="1412">
                <a:solidFill>
                  <a:prstClr val="white"/>
                </a:solidFill>
                <a:latin typeface="Arial" panose="020B0604020202020204" pitchFamily="34" charset="0"/>
              </a:endParaRPr>
            </a:p>
          </p:txBody>
        </p:sp>
        <p:sp>
          <p:nvSpPr>
            <p:cNvPr id="9" name="Oval 8">
              <a:extLst>
                <a:ext uri="{FF2B5EF4-FFF2-40B4-BE49-F238E27FC236}">
                  <a16:creationId xmlns:a16="http://schemas.microsoft.com/office/drawing/2014/main" id="{B898A639-ACF9-46EB-A53A-5069F4369A50}"/>
                </a:ext>
              </a:extLst>
            </p:cNvPr>
            <p:cNvSpPr/>
            <p:nvPr/>
          </p:nvSpPr>
          <p:spPr>
            <a:xfrm>
              <a:off x="4964112" y="2601913"/>
              <a:ext cx="936625" cy="936625"/>
            </a:xfrm>
            <a:prstGeom prst="ellipse">
              <a:avLst/>
            </a:prstGeom>
            <a:noFill/>
            <a:ln w="19050">
              <a:solidFill>
                <a:srgbClr val="025A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7164" eaLnBrk="0" fontAlgn="base" hangingPunct="0">
                <a:spcBef>
                  <a:spcPct val="0"/>
                </a:spcBef>
                <a:spcAft>
                  <a:spcPct val="0"/>
                </a:spcAft>
                <a:defRPr/>
              </a:pPr>
              <a:endParaRPr lang="vi-VN" sz="1412">
                <a:solidFill>
                  <a:prstClr val="white"/>
                </a:solidFill>
                <a:latin typeface="Arial" panose="020B0604020202020204" pitchFamily="34" charset="0"/>
              </a:endParaRPr>
            </a:p>
          </p:txBody>
        </p:sp>
        <p:cxnSp>
          <p:nvCxnSpPr>
            <p:cNvPr id="10" name="Straight Connector 9">
              <a:extLst>
                <a:ext uri="{FF2B5EF4-FFF2-40B4-BE49-F238E27FC236}">
                  <a16:creationId xmlns:a16="http://schemas.microsoft.com/office/drawing/2014/main" id="{56B20633-ECA0-471E-9143-15E6998852B8}"/>
                </a:ext>
              </a:extLst>
            </p:cNvPr>
            <p:cNvCxnSpPr>
              <a:stCxn id="8" idx="2"/>
              <a:endCxn id="9" idx="6"/>
            </p:cNvCxnSpPr>
            <p:nvPr/>
          </p:nvCxnSpPr>
          <p:spPr>
            <a:xfrm>
              <a:off x="2084387" y="3070225"/>
              <a:ext cx="3816350" cy="0"/>
            </a:xfrm>
            <a:prstGeom prst="line">
              <a:avLst/>
            </a:prstGeom>
            <a:ln w="28575">
              <a:solidFill>
                <a:srgbClr val="EB2264"/>
              </a:solidFill>
            </a:ln>
          </p:spPr>
          <p:style>
            <a:lnRef idx="1">
              <a:schemeClr val="accent1"/>
            </a:lnRef>
            <a:fillRef idx="0">
              <a:schemeClr val="accent1"/>
            </a:fillRef>
            <a:effectRef idx="0">
              <a:schemeClr val="accent1"/>
            </a:effectRef>
            <a:fontRef idx="minor">
              <a:schemeClr val="tx1"/>
            </a:fontRef>
          </p:style>
        </p:cxnSp>
        <p:sp>
          <p:nvSpPr>
            <p:cNvPr id="11" name="TextBox 6">
              <a:extLst>
                <a:ext uri="{FF2B5EF4-FFF2-40B4-BE49-F238E27FC236}">
                  <a16:creationId xmlns:a16="http://schemas.microsoft.com/office/drawing/2014/main" id="{D975DD24-4E99-44D5-A612-96ABA64AEB5D}"/>
                </a:ext>
              </a:extLst>
            </p:cNvPr>
            <p:cNvSpPr txBox="1">
              <a:spLocks noChangeArrowheads="1"/>
            </p:cNvSpPr>
            <p:nvPr/>
          </p:nvSpPr>
          <p:spPr bwMode="auto">
            <a:xfrm>
              <a:off x="1308304" y="2697632"/>
              <a:ext cx="647700" cy="75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dirty="0">
                  <a:solidFill>
                    <a:srgbClr val="004070"/>
                  </a:solidFill>
                  <a:latin typeface="Times New Roman" panose="02020603050405020304" pitchFamily="18" charset="0"/>
                  <a:cs typeface="Times New Roman" panose="02020603050405020304" pitchFamily="18" charset="0"/>
                </a:rPr>
                <a:t>A</a:t>
              </a:r>
              <a:endParaRPr lang="vi-VN" altLang="vi-VN" sz="2510" b="1" dirty="0">
                <a:solidFill>
                  <a:srgbClr val="004070"/>
                </a:solidFill>
                <a:latin typeface="Times New Roman" panose="02020603050405020304" pitchFamily="18" charset="0"/>
                <a:cs typeface="Times New Roman" panose="02020603050405020304" pitchFamily="18" charset="0"/>
              </a:endParaRPr>
            </a:p>
          </p:txBody>
        </p:sp>
        <p:sp>
          <p:nvSpPr>
            <p:cNvPr id="12" name="TextBox 8">
              <a:extLst>
                <a:ext uri="{FF2B5EF4-FFF2-40B4-BE49-F238E27FC236}">
                  <a16:creationId xmlns:a16="http://schemas.microsoft.com/office/drawing/2014/main" id="{E221E8FF-E287-4C85-9AA5-7EA0168C48C6}"/>
                </a:ext>
              </a:extLst>
            </p:cNvPr>
            <p:cNvSpPr txBox="1">
              <a:spLocks noChangeArrowheads="1"/>
            </p:cNvSpPr>
            <p:nvPr/>
          </p:nvSpPr>
          <p:spPr bwMode="auto">
            <a:xfrm>
              <a:off x="5940426" y="2691858"/>
              <a:ext cx="647700" cy="75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dirty="0">
                  <a:solidFill>
                    <a:srgbClr val="004070"/>
                  </a:solidFill>
                  <a:latin typeface="Times New Roman" panose="02020603050405020304" pitchFamily="18" charset="0"/>
                  <a:cs typeface="Times New Roman" panose="02020603050405020304" pitchFamily="18" charset="0"/>
                </a:rPr>
                <a:t>B</a:t>
              </a:r>
              <a:endParaRPr lang="vi-VN" altLang="vi-VN" sz="2510" b="1" dirty="0">
                <a:solidFill>
                  <a:srgbClr val="004070"/>
                </a:solidFill>
                <a:latin typeface="Times New Roman" panose="02020603050405020304" pitchFamily="18" charset="0"/>
                <a:cs typeface="Times New Roman" panose="02020603050405020304" pitchFamily="18" charset="0"/>
              </a:endParaRPr>
            </a:p>
          </p:txBody>
        </p:sp>
        <p:sp>
          <p:nvSpPr>
            <p:cNvPr id="13" name="Oval 12">
              <a:extLst>
                <a:ext uri="{FF2B5EF4-FFF2-40B4-BE49-F238E27FC236}">
                  <a16:creationId xmlns:a16="http://schemas.microsoft.com/office/drawing/2014/main" id="{3EA774F0-6F5F-40D7-AA07-DEB57B5AFFB1}"/>
                </a:ext>
              </a:extLst>
            </p:cNvPr>
            <p:cNvSpPr/>
            <p:nvPr/>
          </p:nvSpPr>
          <p:spPr>
            <a:xfrm>
              <a:off x="1146175" y="4875213"/>
              <a:ext cx="936625" cy="936625"/>
            </a:xfrm>
            <a:prstGeom prst="ellipse">
              <a:avLst/>
            </a:prstGeom>
            <a:noFill/>
            <a:ln w="19050">
              <a:solidFill>
                <a:srgbClr val="025A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7164" eaLnBrk="0" fontAlgn="base" hangingPunct="0">
                <a:spcBef>
                  <a:spcPct val="0"/>
                </a:spcBef>
                <a:spcAft>
                  <a:spcPct val="0"/>
                </a:spcAft>
                <a:defRPr/>
              </a:pPr>
              <a:endParaRPr lang="vi-VN" sz="1412">
                <a:solidFill>
                  <a:prstClr val="white"/>
                </a:solidFill>
                <a:latin typeface="Arial" panose="020B0604020202020204" pitchFamily="34" charset="0"/>
              </a:endParaRPr>
            </a:p>
          </p:txBody>
        </p:sp>
        <p:sp>
          <p:nvSpPr>
            <p:cNvPr id="14" name="Oval 13">
              <a:extLst>
                <a:ext uri="{FF2B5EF4-FFF2-40B4-BE49-F238E27FC236}">
                  <a16:creationId xmlns:a16="http://schemas.microsoft.com/office/drawing/2014/main" id="{E15878DB-BF46-4F46-AB92-5C256567976E}"/>
                </a:ext>
              </a:extLst>
            </p:cNvPr>
            <p:cNvSpPr/>
            <p:nvPr/>
          </p:nvSpPr>
          <p:spPr>
            <a:xfrm>
              <a:off x="5900737" y="4891088"/>
              <a:ext cx="935038" cy="936625"/>
            </a:xfrm>
            <a:prstGeom prst="ellipse">
              <a:avLst/>
            </a:prstGeom>
            <a:noFill/>
            <a:ln w="19050">
              <a:solidFill>
                <a:srgbClr val="025A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7164" eaLnBrk="0" fontAlgn="base" hangingPunct="0">
                <a:spcBef>
                  <a:spcPct val="0"/>
                </a:spcBef>
                <a:spcAft>
                  <a:spcPct val="0"/>
                </a:spcAft>
                <a:defRPr/>
              </a:pPr>
              <a:endParaRPr lang="vi-VN" sz="1412" dirty="0">
                <a:solidFill>
                  <a:prstClr val="white"/>
                </a:solidFill>
                <a:latin typeface="Arial" panose="020B0604020202020204" pitchFamily="34" charset="0"/>
              </a:endParaRPr>
            </a:p>
          </p:txBody>
        </p:sp>
        <p:cxnSp>
          <p:nvCxnSpPr>
            <p:cNvPr id="15" name="Straight Connector 14">
              <a:extLst>
                <a:ext uri="{FF2B5EF4-FFF2-40B4-BE49-F238E27FC236}">
                  <a16:creationId xmlns:a16="http://schemas.microsoft.com/office/drawing/2014/main" id="{5F4D8B64-FAF9-4937-BD75-DFD2B34A9E98}"/>
                </a:ext>
              </a:extLst>
            </p:cNvPr>
            <p:cNvCxnSpPr>
              <a:cxnSpLocks/>
            </p:cNvCxnSpPr>
            <p:nvPr/>
          </p:nvCxnSpPr>
          <p:spPr>
            <a:xfrm>
              <a:off x="2084387" y="5359400"/>
              <a:ext cx="3816349" cy="0"/>
            </a:xfrm>
            <a:prstGeom prst="line">
              <a:avLst/>
            </a:prstGeom>
            <a:ln w="28575">
              <a:solidFill>
                <a:srgbClr val="EB2264"/>
              </a:solidFill>
            </a:ln>
          </p:spPr>
          <p:style>
            <a:lnRef idx="1">
              <a:schemeClr val="accent1"/>
            </a:lnRef>
            <a:fillRef idx="0">
              <a:schemeClr val="accent1"/>
            </a:fillRef>
            <a:effectRef idx="0">
              <a:schemeClr val="accent1"/>
            </a:effectRef>
            <a:fontRef idx="minor">
              <a:schemeClr val="tx1"/>
            </a:fontRef>
          </p:style>
        </p:cxnSp>
        <p:sp>
          <p:nvSpPr>
            <p:cNvPr id="16" name="TextBox 12">
              <a:extLst>
                <a:ext uri="{FF2B5EF4-FFF2-40B4-BE49-F238E27FC236}">
                  <a16:creationId xmlns:a16="http://schemas.microsoft.com/office/drawing/2014/main" id="{67549D25-859A-473C-AE07-B8712F1F5AB4}"/>
                </a:ext>
              </a:extLst>
            </p:cNvPr>
            <p:cNvSpPr txBox="1">
              <a:spLocks noChangeArrowheads="1"/>
            </p:cNvSpPr>
            <p:nvPr/>
          </p:nvSpPr>
          <p:spPr bwMode="auto">
            <a:xfrm>
              <a:off x="1981179" y="4593850"/>
              <a:ext cx="647700" cy="75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dirty="0">
                  <a:solidFill>
                    <a:srgbClr val="004070"/>
                  </a:solidFill>
                  <a:latin typeface="Times New Roman" panose="02020603050405020304" pitchFamily="18" charset="0"/>
                  <a:cs typeface="Times New Roman" panose="02020603050405020304" pitchFamily="18" charset="0"/>
                </a:rPr>
                <a:t>C</a:t>
              </a:r>
              <a:endParaRPr lang="vi-VN" altLang="vi-VN" sz="2510" b="1" dirty="0">
                <a:solidFill>
                  <a:srgbClr val="004070"/>
                </a:solidFill>
                <a:latin typeface="Times New Roman" panose="02020603050405020304" pitchFamily="18" charset="0"/>
                <a:cs typeface="Times New Roman" panose="02020603050405020304" pitchFamily="18" charset="0"/>
              </a:endParaRPr>
            </a:p>
          </p:txBody>
        </p:sp>
        <p:sp>
          <p:nvSpPr>
            <p:cNvPr id="17" name="TextBox 13">
              <a:extLst>
                <a:ext uri="{FF2B5EF4-FFF2-40B4-BE49-F238E27FC236}">
                  <a16:creationId xmlns:a16="http://schemas.microsoft.com/office/drawing/2014/main" id="{F9794AB5-1320-4FA3-9DD1-F0516F1B0055}"/>
                </a:ext>
              </a:extLst>
            </p:cNvPr>
            <p:cNvSpPr txBox="1">
              <a:spLocks noChangeArrowheads="1"/>
            </p:cNvSpPr>
            <p:nvPr/>
          </p:nvSpPr>
          <p:spPr bwMode="auto">
            <a:xfrm>
              <a:off x="5270131" y="4596254"/>
              <a:ext cx="647700" cy="75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dirty="0">
                  <a:solidFill>
                    <a:srgbClr val="004070"/>
                  </a:solidFill>
                  <a:latin typeface="Times New Roman" panose="02020603050405020304" pitchFamily="18" charset="0"/>
                  <a:cs typeface="Times New Roman" panose="02020603050405020304" pitchFamily="18" charset="0"/>
                </a:rPr>
                <a:t>D</a:t>
              </a:r>
              <a:endParaRPr lang="vi-VN" altLang="vi-VN" sz="2510" b="1" dirty="0">
                <a:solidFill>
                  <a:srgbClr val="00407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72F1FDEB-A0A4-4AE2-A774-7D8BD040A695}"/>
                </a:ext>
              </a:extLst>
            </p:cNvPr>
            <p:cNvSpPr txBox="1">
              <a:spLocks noChangeArrowheads="1"/>
            </p:cNvSpPr>
            <p:nvPr/>
          </p:nvSpPr>
          <p:spPr bwMode="auto">
            <a:xfrm>
              <a:off x="3668714" y="6202361"/>
              <a:ext cx="1558100" cy="75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717164" eaLnBrk="0" fontAlgn="base" hangingPunct="0">
                <a:spcBef>
                  <a:spcPct val="0"/>
                </a:spcBef>
                <a:spcAft>
                  <a:spcPct val="0"/>
                </a:spcAft>
              </a:pPr>
              <a:r>
                <a:rPr lang="en-US" altLang="vi-VN" sz="2510" b="1" i="1" dirty="0">
                  <a:solidFill>
                    <a:srgbClr val="004070"/>
                  </a:solidFill>
                  <a:latin typeface="Times New Roman" panose="02020603050405020304" pitchFamily="18" charset="0"/>
                  <a:cs typeface="Times New Roman" panose="02020603050405020304" pitchFamily="18" charset="0"/>
                </a:rPr>
                <a:t>TH1</a:t>
              </a:r>
              <a:endParaRPr lang="vi-VN" altLang="vi-VN" sz="2510" b="1" i="1" dirty="0">
                <a:solidFill>
                  <a:srgbClr val="004070"/>
                </a:solidFill>
                <a:latin typeface="Times New Roman" panose="02020603050405020304" pitchFamily="18" charset="0"/>
                <a:cs typeface="Times New Roman" panose="02020603050405020304" pitchFamily="18" charset="0"/>
              </a:endParaRPr>
            </a:p>
          </p:txBody>
        </p:sp>
      </p:grpSp>
      <p:grpSp>
        <p:nvGrpSpPr>
          <p:cNvPr id="19" name="Group 26">
            <a:extLst>
              <a:ext uri="{FF2B5EF4-FFF2-40B4-BE49-F238E27FC236}">
                <a16:creationId xmlns:a16="http://schemas.microsoft.com/office/drawing/2014/main" id="{F14F5D7B-4621-4700-BE06-6BA3EFA636A3}"/>
              </a:ext>
            </a:extLst>
          </p:cNvPr>
          <p:cNvGrpSpPr>
            <a:grpSpLocks/>
          </p:cNvGrpSpPr>
          <p:nvPr/>
        </p:nvGrpSpPr>
        <p:grpSpPr bwMode="auto">
          <a:xfrm>
            <a:off x="5490330" y="2044585"/>
            <a:ext cx="2462251" cy="2690248"/>
            <a:chOff x="7972926" y="2024425"/>
            <a:chExt cx="6768752" cy="4989254"/>
          </a:xfrm>
        </p:grpSpPr>
        <p:sp>
          <p:nvSpPr>
            <p:cNvPr id="20" name="TextBox 18">
              <a:extLst>
                <a:ext uri="{FF2B5EF4-FFF2-40B4-BE49-F238E27FC236}">
                  <a16:creationId xmlns:a16="http://schemas.microsoft.com/office/drawing/2014/main" id="{22D412AE-86D0-4D13-B391-CA3198C0DD87}"/>
                </a:ext>
              </a:extLst>
            </p:cNvPr>
            <p:cNvSpPr txBox="1">
              <a:spLocks noChangeArrowheads="1"/>
            </p:cNvSpPr>
            <p:nvPr/>
          </p:nvSpPr>
          <p:spPr bwMode="auto">
            <a:xfrm>
              <a:off x="10437391" y="6126095"/>
              <a:ext cx="2288270" cy="887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717164" eaLnBrk="0" fontAlgn="base" latinLnBrk="0" hangingPunct="0">
                <a:lnSpc>
                  <a:spcPct val="100000"/>
                </a:lnSpc>
                <a:spcBef>
                  <a:spcPct val="0"/>
                </a:spcBef>
                <a:spcAft>
                  <a:spcPct val="0"/>
                </a:spcAft>
                <a:buClrTx/>
                <a:buSzTx/>
                <a:buFontTx/>
                <a:buNone/>
                <a:tabLst/>
                <a:defRPr/>
              </a:pPr>
              <a:r>
                <a:rPr kumimoji="0" lang="en-US" altLang="vi-VN" sz="2510" b="1" i="1" u="none" strike="noStrike" kern="1200" cap="none" spc="0" normalizeH="0" baseline="0" noProof="0" dirty="0">
                  <a:ln>
                    <a:noFill/>
                  </a:ln>
                  <a:solidFill>
                    <a:srgbClr val="004070"/>
                  </a:solidFill>
                  <a:effectLst/>
                  <a:uLnTx/>
                  <a:uFillTx/>
                  <a:latin typeface="Times New Roman" panose="02020603050405020304" pitchFamily="18" charset="0"/>
                  <a:cs typeface="Times New Roman" panose="02020603050405020304" pitchFamily="18" charset="0"/>
                </a:rPr>
                <a:t>TH2</a:t>
              </a:r>
              <a:endParaRPr kumimoji="0" lang="vi-VN" altLang="vi-VN" sz="2510" b="1" i="1" u="none" strike="noStrike" kern="1200" cap="none" spc="0" normalizeH="0" baseline="0" noProof="0" dirty="0">
                <a:ln>
                  <a:noFill/>
                </a:ln>
                <a:solidFill>
                  <a:srgbClr val="004070"/>
                </a:solidFill>
                <a:effectLst/>
                <a:uLnTx/>
                <a:uFillTx/>
                <a:latin typeface="Times New Roman" panose="02020603050405020304" pitchFamily="18" charset="0"/>
                <a:cs typeface="Times New Roman" panose="02020603050405020304" pitchFamily="18" charset="0"/>
              </a:endParaRPr>
            </a:p>
          </p:txBody>
        </p:sp>
        <p:grpSp>
          <p:nvGrpSpPr>
            <p:cNvPr id="21" name="Group 24">
              <a:extLst>
                <a:ext uri="{FF2B5EF4-FFF2-40B4-BE49-F238E27FC236}">
                  <a16:creationId xmlns:a16="http://schemas.microsoft.com/office/drawing/2014/main" id="{6E7E2D84-62FE-4E22-B6A9-C3F68DFA9651}"/>
                </a:ext>
              </a:extLst>
            </p:cNvPr>
            <p:cNvGrpSpPr>
              <a:grpSpLocks/>
            </p:cNvGrpSpPr>
            <p:nvPr/>
          </p:nvGrpSpPr>
          <p:grpSpPr bwMode="auto">
            <a:xfrm>
              <a:off x="7972926" y="2024425"/>
              <a:ext cx="6768752" cy="3549323"/>
              <a:chOff x="7972926" y="2024425"/>
              <a:chExt cx="6768752" cy="3549323"/>
            </a:xfrm>
          </p:grpSpPr>
          <p:grpSp>
            <p:nvGrpSpPr>
              <p:cNvPr id="22" name="Group 21">
                <a:extLst>
                  <a:ext uri="{FF2B5EF4-FFF2-40B4-BE49-F238E27FC236}">
                    <a16:creationId xmlns:a16="http://schemas.microsoft.com/office/drawing/2014/main" id="{E90E4D57-73C6-4377-A749-586521EB12B9}"/>
                  </a:ext>
                </a:extLst>
              </p:cNvPr>
              <p:cNvGrpSpPr>
                <a:grpSpLocks/>
              </p:cNvGrpSpPr>
              <p:nvPr/>
            </p:nvGrpSpPr>
            <p:grpSpPr bwMode="auto">
              <a:xfrm>
                <a:off x="7972926" y="2024425"/>
                <a:ext cx="6768752" cy="3549323"/>
                <a:chOff x="8492480" y="1810544"/>
                <a:chExt cx="6768752" cy="3549323"/>
              </a:xfrm>
            </p:grpSpPr>
            <p:cxnSp>
              <p:nvCxnSpPr>
                <p:cNvPr id="27" name="Straight Connector 26">
                  <a:extLst>
                    <a:ext uri="{FF2B5EF4-FFF2-40B4-BE49-F238E27FC236}">
                      <a16:creationId xmlns:a16="http://schemas.microsoft.com/office/drawing/2014/main" id="{FCD9DE31-17B5-4DCA-93A4-C5C36D83D88E}"/>
                    </a:ext>
                  </a:extLst>
                </p:cNvPr>
                <p:cNvCxnSpPr>
                  <a:cxnSpLocks/>
                </p:cNvCxnSpPr>
                <p:nvPr/>
              </p:nvCxnSpPr>
              <p:spPr>
                <a:xfrm>
                  <a:off x="10724390" y="2891531"/>
                  <a:ext cx="2520820" cy="0"/>
                </a:xfrm>
                <a:prstGeom prst="line">
                  <a:avLst/>
                </a:prstGeom>
                <a:noFill/>
                <a:ln w="28575" cap="flat" cmpd="sng" algn="ctr">
                  <a:solidFill>
                    <a:srgbClr val="EB2264"/>
                  </a:solidFill>
                  <a:prstDash val="solid"/>
                </a:ln>
                <a:effectLst/>
              </p:spPr>
            </p:cxnSp>
            <p:cxnSp>
              <p:nvCxnSpPr>
                <p:cNvPr id="28" name="Straight Connector 27">
                  <a:extLst>
                    <a:ext uri="{FF2B5EF4-FFF2-40B4-BE49-F238E27FC236}">
                      <a16:creationId xmlns:a16="http://schemas.microsoft.com/office/drawing/2014/main" id="{B0B0719A-B10B-4D5C-8D04-A7C037FB5847}"/>
                    </a:ext>
                  </a:extLst>
                </p:cNvPr>
                <p:cNvCxnSpPr>
                  <a:cxnSpLocks/>
                </p:cNvCxnSpPr>
                <p:nvPr/>
              </p:nvCxnSpPr>
              <p:spPr>
                <a:xfrm>
                  <a:off x="10724390" y="4088101"/>
                  <a:ext cx="2520820" cy="0"/>
                </a:xfrm>
                <a:prstGeom prst="line">
                  <a:avLst/>
                </a:prstGeom>
                <a:noFill/>
                <a:ln w="28575" cap="flat" cmpd="sng" algn="ctr">
                  <a:solidFill>
                    <a:srgbClr val="EB2264"/>
                  </a:solidFill>
                  <a:prstDash val="solid"/>
                </a:ln>
                <a:effectLst/>
              </p:spPr>
            </p:cxnSp>
            <p:cxnSp>
              <p:nvCxnSpPr>
                <p:cNvPr id="29" name="Straight Connector 28">
                  <a:extLst>
                    <a:ext uri="{FF2B5EF4-FFF2-40B4-BE49-F238E27FC236}">
                      <a16:creationId xmlns:a16="http://schemas.microsoft.com/office/drawing/2014/main" id="{5CCCD86A-353C-4ED4-B0F9-7340BEF936B3}"/>
                    </a:ext>
                  </a:extLst>
                </p:cNvPr>
                <p:cNvCxnSpPr>
                  <a:cxnSpLocks/>
                </p:cNvCxnSpPr>
                <p:nvPr/>
              </p:nvCxnSpPr>
              <p:spPr>
                <a:xfrm>
                  <a:off x="10184668" y="1878800"/>
                  <a:ext cx="1881091" cy="3481067"/>
                </a:xfrm>
                <a:prstGeom prst="line">
                  <a:avLst/>
                </a:prstGeom>
                <a:noFill/>
                <a:ln w="19050" cap="flat" cmpd="sng" algn="ctr">
                  <a:solidFill>
                    <a:srgbClr val="025A8B"/>
                  </a:solidFill>
                  <a:prstDash val="solid"/>
                </a:ln>
                <a:effectLst/>
              </p:spPr>
            </p:cxnSp>
            <p:cxnSp>
              <p:nvCxnSpPr>
                <p:cNvPr id="30" name="Straight Connector 29">
                  <a:extLst>
                    <a:ext uri="{FF2B5EF4-FFF2-40B4-BE49-F238E27FC236}">
                      <a16:creationId xmlns:a16="http://schemas.microsoft.com/office/drawing/2014/main" id="{D468861B-54BA-4DF7-9951-CDD1E70FB881}"/>
                    </a:ext>
                  </a:extLst>
                </p:cNvPr>
                <p:cNvCxnSpPr>
                  <a:cxnSpLocks/>
                </p:cNvCxnSpPr>
                <p:nvPr/>
              </p:nvCxnSpPr>
              <p:spPr>
                <a:xfrm flipH="1">
                  <a:off x="12065759" y="1823243"/>
                  <a:ext cx="1717587" cy="3520751"/>
                </a:xfrm>
                <a:prstGeom prst="line">
                  <a:avLst/>
                </a:prstGeom>
                <a:noFill/>
                <a:ln w="19050" cap="flat" cmpd="sng" algn="ctr">
                  <a:solidFill>
                    <a:srgbClr val="025A8B"/>
                  </a:solidFill>
                  <a:prstDash val="solid"/>
                </a:ln>
                <a:effectLst/>
              </p:spPr>
            </p:cxnSp>
            <p:cxnSp>
              <p:nvCxnSpPr>
                <p:cNvPr id="31" name="Straight Connector 30">
                  <a:extLst>
                    <a:ext uri="{FF2B5EF4-FFF2-40B4-BE49-F238E27FC236}">
                      <a16:creationId xmlns:a16="http://schemas.microsoft.com/office/drawing/2014/main" id="{58F732DE-C014-4003-A724-86DAC12BC6DA}"/>
                    </a:ext>
                  </a:extLst>
                </p:cNvPr>
                <p:cNvCxnSpPr>
                  <a:cxnSpLocks/>
                </p:cNvCxnSpPr>
                <p:nvPr/>
              </p:nvCxnSpPr>
              <p:spPr>
                <a:xfrm>
                  <a:off x="8492480" y="2026424"/>
                  <a:ext cx="3573279" cy="3317569"/>
                </a:xfrm>
                <a:prstGeom prst="line">
                  <a:avLst/>
                </a:prstGeom>
                <a:noFill/>
                <a:ln w="19050" cap="flat" cmpd="sng" algn="ctr">
                  <a:solidFill>
                    <a:srgbClr val="025A8B"/>
                  </a:solidFill>
                  <a:prstDash val="solid"/>
                </a:ln>
                <a:effectLst/>
              </p:spPr>
            </p:cxnSp>
            <p:cxnSp>
              <p:nvCxnSpPr>
                <p:cNvPr id="32" name="Straight Connector 31">
                  <a:extLst>
                    <a:ext uri="{FF2B5EF4-FFF2-40B4-BE49-F238E27FC236}">
                      <a16:creationId xmlns:a16="http://schemas.microsoft.com/office/drawing/2014/main" id="{AC649B35-EDAD-439F-9E07-F0A32C8C8C84}"/>
                    </a:ext>
                  </a:extLst>
                </p:cNvPr>
                <p:cNvCxnSpPr>
                  <a:cxnSpLocks/>
                </p:cNvCxnSpPr>
                <p:nvPr/>
              </p:nvCxnSpPr>
              <p:spPr>
                <a:xfrm flipH="1">
                  <a:off x="12065759" y="1810544"/>
                  <a:ext cx="3195473" cy="3533449"/>
                </a:xfrm>
                <a:prstGeom prst="line">
                  <a:avLst/>
                </a:prstGeom>
                <a:noFill/>
                <a:ln w="19050" cap="flat" cmpd="sng" algn="ctr">
                  <a:solidFill>
                    <a:srgbClr val="025A8B"/>
                  </a:solidFill>
                  <a:prstDash val="solid"/>
                </a:ln>
                <a:effectLst/>
              </p:spPr>
            </p:cxnSp>
          </p:grpSp>
          <p:sp>
            <p:nvSpPr>
              <p:cNvPr id="23" name="TextBox 6">
                <a:extLst>
                  <a:ext uri="{FF2B5EF4-FFF2-40B4-BE49-F238E27FC236}">
                    <a16:creationId xmlns:a16="http://schemas.microsoft.com/office/drawing/2014/main" id="{50CEAF3B-B387-4048-9BDD-C7312DA65B8D}"/>
                  </a:ext>
                </a:extLst>
              </p:cNvPr>
              <p:cNvSpPr txBox="1">
                <a:spLocks noChangeArrowheads="1"/>
              </p:cNvSpPr>
              <p:nvPr/>
            </p:nvSpPr>
            <p:spPr bwMode="auto">
              <a:xfrm>
                <a:off x="10136908" y="2250045"/>
                <a:ext cx="647700" cy="887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717164" eaLnBrk="0" fontAlgn="base" latinLnBrk="0" hangingPunct="0">
                  <a:lnSpc>
                    <a:spcPct val="100000"/>
                  </a:lnSpc>
                  <a:spcBef>
                    <a:spcPct val="0"/>
                  </a:spcBef>
                  <a:spcAft>
                    <a:spcPct val="0"/>
                  </a:spcAft>
                  <a:buClrTx/>
                  <a:buSzTx/>
                  <a:buFontTx/>
                  <a:buNone/>
                  <a:tabLst/>
                  <a:defRPr/>
                </a:pPr>
                <a:r>
                  <a:rPr kumimoji="0" lang="en-US" altLang="vi-VN" sz="2510" b="1" i="0" u="none" strike="noStrike" kern="1200" cap="none" spc="0" normalizeH="0" baseline="0" noProof="0" dirty="0">
                    <a:ln>
                      <a:noFill/>
                    </a:ln>
                    <a:solidFill>
                      <a:srgbClr val="004070"/>
                    </a:solidFill>
                    <a:effectLst/>
                    <a:uLnTx/>
                    <a:uFillTx/>
                    <a:latin typeface="Times New Roman" panose="02020603050405020304" pitchFamily="18" charset="0"/>
                    <a:cs typeface="Times New Roman" panose="02020603050405020304" pitchFamily="18" charset="0"/>
                  </a:rPr>
                  <a:t>A</a:t>
                </a:r>
                <a:endParaRPr kumimoji="0" lang="vi-VN" altLang="vi-VN" sz="2510" b="1" i="0" u="none" strike="noStrike" kern="1200" cap="none" spc="0" normalizeH="0" baseline="0" noProof="0" dirty="0">
                  <a:ln>
                    <a:noFill/>
                  </a:ln>
                  <a:solidFill>
                    <a:srgbClr val="004070"/>
                  </a:solidFill>
                  <a:effectLst/>
                  <a:uLnTx/>
                  <a:uFillTx/>
                  <a:latin typeface="Times New Roman" panose="02020603050405020304" pitchFamily="18" charset="0"/>
                  <a:cs typeface="Times New Roman" panose="02020603050405020304" pitchFamily="18" charset="0"/>
                </a:endParaRPr>
              </a:p>
            </p:txBody>
          </p:sp>
          <p:sp>
            <p:nvSpPr>
              <p:cNvPr id="24" name="TextBox 8">
                <a:extLst>
                  <a:ext uri="{FF2B5EF4-FFF2-40B4-BE49-F238E27FC236}">
                    <a16:creationId xmlns:a16="http://schemas.microsoft.com/office/drawing/2014/main" id="{EA34CB93-B6E8-4173-8689-04E94445C046}"/>
                  </a:ext>
                </a:extLst>
              </p:cNvPr>
              <p:cNvSpPr txBox="1">
                <a:spLocks noChangeArrowheads="1"/>
              </p:cNvSpPr>
              <p:nvPr/>
            </p:nvSpPr>
            <p:spPr bwMode="auto">
              <a:xfrm>
                <a:off x="12017998" y="2250045"/>
                <a:ext cx="647700" cy="887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717164" eaLnBrk="0" fontAlgn="base" latinLnBrk="0" hangingPunct="0">
                  <a:lnSpc>
                    <a:spcPct val="100000"/>
                  </a:lnSpc>
                  <a:spcBef>
                    <a:spcPct val="0"/>
                  </a:spcBef>
                  <a:spcAft>
                    <a:spcPct val="0"/>
                  </a:spcAft>
                  <a:buClrTx/>
                  <a:buSzTx/>
                  <a:buFontTx/>
                  <a:buNone/>
                  <a:tabLst/>
                  <a:defRPr/>
                </a:pPr>
                <a:r>
                  <a:rPr kumimoji="0" lang="en-US" altLang="vi-VN" sz="2510" b="1" i="0" u="none" strike="noStrike" kern="1200" cap="none" spc="0" normalizeH="0" baseline="0" noProof="0" dirty="0">
                    <a:ln>
                      <a:noFill/>
                    </a:ln>
                    <a:solidFill>
                      <a:srgbClr val="004070"/>
                    </a:solidFill>
                    <a:effectLst/>
                    <a:uLnTx/>
                    <a:uFillTx/>
                    <a:latin typeface="Times New Roman" panose="02020603050405020304" pitchFamily="18" charset="0"/>
                    <a:cs typeface="Times New Roman" panose="02020603050405020304" pitchFamily="18" charset="0"/>
                  </a:rPr>
                  <a:t>B</a:t>
                </a:r>
                <a:endParaRPr kumimoji="0" lang="vi-VN" altLang="vi-VN" sz="2510" b="1" i="0" u="none" strike="noStrike" kern="1200" cap="none" spc="0" normalizeH="0" baseline="0" noProof="0" dirty="0">
                  <a:ln>
                    <a:noFill/>
                  </a:ln>
                  <a:solidFill>
                    <a:srgbClr val="004070"/>
                  </a:solidFill>
                  <a:effectLst/>
                  <a:uLnTx/>
                  <a:uFillTx/>
                  <a:latin typeface="Times New Roman" panose="02020603050405020304" pitchFamily="18" charset="0"/>
                  <a:cs typeface="Times New Roman" panose="02020603050405020304" pitchFamily="18" charset="0"/>
                </a:endParaRPr>
              </a:p>
            </p:txBody>
          </p:sp>
          <p:sp>
            <p:nvSpPr>
              <p:cNvPr id="25" name="TextBox 12">
                <a:extLst>
                  <a:ext uri="{FF2B5EF4-FFF2-40B4-BE49-F238E27FC236}">
                    <a16:creationId xmlns:a16="http://schemas.microsoft.com/office/drawing/2014/main" id="{72FDFE16-5B4B-4A76-9AF9-26DADD78D214}"/>
                  </a:ext>
                </a:extLst>
              </p:cNvPr>
              <p:cNvSpPr txBox="1">
                <a:spLocks noChangeArrowheads="1"/>
              </p:cNvSpPr>
              <p:nvPr/>
            </p:nvSpPr>
            <p:spPr bwMode="auto">
              <a:xfrm>
                <a:off x="9275401" y="4326641"/>
                <a:ext cx="647700" cy="887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717164" eaLnBrk="0" fontAlgn="base" latinLnBrk="0" hangingPunct="0">
                  <a:lnSpc>
                    <a:spcPct val="100000"/>
                  </a:lnSpc>
                  <a:spcBef>
                    <a:spcPct val="0"/>
                  </a:spcBef>
                  <a:spcAft>
                    <a:spcPct val="0"/>
                  </a:spcAft>
                  <a:buClrTx/>
                  <a:buSzTx/>
                  <a:buFontTx/>
                  <a:buNone/>
                  <a:tabLst/>
                  <a:defRPr/>
                </a:pPr>
                <a:r>
                  <a:rPr kumimoji="0" lang="en-US" altLang="vi-VN" sz="2510" b="1" i="0" u="none" strike="noStrike" kern="1200" cap="none" spc="0" normalizeH="0" baseline="0" noProof="0" dirty="0">
                    <a:ln>
                      <a:noFill/>
                    </a:ln>
                    <a:solidFill>
                      <a:srgbClr val="004070"/>
                    </a:solidFill>
                    <a:effectLst/>
                    <a:uLnTx/>
                    <a:uFillTx/>
                    <a:latin typeface="Times New Roman" panose="02020603050405020304" pitchFamily="18" charset="0"/>
                    <a:cs typeface="Times New Roman" panose="02020603050405020304" pitchFamily="18" charset="0"/>
                  </a:rPr>
                  <a:t>C</a:t>
                </a:r>
                <a:endParaRPr kumimoji="0" lang="vi-VN" altLang="vi-VN" sz="2510" b="1" i="0" u="none" strike="noStrike" kern="1200" cap="none" spc="0" normalizeH="0" baseline="0" noProof="0" dirty="0">
                  <a:ln>
                    <a:noFill/>
                  </a:ln>
                  <a:solidFill>
                    <a:srgbClr val="004070"/>
                  </a:solidFill>
                  <a:effectLst/>
                  <a:uLnTx/>
                  <a:uFillTx/>
                  <a:latin typeface="Times New Roman" panose="02020603050405020304" pitchFamily="18" charset="0"/>
                  <a:cs typeface="Times New Roman" panose="02020603050405020304" pitchFamily="18" charset="0"/>
                </a:endParaRPr>
              </a:p>
            </p:txBody>
          </p:sp>
          <p:sp>
            <p:nvSpPr>
              <p:cNvPr id="26" name="TextBox 13">
                <a:extLst>
                  <a:ext uri="{FF2B5EF4-FFF2-40B4-BE49-F238E27FC236}">
                    <a16:creationId xmlns:a16="http://schemas.microsoft.com/office/drawing/2014/main" id="{3B1A92D3-90FC-4534-A1D6-89517D33D80B}"/>
                  </a:ext>
                </a:extLst>
              </p:cNvPr>
              <p:cNvSpPr txBox="1">
                <a:spLocks noChangeArrowheads="1"/>
              </p:cNvSpPr>
              <p:nvPr/>
            </p:nvSpPr>
            <p:spPr bwMode="auto">
              <a:xfrm>
                <a:off x="12703103" y="4144397"/>
                <a:ext cx="647700" cy="887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717164" eaLnBrk="0" fontAlgn="base" latinLnBrk="0" hangingPunct="0">
                  <a:lnSpc>
                    <a:spcPct val="100000"/>
                  </a:lnSpc>
                  <a:spcBef>
                    <a:spcPct val="0"/>
                  </a:spcBef>
                  <a:spcAft>
                    <a:spcPct val="0"/>
                  </a:spcAft>
                  <a:buClrTx/>
                  <a:buSzTx/>
                  <a:buFontTx/>
                  <a:buNone/>
                  <a:tabLst/>
                  <a:defRPr/>
                </a:pPr>
                <a:r>
                  <a:rPr kumimoji="0" lang="en-US" altLang="vi-VN" sz="2510" b="1" i="0" u="none" strike="noStrike" kern="1200" cap="none" spc="0" normalizeH="0" baseline="0" noProof="0">
                    <a:ln>
                      <a:noFill/>
                    </a:ln>
                    <a:solidFill>
                      <a:srgbClr val="004070"/>
                    </a:solidFill>
                    <a:effectLst/>
                    <a:uLnTx/>
                    <a:uFillTx/>
                    <a:latin typeface="Times New Roman" panose="02020603050405020304" pitchFamily="18" charset="0"/>
                    <a:cs typeface="Times New Roman" panose="02020603050405020304" pitchFamily="18" charset="0"/>
                  </a:rPr>
                  <a:t>D</a:t>
                </a:r>
                <a:endParaRPr kumimoji="0" lang="vi-VN" altLang="vi-VN" sz="2510" b="1" i="0" u="none" strike="noStrike" kern="1200" cap="none" spc="0" normalizeH="0" baseline="0" noProof="0">
                  <a:ln>
                    <a:noFill/>
                  </a:ln>
                  <a:solidFill>
                    <a:srgbClr val="004070"/>
                  </a:solidFill>
                  <a:effectLst/>
                  <a:uLnTx/>
                  <a:uFillTx/>
                  <a:latin typeface="Times New Roman" panose="02020603050405020304" pitchFamily="18" charset="0"/>
                  <a:cs typeface="Times New Roman" panose="02020603050405020304" pitchFamily="18" charset="0"/>
                </a:endParaRPr>
              </a:p>
            </p:txBody>
          </p:sp>
        </p:grpSp>
      </p:grpSp>
      <p:sp>
        <p:nvSpPr>
          <p:cNvPr id="33" name="Rectangle 32"/>
          <p:cNvSpPr/>
          <p:nvPr/>
        </p:nvSpPr>
        <p:spPr>
          <a:xfrm>
            <a:off x="5025308" y="1609161"/>
            <a:ext cx="3423748" cy="3337470"/>
          </a:xfrm>
          <a:prstGeom prst="rect">
            <a:avLst/>
          </a:prstGeom>
          <a:noFill/>
          <a:ln w="25400" cap="flat" cmpd="sng" algn="ctr">
            <a:solidFill>
              <a:srgbClr val="025A8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6589399" y="2839588"/>
            <a:ext cx="2164745" cy="70230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t</a:t>
            </a:r>
            <a:endParaRPr lang="en-US" dirty="0"/>
          </a:p>
        </p:txBody>
      </p:sp>
      <p:sp>
        <p:nvSpPr>
          <p:cNvPr id="22" name="Rounded Rectangle 21"/>
          <p:cNvSpPr/>
          <p:nvPr/>
        </p:nvSpPr>
        <p:spPr>
          <a:xfrm>
            <a:off x="6552510" y="1946790"/>
            <a:ext cx="2176341" cy="705105"/>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6552510" y="1011011"/>
            <a:ext cx="2180435" cy="74808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92779" y="157191"/>
            <a:ext cx="7511142" cy="584775"/>
          </a:xfrm>
          <a:prstGeom prst="rect">
            <a:avLst/>
          </a:prstGeom>
          <a:noFill/>
        </p:spPr>
        <p:txBody>
          <a:bodyPr wrap="square" rtlCol="0">
            <a:spAutoFit/>
          </a:bodyPr>
          <a:lstStyle/>
          <a:p>
            <a:r>
              <a:rPr lang="vi-VN" sz="3200" dirty="0">
                <a:solidFill>
                  <a:srgbClr val="00518E"/>
                </a:solidFill>
                <a:latin typeface="Times New Roman" panose="02020603050405020304" pitchFamily="18" charset="0"/>
                <a:cs typeface="Times New Roman" panose="02020603050405020304" pitchFamily="18" charset="0"/>
              </a:rPr>
              <a:t>Chọn loại thước đo thích hợp để đo độ dài </a:t>
            </a:r>
            <a:endParaRPr lang="en-US" sz="3200" dirty="0">
              <a:solidFill>
                <a:srgbClr val="00518E"/>
              </a:solidFill>
              <a:latin typeface="Times New Roman" panose="02020603050405020304" pitchFamily="18" charset="0"/>
              <a:cs typeface="Times New Roman" panose="02020603050405020304" pitchFamily="18" charset="0"/>
            </a:endParaRPr>
          </a:p>
        </p:txBody>
      </p:sp>
      <p:sp>
        <p:nvSpPr>
          <p:cNvPr id="3" name="Round Diagonal Corner Rectangle 2"/>
          <p:cNvSpPr/>
          <p:nvPr/>
        </p:nvSpPr>
        <p:spPr>
          <a:xfrm>
            <a:off x="849081" y="999314"/>
            <a:ext cx="4807135" cy="594356"/>
          </a:xfrm>
          <a:prstGeom prst="round2Diag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 Diagonal Corner Rectangle 7"/>
          <p:cNvSpPr/>
          <p:nvPr/>
        </p:nvSpPr>
        <p:spPr>
          <a:xfrm>
            <a:off x="849082" y="1694264"/>
            <a:ext cx="4807134" cy="594356"/>
          </a:xfrm>
          <a:prstGeom prst="round2DiagRect">
            <a:avLst/>
          </a:prstGeom>
          <a:solidFill>
            <a:srgbClr val="08D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 Diagonal Corner Rectangle 8"/>
          <p:cNvSpPr/>
          <p:nvPr/>
        </p:nvSpPr>
        <p:spPr>
          <a:xfrm>
            <a:off x="849082" y="2362441"/>
            <a:ext cx="4807134" cy="594356"/>
          </a:xfrm>
          <a:prstGeom prst="round2DiagRect">
            <a:avLst/>
          </a:prstGeom>
          <a:solidFill>
            <a:srgbClr val="005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 Diagonal Corner Rectangle 9"/>
          <p:cNvSpPr/>
          <p:nvPr/>
        </p:nvSpPr>
        <p:spPr>
          <a:xfrm>
            <a:off x="849082" y="3084164"/>
            <a:ext cx="4807134" cy="594356"/>
          </a:xfrm>
          <a:prstGeom prst="round2DiagRect">
            <a:avLst/>
          </a:prstGeom>
          <a:solidFill>
            <a:srgbClr val="00D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 Diagonal Corner Rectangle 10"/>
          <p:cNvSpPr/>
          <p:nvPr/>
        </p:nvSpPr>
        <p:spPr>
          <a:xfrm>
            <a:off x="849082" y="3779114"/>
            <a:ext cx="4807134" cy="594356"/>
          </a:xfrm>
          <a:prstGeom prst="round2Diag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999304" y="1070450"/>
            <a:ext cx="2952206" cy="523220"/>
          </a:xfrm>
          <a:prstGeom prst="rect">
            <a:avLst/>
          </a:prstGeom>
          <a:noFill/>
        </p:spPr>
        <p:txBody>
          <a:bodyPr wrap="square" rtlCol="0">
            <a:spAutoFit/>
          </a:bodyPr>
          <a:lstStyle/>
          <a:p>
            <a:r>
              <a:rPr lang="vi-VN" sz="2800" dirty="0">
                <a:solidFill>
                  <a:schemeClr val="bg1"/>
                </a:solidFill>
                <a:latin typeface="Times New Roman" panose="02020603050405020304" pitchFamily="18" charset="0"/>
                <a:cs typeface="Times New Roman" panose="02020603050405020304" pitchFamily="18" charset="0"/>
              </a:rPr>
              <a:t>Bước chân của con</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935629" y="1733573"/>
            <a:ext cx="4627515" cy="523220"/>
          </a:xfrm>
          <a:prstGeom prst="rect">
            <a:avLst/>
          </a:prstGeom>
          <a:noFill/>
        </p:spPr>
        <p:txBody>
          <a:bodyPr wrap="square" rtlCol="0">
            <a:spAutoFit/>
          </a:bodyPr>
          <a:lstStyle/>
          <a:p>
            <a:r>
              <a:rPr lang="vi-VN" sz="2800" dirty="0">
                <a:solidFill>
                  <a:schemeClr val="bg1"/>
                </a:solidFill>
                <a:latin typeface="Times New Roman" panose="02020603050405020304" pitchFamily="18" charset="0"/>
                <a:cs typeface="Times New Roman" panose="02020603050405020304" pitchFamily="18" charset="0"/>
              </a:rPr>
              <a:t>Chu vi ngoài của miệng cốc</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992779" y="2379159"/>
            <a:ext cx="4656912" cy="523220"/>
          </a:xfrm>
          <a:prstGeom prst="rect">
            <a:avLst/>
          </a:prstGeom>
          <a:noFill/>
        </p:spPr>
        <p:txBody>
          <a:bodyPr wrap="square" rtlCol="0">
            <a:spAutoFit/>
          </a:bodyPr>
          <a:lstStyle/>
          <a:p>
            <a:r>
              <a:rPr lang="vi-VN" sz="2800" dirty="0">
                <a:solidFill>
                  <a:schemeClr val="bg1"/>
                </a:solidFill>
                <a:latin typeface="Times New Roman" panose="02020603050405020304" pitchFamily="18" charset="0"/>
                <a:cs typeface="Times New Roman" panose="02020603050405020304" pitchFamily="18" charset="0"/>
              </a:rPr>
              <a:t>Độ cao cửa ra vào lớp học</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849081" y="3057391"/>
            <a:ext cx="5081455" cy="523220"/>
          </a:xfrm>
          <a:prstGeom prst="rect">
            <a:avLst/>
          </a:prstGeom>
          <a:noFill/>
        </p:spPr>
        <p:txBody>
          <a:bodyPr wrap="square" rtlCol="0">
            <a:spAutoFit/>
          </a:bodyPr>
          <a:lstStyle/>
          <a:p>
            <a:r>
              <a:rPr lang="vi-VN" sz="2800" dirty="0">
                <a:solidFill>
                  <a:schemeClr val="bg1"/>
                </a:solidFill>
                <a:latin typeface="Times New Roman" panose="02020603050405020304" pitchFamily="18" charset="0"/>
                <a:cs typeface="Times New Roman" panose="02020603050405020304" pitchFamily="18" charset="0"/>
              </a:rPr>
              <a:t>Đường kính trong của miện</a:t>
            </a:r>
            <a:r>
              <a:rPr lang="en-US" sz="2800" dirty="0">
                <a:solidFill>
                  <a:schemeClr val="bg1"/>
                </a:solidFill>
                <a:latin typeface="Times New Roman" panose="02020603050405020304" pitchFamily="18" charset="0"/>
                <a:cs typeface="Times New Roman" panose="02020603050405020304" pitchFamily="18" charset="0"/>
              </a:rPr>
              <a:t>g</a:t>
            </a:r>
            <a:r>
              <a:rPr lang="vi-VN" sz="2800" dirty="0">
                <a:solidFill>
                  <a:schemeClr val="bg1"/>
                </a:solidFill>
                <a:latin typeface="Times New Roman" panose="02020603050405020304" pitchFamily="18" charset="0"/>
                <a:cs typeface="Times New Roman" panose="02020603050405020304" pitchFamily="18" charset="0"/>
              </a:rPr>
              <a:t> cốc</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878766" y="3779114"/>
            <a:ext cx="4777450" cy="523220"/>
          </a:xfrm>
          <a:prstGeom prst="rect">
            <a:avLst/>
          </a:prstGeom>
          <a:noFill/>
        </p:spPr>
        <p:txBody>
          <a:bodyPr wrap="square" rtlCol="0">
            <a:spAutoFit/>
          </a:bodyPr>
          <a:lstStyle/>
          <a:p>
            <a:r>
              <a:rPr lang="vi-VN" sz="2800" dirty="0">
                <a:solidFill>
                  <a:srgbClr val="004376"/>
                </a:solidFill>
                <a:latin typeface="Times New Roman" panose="02020603050405020304" pitchFamily="18" charset="0"/>
                <a:cs typeface="Times New Roman" panose="02020603050405020304" pitchFamily="18" charset="0"/>
              </a:rPr>
              <a:t>Đường kính ngoài của ống </a:t>
            </a:r>
            <a:r>
              <a:rPr lang="en-US" sz="2800" dirty="0" err="1">
                <a:solidFill>
                  <a:srgbClr val="004376"/>
                </a:solidFill>
                <a:latin typeface="Times New Roman" panose="02020603050405020304" pitchFamily="18" charset="0"/>
                <a:cs typeface="Times New Roman" panose="02020603050405020304" pitchFamily="18" charset="0"/>
              </a:rPr>
              <a:t>nhựa</a:t>
            </a:r>
            <a:endParaRPr lang="en-US" sz="2800" dirty="0">
              <a:solidFill>
                <a:srgbClr val="004376"/>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25BD4A16-6048-4223-ACD7-E3108532ADA6}"/>
              </a:ext>
            </a:extLst>
          </p:cNvPr>
          <p:cNvSpPr>
            <a:spLocks noChangeArrowheads="1"/>
          </p:cNvSpPr>
          <p:nvPr/>
        </p:nvSpPr>
        <p:spPr bwMode="auto">
          <a:xfrm>
            <a:off x="6627623" y="1065492"/>
            <a:ext cx="2124497" cy="5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vi-VN" altLang="vi-VN" sz="2800" dirty="0">
                <a:solidFill>
                  <a:srgbClr val="004376"/>
                </a:solidFill>
                <a:latin typeface="Times New Roman" panose="02020603050405020304" pitchFamily="18" charset="0"/>
                <a:cs typeface="Times New Roman" panose="02020603050405020304" pitchFamily="18" charset="0"/>
              </a:rPr>
              <a:t>Thước thẳng</a:t>
            </a:r>
            <a:endParaRPr lang="en-US" altLang="vi-VN" sz="2800" i="1" dirty="0">
              <a:solidFill>
                <a:srgbClr val="004376"/>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25BD4A16-6048-4223-ACD7-E3108532ADA6}"/>
              </a:ext>
            </a:extLst>
          </p:cNvPr>
          <p:cNvSpPr>
            <a:spLocks noChangeArrowheads="1"/>
          </p:cNvSpPr>
          <p:nvPr/>
        </p:nvSpPr>
        <p:spPr bwMode="auto">
          <a:xfrm>
            <a:off x="6614570" y="1990428"/>
            <a:ext cx="1976989" cy="5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vi-VN" altLang="vi-VN" sz="2800" dirty="0">
                <a:solidFill>
                  <a:srgbClr val="004376"/>
                </a:solidFill>
                <a:latin typeface="Times New Roman" panose="02020603050405020304" pitchFamily="18" charset="0"/>
                <a:cs typeface="Times New Roman" panose="02020603050405020304" pitchFamily="18" charset="0"/>
              </a:rPr>
              <a:t>Thước cuộn</a:t>
            </a:r>
            <a:endParaRPr lang="en-US" altLang="vi-VN" sz="2800" i="1" dirty="0">
              <a:solidFill>
                <a:srgbClr val="004376"/>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25BD4A16-6048-4223-ACD7-E3108532ADA6}"/>
              </a:ext>
            </a:extLst>
          </p:cNvPr>
          <p:cNvSpPr>
            <a:spLocks noChangeArrowheads="1"/>
          </p:cNvSpPr>
          <p:nvPr/>
        </p:nvSpPr>
        <p:spPr bwMode="auto">
          <a:xfrm>
            <a:off x="6664222" y="2897171"/>
            <a:ext cx="2328768" cy="5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vi-VN" altLang="vi-VN" sz="2800" dirty="0">
                <a:solidFill>
                  <a:srgbClr val="004376"/>
                </a:solidFill>
                <a:latin typeface="Times New Roman" panose="02020603050405020304" pitchFamily="18" charset="0"/>
                <a:cs typeface="Times New Roman" panose="02020603050405020304" pitchFamily="18" charset="0"/>
              </a:rPr>
              <a:t>Thước dây</a:t>
            </a:r>
            <a:endParaRPr lang="en-US" altLang="vi-VN" sz="2800" i="1" dirty="0">
              <a:solidFill>
                <a:srgbClr val="004376"/>
              </a:solidFill>
              <a:latin typeface="Times New Roman" panose="02020603050405020304" pitchFamily="18" charset="0"/>
              <a:cs typeface="Times New Roman" panose="02020603050405020304" pitchFamily="18" charset="0"/>
            </a:endParaRPr>
          </a:p>
        </p:txBody>
      </p:sp>
      <p:cxnSp>
        <p:nvCxnSpPr>
          <p:cNvPr id="25" name="Elbow Connector 24"/>
          <p:cNvCxnSpPr/>
          <p:nvPr/>
        </p:nvCxnSpPr>
        <p:spPr>
          <a:xfrm rot="10800000" flipV="1">
            <a:off x="5645389" y="1497991"/>
            <a:ext cx="1173683" cy="998132"/>
          </a:xfrm>
          <a:prstGeom prst="bentConnector3">
            <a:avLst>
              <a:gd name="adj1" fmla="val 50000"/>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16200000" flipV="1">
            <a:off x="5438577" y="-1199534"/>
            <a:ext cx="11697" cy="4390079"/>
          </a:xfrm>
          <a:prstGeom prst="bentConnector3">
            <a:avLst>
              <a:gd name="adj1" fmla="val 2054347"/>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6589400" y="3749457"/>
            <a:ext cx="2178646" cy="70230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t</a:t>
            </a:r>
            <a:endParaRPr lang="en-US" dirty="0"/>
          </a:p>
        </p:txBody>
      </p:sp>
      <p:sp>
        <p:nvSpPr>
          <p:cNvPr id="33" name="Rectangle 32">
            <a:extLst>
              <a:ext uri="{FF2B5EF4-FFF2-40B4-BE49-F238E27FC236}">
                <a16:creationId xmlns:a16="http://schemas.microsoft.com/office/drawing/2014/main" id="{25BD4A16-6048-4223-ACD7-E3108532ADA6}"/>
              </a:ext>
            </a:extLst>
          </p:cNvPr>
          <p:cNvSpPr>
            <a:spLocks noChangeArrowheads="1"/>
          </p:cNvSpPr>
          <p:nvPr/>
        </p:nvSpPr>
        <p:spPr bwMode="auto">
          <a:xfrm>
            <a:off x="6664222" y="3779114"/>
            <a:ext cx="2328768" cy="5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vi-VN" altLang="vi-VN" sz="2800" dirty="0">
                <a:solidFill>
                  <a:srgbClr val="004376"/>
                </a:solidFill>
                <a:latin typeface="Times New Roman" panose="02020603050405020304" pitchFamily="18" charset="0"/>
                <a:cs typeface="Times New Roman" panose="02020603050405020304" pitchFamily="18" charset="0"/>
              </a:rPr>
              <a:t>Thước kẹp</a:t>
            </a:r>
            <a:endParaRPr lang="en-US" altLang="vi-VN" sz="2800" i="1" dirty="0">
              <a:solidFill>
                <a:srgbClr val="004376"/>
              </a:solidFill>
              <a:latin typeface="Times New Roman" panose="02020603050405020304" pitchFamily="18" charset="0"/>
              <a:cs typeface="Times New Roman" panose="02020603050405020304" pitchFamily="18" charset="0"/>
            </a:endParaRPr>
          </a:p>
        </p:txBody>
      </p:sp>
      <p:cxnSp>
        <p:nvCxnSpPr>
          <p:cNvPr id="40" name="Elbow Connector 39"/>
          <p:cNvCxnSpPr>
            <a:stCxn id="23" idx="1"/>
            <a:endCxn id="8" idx="0"/>
          </p:cNvCxnSpPr>
          <p:nvPr/>
        </p:nvCxnSpPr>
        <p:spPr>
          <a:xfrm rot="10800000">
            <a:off x="5656217" y="1991443"/>
            <a:ext cx="933183" cy="1199297"/>
          </a:xfrm>
          <a:prstGeom prst="bentConnector3">
            <a:avLst>
              <a:gd name="adj1" fmla="val 50000"/>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3" name="Elbow Connector 42"/>
          <p:cNvCxnSpPr/>
          <p:nvPr/>
        </p:nvCxnSpPr>
        <p:spPr>
          <a:xfrm rot="10800000">
            <a:off x="5645388" y="3333266"/>
            <a:ext cx="913266" cy="666553"/>
          </a:xfrm>
          <a:prstGeom prst="bentConnector3">
            <a:avLst>
              <a:gd name="adj1" fmla="val 50000"/>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22" idx="1"/>
          </p:cNvCxnSpPr>
          <p:nvPr/>
        </p:nvCxnSpPr>
        <p:spPr>
          <a:xfrm rot="10800000" flipV="1">
            <a:off x="5645388" y="2299343"/>
            <a:ext cx="907122" cy="421172"/>
          </a:xfrm>
          <a:prstGeom prst="bentConnector3">
            <a:avLst>
              <a:gd name="adj1" fmla="val 5000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rot="10800000" flipV="1">
            <a:off x="5671588" y="4197295"/>
            <a:ext cx="904234" cy="11612"/>
          </a:xfrm>
          <a:prstGeom prst="bentConnector3">
            <a:avLst>
              <a:gd name="adj1" fmla="val 50000"/>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313990" y="0"/>
            <a:ext cx="820270" cy="769441"/>
            <a:chOff x="2068621" y="1287961"/>
            <a:chExt cx="820270" cy="769441"/>
          </a:xfrm>
        </p:grpSpPr>
        <p:sp>
          <p:nvSpPr>
            <p:cNvPr id="44" name="Oval Callout 43"/>
            <p:cNvSpPr/>
            <p:nvPr/>
          </p:nvSpPr>
          <p:spPr>
            <a:xfrm>
              <a:off x="2068621" y="1371601"/>
              <a:ext cx="726141" cy="685800"/>
            </a:xfrm>
            <a:prstGeom prst="wedgeEllipseCallout">
              <a:avLst>
                <a:gd name="adj1" fmla="val 43982"/>
                <a:gd name="adj2" fmla="val 8014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2191870" y="1287961"/>
              <a:ext cx="697021" cy="769441"/>
            </a:xfrm>
            <a:prstGeom prst="rect">
              <a:avLst/>
            </a:prstGeom>
            <a:noFill/>
          </p:spPr>
          <p:txBody>
            <a:bodyPr wrap="square" rtlCol="0">
              <a:spAutoFit/>
            </a:bodyPr>
            <a:lstStyle/>
            <a:p>
              <a:r>
                <a:rPr lang="en-US" sz="4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418324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circle(in)">
                                      <p:cBhvr>
                                        <p:cTn id="12" dur="20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ircle(in)">
                                      <p:cBhvr>
                                        <p:cTn id="17" dur="20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circle(in)">
                                      <p:cBhvr>
                                        <p:cTn id="22" dur="20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circle(in)">
                                      <p:cBhvr>
                                        <p:cTn id="27" dur="20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circle(in)">
                                      <p:cBhvr>
                                        <p:cTn id="32"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6400097" y="2538273"/>
            <a:ext cx="2180435" cy="103044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extBox 1"/>
          <p:cNvSpPr txBox="1"/>
          <p:nvPr/>
        </p:nvSpPr>
        <p:spPr>
          <a:xfrm>
            <a:off x="992779" y="157191"/>
            <a:ext cx="7511142" cy="584775"/>
          </a:xfrm>
          <a:prstGeom prst="rect">
            <a:avLst/>
          </a:prstGeom>
          <a:noFill/>
        </p:spPr>
        <p:txBody>
          <a:bodyPr wrap="square" rtlCol="0">
            <a:spAutoFit/>
          </a:bodyPr>
          <a:lstStyle/>
          <a:p>
            <a:r>
              <a:rPr lang="vi-VN" sz="3200" dirty="0">
                <a:solidFill>
                  <a:srgbClr val="00518E"/>
                </a:solidFill>
                <a:latin typeface="Times New Roman" panose="02020603050405020304" pitchFamily="18" charset="0"/>
                <a:cs typeface="Times New Roman" panose="02020603050405020304" pitchFamily="18" charset="0"/>
              </a:rPr>
              <a:t>Chọn loại thước đo thích hợp để đo độ dài </a:t>
            </a:r>
            <a:endParaRPr lang="en-US" sz="3200" dirty="0">
              <a:solidFill>
                <a:srgbClr val="00518E"/>
              </a:solidFill>
              <a:latin typeface="Times New Roman" panose="02020603050405020304" pitchFamily="18" charset="0"/>
              <a:cs typeface="Times New Roman" panose="02020603050405020304" pitchFamily="18" charset="0"/>
            </a:endParaRPr>
          </a:p>
        </p:txBody>
      </p:sp>
      <p:sp>
        <p:nvSpPr>
          <p:cNvPr id="10" name="Round Diagonal Corner Rectangle 9"/>
          <p:cNvSpPr/>
          <p:nvPr/>
        </p:nvSpPr>
        <p:spPr>
          <a:xfrm>
            <a:off x="574762" y="1796540"/>
            <a:ext cx="4807134" cy="594356"/>
          </a:xfrm>
          <a:prstGeom prst="round2DiagRect">
            <a:avLst/>
          </a:prstGeom>
          <a:solidFill>
            <a:srgbClr val="00D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Round Diagonal Corner Rectangle 10"/>
          <p:cNvSpPr/>
          <p:nvPr/>
        </p:nvSpPr>
        <p:spPr>
          <a:xfrm>
            <a:off x="574762" y="2491490"/>
            <a:ext cx="4807134" cy="594356"/>
          </a:xfrm>
          <a:prstGeom prst="round2Diag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 name="TextBox 15"/>
          <p:cNvSpPr txBox="1"/>
          <p:nvPr/>
        </p:nvSpPr>
        <p:spPr>
          <a:xfrm>
            <a:off x="574761" y="1769767"/>
            <a:ext cx="5081455" cy="523220"/>
          </a:xfrm>
          <a:prstGeom prst="rect">
            <a:avLst/>
          </a:prstGeom>
          <a:noFill/>
        </p:spPr>
        <p:txBody>
          <a:bodyPr wrap="square" rtlCol="0">
            <a:spAutoFit/>
          </a:bodyPr>
          <a:lstStyle/>
          <a:p>
            <a:r>
              <a:rPr lang="vi-VN" sz="2800" dirty="0">
                <a:solidFill>
                  <a:srgbClr val="FFFFFF"/>
                </a:solidFill>
                <a:latin typeface="Times New Roman" panose="02020603050405020304" pitchFamily="18" charset="0"/>
                <a:cs typeface="Times New Roman" panose="02020603050405020304" pitchFamily="18" charset="0"/>
              </a:rPr>
              <a:t>Đường kính trong của miện</a:t>
            </a:r>
            <a:r>
              <a:rPr lang="en-US" sz="2800" dirty="0">
                <a:solidFill>
                  <a:srgbClr val="FFFFFF"/>
                </a:solidFill>
                <a:latin typeface="Times New Roman" panose="02020603050405020304" pitchFamily="18" charset="0"/>
                <a:cs typeface="Times New Roman" panose="02020603050405020304" pitchFamily="18" charset="0"/>
              </a:rPr>
              <a:t>g</a:t>
            </a:r>
            <a:r>
              <a:rPr lang="vi-VN" sz="2800" dirty="0">
                <a:solidFill>
                  <a:srgbClr val="FFFFFF"/>
                </a:solidFill>
                <a:latin typeface="Times New Roman" panose="02020603050405020304" pitchFamily="18" charset="0"/>
                <a:cs typeface="Times New Roman" panose="02020603050405020304" pitchFamily="18" charset="0"/>
              </a:rPr>
              <a:t> cốc</a:t>
            </a:r>
            <a:endParaRPr lang="en-US" sz="2800" dirty="0">
              <a:solidFill>
                <a:srgbClr val="FFFFFF"/>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604446" y="2491490"/>
            <a:ext cx="4777450" cy="523220"/>
          </a:xfrm>
          <a:prstGeom prst="rect">
            <a:avLst/>
          </a:prstGeom>
          <a:noFill/>
        </p:spPr>
        <p:txBody>
          <a:bodyPr wrap="square" rtlCol="0">
            <a:spAutoFit/>
          </a:bodyPr>
          <a:lstStyle/>
          <a:p>
            <a:r>
              <a:rPr lang="vi-VN" sz="2800" dirty="0">
                <a:solidFill>
                  <a:srgbClr val="004376"/>
                </a:solidFill>
                <a:latin typeface="Times New Roman" panose="02020603050405020304" pitchFamily="18" charset="0"/>
                <a:cs typeface="Times New Roman" panose="02020603050405020304" pitchFamily="18" charset="0"/>
              </a:rPr>
              <a:t>Đường kính ngoài của ống </a:t>
            </a:r>
            <a:r>
              <a:rPr lang="en-US" sz="2800" dirty="0" err="1">
                <a:solidFill>
                  <a:srgbClr val="004376"/>
                </a:solidFill>
                <a:latin typeface="Times New Roman" panose="02020603050405020304" pitchFamily="18" charset="0"/>
                <a:cs typeface="Times New Roman" panose="02020603050405020304" pitchFamily="18" charset="0"/>
              </a:rPr>
              <a:t>nhựa</a:t>
            </a:r>
            <a:endParaRPr lang="en-US" sz="2800" dirty="0">
              <a:solidFill>
                <a:srgbClr val="004376"/>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25BD4A16-6048-4223-ACD7-E3108532ADA6}"/>
              </a:ext>
            </a:extLst>
          </p:cNvPr>
          <p:cNvSpPr>
            <a:spLocks noChangeArrowheads="1"/>
          </p:cNvSpPr>
          <p:nvPr/>
        </p:nvSpPr>
        <p:spPr bwMode="auto">
          <a:xfrm>
            <a:off x="6519940" y="2530027"/>
            <a:ext cx="2124497" cy="96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Font typeface="Arial"/>
              <a:buNone/>
            </a:pPr>
            <a:r>
              <a:rPr lang="vi-VN" altLang="vi-VN" sz="2800" dirty="0">
                <a:solidFill>
                  <a:srgbClr val="004376"/>
                </a:solidFill>
                <a:latin typeface="Times New Roman" panose="02020603050405020304" pitchFamily="18" charset="0"/>
                <a:cs typeface="Times New Roman" panose="02020603050405020304" pitchFamily="18" charset="0"/>
              </a:rPr>
              <a:t>Thước thẳng</a:t>
            </a:r>
            <a:endParaRPr lang="en-US" altLang="vi-VN" sz="2800" dirty="0">
              <a:solidFill>
                <a:srgbClr val="004376"/>
              </a:solidFill>
              <a:latin typeface="Times New Roman" panose="02020603050405020304" pitchFamily="18" charset="0"/>
              <a:cs typeface="Times New Roman" panose="02020603050405020304" pitchFamily="18" charset="0"/>
            </a:endParaRPr>
          </a:p>
          <a:p>
            <a:pPr defTabSz="717164" fontAlgn="base">
              <a:spcBef>
                <a:spcPct val="0"/>
              </a:spcBef>
              <a:spcAft>
                <a:spcPct val="0"/>
              </a:spcAft>
              <a:buFont typeface="Arial"/>
              <a:buNone/>
            </a:pPr>
            <a:r>
              <a:rPr lang="en-US" altLang="vi-VN" sz="2800" dirty="0">
                <a:solidFill>
                  <a:srgbClr val="004376"/>
                </a:solidFill>
                <a:latin typeface="Times New Roman" panose="02020603050405020304" pitchFamily="18" charset="0"/>
                <a:cs typeface="Times New Roman" panose="02020603050405020304" pitchFamily="18" charset="0"/>
              </a:rPr>
              <a:t>+ com pa</a:t>
            </a:r>
          </a:p>
        </p:txBody>
      </p:sp>
      <p:sp>
        <p:nvSpPr>
          <p:cNvPr id="32" name="Rounded Rectangle 31"/>
          <p:cNvSpPr/>
          <p:nvPr/>
        </p:nvSpPr>
        <p:spPr>
          <a:xfrm>
            <a:off x="6325275" y="1249044"/>
            <a:ext cx="2178646" cy="70230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FFFF"/>
                </a:solidFill>
              </a:rPr>
              <a:t>t</a:t>
            </a:r>
            <a:endParaRPr lang="en-US" dirty="0">
              <a:solidFill>
                <a:srgbClr val="FFFFFF"/>
              </a:solidFill>
            </a:endParaRPr>
          </a:p>
        </p:txBody>
      </p:sp>
      <p:sp>
        <p:nvSpPr>
          <p:cNvPr id="33" name="Rectangle 32">
            <a:extLst>
              <a:ext uri="{FF2B5EF4-FFF2-40B4-BE49-F238E27FC236}">
                <a16:creationId xmlns:a16="http://schemas.microsoft.com/office/drawing/2014/main" id="{25BD4A16-6048-4223-ACD7-E3108532ADA6}"/>
              </a:ext>
            </a:extLst>
          </p:cNvPr>
          <p:cNvSpPr>
            <a:spLocks noChangeArrowheads="1"/>
          </p:cNvSpPr>
          <p:nvPr/>
        </p:nvSpPr>
        <p:spPr bwMode="auto">
          <a:xfrm>
            <a:off x="6400097" y="1278701"/>
            <a:ext cx="2328768" cy="5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Font typeface="Arial"/>
              <a:buNone/>
            </a:pPr>
            <a:r>
              <a:rPr lang="vi-VN" altLang="vi-VN" sz="2800" dirty="0">
                <a:solidFill>
                  <a:srgbClr val="004376"/>
                </a:solidFill>
                <a:latin typeface="Times New Roman" panose="02020603050405020304" pitchFamily="18" charset="0"/>
                <a:cs typeface="Times New Roman" panose="02020603050405020304" pitchFamily="18" charset="0"/>
              </a:rPr>
              <a:t>Thước kẹp</a:t>
            </a:r>
            <a:endParaRPr lang="en-US" altLang="vi-VN" sz="2800" i="1" dirty="0">
              <a:solidFill>
                <a:srgbClr val="004376"/>
              </a:solidFill>
              <a:latin typeface="Times New Roman" panose="02020603050405020304" pitchFamily="18" charset="0"/>
              <a:cs typeface="Times New Roman" panose="02020603050405020304" pitchFamily="18" charset="0"/>
            </a:endParaRPr>
          </a:p>
        </p:txBody>
      </p:sp>
      <p:sp>
        <p:nvSpPr>
          <p:cNvPr id="4" name="Oval 3"/>
          <p:cNvSpPr/>
          <p:nvPr/>
        </p:nvSpPr>
        <p:spPr>
          <a:xfrm>
            <a:off x="113126" y="1209807"/>
            <a:ext cx="5760089" cy="2405264"/>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1798603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6400097" y="2538273"/>
            <a:ext cx="2180435" cy="103044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92779" y="157191"/>
            <a:ext cx="7511142" cy="584775"/>
          </a:xfrm>
          <a:prstGeom prst="rect">
            <a:avLst/>
          </a:prstGeom>
          <a:noFill/>
        </p:spPr>
        <p:txBody>
          <a:bodyPr wrap="square" rtlCol="0">
            <a:spAutoFit/>
          </a:bodyPr>
          <a:lstStyle/>
          <a:p>
            <a:r>
              <a:rPr lang="vi-VN" sz="3200" dirty="0">
                <a:solidFill>
                  <a:srgbClr val="00518E"/>
                </a:solidFill>
                <a:latin typeface="Times New Roman" panose="02020603050405020304" pitchFamily="18" charset="0"/>
                <a:cs typeface="Times New Roman" panose="02020603050405020304" pitchFamily="18" charset="0"/>
              </a:rPr>
              <a:t>Chọn loại thước đo thích hợp để đo độ dài </a:t>
            </a:r>
            <a:endParaRPr lang="en-US" sz="3200" dirty="0">
              <a:solidFill>
                <a:srgbClr val="00518E"/>
              </a:solidFill>
              <a:latin typeface="Times New Roman" panose="02020603050405020304" pitchFamily="18" charset="0"/>
              <a:cs typeface="Times New Roman" panose="02020603050405020304" pitchFamily="18" charset="0"/>
            </a:endParaRPr>
          </a:p>
        </p:txBody>
      </p:sp>
      <p:sp>
        <p:nvSpPr>
          <p:cNvPr id="10" name="Round Diagonal Corner Rectangle 9"/>
          <p:cNvSpPr/>
          <p:nvPr/>
        </p:nvSpPr>
        <p:spPr>
          <a:xfrm>
            <a:off x="574762" y="1796540"/>
            <a:ext cx="4807134" cy="594356"/>
          </a:xfrm>
          <a:prstGeom prst="round2DiagRect">
            <a:avLst/>
          </a:prstGeom>
          <a:solidFill>
            <a:srgbClr val="00D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 Diagonal Corner Rectangle 10"/>
          <p:cNvSpPr/>
          <p:nvPr/>
        </p:nvSpPr>
        <p:spPr>
          <a:xfrm>
            <a:off x="574762" y="2491490"/>
            <a:ext cx="4807134" cy="594356"/>
          </a:xfrm>
          <a:prstGeom prst="round2Diag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574761" y="1769767"/>
            <a:ext cx="5081455" cy="523220"/>
          </a:xfrm>
          <a:prstGeom prst="rect">
            <a:avLst/>
          </a:prstGeom>
          <a:noFill/>
        </p:spPr>
        <p:txBody>
          <a:bodyPr wrap="square" rtlCol="0">
            <a:spAutoFit/>
          </a:bodyPr>
          <a:lstStyle/>
          <a:p>
            <a:r>
              <a:rPr lang="vi-VN" sz="2800" dirty="0">
                <a:solidFill>
                  <a:schemeClr val="bg1"/>
                </a:solidFill>
                <a:latin typeface="Times New Roman" panose="02020603050405020304" pitchFamily="18" charset="0"/>
                <a:cs typeface="Times New Roman" panose="02020603050405020304" pitchFamily="18" charset="0"/>
              </a:rPr>
              <a:t>Đường kính trong của miện</a:t>
            </a:r>
            <a:r>
              <a:rPr lang="en-US" sz="2800" dirty="0">
                <a:solidFill>
                  <a:schemeClr val="bg1"/>
                </a:solidFill>
                <a:latin typeface="Times New Roman" panose="02020603050405020304" pitchFamily="18" charset="0"/>
                <a:cs typeface="Times New Roman" panose="02020603050405020304" pitchFamily="18" charset="0"/>
              </a:rPr>
              <a:t>g</a:t>
            </a:r>
            <a:r>
              <a:rPr lang="vi-VN" sz="2800" dirty="0">
                <a:solidFill>
                  <a:schemeClr val="bg1"/>
                </a:solidFill>
                <a:latin typeface="Times New Roman" panose="02020603050405020304" pitchFamily="18" charset="0"/>
                <a:cs typeface="Times New Roman" panose="02020603050405020304" pitchFamily="18" charset="0"/>
              </a:rPr>
              <a:t> cốc</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604446" y="2491490"/>
            <a:ext cx="4777450" cy="523220"/>
          </a:xfrm>
          <a:prstGeom prst="rect">
            <a:avLst/>
          </a:prstGeom>
          <a:noFill/>
        </p:spPr>
        <p:txBody>
          <a:bodyPr wrap="square" rtlCol="0">
            <a:spAutoFit/>
          </a:bodyPr>
          <a:lstStyle/>
          <a:p>
            <a:r>
              <a:rPr lang="vi-VN" sz="2800" dirty="0">
                <a:solidFill>
                  <a:srgbClr val="004376"/>
                </a:solidFill>
                <a:latin typeface="Times New Roman" panose="02020603050405020304" pitchFamily="18" charset="0"/>
                <a:cs typeface="Times New Roman" panose="02020603050405020304" pitchFamily="18" charset="0"/>
              </a:rPr>
              <a:t>Đường kính ngoài của ống </a:t>
            </a:r>
            <a:r>
              <a:rPr lang="en-US" sz="2800" dirty="0" err="1">
                <a:solidFill>
                  <a:srgbClr val="004376"/>
                </a:solidFill>
                <a:latin typeface="Times New Roman" panose="02020603050405020304" pitchFamily="18" charset="0"/>
                <a:cs typeface="Times New Roman" panose="02020603050405020304" pitchFamily="18" charset="0"/>
              </a:rPr>
              <a:t>nhựa</a:t>
            </a:r>
            <a:endParaRPr lang="en-US" sz="2800" dirty="0">
              <a:solidFill>
                <a:srgbClr val="004376"/>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25BD4A16-6048-4223-ACD7-E3108532ADA6}"/>
              </a:ext>
            </a:extLst>
          </p:cNvPr>
          <p:cNvSpPr>
            <a:spLocks noChangeArrowheads="1"/>
          </p:cNvSpPr>
          <p:nvPr/>
        </p:nvSpPr>
        <p:spPr bwMode="auto">
          <a:xfrm>
            <a:off x="6519940" y="2530027"/>
            <a:ext cx="2124497" cy="96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vi-VN" altLang="vi-VN" sz="2800" dirty="0">
                <a:solidFill>
                  <a:srgbClr val="004376"/>
                </a:solidFill>
                <a:latin typeface="Times New Roman" panose="02020603050405020304" pitchFamily="18" charset="0"/>
                <a:cs typeface="Times New Roman" panose="02020603050405020304" pitchFamily="18" charset="0"/>
              </a:rPr>
              <a:t>Thước thẳng</a:t>
            </a:r>
            <a:endParaRPr lang="en-US" altLang="vi-VN" sz="2800" dirty="0">
              <a:solidFill>
                <a:srgbClr val="004376"/>
              </a:solidFill>
              <a:latin typeface="Times New Roman" panose="02020603050405020304" pitchFamily="18" charset="0"/>
              <a:cs typeface="Times New Roman" panose="02020603050405020304" pitchFamily="18" charset="0"/>
            </a:endParaRPr>
          </a:p>
          <a:p>
            <a:pPr defTabSz="717164" fontAlgn="base">
              <a:spcBef>
                <a:spcPct val="0"/>
              </a:spcBef>
              <a:spcAft>
                <a:spcPct val="0"/>
              </a:spcAft>
              <a:buNone/>
            </a:pPr>
            <a:r>
              <a:rPr lang="en-US" altLang="vi-VN" sz="2800" dirty="0">
                <a:solidFill>
                  <a:srgbClr val="004376"/>
                </a:solidFill>
                <a:latin typeface="Times New Roman" panose="02020603050405020304" pitchFamily="18" charset="0"/>
                <a:cs typeface="Times New Roman" panose="02020603050405020304" pitchFamily="18" charset="0"/>
              </a:rPr>
              <a:t>+ com pa</a:t>
            </a:r>
          </a:p>
        </p:txBody>
      </p:sp>
      <p:cxnSp>
        <p:nvCxnSpPr>
          <p:cNvPr id="27" name="Elbow Connector 26"/>
          <p:cNvCxnSpPr/>
          <p:nvPr/>
        </p:nvCxnSpPr>
        <p:spPr>
          <a:xfrm rot="16200000" flipV="1">
            <a:off x="5271718" y="-935133"/>
            <a:ext cx="11697" cy="4390079"/>
          </a:xfrm>
          <a:prstGeom prst="bentConnector3">
            <a:avLst>
              <a:gd name="adj1" fmla="val 2054347"/>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6325275" y="1249044"/>
            <a:ext cx="2178646" cy="70230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t</a:t>
            </a:r>
            <a:endParaRPr lang="en-US" dirty="0"/>
          </a:p>
        </p:txBody>
      </p:sp>
      <p:sp>
        <p:nvSpPr>
          <p:cNvPr id="33" name="Rectangle 32">
            <a:extLst>
              <a:ext uri="{FF2B5EF4-FFF2-40B4-BE49-F238E27FC236}">
                <a16:creationId xmlns:a16="http://schemas.microsoft.com/office/drawing/2014/main" id="{25BD4A16-6048-4223-ACD7-E3108532ADA6}"/>
              </a:ext>
            </a:extLst>
          </p:cNvPr>
          <p:cNvSpPr>
            <a:spLocks noChangeArrowheads="1"/>
          </p:cNvSpPr>
          <p:nvPr/>
        </p:nvSpPr>
        <p:spPr bwMode="auto">
          <a:xfrm>
            <a:off x="6400097" y="1278701"/>
            <a:ext cx="2328768" cy="53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vi-VN" altLang="vi-VN" sz="2800" dirty="0">
                <a:solidFill>
                  <a:srgbClr val="004376"/>
                </a:solidFill>
                <a:latin typeface="Times New Roman" panose="02020603050405020304" pitchFamily="18" charset="0"/>
                <a:cs typeface="Times New Roman" panose="02020603050405020304" pitchFamily="18" charset="0"/>
              </a:rPr>
              <a:t>Thước kẹp</a:t>
            </a:r>
            <a:endParaRPr lang="en-US" altLang="vi-VN" sz="2800" i="1" dirty="0">
              <a:solidFill>
                <a:srgbClr val="004376"/>
              </a:solidFill>
              <a:latin typeface="Times New Roman" panose="02020603050405020304" pitchFamily="18" charset="0"/>
              <a:cs typeface="Times New Roman" panose="02020603050405020304" pitchFamily="18" charset="0"/>
            </a:endParaRPr>
          </a:p>
        </p:txBody>
      </p:sp>
      <p:sp>
        <p:nvSpPr>
          <p:cNvPr id="4" name="Oval 3"/>
          <p:cNvSpPr/>
          <p:nvPr/>
        </p:nvSpPr>
        <p:spPr>
          <a:xfrm>
            <a:off x="113126" y="1209807"/>
            <a:ext cx="5760089" cy="2405264"/>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Elbow Connector 13"/>
          <p:cNvCxnSpPr>
            <a:endCxn id="4" idx="4"/>
          </p:cNvCxnSpPr>
          <p:nvPr/>
        </p:nvCxnSpPr>
        <p:spPr>
          <a:xfrm rot="10800000" flipV="1">
            <a:off x="2993172" y="3014709"/>
            <a:ext cx="3436611" cy="600362"/>
          </a:xfrm>
          <a:prstGeom prst="bentConnector4">
            <a:avLst>
              <a:gd name="adj1" fmla="val 8098"/>
              <a:gd name="adj2" fmla="val 138077"/>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394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697519" y="203897"/>
            <a:ext cx="7581016" cy="620927"/>
            <a:chOff x="871868" y="679371"/>
            <a:chExt cx="7581016" cy="620927"/>
          </a:xfrm>
        </p:grpSpPr>
        <p:sp>
          <p:nvSpPr>
            <p:cNvPr id="3" name="Oval 2"/>
            <p:cNvSpPr/>
            <p:nvPr/>
          </p:nvSpPr>
          <p:spPr>
            <a:xfrm>
              <a:off x="967562" y="715523"/>
              <a:ext cx="627321" cy="563525"/>
            </a:xfrm>
            <a:prstGeom prst="ellipse">
              <a:avLst/>
            </a:prstGeom>
            <a:noFill/>
            <a:ln w="28575">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00518E"/>
                </a:solidFill>
              </a:endParaRPr>
            </a:p>
          </p:txBody>
        </p:sp>
        <p:sp>
          <p:nvSpPr>
            <p:cNvPr id="4" name="TextBox 3"/>
            <p:cNvSpPr txBox="1"/>
            <p:nvPr/>
          </p:nvSpPr>
          <p:spPr>
            <a:xfrm>
              <a:off x="871868" y="715523"/>
              <a:ext cx="818708" cy="584775"/>
            </a:xfrm>
            <a:prstGeom prst="rect">
              <a:avLst/>
            </a:prstGeom>
            <a:noFill/>
          </p:spPr>
          <p:txBody>
            <a:bodyPr wrap="square" rtlCol="0">
              <a:spAutoFit/>
            </a:bodyPr>
            <a:lstStyle/>
            <a:p>
              <a:pPr algn="ctr"/>
              <a:r>
                <a:rPr lang="en-US" sz="3200" b="1" dirty="0">
                  <a:solidFill>
                    <a:srgbClr val="00518E"/>
                  </a:solidFill>
                  <a:latin typeface="Times New Roman" panose="02020603050405020304" pitchFamily="18" charset="0"/>
                  <a:cs typeface="Times New Roman" panose="02020603050405020304" pitchFamily="18" charset="0"/>
                </a:rPr>
                <a:t>III</a:t>
              </a:r>
            </a:p>
          </p:txBody>
        </p:sp>
        <p:sp>
          <p:nvSpPr>
            <p:cNvPr id="5" name="TextBox 4"/>
            <p:cNvSpPr txBox="1"/>
            <p:nvPr/>
          </p:nvSpPr>
          <p:spPr>
            <a:xfrm>
              <a:off x="1786270" y="679371"/>
              <a:ext cx="6666614" cy="584775"/>
            </a:xfrm>
            <a:prstGeom prst="rect">
              <a:avLst/>
            </a:prstGeom>
            <a:noFill/>
          </p:spPr>
          <p:txBody>
            <a:bodyPr wrap="square" rtlCol="0">
              <a:spAutoFit/>
            </a:bodyPr>
            <a:lstStyle/>
            <a:p>
              <a:r>
                <a:rPr lang="en-US" sz="3200" b="1" dirty="0">
                  <a:solidFill>
                    <a:srgbClr val="00518E"/>
                  </a:solidFill>
                  <a:latin typeface="Times New Roman" panose="02020603050405020304" pitchFamily="18" charset="0"/>
                  <a:cs typeface="Times New Roman" panose="02020603050405020304" pitchFamily="18" charset="0"/>
                </a:rPr>
                <a:t>CÁCH ĐO CHIỀU DÀI</a:t>
              </a:r>
            </a:p>
          </p:txBody>
        </p:sp>
      </p:grpSp>
      <p:grpSp>
        <p:nvGrpSpPr>
          <p:cNvPr id="13" name="Group 12"/>
          <p:cNvGrpSpPr/>
          <p:nvPr/>
        </p:nvGrpSpPr>
        <p:grpSpPr>
          <a:xfrm>
            <a:off x="223134" y="1521895"/>
            <a:ext cx="8137094" cy="2220608"/>
            <a:chOff x="223134" y="1521895"/>
            <a:chExt cx="8137094" cy="2220608"/>
          </a:xfrm>
        </p:grpSpPr>
        <p:sp>
          <p:nvSpPr>
            <p:cNvPr id="12" name="Rounded Rectangle 11"/>
            <p:cNvSpPr/>
            <p:nvPr/>
          </p:nvSpPr>
          <p:spPr>
            <a:xfrm>
              <a:off x="1024856" y="1564651"/>
              <a:ext cx="7335372" cy="2177852"/>
            </a:xfrm>
            <a:prstGeom prst="roundRect">
              <a:avLst/>
            </a:prstGeom>
            <a:noFill/>
            <a:ln>
              <a:solidFill>
                <a:srgbClr val="22B7C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23134" y="1521895"/>
              <a:ext cx="2388787" cy="2220608"/>
            </a:xfrm>
            <a:prstGeom prst="ellipse">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33473" y="2298390"/>
              <a:ext cx="1941780" cy="584775"/>
            </a:xfrm>
            <a:prstGeom prst="rect">
              <a:avLst/>
            </a:prstGeom>
            <a:noFill/>
          </p:spPr>
          <p:txBody>
            <a:bodyPr wrap="square" rtlCol="0">
              <a:spAutoFit/>
            </a:bodyPr>
            <a:lstStyle/>
            <a:p>
              <a:r>
                <a:rPr lang="en-US" sz="3200" b="1" dirty="0" err="1">
                  <a:solidFill>
                    <a:schemeClr val="bg1"/>
                  </a:solidFill>
                  <a:latin typeface="Times New Roman" panose="02020603050405020304" pitchFamily="18" charset="0"/>
                  <a:cs typeface="Times New Roman" panose="02020603050405020304" pitchFamily="18" charset="0"/>
                </a:rPr>
                <a:t>Bước</a:t>
              </a:r>
              <a:r>
                <a:rPr lang="en-US" sz="3200" b="1" dirty="0">
                  <a:solidFill>
                    <a:schemeClr val="bg1"/>
                  </a:solidFill>
                  <a:latin typeface="Times New Roman" panose="02020603050405020304" pitchFamily="18" charset="0"/>
                  <a:cs typeface="Times New Roman" panose="02020603050405020304" pitchFamily="18" charset="0"/>
                </a:rPr>
                <a:t> 1</a:t>
              </a:r>
            </a:p>
          </p:txBody>
        </p:sp>
        <p:sp>
          <p:nvSpPr>
            <p:cNvPr id="10" name="TextBox 9"/>
            <p:cNvSpPr txBox="1"/>
            <p:nvPr/>
          </p:nvSpPr>
          <p:spPr>
            <a:xfrm>
              <a:off x="2779060" y="1921539"/>
              <a:ext cx="5333044" cy="1077218"/>
            </a:xfrm>
            <a:prstGeom prst="rect">
              <a:avLst/>
            </a:prstGeom>
            <a:noFill/>
          </p:spPr>
          <p:txBody>
            <a:bodyPr wrap="square" rtlCol="0">
              <a:spAutoFit/>
            </a:bodyPr>
            <a:lstStyle/>
            <a:p>
              <a:r>
                <a:rPr lang="en-US" sz="3200" dirty="0" err="1">
                  <a:solidFill>
                    <a:srgbClr val="00518E"/>
                  </a:solidFill>
                  <a:latin typeface="Times New Roman" panose="02020603050405020304" pitchFamily="18" charset="0"/>
                  <a:cs typeface="Times New Roman" panose="02020603050405020304" pitchFamily="18" charset="0"/>
                </a:rPr>
                <a:t>Ước</a:t>
              </a:r>
              <a:r>
                <a:rPr lang="en-US" sz="3200" dirty="0">
                  <a:solidFill>
                    <a:srgbClr val="00518E"/>
                  </a:solidFill>
                  <a:latin typeface="Times New Roman" panose="02020603050405020304" pitchFamily="18" charset="0"/>
                  <a:cs typeface="Times New Roman" panose="02020603050405020304" pitchFamily="18" charset="0"/>
                </a:rPr>
                <a:t> </a:t>
              </a:r>
              <a:r>
                <a:rPr lang="en-US" sz="3200" dirty="0" err="1">
                  <a:solidFill>
                    <a:srgbClr val="00518E"/>
                  </a:solidFill>
                  <a:latin typeface="Times New Roman" panose="02020603050405020304" pitchFamily="18" charset="0"/>
                  <a:cs typeface="Times New Roman" panose="02020603050405020304" pitchFamily="18" charset="0"/>
                </a:rPr>
                <a:t>lượng</a:t>
              </a:r>
              <a:r>
                <a:rPr lang="en-US" sz="3200" dirty="0">
                  <a:solidFill>
                    <a:srgbClr val="00518E"/>
                  </a:solidFill>
                  <a:latin typeface="Times New Roman" panose="02020603050405020304" pitchFamily="18" charset="0"/>
                  <a:cs typeface="Times New Roman" panose="02020603050405020304" pitchFamily="18" charset="0"/>
                </a:rPr>
                <a:t> </a:t>
              </a:r>
              <a:r>
                <a:rPr lang="en-US" sz="3200" dirty="0" err="1">
                  <a:solidFill>
                    <a:srgbClr val="00518E"/>
                  </a:solidFill>
                  <a:latin typeface="Times New Roman" panose="02020603050405020304" pitchFamily="18" charset="0"/>
                  <a:cs typeface="Times New Roman" panose="02020603050405020304" pitchFamily="18" charset="0"/>
                </a:rPr>
                <a:t>chiều</a:t>
              </a:r>
              <a:r>
                <a:rPr lang="en-US" sz="3200" dirty="0">
                  <a:solidFill>
                    <a:srgbClr val="00518E"/>
                  </a:solidFill>
                  <a:latin typeface="Times New Roman" panose="02020603050405020304" pitchFamily="18" charset="0"/>
                  <a:cs typeface="Times New Roman" panose="02020603050405020304" pitchFamily="18" charset="0"/>
                </a:rPr>
                <a:t> </a:t>
              </a:r>
              <a:r>
                <a:rPr lang="en-US" sz="3200" dirty="0" err="1">
                  <a:solidFill>
                    <a:srgbClr val="00518E"/>
                  </a:solidFill>
                  <a:latin typeface="Times New Roman" panose="02020603050405020304" pitchFamily="18" charset="0"/>
                  <a:cs typeface="Times New Roman" panose="02020603050405020304" pitchFamily="18" charset="0"/>
                </a:rPr>
                <a:t>dài</a:t>
              </a:r>
              <a:r>
                <a:rPr lang="en-US" sz="3200" dirty="0">
                  <a:solidFill>
                    <a:srgbClr val="00518E"/>
                  </a:solidFill>
                  <a:latin typeface="Times New Roman" panose="02020603050405020304" pitchFamily="18" charset="0"/>
                  <a:cs typeface="Times New Roman" panose="02020603050405020304" pitchFamily="18" charset="0"/>
                </a:rPr>
                <a:t> </a:t>
              </a:r>
              <a:r>
                <a:rPr lang="en-US" sz="3200" dirty="0" err="1">
                  <a:solidFill>
                    <a:srgbClr val="00518E"/>
                  </a:solidFill>
                  <a:latin typeface="Times New Roman" panose="02020603050405020304" pitchFamily="18" charset="0"/>
                  <a:cs typeface="Times New Roman" panose="02020603050405020304" pitchFamily="18" charset="0"/>
                </a:rPr>
                <a:t>cần</a:t>
              </a:r>
              <a:r>
                <a:rPr lang="en-US" sz="3200" dirty="0">
                  <a:solidFill>
                    <a:srgbClr val="00518E"/>
                  </a:solidFill>
                  <a:latin typeface="Times New Roman" panose="02020603050405020304" pitchFamily="18" charset="0"/>
                  <a:cs typeface="Times New Roman" panose="02020603050405020304" pitchFamily="18" charset="0"/>
                </a:rPr>
                <a:t> </a:t>
              </a:r>
              <a:r>
                <a:rPr lang="en-US" sz="3200" dirty="0" err="1">
                  <a:solidFill>
                    <a:srgbClr val="00518E"/>
                  </a:solidFill>
                  <a:latin typeface="Times New Roman" panose="02020603050405020304" pitchFamily="18" charset="0"/>
                  <a:cs typeface="Times New Roman" panose="02020603050405020304" pitchFamily="18" charset="0"/>
                </a:rPr>
                <a:t>đo</a:t>
              </a:r>
              <a:r>
                <a:rPr lang="en-US" sz="3200" dirty="0">
                  <a:solidFill>
                    <a:srgbClr val="00518E"/>
                  </a:solidFill>
                  <a:latin typeface="Times New Roman" panose="02020603050405020304" pitchFamily="18" charset="0"/>
                  <a:cs typeface="Times New Roman" panose="02020603050405020304" pitchFamily="18" charset="0"/>
                </a:rPr>
                <a:t> </a:t>
              </a:r>
              <a:r>
                <a:rPr lang="en-US" sz="3200" dirty="0" err="1">
                  <a:solidFill>
                    <a:srgbClr val="00518E"/>
                  </a:solidFill>
                  <a:latin typeface="Times New Roman" panose="02020603050405020304" pitchFamily="18" charset="0"/>
                  <a:cs typeface="Times New Roman" panose="02020603050405020304" pitchFamily="18" charset="0"/>
                </a:rPr>
                <a:t>để</a:t>
              </a:r>
              <a:r>
                <a:rPr lang="en-US" sz="3200" dirty="0">
                  <a:solidFill>
                    <a:srgbClr val="00518E"/>
                  </a:solidFill>
                  <a:latin typeface="Times New Roman" panose="02020603050405020304" pitchFamily="18" charset="0"/>
                  <a:cs typeface="Times New Roman" panose="02020603050405020304" pitchFamily="18" charset="0"/>
                </a:rPr>
                <a:t> </a:t>
              </a:r>
              <a:r>
                <a:rPr lang="en-US" sz="3200" dirty="0" err="1">
                  <a:solidFill>
                    <a:srgbClr val="00518E"/>
                  </a:solidFill>
                  <a:latin typeface="Times New Roman" panose="02020603050405020304" pitchFamily="18" charset="0"/>
                  <a:cs typeface="Times New Roman" panose="02020603050405020304" pitchFamily="18" charset="0"/>
                </a:rPr>
                <a:t>chọn</a:t>
              </a:r>
              <a:r>
                <a:rPr lang="en-US" sz="3200" dirty="0">
                  <a:solidFill>
                    <a:srgbClr val="00518E"/>
                  </a:solidFill>
                  <a:latin typeface="Times New Roman" panose="02020603050405020304" pitchFamily="18" charset="0"/>
                  <a:cs typeface="Times New Roman" panose="02020603050405020304" pitchFamily="18" charset="0"/>
                </a:rPr>
                <a:t> </a:t>
              </a:r>
              <a:r>
                <a:rPr lang="en-US" sz="3200" dirty="0" err="1">
                  <a:solidFill>
                    <a:srgbClr val="00518E"/>
                  </a:solidFill>
                  <a:latin typeface="Times New Roman" panose="02020603050405020304" pitchFamily="18" charset="0"/>
                  <a:cs typeface="Times New Roman" panose="02020603050405020304" pitchFamily="18" charset="0"/>
                </a:rPr>
                <a:t>thước</a:t>
              </a:r>
              <a:r>
                <a:rPr lang="en-US" sz="3200" dirty="0">
                  <a:solidFill>
                    <a:srgbClr val="00518E"/>
                  </a:solidFill>
                  <a:latin typeface="Times New Roman" panose="02020603050405020304" pitchFamily="18" charset="0"/>
                  <a:cs typeface="Times New Roman" panose="02020603050405020304" pitchFamily="18" charset="0"/>
                </a:rPr>
                <a:t> </a:t>
              </a:r>
              <a:r>
                <a:rPr lang="en-US" sz="3200" dirty="0" err="1">
                  <a:solidFill>
                    <a:srgbClr val="00518E"/>
                  </a:solidFill>
                  <a:latin typeface="Times New Roman" panose="02020603050405020304" pitchFamily="18" charset="0"/>
                  <a:cs typeface="Times New Roman" panose="02020603050405020304" pitchFamily="18" charset="0"/>
                </a:rPr>
                <a:t>đo</a:t>
              </a:r>
              <a:r>
                <a:rPr lang="en-US" sz="3200" dirty="0">
                  <a:solidFill>
                    <a:srgbClr val="00518E"/>
                  </a:solidFill>
                  <a:latin typeface="Times New Roman" panose="02020603050405020304" pitchFamily="18" charset="0"/>
                  <a:cs typeface="Times New Roman" panose="02020603050405020304" pitchFamily="18" charset="0"/>
                </a:rPr>
                <a:t> </a:t>
              </a:r>
              <a:r>
                <a:rPr lang="en-US" sz="3200" dirty="0" err="1">
                  <a:solidFill>
                    <a:srgbClr val="00518E"/>
                  </a:solidFill>
                  <a:latin typeface="Times New Roman" panose="02020603050405020304" pitchFamily="18" charset="0"/>
                  <a:cs typeface="Times New Roman" panose="02020603050405020304" pitchFamily="18" charset="0"/>
                </a:rPr>
                <a:t>thích</a:t>
              </a:r>
              <a:r>
                <a:rPr lang="en-US" sz="3200" dirty="0">
                  <a:solidFill>
                    <a:srgbClr val="00518E"/>
                  </a:solidFill>
                  <a:latin typeface="Times New Roman" panose="02020603050405020304" pitchFamily="18" charset="0"/>
                  <a:cs typeface="Times New Roman" panose="02020603050405020304" pitchFamily="18" charset="0"/>
                </a:rPr>
                <a:t> </a:t>
              </a:r>
              <a:r>
                <a:rPr lang="en-US" sz="3200" dirty="0" err="1">
                  <a:solidFill>
                    <a:srgbClr val="00518E"/>
                  </a:solidFill>
                  <a:latin typeface="Times New Roman" panose="02020603050405020304" pitchFamily="18" charset="0"/>
                  <a:cs typeface="Times New Roman" panose="02020603050405020304" pitchFamily="18" charset="0"/>
                </a:rPr>
                <a:t>hợp</a:t>
              </a:r>
              <a:r>
                <a:rPr lang="en-US" sz="3200" dirty="0">
                  <a:solidFill>
                    <a:srgbClr val="00518E"/>
                  </a:solidFill>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231689128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731520" y="2728235"/>
            <a:ext cx="7538640" cy="1813084"/>
            <a:chOff x="548640" y="2414727"/>
            <a:chExt cx="7538640" cy="1813084"/>
          </a:xfrm>
        </p:grpSpPr>
        <p:sp>
          <p:nvSpPr>
            <p:cNvPr id="13" name="Rectangle 12"/>
            <p:cNvSpPr/>
            <p:nvPr/>
          </p:nvSpPr>
          <p:spPr>
            <a:xfrm>
              <a:off x="1522230" y="2414727"/>
              <a:ext cx="6565050" cy="1813084"/>
            </a:xfrm>
            <a:prstGeom prst="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p:cNvSpPr/>
            <p:nvPr/>
          </p:nvSpPr>
          <p:spPr>
            <a:xfrm>
              <a:off x="548640" y="2414727"/>
              <a:ext cx="1964322" cy="1813084"/>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35818" y="2942449"/>
              <a:ext cx="1677144" cy="625068"/>
            </a:xfrm>
            <a:prstGeom prst="rect">
              <a:avLst/>
            </a:prstGeom>
            <a:noFill/>
          </p:spPr>
          <p:txBody>
            <a:bodyPr wrap="square" rtlCol="0">
              <a:spAutoFit/>
            </a:bodyPr>
            <a:lstStyle/>
            <a:p>
              <a:r>
                <a:rPr lang="en-US" sz="2800" dirty="0" err="1">
                  <a:solidFill>
                    <a:schemeClr val="bg1"/>
                  </a:solidFill>
                  <a:latin typeface="Times New Roman" panose="02020603050405020304" pitchFamily="18" charset="0"/>
                  <a:cs typeface="Times New Roman" panose="02020603050405020304" pitchFamily="18" charset="0"/>
                </a:rPr>
                <a:t>Bước</a:t>
              </a:r>
              <a:r>
                <a:rPr lang="en-US" sz="2800" dirty="0">
                  <a:solidFill>
                    <a:schemeClr val="bg1"/>
                  </a:solidFill>
                  <a:latin typeface="Times New Roman" panose="02020603050405020304" pitchFamily="18" charset="0"/>
                  <a:cs typeface="Times New Roman" panose="02020603050405020304" pitchFamily="18" charset="0"/>
                </a:rPr>
                <a:t> 2</a:t>
              </a:r>
            </a:p>
          </p:txBody>
        </p:sp>
        <p:sp>
          <p:nvSpPr>
            <p:cNvPr id="10" name="TextBox 9"/>
            <p:cNvSpPr txBox="1"/>
            <p:nvPr/>
          </p:nvSpPr>
          <p:spPr>
            <a:xfrm>
              <a:off x="2385378" y="2467929"/>
              <a:ext cx="5701902" cy="1654593"/>
            </a:xfrm>
            <a:prstGeom prst="rect">
              <a:avLst/>
            </a:prstGeom>
            <a:noFill/>
          </p:spPr>
          <p:txBody>
            <a:bodyPr wrap="square" rtlCol="0">
              <a:spAutoFit/>
            </a:bodyPr>
            <a:lstStyle/>
            <a:p>
              <a:r>
                <a:rPr lang="en-US" sz="2800" dirty="0" err="1">
                  <a:solidFill>
                    <a:schemeClr val="bg1"/>
                  </a:solidFill>
                  <a:latin typeface="Times New Roman" panose="02020603050405020304" pitchFamily="18" charset="0"/>
                  <a:cs typeface="Times New Roman" panose="02020603050405020304" pitchFamily="18" charset="0"/>
                </a:rPr>
                <a:t>Đặt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thước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dọc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theo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chiều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dài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cần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vạch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số</a:t>
              </a:r>
              <a:r>
                <a:rPr lang="en-US" sz="2800" dirty="0">
                  <a:solidFill>
                    <a:schemeClr val="bg1"/>
                  </a:solidFill>
                  <a:latin typeface="Times New Roman" panose="02020603050405020304" pitchFamily="18" charset="0"/>
                  <a:cs typeface="Times New Roman" panose="02020603050405020304" pitchFamily="18" charset="0"/>
                </a:rPr>
                <a:t> 0 </a:t>
              </a:r>
              <a:r>
                <a:rPr lang="en-US" sz="2800" dirty="0" err="1">
                  <a:solidFill>
                    <a:schemeClr val="bg1"/>
                  </a:solidFill>
                  <a:latin typeface="Times New Roman" panose="02020603050405020304" pitchFamily="18" charset="0"/>
                  <a:cs typeface="Times New Roman" panose="02020603050405020304" pitchFamily="18" charset="0"/>
                </a:rPr>
                <a:t>của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thước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ngang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với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một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đầu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của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vật</a:t>
              </a:r>
              <a:r>
                <a:rPr lang="en-US" sz="2800" dirty="0">
                  <a:solidFill>
                    <a:schemeClr val="bg1"/>
                  </a:solidFill>
                  <a:latin typeface="Times New Roman" panose="02020603050405020304" pitchFamily="18" charset="0"/>
                  <a:cs typeface="Times New Roman" panose="02020603050405020304" pitchFamily="18" charset="0"/>
                </a:rPr>
                <a:t>.</a:t>
              </a:r>
            </a:p>
          </p:txBody>
        </p:sp>
      </p:grpSp>
      <p:sp>
        <p:nvSpPr>
          <p:cNvPr id="15" name="Rectangle 14"/>
          <p:cNvSpPr/>
          <p:nvPr/>
        </p:nvSpPr>
        <p:spPr>
          <a:xfrm>
            <a:off x="653143" y="444137"/>
            <a:ext cx="7694023" cy="1933303"/>
          </a:xfrm>
          <a:prstGeom prst="rect">
            <a:avLst/>
          </a:prstGeom>
          <a:blipFill>
            <a:blip r:embed="rId2"/>
            <a:stretch>
              <a:fillRect l="-625" t="3488" r="-1253" b="-3488"/>
            </a:stretch>
          </a:blipFill>
          <a:ln>
            <a:solidFill>
              <a:srgbClr val="22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035077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731520" y="2728235"/>
            <a:ext cx="7661250" cy="1813084"/>
            <a:chOff x="548640" y="2414727"/>
            <a:chExt cx="7661250" cy="1813084"/>
          </a:xfrm>
        </p:grpSpPr>
        <p:sp>
          <p:nvSpPr>
            <p:cNvPr id="13" name="Rectangle 12"/>
            <p:cNvSpPr/>
            <p:nvPr/>
          </p:nvSpPr>
          <p:spPr>
            <a:xfrm>
              <a:off x="1522230" y="2414727"/>
              <a:ext cx="6565050" cy="1813084"/>
            </a:xfrm>
            <a:prstGeom prst="rect">
              <a:avLst/>
            </a:prstGeom>
            <a:solidFill>
              <a:srgbClr val="22B7C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p:cNvSpPr/>
            <p:nvPr/>
          </p:nvSpPr>
          <p:spPr>
            <a:xfrm>
              <a:off x="548640" y="2414727"/>
              <a:ext cx="1964322" cy="1813084"/>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35818" y="2942449"/>
              <a:ext cx="1677144" cy="584775"/>
            </a:xfrm>
            <a:prstGeom prst="rect">
              <a:avLst/>
            </a:prstGeom>
            <a:noFill/>
          </p:spPr>
          <p:txBody>
            <a:bodyPr wrap="square" rtlCol="0">
              <a:spAutoFit/>
            </a:bodyPr>
            <a:lstStyle/>
            <a:p>
              <a:r>
                <a:rPr lang="en-US" sz="3200" dirty="0" err="1">
                  <a:solidFill>
                    <a:schemeClr val="bg1"/>
                  </a:solidFill>
                  <a:latin typeface="Times New Roman" panose="02020603050405020304" pitchFamily="18" charset="0"/>
                  <a:cs typeface="Times New Roman" panose="02020603050405020304" pitchFamily="18" charset="0"/>
                </a:rPr>
                <a:t>Bước</a:t>
              </a:r>
              <a:r>
                <a:rPr lang="en-US" sz="3200" dirty="0">
                  <a:solidFill>
                    <a:schemeClr val="bg1"/>
                  </a:solidFill>
                  <a:latin typeface="Times New Roman" panose="02020603050405020304" pitchFamily="18" charset="0"/>
                  <a:cs typeface="Times New Roman" panose="02020603050405020304" pitchFamily="18" charset="0"/>
                </a:rPr>
                <a:t> 3</a:t>
              </a:r>
            </a:p>
          </p:txBody>
        </p:sp>
        <p:sp>
          <p:nvSpPr>
            <p:cNvPr id="10" name="TextBox 9"/>
            <p:cNvSpPr txBox="1"/>
            <p:nvPr/>
          </p:nvSpPr>
          <p:spPr>
            <a:xfrm>
              <a:off x="2507988" y="2727005"/>
              <a:ext cx="5701902" cy="1077218"/>
            </a:xfrm>
            <a:prstGeom prst="rect">
              <a:avLst/>
            </a:prstGeom>
            <a:noFill/>
          </p:spPr>
          <p:txBody>
            <a:bodyPr wrap="square" rtlCol="0">
              <a:spAutoFit/>
            </a:bodyPr>
            <a:lstStyle/>
            <a:p>
              <a:r>
                <a:rPr lang="en-US" sz="3200" dirty="0" err="1">
                  <a:solidFill>
                    <a:schemeClr val="bg1"/>
                  </a:solidFill>
                  <a:latin typeface="Times New Roman" panose="02020603050405020304" pitchFamily="18" charset="0"/>
                  <a:cs typeface="Times New Roman" panose="02020603050405020304" pitchFamily="18" charset="0"/>
                </a:rPr>
                <a:t>Mắt</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nhìn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theo</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hướng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vuông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góc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với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cạnh</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thước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đầu</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kia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của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vật</a:t>
              </a:r>
              <a:endParaRPr lang="en-US" sz="3200" dirty="0">
                <a:solidFill>
                  <a:schemeClr val="bg1"/>
                </a:solidFill>
                <a:latin typeface="Times New Roman" panose="02020603050405020304" pitchFamily="18" charset="0"/>
                <a:cs typeface="Times New Roman" panose="02020603050405020304" pitchFamily="18" charset="0"/>
              </a:endParaRPr>
            </a:p>
          </p:txBody>
        </p:sp>
      </p:grpSp>
      <p:sp>
        <p:nvSpPr>
          <p:cNvPr id="15" name="Rectangle 14"/>
          <p:cNvSpPr/>
          <p:nvPr/>
        </p:nvSpPr>
        <p:spPr>
          <a:xfrm>
            <a:off x="653143" y="444137"/>
            <a:ext cx="7617017" cy="1933303"/>
          </a:xfrm>
          <a:prstGeom prst="rect">
            <a:avLst/>
          </a:prstGeom>
          <a:blipFill>
            <a:blip r:embed="rId2"/>
            <a:srcRect/>
            <a:stretch>
              <a:fillRect l="-4754" t="-13514" b="-2130"/>
            </a:stretch>
          </a:blipFill>
          <a:ln>
            <a:solidFill>
              <a:srgbClr val="22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806355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731520" y="2728235"/>
            <a:ext cx="7661250" cy="1813084"/>
            <a:chOff x="548640" y="2414727"/>
            <a:chExt cx="7661250" cy="1813084"/>
          </a:xfrm>
        </p:grpSpPr>
        <p:sp>
          <p:nvSpPr>
            <p:cNvPr id="13" name="Rectangle 12"/>
            <p:cNvSpPr/>
            <p:nvPr/>
          </p:nvSpPr>
          <p:spPr>
            <a:xfrm>
              <a:off x="1522230" y="2414727"/>
              <a:ext cx="6565050" cy="1813084"/>
            </a:xfrm>
            <a:prstGeom prst="rect">
              <a:avLst/>
            </a:prstGeom>
            <a:solidFill>
              <a:srgbClr val="22B7C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p:cNvSpPr/>
            <p:nvPr/>
          </p:nvSpPr>
          <p:spPr>
            <a:xfrm>
              <a:off x="548640" y="2414727"/>
              <a:ext cx="1964322" cy="1813084"/>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35818" y="2942449"/>
              <a:ext cx="1677144" cy="584775"/>
            </a:xfrm>
            <a:prstGeom prst="rect">
              <a:avLst/>
            </a:prstGeom>
            <a:noFill/>
          </p:spPr>
          <p:txBody>
            <a:bodyPr wrap="square" rtlCol="0">
              <a:spAutoFit/>
            </a:bodyPr>
            <a:lstStyle/>
            <a:p>
              <a:r>
                <a:rPr lang="en-US" sz="3200" dirty="0" err="1">
                  <a:solidFill>
                    <a:schemeClr val="bg1"/>
                  </a:solidFill>
                  <a:latin typeface="Times New Roman" panose="02020603050405020304" pitchFamily="18" charset="0"/>
                  <a:cs typeface="Times New Roman" panose="02020603050405020304" pitchFamily="18" charset="0"/>
                </a:rPr>
                <a:t>Bước</a:t>
              </a:r>
              <a:r>
                <a:rPr lang="en-US" sz="3200" dirty="0">
                  <a:solidFill>
                    <a:schemeClr val="bg1"/>
                  </a:solidFill>
                  <a:latin typeface="Times New Roman" panose="02020603050405020304" pitchFamily="18" charset="0"/>
                  <a:cs typeface="Times New Roman" panose="02020603050405020304" pitchFamily="18" charset="0"/>
                </a:rPr>
                <a:t> 4</a:t>
              </a:r>
            </a:p>
          </p:txBody>
        </p:sp>
        <p:sp>
          <p:nvSpPr>
            <p:cNvPr id="10" name="TextBox 9"/>
            <p:cNvSpPr txBox="1"/>
            <p:nvPr/>
          </p:nvSpPr>
          <p:spPr>
            <a:xfrm>
              <a:off x="2507988" y="2727005"/>
              <a:ext cx="5701902" cy="1077218"/>
            </a:xfrm>
            <a:prstGeom prst="rect">
              <a:avLst/>
            </a:prstGeom>
            <a:noFill/>
          </p:spPr>
          <p:txBody>
            <a:bodyPr wrap="square" rtlCol="0">
              <a:spAutoFit/>
            </a:bodyPr>
            <a:lstStyle/>
            <a:p>
              <a:r>
                <a:rPr lang="en-US" sz="3200" dirty="0" err="1">
                  <a:solidFill>
                    <a:schemeClr val="bg1"/>
                  </a:solidFill>
                  <a:latin typeface="Times New Roman" panose="02020603050405020304" pitchFamily="18" charset="0"/>
                  <a:cs typeface="Times New Roman" panose="02020603050405020304" pitchFamily="18" charset="0"/>
                </a:rPr>
                <a:t>Đọc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kết</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quả</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đo</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theo</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vạch</a:t>
              </a:r>
              <a:r>
                <a:rPr lang="en-US" sz="3200" dirty="0">
                  <a:solidFill>
                    <a:schemeClr val="bg1"/>
                  </a:solidFill>
                  <a:latin typeface="Times New Roman" panose="02020603050405020304" pitchFamily="18" charset="0"/>
                  <a:cs typeface="Times New Roman" panose="02020603050405020304" pitchFamily="18" charset="0"/>
                </a:rPr>
                <a:t> chia </a:t>
              </a:r>
              <a:r>
                <a:rPr lang="en-US" sz="3200" dirty="0" err="1">
                  <a:solidFill>
                    <a:schemeClr val="bg1"/>
                  </a:solidFill>
                  <a:latin typeface="Times New Roman" panose="02020603050405020304" pitchFamily="18" charset="0"/>
                  <a:cs typeface="Times New Roman" panose="02020603050405020304" pitchFamily="18" charset="0"/>
                </a:rPr>
                <a:t>gần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nhất</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với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đầu</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kia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của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vật</a:t>
              </a:r>
              <a:endParaRPr lang="en-US" sz="3200" dirty="0">
                <a:solidFill>
                  <a:schemeClr val="bg1"/>
                </a:solidFill>
                <a:latin typeface="Times New Roman" panose="02020603050405020304" pitchFamily="18" charset="0"/>
                <a:cs typeface="Times New Roman" panose="02020603050405020304" pitchFamily="18" charset="0"/>
              </a:endParaRPr>
            </a:p>
          </p:txBody>
        </p:sp>
      </p:grpSp>
      <p:sp>
        <p:nvSpPr>
          <p:cNvPr id="15" name="Rectangle 14"/>
          <p:cNvSpPr/>
          <p:nvPr/>
        </p:nvSpPr>
        <p:spPr>
          <a:xfrm>
            <a:off x="653143" y="444137"/>
            <a:ext cx="7617017" cy="1933303"/>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solidFill>
              <a:srgbClr val="22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343057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31520" y="2728235"/>
            <a:ext cx="7538640" cy="1813084"/>
            <a:chOff x="548640" y="2414727"/>
            <a:chExt cx="7538640" cy="1813084"/>
          </a:xfrm>
        </p:grpSpPr>
        <p:sp>
          <p:nvSpPr>
            <p:cNvPr id="3" name="Rectangle 2"/>
            <p:cNvSpPr/>
            <p:nvPr/>
          </p:nvSpPr>
          <p:spPr>
            <a:xfrm>
              <a:off x="1522230" y="2414727"/>
              <a:ext cx="6565050" cy="1813084"/>
            </a:xfrm>
            <a:prstGeom prst="rect">
              <a:avLst/>
            </a:prstGeom>
            <a:solidFill>
              <a:srgbClr val="22B7C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iamond 3"/>
            <p:cNvSpPr/>
            <p:nvPr/>
          </p:nvSpPr>
          <p:spPr>
            <a:xfrm>
              <a:off x="548640" y="2414727"/>
              <a:ext cx="1964322" cy="1813084"/>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35818" y="2942449"/>
              <a:ext cx="1677144" cy="584775"/>
            </a:xfrm>
            <a:prstGeom prst="rect">
              <a:avLst/>
            </a:prstGeom>
            <a:noFill/>
          </p:spPr>
          <p:txBody>
            <a:bodyPr wrap="square" rtlCol="0">
              <a:spAutoFit/>
            </a:bodyPr>
            <a:lstStyle/>
            <a:p>
              <a:r>
                <a:rPr lang="en-US" sz="3200" dirty="0" err="1">
                  <a:solidFill>
                    <a:schemeClr val="bg1"/>
                  </a:solidFill>
                  <a:latin typeface="Times New Roman" panose="02020603050405020304" pitchFamily="18" charset="0"/>
                  <a:cs typeface="Times New Roman" panose="02020603050405020304" pitchFamily="18" charset="0"/>
                </a:rPr>
                <a:t>Bước</a:t>
              </a:r>
              <a:r>
                <a:rPr lang="en-US" sz="3200" dirty="0">
                  <a:solidFill>
                    <a:schemeClr val="bg1"/>
                  </a:solidFill>
                  <a:latin typeface="Times New Roman" panose="02020603050405020304" pitchFamily="18" charset="0"/>
                  <a:cs typeface="Times New Roman" panose="02020603050405020304" pitchFamily="18" charset="0"/>
                </a:rPr>
                <a:t> 5 </a:t>
              </a:r>
            </a:p>
          </p:txBody>
        </p:sp>
        <p:sp>
          <p:nvSpPr>
            <p:cNvPr id="6" name="TextBox 5"/>
            <p:cNvSpPr txBox="1"/>
            <p:nvPr/>
          </p:nvSpPr>
          <p:spPr>
            <a:xfrm>
              <a:off x="2800140" y="2782660"/>
              <a:ext cx="4335415" cy="1077218"/>
            </a:xfrm>
            <a:prstGeom prst="rect">
              <a:avLst/>
            </a:prstGeom>
            <a:noFill/>
          </p:spPr>
          <p:txBody>
            <a:bodyPr wrap="square" rtlCol="0">
              <a:spAutoFit/>
            </a:bodyPr>
            <a:lstStyle/>
            <a:p>
              <a:r>
                <a:rPr lang="en-US" sz="3200" dirty="0" err="1">
                  <a:solidFill>
                    <a:schemeClr val="bg1"/>
                  </a:solidFill>
                  <a:latin typeface="Times New Roman" panose="02020603050405020304" pitchFamily="18" charset="0"/>
                  <a:cs typeface="Times New Roman" panose="02020603050405020304" pitchFamily="18" charset="0"/>
                </a:rPr>
                <a:t>Ghi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kết</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quả</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theo</a:t>
              </a:r>
              <a:r>
                <a:rPr lang="en-US" sz="3200" dirty="0">
                  <a:solidFill>
                    <a:schemeClr val="bg1"/>
                  </a:solidFill>
                  <a:latin typeface="Times New Roman" panose="02020603050405020304" pitchFamily="18" charset="0"/>
                  <a:cs typeface="Times New Roman" panose="02020603050405020304" pitchFamily="18" charset="0"/>
                </a:rPr>
                <a:t> ĐCNN </a:t>
              </a:r>
              <a:r>
                <a:rPr lang="en-US" sz="3200" dirty="0" err="1">
                  <a:solidFill>
                    <a:schemeClr val="bg1"/>
                  </a:solidFill>
                  <a:latin typeface="Times New Roman" panose="02020603050405020304" pitchFamily="18" charset="0"/>
                  <a:cs typeface="Times New Roman" panose="02020603050405020304" pitchFamily="18" charset="0"/>
                </a:rPr>
                <a:t>của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thước</a:t>
              </a:r>
              <a:endParaRPr lang="en-US" sz="3200" dirty="0">
                <a:solidFill>
                  <a:schemeClr val="bg1"/>
                </a:solidFill>
                <a:latin typeface="Times New Roman" panose="02020603050405020304" pitchFamily="18" charset="0"/>
                <a:cs typeface="Times New Roman" panose="02020603050405020304" pitchFamily="18" charset="0"/>
              </a:endParaRPr>
            </a:p>
          </p:txBody>
        </p:sp>
      </p:grpSp>
      <p:sp>
        <p:nvSpPr>
          <p:cNvPr id="7" name="Rectangle 6"/>
          <p:cNvSpPr/>
          <p:nvPr/>
        </p:nvSpPr>
        <p:spPr>
          <a:xfrm>
            <a:off x="731521" y="418011"/>
            <a:ext cx="7538640" cy="1841863"/>
          </a:xfrm>
          <a:prstGeom prst="rect">
            <a:avLst/>
          </a:prstGeom>
          <a:blipFill>
            <a:blip r:embed="rId2"/>
            <a:stretch>
              <a:fillRect l="-625" t="3488" r="-1253" b="-3488"/>
            </a:stretch>
          </a:blipFill>
          <a:ln>
            <a:solidFill>
              <a:srgbClr val="22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3603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83342" y="651607"/>
            <a:ext cx="1261799" cy="1042724"/>
            <a:chOff x="2068621" y="1371601"/>
            <a:chExt cx="847362" cy="685800"/>
          </a:xfrm>
        </p:grpSpPr>
        <p:sp>
          <p:nvSpPr>
            <p:cNvPr id="3" name="Oval Callout 2"/>
            <p:cNvSpPr/>
            <p:nvPr/>
          </p:nvSpPr>
          <p:spPr>
            <a:xfrm>
              <a:off x="2068621" y="1371601"/>
              <a:ext cx="726141" cy="685800"/>
            </a:xfrm>
            <a:prstGeom prst="wedgeEllipseCallout">
              <a:avLst>
                <a:gd name="adj1" fmla="val 43982"/>
                <a:gd name="adj2" fmla="val 80147"/>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5350" y="1371601"/>
              <a:ext cx="630633" cy="607275"/>
            </a:xfrm>
            <a:prstGeom prst="rect">
              <a:avLst/>
            </a:prstGeom>
            <a:noFill/>
          </p:spPr>
          <p:txBody>
            <a:bodyPr wrap="square" rtlCol="0">
              <a:spAutoFit/>
            </a:bodyPr>
            <a:lstStyle/>
            <a:p>
              <a:r>
                <a:rPr lang="en-US" sz="5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grpSp>
      <p:sp>
        <p:nvSpPr>
          <p:cNvPr id="5" name="Explosion 2 4"/>
          <p:cNvSpPr/>
          <p:nvPr/>
        </p:nvSpPr>
        <p:spPr>
          <a:xfrm rot="14030342">
            <a:off x="2211277" y="-368694"/>
            <a:ext cx="4893582" cy="5937181"/>
          </a:xfrm>
          <a:prstGeom prst="irregularSeal2">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63703" y="1899922"/>
            <a:ext cx="4335415" cy="1077218"/>
          </a:xfrm>
          <a:prstGeom prst="rect">
            <a:avLst/>
          </a:prstGeom>
          <a:noFill/>
        </p:spPr>
        <p:txBody>
          <a:bodyPr wrap="square" rtlCol="0">
            <a:spAutoFit/>
          </a:bodyPr>
          <a:lstStyle/>
          <a:p>
            <a:r>
              <a:rPr lang="en-US" sz="3200" dirty="0" err="1">
                <a:solidFill>
                  <a:schemeClr val="bg1"/>
                </a:solidFill>
                <a:latin typeface="Times New Roman" panose="02020603050405020304" pitchFamily="18" charset="0"/>
                <a:cs typeface="Times New Roman" panose="02020603050405020304" pitchFamily="18" charset="0"/>
              </a:rPr>
              <a:t>Tại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sao</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cần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ước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lượng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chiều</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dài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trước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khi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đo</a:t>
            </a:r>
            <a:r>
              <a:rPr lang="en-US" sz="3200" dirty="0">
                <a:solidFill>
                  <a:schemeClr val="bg1"/>
                </a:solidFill>
                <a:latin typeface="Times New Roman" panose="02020603050405020304" pitchFamily="18" charset="0"/>
                <a:cs typeface="Times New Roman" panose="02020603050405020304" pitchFamily="18" charset="0"/>
              </a:rPr>
              <a:t>?</a:t>
            </a:r>
          </a:p>
        </p:txBody>
      </p:sp>
      <p:pic>
        <p:nvPicPr>
          <p:cNvPr id="7" name="btnInknoeActivity"/>
          <p:cNvPicPr>
            <a:picLocks noChangeAspect="1"/>
          </p:cNvPicPr>
          <p:nvPr>
            <p:custDataLst>
              <p:tags r:id="rId1"/>
            </p:custDataLst>
          </p:nvPr>
        </p:nvPicPr>
        <p:blipFill>
          <a:blip r:embed="rId3" r:link="rId4">
            <a:extLst>
              <a:ext uri="{28A0092B-C50C-407E-A947-70E740481C1C}">
                <a14:useLocalDpi xmlns:a14="http://schemas.microsoft.com/office/drawing/2010/main" val="0"/>
              </a:ext>
            </a:extLst>
          </a:blip>
          <a:stretch>
            <a:fillRect/>
          </a:stretch>
        </p:blipFill>
        <p:spPr>
          <a:xfrm>
            <a:off x="4283027" y="4572000"/>
            <a:ext cx="2219546" cy="571500"/>
          </a:xfrm>
          <a:prstGeom prst="rect">
            <a:avLst/>
          </a:prstGeom>
        </p:spPr>
      </p:pic>
    </p:spTree>
    <p:extLst>
      <p:ext uri="{BB962C8B-B14F-4D97-AF65-F5344CB8AC3E}">
        <p14:creationId xmlns:p14="http://schemas.microsoft.com/office/powerpoint/2010/main" val="1248186489"/>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8963" y="779929"/>
            <a:ext cx="4824680" cy="3361764"/>
          </a:xfrm>
          <a:prstGeom prst="rect">
            <a:avLst/>
          </a:prstGeom>
          <a:blipFill>
            <a:blip r:embed="rId3"/>
            <a:srcRect/>
            <a:stretch>
              <a:fillRect t="-9956" b="-99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3736874" y="968188"/>
            <a:ext cx="4988859" cy="3482788"/>
          </a:xfrm>
          <a:prstGeom prst="roundRect">
            <a:avLst/>
          </a:prstGeom>
          <a:noFill/>
          <a:ln w="28575">
            <a:solidFill>
              <a:srgbClr val="22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008530" y="-355860"/>
            <a:ext cx="1035423" cy="877222"/>
            <a:chOff x="2068621" y="1308911"/>
            <a:chExt cx="805517" cy="748490"/>
          </a:xfrm>
        </p:grpSpPr>
        <p:sp>
          <p:nvSpPr>
            <p:cNvPr id="5" name="Oval Callout 4"/>
            <p:cNvSpPr/>
            <p:nvPr/>
          </p:nvSpPr>
          <p:spPr>
            <a:xfrm>
              <a:off x="2068621" y="1371601"/>
              <a:ext cx="726141" cy="685800"/>
            </a:xfrm>
            <a:prstGeom prst="wedgeEllipseCallout">
              <a:avLst>
                <a:gd name="adj1" fmla="val 43982"/>
                <a:gd name="adj2" fmla="val 80147"/>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43505" y="1308911"/>
              <a:ext cx="630633" cy="607275"/>
            </a:xfrm>
            <a:prstGeom prst="rect">
              <a:avLst/>
            </a:prstGeom>
            <a:noFill/>
          </p:spPr>
          <p:txBody>
            <a:bodyPr wrap="square" rtlCol="0">
              <a:spAutoFit/>
            </a:bodyPr>
            <a:lstStyle/>
            <a:p>
              <a:r>
                <a:rPr lang="en-US" sz="5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grpSp>
      <p:sp>
        <p:nvSpPr>
          <p:cNvPr id="7" name="TextBox 6"/>
          <p:cNvSpPr txBox="1"/>
          <p:nvPr/>
        </p:nvSpPr>
        <p:spPr>
          <a:xfrm>
            <a:off x="540168" y="1033150"/>
            <a:ext cx="2803508" cy="3108543"/>
          </a:xfrm>
          <a:prstGeom prst="rect">
            <a:avLst/>
          </a:prstGeom>
          <a:noFill/>
        </p:spPr>
        <p:txBody>
          <a:bodyPr wrap="square" rtlCol="0">
            <a:spAutoFit/>
          </a:bodyPr>
          <a:lstStyle/>
          <a:p>
            <a:pPr algn="just"/>
            <a:r>
              <a:rPr lang="en-US" sz="2800" dirty="0">
                <a:solidFill>
                  <a:schemeClr val="bg2">
                    <a:lumMod val="75000"/>
                  </a:schemeClr>
                </a:solidFill>
                <a:latin typeface="Times New Roman" panose="02020603050405020304" pitchFamily="18" charset="0"/>
                <a:cs typeface="Times New Roman" panose="02020603050405020304" pitchFamily="18" charset="0"/>
              </a:rPr>
              <a:t>Con </a:t>
            </a:r>
            <a:r>
              <a:rPr lang="en-US" sz="2800" dirty="0" err="1">
                <a:solidFill>
                  <a:schemeClr val="bg2">
                    <a:lumMod val="75000"/>
                  </a:schemeClr>
                </a:solidFill>
                <a:latin typeface="Times New Roman" panose="02020603050405020304" pitchFamily="18" charset="0"/>
                <a:cs typeface="Times New Roman" panose="02020603050405020304" pitchFamily="18" charset="0"/>
              </a:rPr>
              <a:t>hãy</a:t>
            </a:r>
            <a:r>
              <a:rPr lang="en-US" sz="2800" dirty="0">
                <a:solidFill>
                  <a:schemeClr val="bg2">
                    <a:lumMod val="75000"/>
                  </a:schemeClr>
                </a:solidFill>
                <a:latin typeface="Times New Roman" panose="02020603050405020304" pitchFamily="18" charset="0"/>
                <a:cs typeface="Times New Roman" panose="02020603050405020304" pitchFamily="18" charset="0"/>
              </a:rPr>
              <a:t> </a:t>
            </a:r>
            <a:r>
              <a:rPr lang="en-US" sz="2800" dirty="0" err="1">
                <a:solidFill>
                  <a:schemeClr val="bg2">
                    <a:lumMod val="75000"/>
                  </a:schemeClr>
                </a:solidFill>
                <a:latin typeface="Times New Roman" panose="02020603050405020304" pitchFamily="18" charset="0"/>
                <a:cs typeface="Times New Roman" panose="02020603050405020304" pitchFamily="18" charset="0"/>
              </a:rPr>
              <a:t>phân</a:t>
            </a:r>
            <a:r>
              <a:rPr lang="en-US" sz="2800" dirty="0">
                <a:solidFill>
                  <a:schemeClr val="bg2">
                    <a:lumMod val="75000"/>
                  </a:schemeClr>
                </a:solidFill>
                <a:latin typeface="Times New Roman" panose="02020603050405020304" pitchFamily="18" charset="0"/>
                <a:cs typeface="Times New Roman" panose="02020603050405020304" pitchFamily="18" charset="0"/>
              </a:rPr>
              <a:t> </a:t>
            </a:r>
            <a:r>
              <a:rPr lang="en-US" sz="2800" dirty="0" err="1">
                <a:solidFill>
                  <a:schemeClr val="bg2">
                    <a:lumMod val="75000"/>
                  </a:schemeClr>
                </a:solidFill>
                <a:latin typeface="Times New Roman" panose="02020603050405020304" pitchFamily="18" charset="0"/>
                <a:cs typeface="Times New Roman" panose="02020603050405020304" pitchFamily="18" charset="0"/>
              </a:rPr>
              <a:t>tích</a:t>
            </a:r>
            <a:r>
              <a:rPr lang="en-US" sz="2800" dirty="0">
                <a:solidFill>
                  <a:schemeClr val="bg2">
                    <a:lumMod val="75000"/>
                  </a:schemeClr>
                </a:solidFill>
                <a:latin typeface="Times New Roman" panose="02020603050405020304" pitchFamily="18" charset="0"/>
                <a:cs typeface="Times New Roman" panose="02020603050405020304" pitchFamily="18" charset="0"/>
              </a:rPr>
              <a:t> </a:t>
            </a:r>
            <a:r>
              <a:rPr lang="en-US" sz="2800" dirty="0" err="1">
                <a:solidFill>
                  <a:schemeClr val="bg2">
                    <a:lumMod val="75000"/>
                  </a:schemeClr>
                </a:solidFill>
                <a:latin typeface="Times New Roman" panose="02020603050405020304" pitchFamily="18" charset="0"/>
                <a:cs typeface="Times New Roman" panose="02020603050405020304" pitchFamily="18" charset="0"/>
              </a:rPr>
              <a:t>và</a:t>
            </a:r>
            <a:r>
              <a:rPr lang="en-US" sz="2800" dirty="0">
                <a:solidFill>
                  <a:schemeClr val="bg2">
                    <a:lumMod val="75000"/>
                  </a:schemeClr>
                </a:solidFill>
                <a:latin typeface="Times New Roman" panose="02020603050405020304" pitchFamily="18" charset="0"/>
                <a:cs typeface="Times New Roman" panose="02020603050405020304" pitchFamily="18" charset="0"/>
              </a:rPr>
              <a:t> </a:t>
            </a:r>
            <a:r>
              <a:rPr lang="en-US" sz="2800" dirty="0" err="1">
                <a:solidFill>
                  <a:schemeClr val="bg2">
                    <a:lumMod val="75000"/>
                  </a:schemeClr>
                </a:solidFill>
                <a:latin typeface="Times New Roman" panose="02020603050405020304" pitchFamily="18" charset="0"/>
                <a:cs typeface="Times New Roman" panose="02020603050405020304" pitchFamily="18" charset="0"/>
              </a:rPr>
              <a:t>nêu</a:t>
            </a:r>
            <a:r>
              <a:rPr lang="en-US" sz="2800" dirty="0">
                <a:solidFill>
                  <a:schemeClr val="bg2">
                    <a:lumMod val="75000"/>
                  </a:schemeClr>
                </a:solidFill>
                <a:latin typeface="Times New Roman" panose="02020603050405020304" pitchFamily="18" charset="0"/>
                <a:cs typeface="Times New Roman" panose="02020603050405020304" pitchFamily="18" charset="0"/>
              </a:rPr>
              <a:t> </a:t>
            </a:r>
            <a:r>
              <a:rPr lang="en-US" sz="2800" dirty="0" err="1">
                <a:solidFill>
                  <a:schemeClr val="bg2">
                    <a:lumMod val="75000"/>
                  </a:schemeClr>
                </a:solidFill>
                <a:latin typeface="Times New Roman" panose="02020603050405020304" pitchFamily="18" charset="0"/>
                <a:cs typeface="Times New Roman" panose="02020603050405020304" pitchFamily="18" charset="0"/>
              </a:rPr>
              <a:t>nhận</a:t>
            </a:r>
            <a:r>
              <a:rPr lang="en-US" sz="2800" dirty="0">
                <a:solidFill>
                  <a:schemeClr val="bg2">
                    <a:lumMod val="75000"/>
                  </a:schemeClr>
                </a:solidFill>
                <a:latin typeface="Times New Roman" panose="02020603050405020304" pitchFamily="18" charset="0"/>
                <a:cs typeface="Times New Roman" panose="02020603050405020304" pitchFamily="18" charset="0"/>
              </a:rPr>
              <a:t> </a:t>
            </a:r>
            <a:r>
              <a:rPr lang="en-US" sz="2800" dirty="0" err="1">
                <a:solidFill>
                  <a:schemeClr val="bg2">
                    <a:lumMod val="75000"/>
                  </a:schemeClr>
                </a:solidFill>
                <a:latin typeface="Times New Roman" panose="02020603050405020304" pitchFamily="18" charset="0"/>
                <a:cs typeface="Times New Roman" panose="02020603050405020304" pitchFamily="18" charset="0"/>
              </a:rPr>
              <a:t>xét</a:t>
            </a:r>
            <a:r>
              <a:rPr lang="en-US" sz="2800" dirty="0">
                <a:solidFill>
                  <a:schemeClr val="bg2">
                    <a:lumMod val="75000"/>
                  </a:schemeClr>
                </a:solidFill>
                <a:latin typeface="Times New Roman" panose="02020603050405020304" pitchFamily="18" charset="0"/>
                <a:cs typeface="Times New Roman" panose="02020603050405020304" pitchFamily="18" charset="0"/>
              </a:rPr>
              <a:t> </a:t>
            </a:r>
            <a:r>
              <a:rPr lang="en-US" sz="2800" dirty="0" err="1">
                <a:solidFill>
                  <a:schemeClr val="bg2">
                    <a:lumMod val="75000"/>
                  </a:schemeClr>
                </a:solidFill>
                <a:latin typeface="Times New Roman" panose="02020603050405020304" pitchFamily="18" charset="0"/>
                <a:cs typeface="Times New Roman" panose="02020603050405020304" pitchFamily="18" charset="0"/>
              </a:rPr>
              <a:t>về</a:t>
            </a:r>
            <a:r>
              <a:rPr lang="en-US" sz="2800" dirty="0">
                <a:solidFill>
                  <a:schemeClr val="bg2">
                    <a:lumMod val="75000"/>
                  </a:schemeClr>
                </a:solidFill>
                <a:latin typeface="Times New Roman" panose="02020603050405020304" pitchFamily="18" charset="0"/>
                <a:cs typeface="Times New Roman" panose="02020603050405020304" pitchFamily="18" charset="0"/>
              </a:rPr>
              <a:t> </a:t>
            </a:r>
            <a:r>
              <a:rPr lang="en-US" sz="2800" dirty="0" err="1">
                <a:solidFill>
                  <a:schemeClr val="bg2">
                    <a:lumMod val="75000"/>
                  </a:schemeClr>
                </a:solidFill>
                <a:latin typeface="Times New Roman" panose="02020603050405020304" pitchFamily="18" charset="0"/>
                <a:cs typeface="Times New Roman" panose="02020603050405020304" pitchFamily="18" charset="0"/>
              </a:rPr>
              <a:t>cách</a:t>
            </a:r>
            <a:r>
              <a:rPr lang="en-US" sz="2800" dirty="0">
                <a:solidFill>
                  <a:schemeClr val="bg2">
                    <a:lumMod val="75000"/>
                  </a:schemeClr>
                </a:solidFill>
                <a:latin typeface="Times New Roman" panose="02020603050405020304" pitchFamily="18" charset="0"/>
                <a:cs typeface="Times New Roman" panose="02020603050405020304" pitchFamily="18" charset="0"/>
              </a:rPr>
              <a:t> </a:t>
            </a:r>
            <a:r>
              <a:rPr lang="en-US" sz="2800" dirty="0" err="1">
                <a:solidFill>
                  <a:schemeClr val="bg2">
                    <a:lumMod val="75000"/>
                  </a:schemeClr>
                </a:solidFill>
                <a:latin typeface="Times New Roman" panose="02020603050405020304" pitchFamily="18" charset="0"/>
                <a:cs typeface="Times New Roman" panose="02020603050405020304" pitchFamily="18" charset="0"/>
              </a:rPr>
              <a:t>đặt</a:t>
            </a:r>
            <a:r>
              <a:rPr lang="en-US" sz="2800" dirty="0">
                <a:solidFill>
                  <a:schemeClr val="bg2">
                    <a:lumMod val="75000"/>
                  </a:schemeClr>
                </a:solidFill>
                <a:latin typeface="Times New Roman" panose="02020603050405020304" pitchFamily="18" charset="0"/>
                <a:cs typeface="Times New Roman" panose="02020603050405020304" pitchFamily="18" charset="0"/>
              </a:rPr>
              <a:t> </a:t>
            </a:r>
            <a:r>
              <a:rPr lang="en-US" sz="2800" dirty="0" err="1">
                <a:solidFill>
                  <a:schemeClr val="bg2">
                    <a:lumMod val="75000"/>
                  </a:schemeClr>
                </a:solidFill>
                <a:latin typeface="Times New Roman" panose="02020603050405020304" pitchFamily="18" charset="0"/>
                <a:cs typeface="Times New Roman" panose="02020603050405020304" pitchFamily="18" charset="0"/>
              </a:rPr>
              <a:t>mắt</a:t>
            </a:r>
            <a:r>
              <a:rPr lang="en-US" sz="2800" dirty="0">
                <a:solidFill>
                  <a:schemeClr val="bg2">
                    <a:lumMod val="75000"/>
                  </a:schemeClr>
                </a:solidFill>
                <a:latin typeface="Times New Roman" panose="02020603050405020304" pitchFamily="18" charset="0"/>
                <a:cs typeface="Times New Roman" panose="02020603050405020304" pitchFamily="18" charset="0"/>
              </a:rPr>
              <a:t> </a:t>
            </a:r>
            <a:r>
              <a:rPr lang="en-US" sz="2800" dirty="0" err="1">
                <a:solidFill>
                  <a:schemeClr val="bg2">
                    <a:lumMod val="75000"/>
                  </a:schemeClr>
                </a:solidFill>
                <a:latin typeface="Times New Roman" panose="02020603050405020304" pitchFamily="18" charset="0"/>
                <a:cs typeface="Times New Roman" panose="02020603050405020304" pitchFamily="18" charset="0"/>
              </a:rPr>
              <a:t>và</a:t>
            </a:r>
            <a:r>
              <a:rPr lang="en-US" sz="2800" dirty="0">
                <a:solidFill>
                  <a:schemeClr val="bg2">
                    <a:lumMod val="75000"/>
                  </a:schemeClr>
                </a:solidFill>
                <a:latin typeface="Times New Roman" panose="02020603050405020304" pitchFamily="18" charset="0"/>
                <a:cs typeface="Times New Roman" panose="02020603050405020304" pitchFamily="18" charset="0"/>
              </a:rPr>
              <a:t> </a:t>
            </a:r>
            <a:r>
              <a:rPr lang="en-US" sz="2800" dirty="0" err="1">
                <a:solidFill>
                  <a:schemeClr val="bg2">
                    <a:lumMod val="75000"/>
                  </a:schemeClr>
                </a:solidFill>
                <a:latin typeface="Times New Roman" panose="02020603050405020304" pitchFamily="18" charset="0"/>
                <a:cs typeface="Times New Roman" panose="02020603050405020304" pitchFamily="18" charset="0"/>
              </a:rPr>
              <a:t>đặt</a:t>
            </a:r>
            <a:r>
              <a:rPr lang="en-US" sz="2800" dirty="0">
                <a:solidFill>
                  <a:schemeClr val="bg2">
                    <a:lumMod val="75000"/>
                  </a:schemeClr>
                </a:solidFill>
                <a:latin typeface="Times New Roman" panose="02020603050405020304" pitchFamily="18" charset="0"/>
                <a:cs typeface="Times New Roman" panose="02020603050405020304" pitchFamily="18" charset="0"/>
              </a:rPr>
              <a:t> </a:t>
            </a:r>
            <a:r>
              <a:rPr lang="en-US" sz="2800" dirty="0" err="1">
                <a:solidFill>
                  <a:schemeClr val="bg2">
                    <a:lumMod val="75000"/>
                  </a:schemeClr>
                </a:solidFill>
                <a:latin typeface="Times New Roman" panose="02020603050405020304" pitchFamily="18" charset="0"/>
                <a:cs typeface="Times New Roman" panose="02020603050405020304" pitchFamily="18" charset="0"/>
              </a:rPr>
              <a:t>thước</a:t>
            </a:r>
            <a:r>
              <a:rPr lang="en-US" sz="2800" dirty="0">
                <a:solidFill>
                  <a:schemeClr val="bg2">
                    <a:lumMod val="75000"/>
                  </a:schemeClr>
                </a:solidFill>
                <a:latin typeface="Times New Roman" panose="02020603050405020304" pitchFamily="18" charset="0"/>
                <a:cs typeface="Times New Roman" panose="02020603050405020304" pitchFamily="18" charset="0"/>
              </a:rPr>
              <a:t> ở </a:t>
            </a:r>
            <a:r>
              <a:rPr lang="en-US" sz="2800" dirty="0" err="1">
                <a:solidFill>
                  <a:schemeClr val="bg2">
                    <a:lumMod val="75000"/>
                  </a:schemeClr>
                </a:solidFill>
                <a:latin typeface="Times New Roman" panose="02020603050405020304" pitchFamily="18" charset="0"/>
                <a:cs typeface="Times New Roman" panose="02020603050405020304" pitchFamily="18" charset="0"/>
              </a:rPr>
              <a:t>hình</a:t>
            </a:r>
            <a:r>
              <a:rPr lang="en-US" sz="2800" dirty="0">
                <a:solidFill>
                  <a:schemeClr val="bg2">
                    <a:lumMod val="75000"/>
                  </a:schemeClr>
                </a:solidFill>
                <a:latin typeface="Times New Roman" panose="02020603050405020304" pitchFamily="18" charset="0"/>
                <a:cs typeface="Times New Roman" panose="02020603050405020304" pitchFamily="18" charset="0"/>
              </a:rPr>
              <a:t> </a:t>
            </a:r>
            <a:r>
              <a:rPr lang="en-US" sz="2800" dirty="0" err="1">
                <a:solidFill>
                  <a:schemeClr val="bg2">
                    <a:lumMod val="75000"/>
                  </a:schemeClr>
                </a:solidFill>
                <a:latin typeface="Times New Roman" panose="02020603050405020304" pitchFamily="18" charset="0"/>
                <a:cs typeface="Times New Roman" panose="02020603050405020304" pitchFamily="18" charset="0"/>
              </a:rPr>
              <a:t>bên</a:t>
            </a:r>
            <a:r>
              <a:rPr lang="en-US" sz="2800" dirty="0">
                <a:solidFill>
                  <a:schemeClr val="bg2">
                    <a:lumMod val="75000"/>
                  </a:schemeClr>
                </a:solidFill>
                <a:latin typeface="Times New Roman" panose="02020603050405020304" pitchFamily="18" charset="0"/>
                <a:cs typeface="Times New Roman" panose="02020603050405020304" pitchFamily="18" charset="0"/>
              </a:rPr>
              <a:t>. </a:t>
            </a:r>
            <a:r>
              <a:rPr lang="en-US" sz="2800" dirty="0" err="1">
                <a:solidFill>
                  <a:schemeClr val="bg2">
                    <a:lumMod val="75000"/>
                  </a:schemeClr>
                </a:solidFill>
                <a:latin typeface="Times New Roman" panose="02020603050405020304" pitchFamily="18" charset="0"/>
                <a:cs typeface="Times New Roman" panose="02020603050405020304" pitchFamily="18" charset="0"/>
              </a:rPr>
              <a:t>Hãy</a:t>
            </a:r>
            <a:r>
              <a:rPr lang="en-US" sz="2800" dirty="0">
                <a:solidFill>
                  <a:schemeClr val="bg2">
                    <a:lumMod val="75000"/>
                  </a:schemeClr>
                </a:solidFill>
                <a:latin typeface="Times New Roman" panose="02020603050405020304" pitchFamily="18" charset="0"/>
                <a:cs typeface="Times New Roman" panose="02020603050405020304" pitchFamily="18" charset="0"/>
              </a:rPr>
              <a:t> </a:t>
            </a:r>
            <a:r>
              <a:rPr lang="en-US" sz="2800" dirty="0" err="1">
                <a:solidFill>
                  <a:schemeClr val="bg2">
                    <a:lumMod val="75000"/>
                  </a:schemeClr>
                </a:solidFill>
                <a:latin typeface="Times New Roman" panose="02020603050405020304" pitchFamily="18" charset="0"/>
                <a:cs typeface="Times New Roman" panose="02020603050405020304" pitchFamily="18" charset="0"/>
              </a:rPr>
              <a:t>chỉ</a:t>
            </a:r>
            <a:r>
              <a:rPr lang="en-US" sz="2800" dirty="0">
                <a:solidFill>
                  <a:schemeClr val="bg2">
                    <a:lumMod val="75000"/>
                  </a:schemeClr>
                </a:solidFill>
                <a:latin typeface="Times New Roman" panose="02020603050405020304" pitchFamily="18" charset="0"/>
                <a:cs typeface="Times New Roman" panose="02020603050405020304" pitchFamily="18" charset="0"/>
              </a:rPr>
              <a:t> </a:t>
            </a:r>
            <a:r>
              <a:rPr lang="en-US" sz="2800" dirty="0" err="1">
                <a:solidFill>
                  <a:schemeClr val="bg2">
                    <a:lumMod val="75000"/>
                  </a:schemeClr>
                </a:solidFill>
                <a:latin typeface="Times New Roman" panose="02020603050405020304" pitchFamily="18" charset="0"/>
                <a:cs typeface="Times New Roman" panose="02020603050405020304" pitchFamily="18" charset="0"/>
              </a:rPr>
              <a:t>ra</a:t>
            </a:r>
            <a:r>
              <a:rPr lang="en-US" sz="2800" dirty="0">
                <a:solidFill>
                  <a:schemeClr val="bg2">
                    <a:lumMod val="75000"/>
                  </a:schemeClr>
                </a:solidFill>
                <a:latin typeface="Times New Roman" panose="02020603050405020304" pitchFamily="18" charset="0"/>
                <a:cs typeface="Times New Roman" panose="02020603050405020304" pitchFamily="18" charset="0"/>
              </a:rPr>
              <a:t> </a:t>
            </a:r>
            <a:r>
              <a:rPr lang="en-US" sz="2800" dirty="0" err="1">
                <a:solidFill>
                  <a:schemeClr val="bg2">
                    <a:lumMod val="75000"/>
                  </a:schemeClr>
                </a:solidFill>
                <a:latin typeface="Times New Roman" panose="02020603050405020304" pitchFamily="18" charset="0"/>
                <a:cs typeface="Times New Roman" panose="02020603050405020304" pitchFamily="18" charset="0"/>
              </a:rPr>
              <a:t>các</a:t>
            </a:r>
            <a:r>
              <a:rPr lang="en-US" sz="2800" dirty="0">
                <a:solidFill>
                  <a:schemeClr val="bg2">
                    <a:lumMod val="75000"/>
                  </a:schemeClr>
                </a:solidFill>
                <a:latin typeface="Times New Roman" panose="02020603050405020304" pitchFamily="18" charset="0"/>
                <a:cs typeface="Times New Roman" panose="02020603050405020304" pitchFamily="18" charset="0"/>
              </a:rPr>
              <a:t> </a:t>
            </a:r>
            <a:r>
              <a:rPr lang="en-US" sz="2800" dirty="0" err="1">
                <a:solidFill>
                  <a:schemeClr val="bg2">
                    <a:lumMod val="75000"/>
                  </a:schemeClr>
                </a:solidFill>
                <a:latin typeface="Times New Roman" panose="02020603050405020304" pitchFamily="18" charset="0"/>
                <a:cs typeface="Times New Roman" panose="02020603050405020304" pitchFamily="18" charset="0"/>
              </a:rPr>
              <a:t>lỗi</a:t>
            </a:r>
            <a:r>
              <a:rPr lang="en-US" sz="2800" dirty="0">
                <a:solidFill>
                  <a:schemeClr val="bg2">
                    <a:lumMod val="75000"/>
                  </a:schemeClr>
                </a:solidFill>
                <a:latin typeface="Times New Roman" panose="02020603050405020304" pitchFamily="18" charset="0"/>
                <a:cs typeface="Times New Roman" panose="02020603050405020304" pitchFamily="18" charset="0"/>
              </a:rPr>
              <a:t> (</a:t>
            </a:r>
            <a:r>
              <a:rPr lang="en-US" sz="2800" dirty="0" err="1">
                <a:solidFill>
                  <a:schemeClr val="bg2">
                    <a:lumMod val="75000"/>
                  </a:schemeClr>
                </a:solidFill>
                <a:latin typeface="Times New Roman" panose="02020603050405020304" pitchFamily="18" charset="0"/>
                <a:cs typeface="Times New Roman" panose="02020603050405020304" pitchFamily="18" charset="0"/>
              </a:rPr>
              <a:t>nếu</a:t>
            </a:r>
            <a:r>
              <a:rPr lang="en-US" sz="2800" dirty="0">
                <a:solidFill>
                  <a:schemeClr val="bg2">
                    <a:lumMod val="75000"/>
                  </a:schemeClr>
                </a:solidFill>
                <a:latin typeface="Times New Roman" panose="02020603050405020304" pitchFamily="18" charset="0"/>
                <a:cs typeface="Times New Roman" panose="02020603050405020304" pitchFamily="18" charset="0"/>
              </a:rPr>
              <a:t> </a:t>
            </a:r>
            <a:r>
              <a:rPr lang="en-US" sz="2800" dirty="0" err="1">
                <a:solidFill>
                  <a:schemeClr val="bg2">
                    <a:lumMod val="75000"/>
                  </a:schemeClr>
                </a:solidFill>
                <a:latin typeface="Times New Roman" panose="02020603050405020304" pitchFamily="18" charset="0"/>
                <a:cs typeface="Times New Roman" panose="02020603050405020304" pitchFamily="18" charset="0"/>
              </a:rPr>
              <a:t>có</a:t>
            </a:r>
            <a:r>
              <a:rPr lang="en-US" sz="2800" dirty="0">
                <a:solidFill>
                  <a:schemeClr val="bg2">
                    <a:lumMod val="75000"/>
                  </a:schemeClr>
                </a:solidFill>
                <a:latin typeface="Times New Roman" panose="02020603050405020304" pitchFamily="18" charset="0"/>
                <a:cs typeface="Times New Roman" panose="02020603050405020304" pitchFamily="18" charset="0"/>
              </a:rPr>
              <a:t>) </a:t>
            </a:r>
            <a:r>
              <a:rPr lang="en-US" sz="2800" dirty="0" err="1">
                <a:solidFill>
                  <a:schemeClr val="bg2">
                    <a:lumMod val="75000"/>
                  </a:schemeClr>
                </a:solidFill>
                <a:latin typeface="Times New Roman" panose="02020603050405020304" pitchFamily="18" charset="0"/>
                <a:cs typeface="Times New Roman" panose="02020603050405020304" pitchFamily="18" charset="0"/>
              </a:rPr>
              <a:t>trong</a:t>
            </a:r>
            <a:r>
              <a:rPr lang="en-US" sz="2800" dirty="0">
                <a:solidFill>
                  <a:schemeClr val="bg2">
                    <a:lumMod val="75000"/>
                  </a:schemeClr>
                </a:solidFill>
                <a:latin typeface="Times New Roman" panose="02020603050405020304" pitchFamily="18" charset="0"/>
                <a:cs typeface="Times New Roman" panose="02020603050405020304" pitchFamily="18" charset="0"/>
              </a:rPr>
              <a:t> </a:t>
            </a:r>
            <a:r>
              <a:rPr lang="en-US" sz="2800" dirty="0" err="1">
                <a:solidFill>
                  <a:schemeClr val="bg2">
                    <a:lumMod val="75000"/>
                  </a:schemeClr>
                </a:solidFill>
                <a:latin typeface="Times New Roman" panose="02020603050405020304" pitchFamily="18" charset="0"/>
                <a:cs typeface="Times New Roman" panose="02020603050405020304" pitchFamily="18" charset="0"/>
              </a:rPr>
              <a:t>phép</a:t>
            </a:r>
            <a:r>
              <a:rPr lang="en-US" sz="1200" dirty="0">
                <a:solidFill>
                  <a:schemeClr val="bg2">
                    <a:lumMod val="75000"/>
                  </a:schemeClr>
                </a:solidFill>
                <a:latin typeface="Times New Roman" panose="02020603050405020304" pitchFamily="18" charset="0"/>
                <a:cs typeface="Times New Roman" panose="02020603050405020304" pitchFamily="18" charset="0"/>
              </a:rPr>
              <a:t> </a:t>
            </a:r>
            <a:r>
              <a:rPr lang="en-US" sz="2800" dirty="0" err="1">
                <a:solidFill>
                  <a:schemeClr val="bg2">
                    <a:lumMod val="75000"/>
                  </a:schemeClr>
                </a:solidFill>
                <a:latin typeface="Times New Roman" panose="02020603050405020304" pitchFamily="18" charset="0"/>
                <a:cs typeface="Times New Roman" panose="02020603050405020304" pitchFamily="18" charset="0"/>
              </a:rPr>
              <a:t>đo</a:t>
            </a:r>
            <a:r>
              <a:rPr lang="en-US" sz="2800" dirty="0">
                <a:solidFill>
                  <a:schemeClr val="bg2">
                    <a:lumMod val="75000"/>
                  </a:schemeClr>
                </a:solidFill>
                <a:latin typeface="Times New Roman" panose="02020603050405020304" pitchFamily="18" charset="0"/>
                <a:cs typeface="Times New Roman" panose="02020603050405020304" pitchFamily="18" charset="0"/>
              </a:rPr>
              <a:t> </a:t>
            </a:r>
            <a:r>
              <a:rPr lang="en-US" sz="2800" dirty="0" err="1">
                <a:solidFill>
                  <a:schemeClr val="bg2">
                    <a:lumMod val="75000"/>
                  </a:schemeClr>
                </a:solidFill>
                <a:latin typeface="Times New Roman" panose="02020603050405020304" pitchFamily="18" charset="0"/>
                <a:cs typeface="Times New Roman" panose="02020603050405020304" pitchFamily="18" charset="0"/>
              </a:rPr>
              <a:t>này</a:t>
            </a:r>
            <a:r>
              <a:rPr lang="en-US" sz="2800" dirty="0">
                <a:solidFill>
                  <a:schemeClr val="bg2">
                    <a:lumMod val="75000"/>
                  </a:schemeClr>
                </a:solidFill>
                <a:latin typeface="Times New Roman" panose="02020603050405020304" pitchFamily="18" charset="0"/>
                <a:cs typeface="Times New Roman" panose="02020603050405020304" pitchFamily="18" charset="0"/>
              </a:rPr>
              <a:t>.</a:t>
            </a:r>
          </a:p>
        </p:txBody>
      </p:sp>
      <p:pic>
        <p:nvPicPr>
          <p:cNvPr id="8" name="btnInknoeActivity"/>
          <p:cNvPicPr>
            <a:picLocks noChangeAspect="1"/>
          </p:cNvPicPr>
          <p:nvPr>
            <p:custDataLst>
              <p:tags r:id="rId1"/>
            </p:custDataLst>
          </p:nvPr>
        </p:nvPicPr>
        <p:blipFill>
          <a:blip r:embed="rId4" r:link="rId5">
            <a:extLst>
              <a:ext uri="{28A0092B-C50C-407E-A947-70E740481C1C}">
                <a14:useLocalDpi xmlns:a14="http://schemas.microsoft.com/office/drawing/2010/main" val="0"/>
              </a:ext>
            </a:extLst>
          </a:blip>
          <a:stretch>
            <a:fillRect/>
          </a:stretch>
        </p:blipFill>
        <p:spPr>
          <a:xfrm>
            <a:off x="1638640" y="4533233"/>
            <a:ext cx="2219546" cy="571500"/>
          </a:xfrm>
          <a:prstGeom prst="rect">
            <a:avLst/>
          </a:prstGeom>
        </p:spPr>
      </p:pic>
    </p:spTree>
    <p:extLst>
      <p:ext uri="{BB962C8B-B14F-4D97-AF65-F5344CB8AC3E}">
        <p14:creationId xmlns:p14="http://schemas.microsoft.com/office/powerpoint/2010/main" val="18359548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1247340" y="1829648"/>
            <a:ext cx="1234440" cy="120278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srgbClr val="FFFFFF"/>
              </a:solidFill>
            </a:endParaRPr>
          </a:p>
        </p:txBody>
      </p:sp>
      <p:sp>
        <p:nvSpPr>
          <p:cNvPr id="12" name="Oval 11"/>
          <p:cNvSpPr/>
          <p:nvPr/>
        </p:nvSpPr>
        <p:spPr>
          <a:xfrm>
            <a:off x="1448627" y="1463037"/>
            <a:ext cx="423790" cy="381587"/>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srgbClr val="FFFFFF"/>
              </a:solidFill>
            </a:endParaRPr>
          </a:p>
        </p:txBody>
      </p:sp>
      <p:sp>
        <p:nvSpPr>
          <p:cNvPr id="13" name="Oval 12"/>
          <p:cNvSpPr/>
          <p:nvPr/>
        </p:nvSpPr>
        <p:spPr>
          <a:xfrm>
            <a:off x="2242571" y="1674933"/>
            <a:ext cx="423790" cy="381587"/>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srgbClr val="FFFFFF"/>
              </a:solidFill>
            </a:endParaRPr>
          </a:p>
        </p:txBody>
      </p:sp>
      <p:sp>
        <p:nvSpPr>
          <p:cNvPr id="14" name="Oval 13"/>
          <p:cNvSpPr/>
          <p:nvPr/>
        </p:nvSpPr>
        <p:spPr>
          <a:xfrm>
            <a:off x="831407" y="2064431"/>
            <a:ext cx="423790" cy="381587"/>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srgbClr val="FFFFFF"/>
              </a:solidFill>
            </a:endParaRPr>
          </a:p>
        </p:txBody>
      </p:sp>
      <p:sp>
        <p:nvSpPr>
          <p:cNvPr id="15" name="Oval 14"/>
          <p:cNvSpPr/>
          <p:nvPr/>
        </p:nvSpPr>
        <p:spPr>
          <a:xfrm>
            <a:off x="1028793" y="2752868"/>
            <a:ext cx="423790" cy="381587"/>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srgbClr val="FFFFFF"/>
              </a:solidFill>
            </a:endParaRPr>
          </a:p>
        </p:txBody>
      </p:sp>
      <p:sp>
        <p:nvSpPr>
          <p:cNvPr id="16" name="Oval 15"/>
          <p:cNvSpPr/>
          <p:nvPr/>
        </p:nvSpPr>
        <p:spPr>
          <a:xfrm>
            <a:off x="1829332" y="3047414"/>
            <a:ext cx="423790" cy="381587"/>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srgbClr val="FFFFFF"/>
              </a:solidFill>
            </a:endParaRPr>
          </a:p>
        </p:txBody>
      </p:sp>
      <p:sp>
        <p:nvSpPr>
          <p:cNvPr id="17" name="Oval 16"/>
          <p:cNvSpPr/>
          <p:nvPr/>
        </p:nvSpPr>
        <p:spPr>
          <a:xfrm>
            <a:off x="2465016" y="2446018"/>
            <a:ext cx="423790" cy="381587"/>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srgbClr val="FFFFFF"/>
              </a:solidFill>
            </a:endParaRPr>
          </a:p>
        </p:txBody>
      </p:sp>
      <p:grpSp>
        <p:nvGrpSpPr>
          <p:cNvPr id="28" name="Group 27"/>
          <p:cNvGrpSpPr/>
          <p:nvPr/>
        </p:nvGrpSpPr>
        <p:grpSpPr>
          <a:xfrm>
            <a:off x="3653735" y="331034"/>
            <a:ext cx="4677417" cy="4423078"/>
            <a:chOff x="3653735" y="331034"/>
            <a:chExt cx="4677417" cy="4423078"/>
          </a:xfrm>
        </p:grpSpPr>
        <p:sp>
          <p:nvSpPr>
            <p:cNvPr id="11" name="Oval 10"/>
            <p:cNvSpPr/>
            <p:nvPr/>
          </p:nvSpPr>
          <p:spPr>
            <a:xfrm>
              <a:off x="5433936" y="1853534"/>
              <a:ext cx="1234440" cy="1202788"/>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a:solidFill>
                  <a:srgbClr val="FFFFFF"/>
                </a:solidFill>
              </a:endParaRPr>
            </a:p>
          </p:txBody>
        </p:sp>
        <p:sp>
          <p:nvSpPr>
            <p:cNvPr id="18" name="Oval 17"/>
            <p:cNvSpPr/>
            <p:nvPr/>
          </p:nvSpPr>
          <p:spPr>
            <a:xfrm>
              <a:off x="4419140" y="331034"/>
              <a:ext cx="1804585" cy="1718891"/>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dirty="0">
                <a:solidFill>
                  <a:srgbClr val="FFFFFF"/>
                </a:solidFill>
              </a:endParaRPr>
            </a:p>
          </p:txBody>
        </p:sp>
        <p:sp>
          <p:nvSpPr>
            <p:cNvPr id="23" name="Oval 22"/>
            <p:cNvSpPr/>
            <p:nvPr/>
          </p:nvSpPr>
          <p:spPr>
            <a:xfrm>
              <a:off x="6208315" y="536333"/>
              <a:ext cx="1804585" cy="1718891"/>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dirty="0">
                <a:solidFill>
                  <a:srgbClr val="FFFFFF"/>
                </a:solidFill>
              </a:endParaRPr>
            </a:p>
          </p:txBody>
        </p:sp>
        <p:sp>
          <p:nvSpPr>
            <p:cNvPr id="24" name="Oval 23"/>
            <p:cNvSpPr/>
            <p:nvPr/>
          </p:nvSpPr>
          <p:spPr>
            <a:xfrm>
              <a:off x="6526567" y="2218648"/>
              <a:ext cx="1804585" cy="1718891"/>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dirty="0">
                <a:solidFill>
                  <a:srgbClr val="FFFFFF"/>
                </a:solidFill>
              </a:endParaRPr>
            </a:p>
          </p:txBody>
        </p:sp>
        <p:sp>
          <p:nvSpPr>
            <p:cNvPr id="25" name="Oval 24"/>
            <p:cNvSpPr/>
            <p:nvPr/>
          </p:nvSpPr>
          <p:spPr>
            <a:xfrm>
              <a:off x="4964588" y="3035221"/>
              <a:ext cx="1804585" cy="1718891"/>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dirty="0">
                <a:solidFill>
                  <a:srgbClr val="FFFFFF"/>
                </a:solidFill>
              </a:endParaRPr>
            </a:p>
          </p:txBody>
        </p:sp>
        <p:sp>
          <p:nvSpPr>
            <p:cNvPr id="26" name="Oval 25"/>
            <p:cNvSpPr/>
            <p:nvPr/>
          </p:nvSpPr>
          <p:spPr>
            <a:xfrm>
              <a:off x="3653735" y="1881229"/>
              <a:ext cx="1804585" cy="1718891"/>
            </a:xfrm>
            <a:prstGeom prst="ellipse">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350" kern="1200" dirty="0">
                <a:solidFill>
                  <a:srgbClr val="FFFFFF"/>
                </a:solidFill>
              </a:endParaRPr>
            </a:p>
          </p:txBody>
        </p:sp>
      </p:grpSp>
      <p:sp>
        <p:nvSpPr>
          <p:cNvPr id="27" name="Oval 26"/>
          <p:cNvSpPr/>
          <p:nvPr/>
        </p:nvSpPr>
        <p:spPr>
          <a:xfrm>
            <a:off x="161605" y="-2106900"/>
            <a:ext cx="8683816" cy="8724247"/>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06138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5222" y="643752"/>
            <a:ext cx="8368657" cy="4183429"/>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6350">
                <a:solidFill>
                  <a:schemeClr val="tx1"/>
                </a:solidFill>
              </a:ln>
              <a:solidFill>
                <a:srgbClr val="0070C0"/>
              </a:solidFill>
            </a:endParaRPr>
          </a:p>
        </p:txBody>
      </p:sp>
      <p:sp>
        <p:nvSpPr>
          <p:cNvPr id="2" name="TextBox 1"/>
          <p:cNvSpPr txBox="1"/>
          <p:nvPr/>
        </p:nvSpPr>
        <p:spPr>
          <a:xfrm>
            <a:off x="723328" y="120532"/>
            <a:ext cx="10905564" cy="523220"/>
          </a:xfrm>
          <a:prstGeom prst="rect">
            <a:avLst/>
          </a:prstGeom>
          <a:noFill/>
        </p:spPr>
        <p:txBody>
          <a:bodyPr wrap="square" rtlCol="0">
            <a:spAutoFit/>
          </a:bodyPr>
          <a:lstStyle/>
          <a:p>
            <a:r>
              <a:rPr lang="en-US" sz="2800" dirty="0" err="1">
                <a:solidFill>
                  <a:srgbClr val="0070C0"/>
                </a:solidFill>
                <a:latin typeface="Times New Roman" panose="02020603050405020304" pitchFamily="18" charset="0"/>
                <a:cs typeface="Times New Roman" panose="02020603050405020304" pitchFamily="18" charset="0"/>
              </a:rPr>
              <a:t>Thực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hành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chiều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dài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dày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quyển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sách</a:t>
            </a:r>
            <a:r>
              <a:rPr lang="en-US" sz="2800" dirty="0">
                <a:solidFill>
                  <a:srgbClr val="0070C0"/>
                </a:solidFill>
                <a:latin typeface="Times New Roman" panose="02020603050405020304" pitchFamily="18" charset="0"/>
                <a:cs typeface="Times New Roman" panose="02020603050405020304" pitchFamily="18" charset="0"/>
              </a:rPr>
              <a:t> KHTN 6</a:t>
            </a:r>
          </a:p>
        </p:txBody>
      </p:sp>
      <p:sp>
        <p:nvSpPr>
          <p:cNvPr id="4" name="TextBox 3"/>
          <p:cNvSpPr txBox="1"/>
          <p:nvPr/>
        </p:nvSpPr>
        <p:spPr>
          <a:xfrm>
            <a:off x="605222" y="643752"/>
            <a:ext cx="8081577" cy="3108543"/>
          </a:xfrm>
          <a:prstGeom prst="rect">
            <a:avLst/>
          </a:prstGeom>
          <a:noFill/>
        </p:spPr>
        <p:txBody>
          <a:bodyPr wrap="square" rtlCol="0">
            <a:spAutoFit/>
          </a:bodyPr>
          <a:lstStyle/>
          <a:p>
            <a:pPr algn="ctr"/>
            <a:r>
              <a:rPr lang="en-US" sz="2400" b="1" dirty="0" err="1">
                <a:solidFill>
                  <a:srgbClr val="0070C0"/>
                </a:solidFill>
                <a:latin typeface="Times New Roman" panose="02020603050405020304" pitchFamily="18" charset="0"/>
                <a:cs typeface="Times New Roman" panose="02020603050405020304" pitchFamily="18" charset="0"/>
              </a:rPr>
              <a:t>Mẫu</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báo</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cáo</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thực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hành</a:t>
            </a:r>
            <a:endParaRPr lang="en-US" sz="2400" b="1" dirty="0">
              <a:solidFill>
                <a:srgbClr val="0070C0"/>
              </a:solidFill>
              <a:latin typeface="Times New Roman" panose="02020603050405020304" pitchFamily="18" charset="0"/>
              <a:cs typeface="Times New Roman" panose="02020603050405020304" pitchFamily="18" charset="0"/>
            </a:endParaRPr>
          </a:p>
          <a:p>
            <a:pPr algn="just"/>
            <a:r>
              <a:rPr lang="vi-VN" sz="2400" dirty="0">
                <a:solidFill>
                  <a:srgbClr val="0070C0"/>
                </a:solidFill>
                <a:latin typeface="Times New Roman" panose="02020603050405020304" pitchFamily="18" charset="0"/>
                <a:cs typeface="Times New Roman" panose="02020603050405020304" pitchFamily="18" charset="0"/>
              </a:rPr>
              <a:t>1. Ước lượng chiều dài, độ dày của</a:t>
            </a:r>
            <a:r>
              <a:rPr lang="en-US" sz="2400" dirty="0">
                <a:solidFill>
                  <a:srgbClr val="0070C0"/>
                </a:solidFill>
                <a:latin typeface="Times New Roman" panose="02020603050405020304" pitchFamily="18" charset="0"/>
                <a:cs typeface="Times New Roman" panose="02020603050405020304" pitchFamily="18" charset="0"/>
              </a:rPr>
              <a:t> </a:t>
            </a:r>
            <a:r>
              <a:rPr lang="vi-VN" sz="2400" i="1" dirty="0">
                <a:solidFill>
                  <a:srgbClr val="0070C0"/>
                </a:solidFill>
                <a:latin typeface="Times New Roman" panose="02020603050405020304" pitchFamily="18" charset="0"/>
                <a:cs typeface="Times New Roman" panose="02020603050405020304" pitchFamily="18" charset="0"/>
              </a:rPr>
              <a:t>sách:</a:t>
            </a:r>
            <a:r>
              <a:rPr lang="en-US" sz="2400" i="1" dirty="0">
                <a:solidFill>
                  <a:srgbClr val="0070C0"/>
                </a:solidFill>
                <a:latin typeface="Times New Roman" panose="02020603050405020304" pitchFamily="18" charset="0"/>
                <a:cs typeface="Times New Roman" panose="02020603050405020304" pitchFamily="18" charset="0"/>
              </a:rPr>
              <a:t> </a:t>
            </a:r>
            <a:r>
              <a:rPr lang="it-IT" sz="2400" i="1" dirty="0">
                <a:solidFill>
                  <a:srgbClr val="0070C0"/>
                </a:solidFill>
                <a:latin typeface="Times New Roman" panose="02020603050405020304" pitchFamily="18" charset="0"/>
                <a:cs typeface="Times New Roman" panose="02020603050405020304" pitchFamily="18" charset="0"/>
              </a:rPr>
              <a:t>....................</a:t>
            </a:r>
            <a:endParaRPr lang="en-US" sz="2400" dirty="0">
              <a:solidFill>
                <a:srgbClr val="0070C0"/>
              </a:solidFill>
              <a:latin typeface="Times New Roman" panose="02020603050405020304" pitchFamily="18" charset="0"/>
              <a:cs typeface="Times New Roman" panose="02020603050405020304" pitchFamily="18" charset="0"/>
            </a:endParaRPr>
          </a:p>
          <a:p>
            <a:r>
              <a:rPr lang="vi-VN" sz="2400" i="1" dirty="0">
                <a:solidFill>
                  <a:srgbClr val="0070C0"/>
                </a:solidFill>
                <a:latin typeface="Times New Roman" panose="02020603050405020304" pitchFamily="18" charset="0"/>
                <a:cs typeface="Times New Roman" panose="02020603050405020304" pitchFamily="18" charset="0"/>
              </a:rPr>
              <a:t>2. Chọn dụng cụ đo</a:t>
            </a:r>
            <a:endParaRPr lang="en-US" sz="2400" dirty="0">
              <a:solidFill>
                <a:srgbClr val="0070C0"/>
              </a:solidFill>
              <a:latin typeface="Times New Roman" panose="02020603050405020304" pitchFamily="18" charset="0"/>
              <a:cs typeface="Times New Roman" panose="02020603050405020304" pitchFamily="18" charset="0"/>
            </a:endParaRPr>
          </a:p>
          <a:p>
            <a:r>
              <a:rPr lang="vi-VN" sz="2400" i="1" dirty="0">
                <a:solidFill>
                  <a:srgbClr val="0070C0"/>
                </a:solidFill>
                <a:latin typeface="Times New Roman" panose="02020603050405020304" pitchFamily="18" charset="0"/>
                <a:cs typeface="Times New Roman" panose="02020603050405020304" pitchFamily="18" charset="0"/>
              </a:rPr>
              <a:t>+ Tên dụng cụ đo: </a:t>
            </a:r>
            <a:endParaRPr lang="en-US" sz="2400" i="1" dirty="0">
              <a:solidFill>
                <a:srgbClr val="0070C0"/>
              </a:solidFill>
              <a:latin typeface="Times New Roman" panose="02020603050405020304" pitchFamily="18" charset="0"/>
              <a:cs typeface="Times New Roman" panose="02020603050405020304" pitchFamily="18" charset="0"/>
            </a:endParaRPr>
          </a:p>
          <a:p>
            <a:r>
              <a:rPr lang="vi-VN" sz="2400" i="1" dirty="0">
                <a:solidFill>
                  <a:srgbClr val="0070C0"/>
                </a:solidFill>
                <a:latin typeface="Times New Roman" panose="02020603050405020304" pitchFamily="18" charset="0"/>
                <a:cs typeface="Times New Roman" panose="02020603050405020304" pitchFamily="18" charset="0"/>
              </a:rPr>
              <a:t>+ GHĐ: </a:t>
            </a:r>
            <a:r>
              <a:rPr lang="it-IT" sz="2400" i="1" dirty="0">
                <a:solidFill>
                  <a:srgbClr val="0070C0"/>
                </a:solidFill>
                <a:latin typeface="Times New Roman" panose="02020603050405020304" pitchFamily="18" charset="0"/>
                <a:cs typeface="Times New Roman" panose="02020603050405020304" pitchFamily="18" charset="0"/>
              </a:rPr>
              <a:t>.......................... </a:t>
            </a:r>
          </a:p>
          <a:p>
            <a:r>
              <a:rPr lang="vi-VN" sz="2400" i="1" dirty="0">
                <a:solidFill>
                  <a:srgbClr val="0070C0"/>
                </a:solidFill>
                <a:latin typeface="Times New Roman" panose="02020603050405020304" pitchFamily="18" charset="0"/>
                <a:cs typeface="Times New Roman" panose="02020603050405020304" pitchFamily="18" charset="0"/>
              </a:rPr>
              <a:t>+ ĐCNN: </a:t>
            </a:r>
            <a:r>
              <a:rPr lang="it-IT" sz="2400" i="1" dirty="0">
                <a:solidFill>
                  <a:srgbClr val="0070C0"/>
                </a:solidFill>
                <a:latin typeface="Times New Roman" panose="02020603050405020304" pitchFamily="18" charset="0"/>
                <a:cs typeface="Times New Roman" panose="02020603050405020304" pitchFamily="18" charset="0"/>
              </a:rPr>
              <a:t>..........................</a:t>
            </a:r>
            <a:r>
              <a:rPr lang="vi-VN" sz="2400" i="1" dirty="0">
                <a:solidFill>
                  <a:srgbClr val="0070C0"/>
                </a:solidFill>
                <a:latin typeface="Times New Roman" panose="02020603050405020304" pitchFamily="18" charset="0"/>
                <a:cs typeface="Times New Roman" panose="02020603050405020304" pitchFamily="18" charset="0"/>
              </a:rPr>
              <a:t> </a:t>
            </a:r>
            <a:endParaRPr lang="en-US" sz="2400" i="1" dirty="0">
              <a:solidFill>
                <a:srgbClr val="0070C0"/>
              </a:solidFill>
              <a:latin typeface="Times New Roman" panose="02020603050405020304" pitchFamily="18" charset="0"/>
              <a:cs typeface="Times New Roman" panose="02020603050405020304" pitchFamily="18" charset="0"/>
            </a:endParaRPr>
          </a:p>
          <a:p>
            <a:r>
              <a:rPr lang="vi-VN" sz="2400" i="1" dirty="0">
                <a:solidFill>
                  <a:srgbClr val="0070C0"/>
                </a:solidFill>
                <a:latin typeface="Times New Roman" panose="02020603050405020304" pitchFamily="18" charset="0"/>
                <a:cs typeface="Times New Roman" panose="02020603050405020304" pitchFamily="18" charset="0"/>
              </a:rPr>
              <a:t>3. Kết quả đo</a:t>
            </a:r>
            <a:endParaRPr lang="en-US" sz="2400" dirty="0">
              <a:solidFill>
                <a:srgbClr val="0070C0"/>
              </a:solidFill>
              <a:latin typeface="Times New Roman" panose="02020603050405020304" pitchFamily="18" charset="0"/>
              <a:cs typeface="Times New Roman" panose="02020603050405020304" pitchFamily="18" charset="0"/>
            </a:endParaRPr>
          </a:p>
          <a:p>
            <a:endParaRPr lang="en-US" sz="28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378110760"/>
              </p:ext>
            </p:extLst>
          </p:nvPr>
        </p:nvGraphicFramePr>
        <p:xfrm>
          <a:off x="723326" y="3237191"/>
          <a:ext cx="7793353" cy="1371600"/>
        </p:xfrm>
        <a:graphic>
          <a:graphicData uri="http://schemas.openxmlformats.org/drawingml/2006/table">
            <a:tbl>
              <a:tblPr firstRow="1" bandRow="1">
                <a:tableStyleId>{242A20BD-2505-46DF-82F6-A791D1CCFF51}</a:tableStyleId>
              </a:tblPr>
              <a:tblGrid>
                <a:gridCol w="1671770">
                  <a:extLst>
                    <a:ext uri="{9D8B030D-6E8A-4147-A177-3AD203B41FA5}">
                      <a16:colId xmlns:a16="http://schemas.microsoft.com/office/drawing/2014/main" val="20000"/>
                    </a:ext>
                  </a:extLst>
                </a:gridCol>
                <a:gridCol w="1445571">
                  <a:extLst>
                    <a:ext uri="{9D8B030D-6E8A-4147-A177-3AD203B41FA5}">
                      <a16:colId xmlns:a16="http://schemas.microsoft.com/office/drawing/2014/main" val="20001"/>
                    </a:ext>
                  </a:extLst>
                </a:gridCol>
                <a:gridCol w="1396443">
                  <a:extLst>
                    <a:ext uri="{9D8B030D-6E8A-4147-A177-3AD203B41FA5}">
                      <a16:colId xmlns:a16="http://schemas.microsoft.com/office/drawing/2014/main" val="20002"/>
                    </a:ext>
                  </a:extLst>
                </a:gridCol>
                <a:gridCol w="1333560">
                  <a:extLst>
                    <a:ext uri="{9D8B030D-6E8A-4147-A177-3AD203B41FA5}">
                      <a16:colId xmlns:a16="http://schemas.microsoft.com/office/drawing/2014/main" val="20003"/>
                    </a:ext>
                  </a:extLst>
                </a:gridCol>
                <a:gridCol w="1946009">
                  <a:extLst>
                    <a:ext uri="{9D8B030D-6E8A-4147-A177-3AD203B41FA5}">
                      <a16:colId xmlns:a16="http://schemas.microsoft.com/office/drawing/2014/main" val="20004"/>
                    </a:ext>
                  </a:extLst>
                </a:gridCol>
              </a:tblGrid>
              <a:tr h="399955">
                <a:tc>
                  <a:txBody>
                    <a:bodyPr/>
                    <a:lstStyle/>
                    <a:p>
                      <a:r>
                        <a:rPr lang="en-US" sz="2400" dirty="0" err="1">
                          <a:solidFill>
                            <a:srgbClr val="0070C0"/>
                          </a:solidFill>
                          <a:latin typeface="Times New Roman" panose="02020603050405020304" pitchFamily="18" charset="0"/>
                          <a:cs typeface="Times New Roman" panose="02020603050405020304" pitchFamily="18" charset="0"/>
                        </a:rPr>
                        <a:t>Kết</a:t>
                      </a:r>
                      <a:r>
                        <a:rPr lang="en-US" sz="2400" baseline="0" dirty="0">
                          <a:solidFill>
                            <a:srgbClr val="0070C0"/>
                          </a:solidFill>
                          <a:latin typeface="Times New Roman" panose="02020603050405020304" pitchFamily="18" charset="0"/>
                          <a:cs typeface="Times New Roman" panose="02020603050405020304" pitchFamily="18" charset="0"/>
                        </a:rPr>
                        <a:t> </a:t>
                      </a:r>
                      <a:r>
                        <a:rPr lang="en-US" sz="2400" baseline="0" dirty="0" err="1">
                          <a:solidFill>
                            <a:srgbClr val="0070C0"/>
                          </a:solidFill>
                          <a:latin typeface="Times New Roman" panose="02020603050405020304" pitchFamily="18" charset="0"/>
                          <a:cs typeface="Times New Roman" panose="02020603050405020304" pitchFamily="18" charset="0"/>
                        </a:rPr>
                        <a:t>quả</a:t>
                      </a:r>
                      <a:r>
                        <a:rPr lang="en-US" sz="2400" baseline="0" dirty="0">
                          <a:solidFill>
                            <a:srgbClr val="0070C0"/>
                          </a:solidFill>
                          <a:latin typeface="Times New Roman" panose="02020603050405020304" pitchFamily="18" charset="0"/>
                          <a:cs typeface="Times New Roman" panose="02020603050405020304" pitchFamily="18" charset="0"/>
                        </a:rPr>
                        <a:t> </a:t>
                      </a:r>
                      <a:r>
                        <a:rPr lang="en-US" sz="2400" baseline="0" dirty="0" err="1">
                          <a:solidFill>
                            <a:srgbClr val="0070C0"/>
                          </a:solidFill>
                          <a:latin typeface="Times New Roman" panose="02020603050405020304" pitchFamily="18" charset="0"/>
                          <a:cs typeface="Times New Roman" panose="02020603050405020304" pitchFamily="18" charset="0"/>
                        </a:rPr>
                        <a:t>đo</a:t>
                      </a:r>
                      <a:endParaRPr lang="en-US" sz="2400" dirty="0">
                        <a:solidFill>
                          <a:srgbClr val="0070C0"/>
                        </a:solidFill>
                        <a:latin typeface="Times New Roman" panose="02020603050405020304" pitchFamily="18" charset="0"/>
                        <a:cs typeface="Times New Roman" panose="02020603050405020304" pitchFamily="18" charset="0"/>
                      </a:endParaRPr>
                    </a:p>
                  </a:txBody>
                  <a:tcPr/>
                </a:tc>
                <a:tc>
                  <a:txBody>
                    <a:bodyPr/>
                    <a:lstStyle/>
                    <a:p>
                      <a:r>
                        <a:rPr lang="en-US" sz="2400" dirty="0" err="1">
                          <a:solidFill>
                            <a:srgbClr val="0070C0"/>
                          </a:solidFill>
                          <a:latin typeface="Times New Roman" panose="02020603050405020304" pitchFamily="18" charset="0"/>
                          <a:cs typeface="Times New Roman" panose="02020603050405020304" pitchFamily="18" charset="0"/>
                        </a:rPr>
                        <a:t>Lần</a:t>
                      </a:r>
                      <a:r>
                        <a:rPr lang="en-US" sz="2400" baseline="0" dirty="0">
                          <a:solidFill>
                            <a:srgbClr val="0070C0"/>
                          </a:solidFill>
                          <a:latin typeface="Times New Roman" panose="02020603050405020304" pitchFamily="18" charset="0"/>
                          <a:cs typeface="Times New Roman" panose="02020603050405020304" pitchFamily="18" charset="0"/>
                        </a:rPr>
                        <a:t> </a:t>
                      </a:r>
                      <a:r>
                        <a:rPr lang="en-US" sz="2400" baseline="0" dirty="0" err="1">
                          <a:solidFill>
                            <a:srgbClr val="0070C0"/>
                          </a:solidFill>
                          <a:latin typeface="Times New Roman" panose="02020603050405020304" pitchFamily="18" charset="0"/>
                          <a:cs typeface="Times New Roman" panose="02020603050405020304" pitchFamily="18" charset="0"/>
                        </a:rPr>
                        <a:t>đo</a:t>
                      </a:r>
                      <a:r>
                        <a:rPr lang="en-US" sz="2400" baseline="0" dirty="0">
                          <a:solidFill>
                            <a:srgbClr val="0070C0"/>
                          </a:solidFill>
                          <a:latin typeface="Times New Roman" panose="02020603050405020304" pitchFamily="18" charset="0"/>
                          <a:cs typeface="Times New Roman" panose="02020603050405020304" pitchFamily="18" charset="0"/>
                        </a:rPr>
                        <a:t> 1</a:t>
                      </a:r>
                      <a:endParaRPr lang="en-US" sz="2400" dirty="0">
                        <a:solidFill>
                          <a:srgbClr val="0070C0"/>
                        </a:solidFill>
                        <a:latin typeface="Times New Roman" panose="02020603050405020304" pitchFamily="18" charset="0"/>
                        <a:cs typeface="Times New Roman" panose="02020603050405020304" pitchFamily="18" charset="0"/>
                      </a:endParaRPr>
                    </a:p>
                  </a:txBody>
                  <a:tcPr/>
                </a:tc>
                <a:tc>
                  <a:txBody>
                    <a:bodyPr/>
                    <a:lstStyle/>
                    <a:p>
                      <a:r>
                        <a:rPr lang="en-US" sz="2400" dirty="0" err="1">
                          <a:solidFill>
                            <a:srgbClr val="0070C0"/>
                          </a:solidFill>
                          <a:latin typeface="Times New Roman" panose="02020603050405020304" pitchFamily="18" charset="0"/>
                          <a:cs typeface="Times New Roman" panose="02020603050405020304" pitchFamily="18" charset="0"/>
                        </a:rPr>
                        <a:t>Lần</a:t>
                      </a:r>
                      <a:r>
                        <a:rPr lang="en-US" sz="2400" baseline="0" dirty="0">
                          <a:solidFill>
                            <a:srgbClr val="0070C0"/>
                          </a:solidFill>
                          <a:latin typeface="Times New Roman" panose="02020603050405020304" pitchFamily="18" charset="0"/>
                          <a:cs typeface="Times New Roman" panose="02020603050405020304" pitchFamily="18" charset="0"/>
                        </a:rPr>
                        <a:t> </a:t>
                      </a:r>
                      <a:r>
                        <a:rPr lang="en-US" sz="2400" baseline="0" dirty="0" err="1">
                          <a:solidFill>
                            <a:srgbClr val="0070C0"/>
                          </a:solidFill>
                          <a:latin typeface="Times New Roman" panose="02020603050405020304" pitchFamily="18" charset="0"/>
                          <a:cs typeface="Times New Roman" panose="02020603050405020304" pitchFamily="18" charset="0"/>
                        </a:rPr>
                        <a:t>đo</a:t>
                      </a:r>
                      <a:r>
                        <a:rPr lang="en-US" sz="2400" baseline="0" dirty="0">
                          <a:solidFill>
                            <a:srgbClr val="0070C0"/>
                          </a:solidFill>
                          <a:latin typeface="Times New Roman" panose="02020603050405020304" pitchFamily="18" charset="0"/>
                          <a:cs typeface="Times New Roman" panose="02020603050405020304" pitchFamily="18" charset="0"/>
                        </a:rPr>
                        <a:t> 2</a:t>
                      </a:r>
                      <a:endParaRPr lang="en-US" sz="2400" dirty="0">
                        <a:solidFill>
                          <a:srgbClr val="0070C0"/>
                        </a:solidFill>
                        <a:latin typeface="Times New Roman" panose="02020603050405020304" pitchFamily="18" charset="0"/>
                        <a:cs typeface="Times New Roman" panose="02020603050405020304" pitchFamily="18" charset="0"/>
                      </a:endParaRPr>
                    </a:p>
                  </a:txBody>
                  <a:tcPr/>
                </a:tc>
                <a:tc>
                  <a:txBody>
                    <a:bodyPr/>
                    <a:lstStyle/>
                    <a:p>
                      <a:r>
                        <a:rPr lang="en-US" sz="2400" dirty="0" err="1">
                          <a:solidFill>
                            <a:srgbClr val="0070C0"/>
                          </a:solidFill>
                          <a:latin typeface="Times New Roman" panose="02020603050405020304" pitchFamily="18" charset="0"/>
                          <a:cs typeface="Times New Roman" panose="02020603050405020304" pitchFamily="18" charset="0"/>
                        </a:rPr>
                        <a:t>Lần</a:t>
                      </a:r>
                      <a:r>
                        <a:rPr lang="en-US" sz="2400" baseline="0" dirty="0">
                          <a:solidFill>
                            <a:srgbClr val="0070C0"/>
                          </a:solidFill>
                          <a:latin typeface="Times New Roman" panose="02020603050405020304" pitchFamily="18" charset="0"/>
                          <a:cs typeface="Times New Roman" panose="02020603050405020304" pitchFamily="18" charset="0"/>
                        </a:rPr>
                        <a:t> </a:t>
                      </a:r>
                      <a:r>
                        <a:rPr lang="en-US" sz="2400" baseline="0" dirty="0" err="1">
                          <a:solidFill>
                            <a:srgbClr val="0070C0"/>
                          </a:solidFill>
                          <a:latin typeface="Times New Roman" panose="02020603050405020304" pitchFamily="18" charset="0"/>
                          <a:cs typeface="Times New Roman" panose="02020603050405020304" pitchFamily="18" charset="0"/>
                        </a:rPr>
                        <a:t>đo</a:t>
                      </a:r>
                      <a:r>
                        <a:rPr lang="en-US" sz="2400" baseline="0" dirty="0">
                          <a:solidFill>
                            <a:srgbClr val="0070C0"/>
                          </a:solidFill>
                          <a:latin typeface="Times New Roman" panose="02020603050405020304" pitchFamily="18" charset="0"/>
                          <a:cs typeface="Times New Roman" panose="02020603050405020304" pitchFamily="18" charset="0"/>
                        </a:rPr>
                        <a:t> 3</a:t>
                      </a:r>
                      <a:endParaRPr lang="en-US" sz="2400" dirty="0">
                        <a:solidFill>
                          <a:srgbClr val="0070C0"/>
                        </a:solidFill>
                        <a:latin typeface="Times New Roman" panose="02020603050405020304" pitchFamily="18" charset="0"/>
                        <a:cs typeface="Times New Roman" panose="02020603050405020304" pitchFamily="18" charset="0"/>
                      </a:endParaRPr>
                    </a:p>
                  </a:txBody>
                  <a:tcPr/>
                </a:tc>
                <a:tc>
                  <a:txBody>
                    <a:bodyPr/>
                    <a:lstStyle/>
                    <a:p>
                      <a:r>
                        <a:rPr lang="en-US" sz="2400" dirty="0" err="1">
                          <a:solidFill>
                            <a:srgbClr val="0070C0"/>
                          </a:solidFill>
                          <a:latin typeface="Times New Roman" panose="02020603050405020304" pitchFamily="18" charset="0"/>
                          <a:cs typeface="Times New Roman" panose="02020603050405020304" pitchFamily="18" charset="0"/>
                        </a:rPr>
                        <a:t>Giá</a:t>
                      </a:r>
                      <a:r>
                        <a:rPr lang="en-US" sz="2400" baseline="0" dirty="0">
                          <a:solidFill>
                            <a:srgbClr val="0070C0"/>
                          </a:solidFill>
                          <a:latin typeface="Times New Roman" panose="02020603050405020304" pitchFamily="18" charset="0"/>
                          <a:cs typeface="Times New Roman" panose="02020603050405020304" pitchFamily="18" charset="0"/>
                        </a:rPr>
                        <a:t> </a:t>
                      </a:r>
                      <a:r>
                        <a:rPr lang="en-US" sz="2400" baseline="0" dirty="0" err="1">
                          <a:solidFill>
                            <a:srgbClr val="0070C0"/>
                          </a:solidFill>
                          <a:latin typeface="Times New Roman" panose="02020603050405020304" pitchFamily="18" charset="0"/>
                          <a:cs typeface="Times New Roman" panose="02020603050405020304" pitchFamily="18" charset="0"/>
                        </a:rPr>
                        <a:t>trị</a:t>
                      </a:r>
                      <a:r>
                        <a:rPr lang="en-US" sz="2400" baseline="0" dirty="0">
                          <a:solidFill>
                            <a:srgbClr val="0070C0"/>
                          </a:solidFill>
                          <a:latin typeface="Times New Roman" panose="02020603050405020304" pitchFamily="18" charset="0"/>
                          <a:cs typeface="Times New Roman" panose="02020603050405020304" pitchFamily="18" charset="0"/>
                        </a:rPr>
                        <a:t> TB</a:t>
                      </a:r>
                      <a:endParaRPr lang="en-US" sz="2400" dirty="0">
                        <a:solidFill>
                          <a:srgbClr val="0070C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99955">
                <a:tc>
                  <a:txBody>
                    <a:bodyPr/>
                    <a:lstStyle/>
                    <a:p>
                      <a:r>
                        <a:rPr lang="en-US" sz="2400" dirty="0" err="1">
                          <a:solidFill>
                            <a:srgbClr val="0070C0"/>
                          </a:solidFill>
                          <a:latin typeface="Times New Roman" panose="02020603050405020304" pitchFamily="18" charset="0"/>
                          <a:cs typeface="Times New Roman" panose="02020603050405020304" pitchFamily="18" charset="0"/>
                        </a:rPr>
                        <a:t>Chiều</a:t>
                      </a:r>
                      <a:r>
                        <a:rPr lang="en-US" sz="2400" baseline="0" dirty="0">
                          <a:solidFill>
                            <a:srgbClr val="0070C0"/>
                          </a:solidFill>
                          <a:latin typeface="Times New Roman" panose="02020603050405020304" pitchFamily="18" charset="0"/>
                          <a:cs typeface="Times New Roman" panose="02020603050405020304" pitchFamily="18" charset="0"/>
                        </a:rPr>
                        <a:t> </a:t>
                      </a:r>
                      <a:r>
                        <a:rPr lang="en-US" sz="2400" baseline="0" dirty="0" err="1">
                          <a:solidFill>
                            <a:srgbClr val="0070C0"/>
                          </a:solidFill>
                          <a:latin typeface="Times New Roman" panose="02020603050405020304" pitchFamily="18" charset="0"/>
                          <a:cs typeface="Times New Roman" panose="02020603050405020304" pitchFamily="18" charset="0"/>
                        </a:rPr>
                        <a:t>dài</a:t>
                      </a:r>
                      <a:endParaRPr lang="en-US" sz="2400" dirty="0">
                        <a:solidFill>
                          <a:srgbClr val="0070C0"/>
                        </a:solidFill>
                        <a:latin typeface="Times New Roman" panose="02020603050405020304" pitchFamily="18" charset="0"/>
                        <a:cs typeface="Times New Roman" panose="02020603050405020304" pitchFamily="18" charset="0"/>
                      </a:endParaRPr>
                    </a:p>
                  </a:txBody>
                  <a:tcPr/>
                </a:tc>
                <a:tc>
                  <a:txBody>
                    <a:bodyPr/>
                    <a:lstStyle/>
                    <a:p>
                      <a:r>
                        <a:rPr lang="en-US" sz="2400" i="1" dirty="0">
                          <a:solidFill>
                            <a:srgbClr val="0070C0"/>
                          </a:solidFill>
                          <a:latin typeface="Times New Roman" panose="02020603050405020304" pitchFamily="18" charset="0"/>
                          <a:cs typeface="Times New Roman" panose="02020603050405020304" pitchFamily="18" charset="0"/>
                        </a:rPr>
                        <a:t>l</a:t>
                      </a:r>
                      <a:r>
                        <a:rPr lang="en-US" sz="2400" i="1" baseline="-25000" dirty="0">
                          <a:solidFill>
                            <a:srgbClr val="0070C0"/>
                          </a:solidFill>
                          <a:latin typeface="Times New Roman" panose="02020603050405020304" pitchFamily="18" charset="0"/>
                          <a:cs typeface="Times New Roman" panose="02020603050405020304" pitchFamily="18" charset="0"/>
                        </a:rPr>
                        <a:t>1</a:t>
                      </a:r>
                      <a:r>
                        <a:rPr lang="en-US" sz="2400" i="1" baseline="0" dirty="0">
                          <a:solidFill>
                            <a:srgbClr val="0070C0"/>
                          </a:solidFill>
                          <a:latin typeface="Times New Roman" panose="02020603050405020304" pitchFamily="18" charset="0"/>
                          <a:cs typeface="Times New Roman" panose="02020603050405020304" pitchFamily="18" charset="0"/>
                        </a:rPr>
                        <a:t>=?</a:t>
                      </a:r>
                      <a:endParaRPr lang="en-US" sz="2400" i="1" dirty="0">
                        <a:solidFill>
                          <a:srgbClr val="0070C0"/>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i="1" dirty="0">
                          <a:solidFill>
                            <a:srgbClr val="0070C0"/>
                          </a:solidFill>
                          <a:latin typeface="Times New Roman" panose="02020603050405020304" pitchFamily="18" charset="0"/>
                          <a:cs typeface="Times New Roman" panose="02020603050405020304" pitchFamily="18" charset="0"/>
                        </a:rPr>
                        <a:t>l</a:t>
                      </a:r>
                      <a:r>
                        <a:rPr lang="en-US" sz="2400" i="1" baseline="-25000" dirty="0">
                          <a:solidFill>
                            <a:srgbClr val="0070C0"/>
                          </a:solidFill>
                          <a:latin typeface="Times New Roman" panose="02020603050405020304" pitchFamily="18" charset="0"/>
                          <a:cs typeface="Times New Roman" panose="02020603050405020304" pitchFamily="18" charset="0"/>
                        </a:rPr>
                        <a:t>2</a:t>
                      </a:r>
                      <a:r>
                        <a:rPr lang="en-US" sz="2400" i="1" baseline="0" dirty="0">
                          <a:solidFill>
                            <a:srgbClr val="0070C0"/>
                          </a:solidFill>
                          <a:latin typeface="Times New Roman" panose="02020603050405020304" pitchFamily="18" charset="0"/>
                          <a:cs typeface="Times New Roman" panose="02020603050405020304" pitchFamily="18" charset="0"/>
                        </a:rPr>
                        <a:t>=?</a:t>
                      </a:r>
                      <a:endParaRPr lang="en-US" sz="2400" i="1" dirty="0">
                        <a:solidFill>
                          <a:srgbClr val="0070C0"/>
                        </a:solidFill>
                        <a:latin typeface="Times New Roman" panose="02020603050405020304" pitchFamily="18" charset="0"/>
                        <a:cs typeface="Times New Roman" panose="02020603050405020304" pitchFamily="18" charset="0"/>
                      </a:endParaRPr>
                    </a:p>
                  </a:txBody>
                  <a:tcPr/>
                </a:tc>
                <a:tc>
                  <a:txBody>
                    <a:bodyPr/>
                    <a:lstStyle/>
                    <a:p>
                      <a:r>
                        <a:rPr lang="en-US" sz="2400" i="1" dirty="0">
                          <a:solidFill>
                            <a:srgbClr val="0070C0"/>
                          </a:solidFill>
                          <a:latin typeface="Times New Roman" panose="02020603050405020304" pitchFamily="18" charset="0"/>
                          <a:cs typeface="Times New Roman" panose="02020603050405020304" pitchFamily="18" charset="0"/>
                        </a:rPr>
                        <a:t>l</a:t>
                      </a:r>
                      <a:r>
                        <a:rPr lang="en-US" sz="2400" i="1" baseline="-25000" dirty="0">
                          <a:solidFill>
                            <a:srgbClr val="0070C0"/>
                          </a:solidFill>
                          <a:latin typeface="Times New Roman" panose="02020603050405020304" pitchFamily="18" charset="0"/>
                          <a:cs typeface="Times New Roman" panose="02020603050405020304" pitchFamily="18" charset="0"/>
                        </a:rPr>
                        <a:t>3</a:t>
                      </a:r>
                      <a:r>
                        <a:rPr lang="en-US" sz="2400" i="1" baseline="0" dirty="0">
                          <a:solidFill>
                            <a:srgbClr val="0070C0"/>
                          </a:solidFill>
                          <a:latin typeface="Times New Roman" panose="02020603050405020304" pitchFamily="18" charset="0"/>
                          <a:cs typeface="Times New Roman" panose="02020603050405020304" pitchFamily="18" charset="0"/>
                        </a:rPr>
                        <a:t>=?</a:t>
                      </a:r>
                      <a:endParaRPr lang="en-US" sz="2400" i="1" dirty="0">
                        <a:solidFill>
                          <a:srgbClr val="0070C0"/>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i="1" dirty="0" err="1">
                          <a:solidFill>
                            <a:srgbClr val="0070C0"/>
                          </a:solidFill>
                          <a:latin typeface="Times New Roman" panose="02020603050405020304" pitchFamily="18" charset="0"/>
                          <a:cs typeface="Times New Roman" panose="02020603050405020304" pitchFamily="18" charset="0"/>
                        </a:rPr>
                        <a:t>l</a:t>
                      </a:r>
                      <a:r>
                        <a:rPr lang="en-US" sz="2400" i="1" baseline="-25000" dirty="0" err="1">
                          <a:solidFill>
                            <a:srgbClr val="0070C0"/>
                          </a:solidFill>
                          <a:latin typeface="Times New Roman" panose="02020603050405020304" pitchFamily="18" charset="0"/>
                          <a:cs typeface="Times New Roman" panose="02020603050405020304" pitchFamily="18" charset="0"/>
                        </a:rPr>
                        <a:t>TB</a:t>
                      </a:r>
                      <a:r>
                        <a:rPr lang="en-US" sz="2400" i="1" baseline="0" dirty="0">
                          <a:solidFill>
                            <a:srgbClr val="0070C0"/>
                          </a:solidFill>
                          <a:latin typeface="Times New Roman" panose="02020603050405020304" pitchFamily="18" charset="0"/>
                          <a:cs typeface="Times New Roman" panose="02020603050405020304" pitchFamily="18" charset="0"/>
                        </a:rPr>
                        <a:t>=?</a:t>
                      </a:r>
                      <a:endParaRPr lang="en-US" sz="2400" i="1" dirty="0">
                        <a:solidFill>
                          <a:srgbClr val="0070C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399955">
                <a:tc>
                  <a:txBody>
                    <a:bodyPr/>
                    <a:lstStyle/>
                    <a:p>
                      <a:r>
                        <a:rPr lang="en-US" sz="2400" dirty="0" err="1">
                          <a:solidFill>
                            <a:srgbClr val="0070C0"/>
                          </a:solidFill>
                          <a:latin typeface="Times New Roman" panose="02020603050405020304" pitchFamily="18" charset="0"/>
                          <a:cs typeface="Times New Roman" panose="02020603050405020304" pitchFamily="18" charset="0"/>
                        </a:rPr>
                        <a:t>Độ</a:t>
                      </a:r>
                      <a:r>
                        <a:rPr lang="en-US" sz="2400" baseline="0" dirty="0">
                          <a:solidFill>
                            <a:srgbClr val="0070C0"/>
                          </a:solidFill>
                          <a:latin typeface="Times New Roman" panose="02020603050405020304" pitchFamily="18" charset="0"/>
                          <a:cs typeface="Times New Roman" panose="02020603050405020304" pitchFamily="18" charset="0"/>
                        </a:rPr>
                        <a:t> </a:t>
                      </a:r>
                      <a:r>
                        <a:rPr lang="en-US" sz="2400" baseline="0" dirty="0" err="1">
                          <a:solidFill>
                            <a:srgbClr val="0070C0"/>
                          </a:solidFill>
                          <a:latin typeface="Times New Roman" panose="02020603050405020304" pitchFamily="18" charset="0"/>
                          <a:cs typeface="Times New Roman" panose="02020603050405020304" pitchFamily="18" charset="0"/>
                        </a:rPr>
                        <a:t>dày</a:t>
                      </a:r>
                      <a:endParaRPr lang="en-US" sz="2400" dirty="0">
                        <a:solidFill>
                          <a:srgbClr val="0070C0"/>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i="0" baseline="0" dirty="0">
                          <a:solidFill>
                            <a:srgbClr val="0070C0"/>
                          </a:solidFill>
                          <a:latin typeface="Times New Roman" panose="02020603050405020304" pitchFamily="18" charset="0"/>
                          <a:cs typeface="Times New Roman" panose="02020603050405020304" pitchFamily="18" charset="0"/>
                        </a:rPr>
                        <a:t>d</a:t>
                      </a:r>
                      <a:r>
                        <a:rPr lang="en-US" sz="2400" i="1" baseline="-25000" dirty="0">
                          <a:solidFill>
                            <a:srgbClr val="0070C0"/>
                          </a:solidFill>
                          <a:latin typeface="Times New Roman" panose="02020603050405020304" pitchFamily="18" charset="0"/>
                          <a:cs typeface="Times New Roman" panose="02020603050405020304" pitchFamily="18" charset="0"/>
                        </a:rPr>
                        <a:t>1</a:t>
                      </a:r>
                      <a:r>
                        <a:rPr lang="en-US" sz="2400" i="1" baseline="0" dirty="0">
                          <a:solidFill>
                            <a:srgbClr val="0070C0"/>
                          </a:solidFill>
                          <a:latin typeface="Times New Roman" panose="02020603050405020304" pitchFamily="18" charset="0"/>
                          <a:cs typeface="Times New Roman" panose="02020603050405020304" pitchFamily="18" charset="0"/>
                        </a:rPr>
                        <a:t>=?</a:t>
                      </a:r>
                      <a:endParaRPr lang="en-US" sz="2400" i="1" dirty="0">
                        <a:solidFill>
                          <a:srgbClr val="0070C0"/>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i="0" dirty="0">
                          <a:solidFill>
                            <a:srgbClr val="0070C0"/>
                          </a:solidFill>
                          <a:latin typeface="Times New Roman" panose="02020603050405020304" pitchFamily="18" charset="0"/>
                          <a:cs typeface="Times New Roman" panose="02020603050405020304" pitchFamily="18" charset="0"/>
                        </a:rPr>
                        <a:t>d</a:t>
                      </a:r>
                      <a:r>
                        <a:rPr lang="en-US" sz="2400" i="1" baseline="-25000" dirty="0">
                          <a:solidFill>
                            <a:srgbClr val="0070C0"/>
                          </a:solidFill>
                          <a:latin typeface="Times New Roman" panose="02020603050405020304" pitchFamily="18" charset="0"/>
                          <a:cs typeface="Times New Roman" panose="02020603050405020304" pitchFamily="18" charset="0"/>
                        </a:rPr>
                        <a:t>2</a:t>
                      </a:r>
                      <a:r>
                        <a:rPr lang="en-US" sz="2400" i="1" baseline="0" dirty="0">
                          <a:solidFill>
                            <a:srgbClr val="0070C0"/>
                          </a:solidFill>
                          <a:latin typeface="Times New Roman" panose="02020603050405020304" pitchFamily="18" charset="0"/>
                          <a:cs typeface="Times New Roman" panose="02020603050405020304" pitchFamily="18" charset="0"/>
                        </a:rPr>
                        <a:t>=?</a:t>
                      </a:r>
                      <a:endParaRPr lang="en-US" sz="2400" i="1" dirty="0">
                        <a:solidFill>
                          <a:srgbClr val="0070C0"/>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i="0" dirty="0">
                          <a:solidFill>
                            <a:srgbClr val="0070C0"/>
                          </a:solidFill>
                          <a:latin typeface="Times New Roman" panose="02020603050405020304" pitchFamily="18" charset="0"/>
                          <a:cs typeface="Times New Roman" panose="02020603050405020304" pitchFamily="18" charset="0"/>
                        </a:rPr>
                        <a:t>d</a:t>
                      </a:r>
                      <a:r>
                        <a:rPr lang="en-US" sz="2400" i="1" baseline="-25000" dirty="0">
                          <a:solidFill>
                            <a:srgbClr val="0070C0"/>
                          </a:solidFill>
                          <a:latin typeface="Times New Roman" panose="02020603050405020304" pitchFamily="18" charset="0"/>
                          <a:cs typeface="Times New Roman" panose="02020603050405020304" pitchFamily="18" charset="0"/>
                        </a:rPr>
                        <a:t>3</a:t>
                      </a:r>
                      <a:r>
                        <a:rPr lang="en-US" sz="2400" i="1" baseline="0" dirty="0">
                          <a:solidFill>
                            <a:srgbClr val="0070C0"/>
                          </a:solidFill>
                          <a:latin typeface="Times New Roman" panose="02020603050405020304" pitchFamily="18" charset="0"/>
                          <a:cs typeface="Times New Roman" panose="02020603050405020304" pitchFamily="18" charset="0"/>
                        </a:rPr>
                        <a:t>=?</a:t>
                      </a:r>
                      <a:endParaRPr lang="en-US" sz="2400" i="1" dirty="0">
                        <a:solidFill>
                          <a:srgbClr val="0070C0"/>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i="0" dirty="0" err="1">
                          <a:solidFill>
                            <a:srgbClr val="0070C0"/>
                          </a:solidFill>
                          <a:latin typeface="Times New Roman" panose="02020603050405020304" pitchFamily="18" charset="0"/>
                          <a:cs typeface="Times New Roman" panose="02020603050405020304" pitchFamily="18" charset="0"/>
                        </a:rPr>
                        <a:t>d</a:t>
                      </a:r>
                      <a:r>
                        <a:rPr lang="en-US" sz="2400" i="1" baseline="-25000" dirty="0" err="1">
                          <a:solidFill>
                            <a:srgbClr val="0070C0"/>
                          </a:solidFill>
                          <a:latin typeface="Times New Roman" panose="02020603050405020304" pitchFamily="18" charset="0"/>
                          <a:cs typeface="Times New Roman" panose="02020603050405020304" pitchFamily="18" charset="0"/>
                        </a:rPr>
                        <a:t>TB</a:t>
                      </a:r>
                      <a:r>
                        <a:rPr lang="en-US" sz="2400" i="1" baseline="0" dirty="0">
                          <a:solidFill>
                            <a:srgbClr val="0070C0"/>
                          </a:solidFill>
                          <a:latin typeface="Times New Roman" panose="02020603050405020304" pitchFamily="18" charset="0"/>
                          <a:cs typeface="Times New Roman" panose="02020603050405020304" pitchFamily="18" charset="0"/>
                        </a:rPr>
                        <a:t>=?</a:t>
                      </a:r>
                      <a:endParaRPr lang="en-US" sz="2400" i="1" dirty="0">
                        <a:solidFill>
                          <a:srgbClr val="0070C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bl>
          </a:graphicData>
        </a:graphic>
      </p:graphicFrame>
      <p:pic>
        <p:nvPicPr>
          <p:cNvPr id="3" name="btnInknoeActivity"/>
          <p:cNvPicPr>
            <a:picLocks noChangeAspect="1"/>
          </p:cNvPicPr>
          <p:nvPr>
            <p:custDataLst>
              <p:tags r:id="rId1"/>
            </p:custDataLst>
          </p:nvPr>
        </p:nvPicPr>
        <p:blipFill>
          <a:blip r:embed="rId3" r:link="rId4">
            <a:extLst>
              <a:ext uri="{28A0092B-C50C-407E-A947-70E740481C1C}">
                <a14:useLocalDpi xmlns:a14="http://schemas.microsoft.com/office/drawing/2010/main" val="0"/>
              </a:ext>
            </a:extLst>
          </a:blip>
          <a:stretch>
            <a:fillRect/>
          </a:stretch>
        </p:blipFill>
        <p:spPr>
          <a:xfrm>
            <a:off x="6754333" y="2296350"/>
            <a:ext cx="2219546" cy="571500"/>
          </a:xfrm>
          <a:prstGeom prst="rect">
            <a:avLst/>
          </a:prstGeom>
        </p:spPr>
      </p:pic>
    </p:spTree>
    <p:extLst>
      <p:ext uri="{BB962C8B-B14F-4D97-AF65-F5344CB8AC3E}">
        <p14:creationId xmlns:p14="http://schemas.microsoft.com/office/powerpoint/2010/main" val="756572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1854" y="150734"/>
            <a:ext cx="7581016" cy="954107"/>
            <a:chOff x="871868" y="679371"/>
            <a:chExt cx="7581016" cy="954107"/>
          </a:xfrm>
        </p:grpSpPr>
        <p:sp>
          <p:nvSpPr>
            <p:cNvPr id="3" name="Oval 2"/>
            <p:cNvSpPr/>
            <p:nvPr/>
          </p:nvSpPr>
          <p:spPr>
            <a:xfrm>
              <a:off x="967562" y="715523"/>
              <a:ext cx="627321" cy="563525"/>
            </a:xfrm>
            <a:prstGeom prst="ellipse">
              <a:avLst/>
            </a:prstGeom>
            <a:noFill/>
            <a:ln w="28575">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518E"/>
                </a:solidFill>
              </a:endParaRPr>
            </a:p>
          </p:txBody>
        </p:sp>
        <p:sp>
          <p:nvSpPr>
            <p:cNvPr id="4" name="TextBox 3"/>
            <p:cNvSpPr txBox="1"/>
            <p:nvPr/>
          </p:nvSpPr>
          <p:spPr>
            <a:xfrm>
              <a:off x="871868" y="715523"/>
              <a:ext cx="818708" cy="523220"/>
            </a:xfrm>
            <a:prstGeom prst="rect">
              <a:avLst/>
            </a:prstGeom>
            <a:noFill/>
          </p:spPr>
          <p:txBody>
            <a:bodyPr wrap="square" rtlCol="0">
              <a:spAutoFit/>
            </a:bodyPr>
            <a:lstStyle/>
            <a:p>
              <a:pPr algn="ctr"/>
              <a:r>
                <a:rPr lang="en-US" sz="2800" b="1" dirty="0">
                  <a:solidFill>
                    <a:srgbClr val="00518E"/>
                  </a:solidFill>
                  <a:latin typeface="Times New Roman" panose="02020603050405020304" pitchFamily="18" charset="0"/>
                  <a:cs typeface="Times New Roman" panose="02020603050405020304" pitchFamily="18" charset="0"/>
                </a:rPr>
                <a:t>III</a:t>
              </a:r>
            </a:p>
          </p:txBody>
        </p:sp>
        <p:sp>
          <p:nvSpPr>
            <p:cNvPr id="5" name="TextBox 4"/>
            <p:cNvSpPr txBox="1"/>
            <p:nvPr/>
          </p:nvSpPr>
          <p:spPr>
            <a:xfrm>
              <a:off x="1786270" y="679371"/>
              <a:ext cx="6666614" cy="954107"/>
            </a:xfrm>
            <a:prstGeom prst="rect">
              <a:avLst/>
            </a:prstGeom>
            <a:noFill/>
          </p:spPr>
          <p:txBody>
            <a:bodyPr wrap="square" rtlCol="0">
              <a:spAutoFit/>
            </a:bodyPr>
            <a:lstStyle/>
            <a:p>
              <a:pPr algn="ctr"/>
              <a:r>
                <a:rPr lang="en-US" sz="2800" b="1" dirty="0">
                  <a:solidFill>
                    <a:srgbClr val="00518E"/>
                  </a:solidFill>
                  <a:latin typeface="Times New Roman" panose="02020603050405020304" pitchFamily="18" charset="0"/>
                  <a:cs typeface="Times New Roman" panose="02020603050405020304" pitchFamily="18" charset="0"/>
                </a:rPr>
                <a:t>VẬN DỤNG CÁCH ĐO CHIỀU DÀI VÀO ĐO THỂ TÍCH</a:t>
              </a:r>
            </a:p>
          </p:txBody>
        </p:sp>
      </p:grpSp>
      <p:sp>
        <p:nvSpPr>
          <p:cNvPr id="6" name="TextBox 5"/>
          <p:cNvSpPr txBox="1"/>
          <p:nvPr/>
        </p:nvSpPr>
        <p:spPr>
          <a:xfrm>
            <a:off x="857548" y="1264329"/>
            <a:ext cx="7423618" cy="523220"/>
          </a:xfrm>
          <a:prstGeom prst="rect">
            <a:avLst/>
          </a:prstGeom>
          <a:noFill/>
        </p:spPr>
        <p:txBody>
          <a:bodyPr wrap="square" rtlCol="0">
            <a:spAutoFit/>
          </a:bodyPr>
          <a:lstStyle/>
          <a:p>
            <a:pPr algn="just"/>
            <a:r>
              <a:rPr lang="en-US" sz="2800" dirty="0">
                <a:solidFill>
                  <a:srgbClr val="004376"/>
                </a:solidFill>
                <a:latin typeface="Times New Roman" panose="02020603050405020304" pitchFamily="18" charset="0"/>
                <a:cs typeface="Times New Roman" panose="02020603050405020304" pitchFamily="18" charset="0"/>
              </a:rPr>
              <a:t>Con </a:t>
            </a:r>
            <a:r>
              <a:rPr lang="en-US" sz="2800" dirty="0" err="1">
                <a:solidFill>
                  <a:srgbClr val="004376"/>
                </a:solidFill>
                <a:latin typeface="Times New Roman" panose="02020603050405020304" pitchFamily="18" charset="0"/>
                <a:cs typeface="Times New Roman" panose="02020603050405020304" pitchFamily="18" charset="0"/>
              </a:rPr>
              <a:t>hãy</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kể</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tên</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các</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đơn</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vị</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đo</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thể</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tích</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mà</a:t>
            </a:r>
            <a:r>
              <a:rPr lang="en-US" sz="2800" dirty="0">
                <a:solidFill>
                  <a:srgbClr val="004376"/>
                </a:solidFill>
                <a:latin typeface="Times New Roman" panose="02020603050405020304" pitchFamily="18" charset="0"/>
                <a:cs typeface="Times New Roman" panose="02020603050405020304" pitchFamily="18" charset="0"/>
              </a:rPr>
              <a:t> con </a:t>
            </a:r>
            <a:r>
              <a:rPr lang="en-US" sz="2800" dirty="0" err="1">
                <a:solidFill>
                  <a:srgbClr val="004376"/>
                </a:solidFill>
                <a:latin typeface="Times New Roman" panose="02020603050405020304" pitchFamily="18" charset="0"/>
                <a:cs typeface="Times New Roman" panose="02020603050405020304" pitchFamily="18" charset="0"/>
              </a:rPr>
              <a:t>biết</a:t>
            </a:r>
            <a:r>
              <a:rPr lang="en-US" sz="2800" dirty="0">
                <a:solidFill>
                  <a:srgbClr val="004376"/>
                </a:solidFill>
                <a:latin typeface="Times New Roman" panose="02020603050405020304" pitchFamily="18" charset="0"/>
                <a:cs typeface="Times New Roman" panose="02020603050405020304" pitchFamily="18" charset="0"/>
              </a:rPr>
              <a:t>?</a:t>
            </a:r>
          </a:p>
        </p:txBody>
      </p:sp>
      <p:pic>
        <p:nvPicPr>
          <p:cNvPr id="10" name="btnInknoeActivity"/>
          <p:cNvPicPr>
            <a:picLocks noChangeAspect="1"/>
          </p:cNvPicPr>
          <p:nvPr>
            <p:custDataLst>
              <p:tags r:id="rId1"/>
            </p:custDataLst>
          </p:nvPr>
        </p:nvPicPr>
        <p:blipFill>
          <a:blip r:embed="rId3" r:link="rId4">
            <a:extLst>
              <a:ext uri="{28A0092B-C50C-407E-A947-70E740481C1C}">
                <a14:useLocalDpi xmlns:a14="http://schemas.microsoft.com/office/drawing/2010/main" val="0"/>
              </a:ext>
            </a:extLst>
          </a:blip>
          <a:stretch>
            <a:fillRect/>
          </a:stretch>
        </p:blipFill>
        <p:spPr>
          <a:xfrm>
            <a:off x="3462227" y="3714750"/>
            <a:ext cx="2219546" cy="571500"/>
          </a:xfrm>
          <a:prstGeom prst="rect">
            <a:avLst/>
          </a:prstGeom>
        </p:spPr>
      </p:pic>
    </p:spTree>
    <p:extLst>
      <p:ext uri="{BB962C8B-B14F-4D97-AF65-F5344CB8AC3E}">
        <p14:creationId xmlns:p14="http://schemas.microsoft.com/office/powerpoint/2010/main" val="2551446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1854" y="150734"/>
            <a:ext cx="7581016" cy="954107"/>
            <a:chOff x="871868" y="679371"/>
            <a:chExt cx="7581016" cy="954107"/>
          </a:xfrm>
        </p:grpSpPr>
        <p:sp>
          <p:nvSpPr>
            <p:cNvPr id="3" name="Oval 2"/>
            <p:cNvSpPr/>
            <p:nvPr/>
          </p:nvSpPr>
          <p:spPr>
            <a:xfrm>
              <a:off x="967562" y="715523"/>
              <a:ext cx="627321" cy="563525"/>
            </a:xfrm>
            <a:prstGeom prst="ellipse">
              <a:avLst/>
            </a:prstGeom>
            <a:noFill/>
            <a:ln w="28575">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518E"/>
                </a:solidFill>
              </a:endParaRPr>
            </a:p>
          </p:txBody>
        </p:sp>
        <p:sp>
          <p:nvSpPr>
            <p:cNvPr id="4" name="TextBox 3"/>
            <p:cNvSpPr txBox="1"/>
            <p:nvPr/>
          </p:nvSpPr>
          <p:spPr>
            <a:xfrm>
              <a:off x="871868" y="715523"/>
              <a:ext cx="818708" cy="523220"/>
            </a:xfrm>
            <a:prstGeom prst="rect">
              <a:avLst/>
            </a:prstGeom>
            <a:noFill/>
          </p:spPr>
          <p:txBody>
            <a:bodyPr wrap="square" rtlCol="0">
              <a:spAutoFit/>
            </a:bodyPr>
            <a:lstStyle/>
            <a:p>
              <a:pPr algn="ctr"/>
              <a:r>
                <a:rPr lang="en-US" sz="2800" b="1" dirty="0">
                  <a:solidFill>
                    <a:srgbClr val="00518E"/>
                  </a:solidFill>
                  <a:latin typeface="Times New Roman" panose="02020603050405020304" pitchFamily="18" charset="0"/>
                  <a:cs typeface="Times New Roman" panose="02020603050405020304" pitchFamily="18" charset="0"/>
                </a:rPr>
                <a:t>III</a:t>
              </a:r>
            </a:p>
          </p:txBody>
        </p:sp>
        <p:sp>
          <p:nvSpPr>
            <p:cNvPr id="5" name="TextBox 4"/>
            <p:cNvSpPr txBox="1"/>
            <p:nvPr/>
          </p:nvSpPr>
          <p:spPr>
            <a:xfrm>
              <a:off x="1786270" y="679371"/>
              <a:ext cx="6666614" cy="954107"/>
            </a:xfrm>
            <a:prstGeom prst="rect">
              <a:avLst/>
            </a:prstGeom>
            <a:noFill/>
          </p:spPr>
          <p:txBody>
            <a:bodyPr wrap="square" rtlCol="0">
              <a:spAutoFit/>
            </a:bodyPr>
            <a:lstStyle/>
            <a:p>
              <a:pPr algn="ctr"/>
              <a:r>
                <a:rPr lang="en-US" sz="2800" b="1" dirty="0">
                  <a:solidFill>
                    <a:srgbClr val="00518E"/>
                  </a:solidFill>
                  <a:latin typeface="Times New Roman" panose="02020603050405020304" pitchFamily="18" charset="0"/>
                  <a:cs typeface="Times New Roman" panose="02020603050405020304" pitchFamily="18" charset="0"/>
                </a:rPr>
                <a:t>VẬN DỤNG CÁCH ĐO CHIỀU DÀI VÀO ĐO THỂ TÍCH</a:t>
              </a:r>
            </a:p>
          </p:txBody>
        </p:sp>
      </p:grpSp>
      <p:sp>
        <p:nvSpPr>
          <p:cNvPr id="6" name="TextBox 5"/>
          <p:cNvSpPr txBox="1"/>
          <p:nvPr/>
        </p:nvSpPr>
        <p:spPr>
          <a:xfrm>
            <a:off x="857548" y="1264329"/>
            <a:ext cx="7423618" cy="523220"/>
          </a:xfrm>
          <a:prstGeom prst="rect">
            <a:avLst/>
          </a:prstGeom>
          <a:noFill/>
        </p:spPr>
        <p:txBody>
          <a:bodyPr wrap="square" rtlCol="0">
            <a:spAutoFit/>
          </a:bodyPr>
          <a:lstStyle/>
          <a:p>
            <a:pPr algn="just"/>
            <a:r>
              <a:rPr lang="en-US" sz="2800" dirty="0">
                <a:solidFill>
                  <a:srgbClr val="004376"/>
                </a:solidFill>
                <a:latin typeface="Times New Roman" panose="02020603050405020304" pitchFamily="18" charset="0"/>
                <a:cs typeface="Times New Roman" panose="02020603050405020304" pitchFamily="18" charset="0"/>
              </a:rPr>
              <a:t>Con </a:t>
            </a:r>
            <a:r>
              <a:rPr lang="en-US" sz="2800" dirty="0" err="1">
                <a:solidFill>
                  <a:srgbClr val="004376"/>
                </a:solidFill>
                <a:latin typeface="Times New Roman" panose="02020603050405020304" pitchFamily="18" charset="0"/>
                <a:cs typeface="Times New Roman" panose="02020603050405020304" pitchFamily="18" charset="0"/>
              </a:rPr>
              <a:t>hãy</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kể</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tên</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các</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đơn</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vị</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đo</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thể</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tích</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mà</a:t>
            </a:r>
            <a:r>
              <a:rPr lang="en-US" sz="2800" dirty="0">
                <a:solidFill>
                  <a:srgbClr val="004376"/>
                </a:solidFill>
                <a:latin typeface="Times New Roman" panose="02020603050405020304" pitchFamily="18" charset="0"/>
                <a:cs typeface="Times New Roman" panose="02020603050405020304" pitchFamily="18" charset="0"/>
              </a:rPr>
              <a:t> con </a:t>
            </a:r>
            <a:r>
              <a:rPr lang="en-US" sz="2800" dirty="0" err="1">
                <a:solidFill>
                  <a:srgbClr val="004376"/>
                </a:solidFill>
                <a:latin typeface="Times New Roman" panose="02020603050405020304" pitchFamily="18" charset="0"/>
                <a:cs typeface="Times New Roman" panose="02020603050405020304" pitchFamily="18" charset="0"/>
              </a:rPr>
              <a:t>biết</a:t>
            </a:r>
            <a:r>
              <a:rPr lang="en-US" sz="2800" dirty="0">
                <a:solidFill>
                  <a:srgbClr val="004376"/>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919252" y="1947037"/>
            <a:ext cx="7423618" cy="954107"/>
          </a:xfrm>
          <a:prstGeom prst="rect">
            <a:avLst/>
          </a:prstGeom>
          <a:noFill/>
        </p:spPr>
        <p:txBody>
          <a:bodyPr wrap="square" rtlCol="0">
            <a:spAutoFit/>
          </a:bodyPr>
          <a:lstStyle/>
          <a:p>
            <a:pPr algn="just"/>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Đơn</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vị</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đo</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thể</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tích</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thường</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dùng</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là</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mét</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khối</a:t>
            </a:r>
            <a:r>
              <a:rPr lang="en-US" sz="2800" dirty="0">
                <a:solidFill>
                  <a:srgbClr val="004376"/>
                </a:solidFill>
                <a:latin typeface="Times New Roman" panose="02020603050405020304" pitchFamily="18" charset="0"/>
                <a:cs typeface="Times New Roman" panose="02020603050405020304" pitchFamily="18" charset="0"/>
              </a:rPr>
              <a:t> (m</a:t>
            </a:r>
            <a:r>
              <a:rPr lang="en-US" sz="2800" baseline="30000" dirty="0">
                <a:solidFill>
                  <a:srgbClr val="004376"/>
                </a:solidFill>
                <a:latin typeface="Times New Roman" panose="02020603050405020304" pitchFamily="18" charset="0"/>
                <a:cs typeface="Times New Roman" panose="02020603050405020304" pitchFamily="18" charset="0"/>
              </a:rPr>
              <a:t>3</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và</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lít</a:t>
            </a:r>
            <a:r>
              <a:rPr lang="en-US" sz="2800" dirty="0">
                <a:solidFill>
                  <a:srgbClr val="004376"/>
                </a:solidFill>
                <a:latin typeface="Times New Roman" panose="02020603050405020304" pitchFamily="18" charset="0"/>
                <a:cs typeface="Times New Roman" panose="02020603050405020304" pitchFamily="18" charset="0"/>
              </a:rPr>
              <a:t> (L)</a:t>
            </a:r>
          </a:p>
        </p:txBody>
      </p:sp>
      <p:sp>
        <p:nvSpPr>
          <p:cNvPr id="8" name="TextBox 7"/>
          <p:cNvSpPr txBox="1"/>
          <p:nvPr/>
        </p:nvSpPr>
        <p:spPr>
          <a:xfrm>
            <a:off x="1039754" y="2789233"/>
            <a:ext cx="7423618" cy="523220"/>
          </a:xfrm>
          <a:prstGeom prst="rect">
            <a:avLst/>
          </a:prstGeom>
          <a:noFill/>
        </p:spPr>
        <p:txBody>
          <a:bodyPr wrap="square" rtlCol="0">
            <a:spAutoFit/>
          </a:bodyPr>
          <a:lstStyle/>
          <a:p>
            <a:pPr algn="just"/>
            <a:r>
              <a:rPr lang="en-US" sz="2800" dirty="0">
                <a:solidFill>
                  <a:srgbClr val="004376"/>
                </a:solidFill>
                <a:latin typeface="Times New Roman" panose="02020603050405020304" pitchFamily="18" charset="0"/>
                <a:cs typeface="Times New Roman" panose="02020603050405020304" pitchFamily="18" charset="0"/>
              </a:rPr>
              <a:t> 1 m</a:t>
            </a:r>
            <a:r>
              <a:rPr lang="en-US" sz="2800" baseline="30000" dirty="0">
                <a:solidFill>
                  <a:srgbClr val="004376"/>
                </a:solidFill>
                <a:latin typeface="Times New Roman" panose="02020603050405020304" pitchFamily="18" charset="0"/>
                <a:cs typeface="Times New Roman" panose="02020603050405020304" pitchFamily="18" charset="0"/>
              </a:rPr>
              <a:t>3 </a:t>
            </a:r>
            <a:r>
              <a:rPr lang="en-US" sz="2800" dirty="0">
                <a:solidFill>
                  <a:srgbClr val="004376"/>
                </a:solidFill>
                <a:latin typeface="Times New Roman" panose="02020603050405020304" pitchFamily="18" charset="0"/>
                <a:cs typeface="Times New Roman" panose="02020603050405020304" pitchFamily="18" charset="0"/>
              </a:rPr>
              <a:t>= 1000L</a:t>
            </a:r>
          </a:p>
        </p:txBody>
      </p:sp>
      <p:sp>
        <p:nvSpPr>
          <p:cNvPr id="9" name="TextBox 8"/>
          <p:cNvSpPr txBox="1"/>
          <p:nvPr/>
        </p:nvSpPr>
        <p:spPr>
          <a:xfrm>
            <a:off x="1039754" y="3176045"/>
            <a:ext cx="7423618" cy="523220"/>
          </a:xfrm>
          <a:prstGeom prst="rect">
            <a:avLst/>
          </a:prstGeom>
          <a:noFill/>
        </p:spPr>
        <p:txBody>
          <a:bodyPr wrap="square" rtlCol="0">
            <a:spAutoFit/>
          </a:bodyPr>
          <a:lstStyle/>
          <a:p>
            <a:pPr algn="just"/>
            <a:r>
              <a:rPr lang="en-US" sz="2800" dirty="0">
                <a:solidFill>
                  <a:srgbClr val="004376"/>
                </a:solidFill>
                <a:latin typeface="Times New Roman" panose="02020603050405020304" pitchFamily="18" charset="0"/>
                <a:cs typeface="Times New Roman" panose="02020603050405020304" pitchFamily="18" charset="0"/>
              </a:rPr>
              <a:t> 1mL = 1 cm</a:t>
            </a:r>
            <a:r>
              <a:rPr lang="en-US" sz="2800" baseline="30000" dirty="0">
                <a:solidFill>
                  <a:srgbClr val="004376"/>
                </a:solidFill>
                <a:latin typeface="Times New Roman" panose="02020603050405020304" pitchFamily="18" charset="0"/>
                <a:cs typeface="Times New Roman" panose="02020603050405020304" pitchFamily="18" charset="0"/>
              </a:rPr>
              <a:t>3</a:t>
            </a:r>
            <a:endParaRPr lang="en-US" sz="2800" dirty="0">
              <a:solidFill>
                <a:srgbClr val="00437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80707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660241" y="903795"/>
            <a:ext cx="2690037" cy="36682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68181" y="318032"/>
            <a:ext cx="7423618" cy="523220"/>
          </a:xfrm>
          <a:prstGeom prst="rect">
            <a:avLst/>
          </a:prstGeom>
          <a:noFill/>
        </p:spPr>
        <p:txBody>
          <a:bodyPr wrap="square" rtlCol="0">
            <a:spAutoFit/>
          </a:bodyPr>
          <a:lstStyle/>
          <a:p>
            <a:pPr algn="just"/>
            <a:r>
              <a:rPr lang="en-US" sz="2800" dirty="0" err="1">
                <a:solidFill>
                  <a:srgbClr val="004376"/>
                </a:solidFill>
                <a:latin typeface="Times New Roman" panose="02020603050405020304" pitchFamily="18" charset="0"/>
                <a:cs typeface="Times New Roman" panose="02020603050405020304" pitchFamily="18" charset="0"/>
              </a:rPr>
              <a:t>Hãy</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dựa</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vào</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Hình</a:t>
            </a:r>
            <a:r>
              <a:rPr lang="en-US" sz="2800" dirty="0">
                <a:solidFill>
                  <a:srgbClr val="004376"/>
                </a:solidFill>
                <a:latin typeface="Times New Roman" panose="02020603050405020304" pitchFamily="18" charset="0"/>
                <a:cs typeface="Times New Roman" panose="02020603050405020304" pitchFamily="18" charset="0"/>
              </a:rPr>
              <a:t> 5.4 </a:t>
            </a:r>
            <a:r>
              <a:rPr lang="en-US" sz="2800" dirty="0" err="1">
                <a:solidFill>
                  <a:srgbClr val="004376"/>
                </a:solidFill>
                <a:latin typeface="Times New Roman" panose="02020603050405020304" pitchFamily="18" charset="0"/>
                <a:cs typeface="Times New Roman" panose="02020603050405020304" pitchFamily="18" charset="0"/>
              </a:rPr>
              <a:t>để</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mô</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tả</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cách</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đo</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thể</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tích</a:t>
            </a:r>
            <a:r>
              <a:rPr lang="en-US" sz="2800" dirty="0">
                <a:solidFill>
                  <a:srgbClr val="004376"/>
                </a:solidFill>
                <a:latin typeface="Times New Roman" panose="02020603050405020304" pitchFamily="18" charset="0"/>
                <a:cs typeface="Times New Roman" panose="02020603050405020304" pitchFamily="18" charset="0"/>
              </a:rPr>
              <a:t>?</a:t>
            </a:r>
          </a:p>
        </p:txBody>
      </p:sp>
      <p:sp>
        <p:nvSpPr>
          <p:cNvPr id="3" name="TextBox 2"/>
          <p:cNvSpPr txBox="1"/>
          <p:nvPr/>
        </p:nvSpPr>
        <p:spPr>
          <a:xfrm>
            <a:off x="1080833" y="1637414"/>
            <a:ext cx="2608666" cy="1384995"/>
          </a:xfrm>
          <a:prstGeom prst="rect">
            <a:avLst/>
          </a:prstGeom>
          <a:noFill/>
        </p:spPr>
        <p:txBody>
          <a:bodyPr wrap="square" rtlCol="0">
            <a:spAutoFit/>
          </a:bodyPr>
          <a:lstStyle/>
          <a:p>
            <a:pPr algn="just"/>
            <a:r>
              <a:rPr lang="en-US" sz="2800" dirty="0" err="1">
                <a:solidFill>
                  <a:srgbClr val="004376"/>
                </a:solidFill>
                <a:latin typeface="Times New Roman" panose="02020603050405020304" pitchFamily="18" charset="0"/>
                <a:cs typeface="Times New Roman" panose="02020603050405020304" pitchFamily="18" charset="0"/>
              </a:rPr>
              <a:t>Vật</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rắn</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không</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thấm</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nước</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bỏ</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lọt</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vào</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bình</a:t>
            </a:r>
            <a:r>
              <a:rPr lang="en-US" sz="2800" dirty="0">
                <a:solidFill>
                  <a:srgbClr val="004376"/>
                </a:solidFill>
                <a:latin typeface="Times New Roman" panose="02020603050405020304" pitchFamily="18" charset="0"/>
                <a:cs typeface="Times New Roman" panose="02020603050405020304" pitchFamily="18" charset="0"/>
              </a:rPr>
              <a:t> chia </a:t>
            </a:r>
            <a:r>
              <a:rPr lang="en-US" sz="2800" dirty="0" err="1">
                <a:solidFill>
                  <a:srgbClr val="004376"/>
                </a:solidFill>
                <a:latin typeface="Times New Roman" panose="02020603050405020304" pitchFamily="18" charset="0"/>
                <a:cs typeface="Times New Roman" panose="02020603050405020304" pitchFamily="18" charset="0"/>
              </a:rPr>
              <a:t>độ</a:t>
            </a:r>
            <a:endParaRPr lang="en-US" sz="2800" dirty="0">
              <a:solidFill>
                <a:srgbClr val="004376"/>
              </a:solidFill>
              <a:latin typeface="Times New Roman" panose="02020603050405020304" pitchFamily="18" charset="0"/>
              <a:cs typeface="Times New Roman" panose="02020603050405020304" pitchFamily="18" charset="0"/>
            </a:endParaRPr>
          </a:p>
        </p:txBody>
      </p:sp>
      <p:pic>
        <p:nvPicPr>
          <p:cNvPr id="4" name="Picture 4" descr="Do_the_tich_vat_ran_khong_tham_nuoc_bang_binh_chia_do H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8127" y="1270347"/>
            <a:ext cx="1945890" cy="2908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tnInknoeActivity"/>
          <p:cNvPicPr>
            <a:picLocks noChangeAspect="1"/>
          </p:cNvPicPr>
          <p:nvPr>
            <p:custDataLst>
              <p:tags r:id="rId1"/>
            </p:custDataLst>
          </p:nvPr>
        </p:nvPicPr>
        <p:blipFill>
          <a:blip r:embed="rId4" r:link="rId5">
            <a:extLst>
              <a:ext uri="{28A0092B-C50C-407E-A947-70E740481C1C}">
                <a14:useLocalDpi xmlns:a14="http://schemas.microsoft.com/office/drawing/2010/main" val="0"/>
              </a:ext>
            </a:extLst>
          </a:blip>
          <a:stretch>
            <a:fillRect/>
          </a:stretch>
        </p:blipFill>
        <p:spPr>
          <a:xfrm>
            <a:off x="625427" y="4089150"/>
            <a:ext cx="2219546" cy="571500"/>
          </a:xfrm>
          <a:prstGeom prst="rect">
            <a:avLst/>
          </a:prstGeom>
        </p:spPr>
      </p:pic>
    </p:spTree>
    <p:extLst>
      <p:ext uri="{BB962C8B-B14F-4D97-AF65-F5344CB8AC3E}">
        <p14:creationId xmlns:p14="http://schemas.microsoft.com/office/powerpoint/2010/main" val="13796164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660241" y="680511"/>
            <a:ext cx="2690037" cy="36682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Do_the_tich_vat_ran_khong_tham_nuoc_bang_binh_chia_do H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314" y="949402"/>
            <a:ext cx="1945890" cy="2908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p:nvSpPr>
        <p:spPr bwMode="auto">
          <a:xfrm>
            <a:off x="163678" y="445559"/>
            <a:ext cx="549656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800" dirty="0" err="1">
                <a:solidFill>
                  <a:srgbClr val="004376"/>
                </a:solidFill>
                <a:latin typeface="Times New Roman" panose="02020603050405020304" pitchFamily="18" charset="0"/>
                <a:cs typeface="Times New Roman" panose="02020603050405020304" pitchFamily="18" charset="0"/>
              </a:rPr>
              <a:t>Bước</a:t>
            </a:r>
            <a:r>
              <a:rPr lang="en-US" sz="2800" dirty="0">
                <a:solidFill>
                  <a:srgbClr val="004376"/>
                </a:solidFill>
                <a:latin typeface="Times New Roman" panose="02020603050405020304" pitchFamily="18" charset="0"/>
                <a:cs typeface="Times New Roman" panose="02020603050405020304" pitchFamily="18" charset="0"/>
              </a:rPr>
              <a:t> 1: </a:t>
            </a:r>
            <a:r>
              <a:rPr lang="en-US" sz="2800" dirty="0" err="1">
                <a:solidFill>
                  <a:srgbClr val="004376"/>
                </a:solidFill>
                <a:latin typeface="Times New Roman" panose="02020603050405020304" pitchFamily="18" charset="0"/>
                <a:cs typeface="Times New Roman" panose="02020603050405020304" pitchFamily="18" charset="0"/>
              </a:rPr>
              <a:t>Đổ</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nước</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vào</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bình</a:t>
            </a:r>
            <a:r>
              <a:rPr lang="en-US" sz="2800" dirty="0">
                <a:solidFill>
                  <a:srgbClr val="004376"/>
                </a:solidFill>
                <a:latin typeface="Times New Roman" panose="02020603050405020304" pitchFamily="18" charset="0"/>
                <a:cs typeface="Times New Roman" panose="02020603050405020304" pitchFamily="18" charset="0"/>
              </a:rPr>
              <a:t> chia </a:t>
            </a:r>
            <a:r>
              <a:rPr lang="en-US" sz="2800" dirty="0" err="1">
                <a:solidFill>
                  <a:srgbClr val="004376"/>
                </a:solidFill>
                <a:latin typeface="Times New Roman" panose="02020603050405020304" pitchFamily="18" charset="0"/>
                <a:cs typeface="Times New Roman" panose="02020603050405020304" pitchFamily="18" charset="0"/>
              </a:rPr>
              <a:t>độ</a:t>
            </a:r>
            <a:r>
              <a:rPr lang="en-US" sz="2800" dirty="0">
                <a:solidFill>
                  <a:srgbClr val="004376"/>
                </a:solidFill>
                <a:latin typeface="Times New Roman" panose="02020603050405020304" pitchFamily="18" charset="0"/>
                <a:cs typeface="Times New Roman" panose="02020603050405020304" pitchFamily="18" charset="0"/>
              </a:rPr>
              <a:t> (V</a:t>
            </a:r>
            <a:r>
              <a:rPr lang="en-US" sz="2800" baseline="-25000" dirty="0">
                <a:solidFill>
                  <a:srgbClr val="004376"/>
                </a:solidFill>
                <a:latin typeface="Times New Roman" panose="02020603050405020304" pitchFamily="18" charset="0"/>
                <a:cs typeface="Times New Roman" panose="02020603050405020304" pitchFamily="18" charset="0"/>
              </a:rPr>
              <a:t>1</a:t>
            </a:r>
            <a:r>
              <a:rPr lang="en-US" sz="2800" dirty="0">
                <a:solidFill>
                  <a:srgbClr val="004376"/>
                </a:solidFill>
                <a:latin typeface="Times New Roman" panose="02020603050405020304" pitchFamily="18" charset="0"/>
                <a:cs typeface="Times New Roman" panose="02020603050405020304" pitchFamily="18" charset="0"/>
              </a:rPr>
              <a:t>) </a:t>
            </a:r>
          </a:p>
        </p:txBody>
      </p:sp>
      <p:sp>
        <p:nvSpPr>
          <p:cNvPr id="7" name="Text Box 8"/>
          <p:cNvSpPr txBox="1">
            <a:spLocks noChangeArrowheads="1"/>
          </p:cNvSpPr>
          <p:nvPr/>
        </p:nvSpPr>
        <p:spPr bwMode="auto">
          <a:xfrm>
            <a:off x="163678" y="1352916"/>
            <a:ext cx="50292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800" dirty="0" err="1">
                <a:solidFill>
                  <a:srgbClr val="004376"/>
                </a:solidFill>
                <a:latin typeface="Times New Roman" panose="02020603050405020304" pitchFamily="18" charset="0"/>
                <a:cs typeface="Times New Roman" panose="02020603050405020304" pitchFamily="18" charset="0"/>
              </a:rPr>
              <a:t>Bước</a:t>
            </a:r>
            <a:r>
              <a:rPr lang="en-US" sz="2800" dirty="0">
                <a:solidFill>
                  <a:srgbClr val="004376"/>
                </a:solidFill>
                <a:latin typeface="Times New Roman" panose="02020603050405020304" pitchFamily="18" charset="0"/>
                <a:cs typeface="Times New Roman" panose="02020603050405020304" pitchFamily="18" charset="0"/>
              </a:rPr>
              <a:t> 2: </a:t>
            </a:r>
            <a:r>
              <a:rPr lang="en-US" sz="2800" dirty="0" err="1">
                <a:solidFill>
                  <a:srgbClr val="004376"/>
                </a:solidFill>
                <a:latin typeface="Times New Roman" panose="02020603050405020304" pitchFamily="18" charset="0"/>
                <a:cs typeface="Times New Roman" panose="02020603050405020304" pitchFamily="18" charset="0"/>
              </a:rPr>
              <a:t>Thả</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vật</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cần</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đo</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thể</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tích</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vào</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bình</a:t>
            </a:r>
            <a:r>
              <a:rPr lang="en-US" sz="2800" dirty="0">
                <a:solidFill>
                  <a:srgbClr val="004376"/>
                </a:solidFill>
                <a:latin typeface="Times New Roman" panose="02020603050405020304" pitchFamily="18" charset="0"/>
                <a:cs typeface="Times New Roman" panose="02020603050405020304" pitchFamily="18" charset="0"/>
              </a:rPr>
              <a:t> chia </a:t>
            </a:r>
            <a:r>
              <a:rPr lang="en-US" sz="2800" dirty="0" err="1">
                <a:solidFill>
                  <a:srgbClr val="004376"/>
                </a:solidFill>
                <a:latin typeface="Times New Roman" panose="02020603050405020304" pitchFamily="18" charset="0"/>
                <a:cs typeface="Times New Roman" panose="02020603050405020304" pitchFamily="18" charset="0"/>
              </a:rPr>
              <a:t>độ</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thì</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mực</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chất</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lỏng</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trong</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bình</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là</a:t>
            </a:r>
            <a:r>
              <a:rPr lang="en-US" sz="2800" dirty="0">
                <a:solidFill>
                  <a:srgbClr val="004376"/>
                </a:solidFill>
                <a:latin typeface="Times New Roman" panose="02020603050405020304" pitchFamily="18" charset="0"/>
                <a:cs typeface="Times New Roman" panose="02020603050405020304" pitchFamily="18" charset="0"/>
              </a:rPr>
              <a:t>  V</a:t>
            </a:r>
            <a:r>
              <a:rPr lang="en-US" sz="2800" baseline="-25000" dirty="0">
                <a:solidFill>
                  <a:srgbClr val="004376"/>
                </a:solidFill>
                <a:latin typeface="Times New Roman" panose="02020603050405020304" pitchFamily="18" charset="0"/>
                <a:cs typeface="Times New Roman" panose="02020603050405020304" pitchFamily="18" charset="0"/>
              </a:rPr>
              <a:t>2</a:t>
            </a:r>
            <a:r>
              <a:rPr lang="en-US" sz="2800" dirty="0">
                <a:solidFill>
                  <a:srgbClr val="004376"/>
                </a:solidFill>
                <a:latin typeface="Times New Roman" panose="02020603050405020304" pitchFamily="18" charset="0"/>
                <a:cs typeface="Times New Roman" panose="02020603050405020304" pitchFamily="18" charset="0"/>
              </a:rPr>
              <a:t>= 200cm</a:t>
            </a:r>
            <a:r>
              <a:rPr lang="en-US" sz="2800" baseline="30000" dirty="0">
                <a:solidFill>
                  <a:srgbClr val="004376"/>
                </a:solidFill>
                <a:latin typeface="Times New Roman" panose="02020603050405020304" pitchFamily="18" charset="0"/>
                <a:cs typeface="Times New Roman" panose="02020603050405020304" pitchFamily="18" charset="0"/>
              </a:rPr>
              <a:t>3</a:t>
            </a:r>
            <a:endParaRPr lang="en-US" sz="2800" dirty="0">
              <a:solidFill>
                <a:srgbClr val="004376"/>
              </a:solidFill>
              <a:latin typeface="Times New Roman" panose="02020603050405020304" pitchFamily="18" charset="0"/>
              <a:cs typeface="Times New Roman" panose="02020603050405020304" pitchFamily="18" charset="0"/>
            </a:endParaRPr>
          </a:p>
        </p:txBody>
      </p:sp>
      <p:sp>
        <p:nvSpPr>
          <p:cNvPr id="8" name="Text Box 9"/>
          <p:cNvSpPr txBox="1">
            <a:spLocks noChangeArrowheads="1"/>
          </p:cNvSpPr>
          <p:nvPr/>
        </p:nvSpPr>
        <p:spPr bwMode="auto">
          <a:xfrm>
            <a:off x="163678" y="2903780"/>
            <a:ext cx="5029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800" dirty="0" err="1">
                <a:solidFill>
                  <a:srgbClr val="004376"/>
                </a:solidFill>
                <a:latin typeface="Times New Roman" panose="02020603050405020304" pitchFamily="18" charset="0"/>
                <a:cs typeface="Times New Roman" panose="02020603050405020304" pitchFamily="18" charset="0"/>
              </a:rPr>
              <a:t>Bước</a:t>
            </a:r>
            <a:r>
              <a:rPr lang="en-US" sz="2800" dirty="0">
                <a:solidFill>
                  <a:srgbClr val="004376"/>
                </a:solidFill>
                <a:latin typeface="Times New Roman" panose="02020603050405020304" pitchFamily="18" charset="0"/>
                <a:cs typeface="Times New Roman" panose="02020603050405020304" pitchFamily="18" charset="0"/>
              </a:rPr>
              <a:t> 3: </a:t>
            </a:r>
            <a:r>
              <a:rPr lang="en-US" sz="2800" dirty="0" err="1">
                <a:solidFill>
                  <a:srgbClr val="004376"/>
                </a:solidFill>
                <a:latin typeface="Times New Roman" panose="02020603050405020304" pitchFamily="18" charset="0"/>
                <a:cs typeface="Times New Roman" panose="02020603050405020304" pitchFamily="18" charset="0"/>
              </a:rPr>
              <a:t>Tính</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thể</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tích</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của</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vật</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bằng</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cách</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lấy</a:t>
            </a:r>
            <a:r>
              <a:rPr lang="en-US" sz="2800" dirty="0">
                <a:solidFill>
                  <a:srgbClr val="004376"/>
                </a:solidFill>
                <a:latin typeface="Times New Roman" panose="02020603050405020304" pitchFamily="18" charset="0"/>
                <a:cs typeface="Times New Roman" panose="02020603050405020304" pitchFamily="18" charset="0"/>
              </a:rPr>
              <a:t> V</a:t>
            </a:r>
            <a:r>
              <a:rPr lang="en-US" sz="2800" baseline="-25000" dirty="0">
                <a:solidFill>
                  <a:srgbClr val="004376"/>
                </a:solidFill>
                <a:latin typeface="Times New Roman" panose="02020603050405020304" pitchFamily="18" charset="0"/>
                <a:cs typeface="Times New Roman" panose="02020603050405020304" pitchFamily="18" charset="0"/>
              </a:rPr>
              <a:t>2</a:t>
            </a:r>
            <a:r>
              <a:rPr lang="en-US" sz="2800" dirty="0">
                <a:solidFill>
                  <a:srgbClr val="004376"/>
                </a:solidFill>
                <a:latin typeface="Times New Roman" panose="02020603050405020304" pitchFamily="18" charset="0"/>
                <a:cs typeface="Times New Roman" panose="02020603050405020304" pitchFamily="18" charset="0"/>
              </a:rPr>
              <a:t> - V</a:t>
            </a:r>
            <a:r>
              <a:rPr lang="en-US" sz="2800" baseline="-25000" dirty="0">
                <a:solidFill>
                  <a:srgbClr val="004376"/>
                </a:solidFill>
                <a:latin typeface="Times New Roman" panose="02020603050405020304" pitchFamily="18" charset="0"/>
                <a:cs typeface="Times New Roman" panose="02020603050405020304" pitchFamily="18" charset="0"/>
              </a:rPr>
              <a:t>1</a:t>
            </a:r>
            <a:r>
              <a:rPr lang="en-US" sz="2800" dirty="0">
                <a:solidFill>
                  <a:srgbClr val="004376"/>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602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0-#ppt_w/2"/>
                                          </p:val>
                                        </p:tav>
                                        <p:tav tm="100000">
                                          <p:val>
                                            <p:strVal val="#ppt_x"/>
                                          </p:val>
                                        </p:tav>
                                      </p:tavLst>
                                    </p:anim>
                                    <p:anim calcmode="lin" valueType="num">
                                      <p:cBhvr additive="base">
                                        <p:cTn id="4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0475" y="1963532"/>
            <a:ext cx="3250921" cy="1384995"/>
          </a:xfrm>
          <a:prstGeom prst="rect">
            <a:avLst/>
          </a:prstGeom>
          <a:noFill/>
        </p:spPr>
        <p:txBody>
          <a:bodyPr wrap="square" rtlCol="0">
            <a:spAutoFit/>
          </a:bodyPr>
          <a:lstStyle/>
          <a:p>
            <a:pPr algn="just"/>
            <a:r>
              <a:rPr lang="en-US" sz="2800" dirty="0" err="1">
                <a:solidFill>
                  <a:srgbClr val="004376"/>
                </a:solidFill>
                <a:latin typeface="Times New Roman" panose="02020603050405020304" pitchFamily="18" charset="0"/>
                <a:cs typeface="Times New Roman" panose="02020603050405020304" pitchFamily="18" charset="0"/>
              </a:rPr>
              <a:t>Vật</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rắn</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không</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thấm</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nước</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không</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bỏ</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lọt</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vào</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bình</a:t>
            </a:r>
            <a:r>
              <a:rPr lang="en-US" sz="2800" dirty="0">
                <a:solidFill>
                  <a:srgbClr val="004376"/>
                </a:solidFill>
                <a:latin typeface="Times New Roman" panose="02020603050405020304" pitchFamily="18" charset="0"/>
                <a:cs typeface="Times New Roman" panose="02020603050405020304" pitchFamily="18" charset="0"/>
              </a:rPr>
              <a:t> chia </a:t>
            </a:r>
            <a:r>
              <a:rPr lang="en-US" sz="2800" dirty="0" err="1">
                <a:solidFill>
                  <a:srgbClr val="004376"/>
                </a:solidFill>
                <a:latin typeface="Times New Roman" panose="02020603050405020304" pitchFamily="18" charset="0"/>
                <a:cs typeface="Times New Roman" panose="02020603050405020304" pitchFamily="18" charset="0"/>
              </a:rPr>
              <a:t>độ</a:t>
            </a:r>
            <a:endParaRPr lang="en-US" sz="2800" dirty="0">
              <a:solidFill>
                <a:srgbClr val="004376"/>
              </a:solidFill>
              <a:latin typeface="Times New Roman" panose="02020603050405020304" pitchFamily="18" charset="0"/>
              <a:cs typeface="Times New Roman" panose="02020603050405020304" pitchFamily="18" charset="0"/>
            </a:endParaRPr>
          </a:p>
        </p:txBody>
      </p:sp>
      <p:pic>
        <p:nvPicPr>
          <p:cNvPr id="3" name="Picture 12" descr="Do_the_tich_vat_ran_khong_tham_nuoc_bang_binh_tran H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581" y="1259108"/>
            <a:ext cx="4618074" cy="2999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827084" y="400225"/>
            <a:ext cx="7423618" cy="523220"/>
          </a:xfrm>
          <a:prstGeom prst="rect">
            <a:avLst/>
          </a:prstGeom>
          <a:noFill/>
        </p:spPr>
        <p:txBody>
          <a:bodyPr wrap="square" rtlCol="0">
            <a:spAutoFit/>
          </a:bodyPr>
          <a:lstStyle/>
          <a:p>
            <a:pPr algn="just"/>
            <a:r>
              <a:rPr lang="en-US" sz="2800" dirty="0" err="1">
                <a:solidFill>
                  <a:srgbClr val="004376"/>
                </a:solidFill>
                <a:latin typeface="Times New Roman" panose="02020603050405020304" pitchFamily="18" charset="0"/>
                <a:cs typeface="Times New Roman" panose="02020603050405020304" pitchFamily="18" charset="0"/>
              </a:rPr>
              <a:t>Hãy</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dựa</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vào</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Hình</a:t>
            </a:r>
            <a:r>
              <a:rPr lang="en-US" sz="2800" dirty="0">
                <a:solidFill>
                  <a:srgbClr val="004376"/>
                </a:solidFill>
                <a:latin typeface="Times New Roman" panose="02020603050405020304" pitchFamily="18" charset="0"/>
                <a:cs typeface="Times New Roman" panose="02020603050405020304" pitchFamily="18" charset="0"/>
              </a:rPr>
              <a:t> 5.4 </a:t>
            </a:r>
            <a:r>
              <a:rPr lang="en-US" sz="2800" dirty="0" err="1">
                <a:solidFill>
                  <a:srgbClr val="004376"/>
                </a:solidFill>
                <a:latin typeface="Times New Roman" panose="02020603050405020304" pitchFamily="18" charset="0"/>
                <a:cs typeface="Times New Roman" panose="02020603050405020304" pitchFamily="18" charset="0"/>
              </a:rPr>
              <a:t>để</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mô</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tả</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cách</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đo</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thể</a:t>
            </a:r>
            <a:r>
              <a:rPr lang="en-US" sz="2800" dirty="0">
                <a:solidFill>
                  <a:srgbClr val="004376"/>
                </a:solidFill>
                <a:latin typeface="Times New Roman" panose="02020603050405020304" pitchFamily="18" charset="0"/>
                <a:cs typeface="Times New Roman" panose="02020603050405020304" pitchFamily="18" charset="0"/>
              </a:rPr>
              <a:t> </a:t>
            </a:r>
            <a:r>
              <a:rPr lang="en-US" sz="2800" dirty="0" err="1">
                <a:solidFill>
                  <a:srgbClr val="004376"/>
                </a:solidFill>
                <a:latin typeface="Times New Roman" panose="02020603050405020304" pitchFamily="18" charset="0"/>
                <a:cs typeface="Times New Roman" panose="02020603050405020304" pitchFamily="18" charset="0"/>
              </a:rPr>
              <a:t>tích</a:t>
            </a:r>
            <a:r>
              <a:rPr lang="en-US" sz="2800" dirty="0">
                <a:solidFill>
                  <a:srgbClr val="004376"/>
                </a:solidFill>
                <a:latin typeface="Times New Roman" panose="02020603050405020304" pitchFamily="18" charset="0"/>
                <a:cs typeface="Times New Roman" panose="02020603050405020304" pitchFamily="18" charset="0"/>
              </a:rPr>
              <a:t>?</a:t>
            </a:r>
          </a:p>
        </p:txBody>
      </p:sp>
      <p:pic>
        <p:nvPicPr>
          <p:cNvPr id="4" name="btnInknoeActivity"/>
          <p:cNvPicPr>
            <a:picLocks noChangeAspect="1"/>
          </p:cNvPicPr>
          <p:nvPr>
            <p:custDataLst>
              <p:tags r:id="rId1"/>
            </p:custDataLst>
          </p:nvPr>
        </p:nvPicPr>
        <p:blipFill>
          <a:blip r:embed="rId4" r:link="rId5">
            <a:extLst>
              <a:ext uri="{28A0092B-C50C-407E-A947-70E740481C1C}">
                <a14:useLocalDpi xmlns:a14="http://schemas.microsoft.com/office/drawing/2010/main" val="0"/>
              </a:ext>
            </a:extLst>
          </a:blip>
          <a:stretch>
            <a:fillRect/>
          </a:stretch>
        </p:blipFill>
        <p:spPr>
          <a:xfrm>
            <a:off x="827084" y="4182750"/>
            <a:ext cx="2219546" cy="571500"/>
          </a:xfrm>
          <a:prstGeom prst="rect">
            <a:avLst/>
          </a:prstGeom>
        </p:spPr>
      </p:pic>
    </p:spTree>
    <p:extLst>
      <p:ext uri="{BB962C8B-B14F-4D97-AF65-F5344CB8AC3E}">
        <p14:creationId xmlns:p14="http://schemas.microsoft.com/office/powerpoint/2010/main" val="3308941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8"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050192" y="2105875"/>
            <a:ext cx="296987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800" dirty="0" err="1">
                <a:solidFill>
                  <a:srgbClr val="004070"/>
                </a:solidFill>
                <a:latin typeface="Times New Roman" panose="02020603050405020304" pitchFamily="18" charset="0"/>
                <a:cs typeface="Times New Roman" panose="02020603050405020304" pitchFamily="18" charset="0"/>
              </a:rPr>
              <a:t>Bước</a:t>
            </a:r>
            <a:r>
              <a:rPr lang="en-US" sz="2800" dirty="0">
                <a:solidFill>
                  <a:srgbClr val="004070"/>
                </a:solidFill>
                <a:latin typeface="Times New Roman" panose="02020603050405020304" pitchFamily="18" charset="0"/>
                <a:cs typeface="Times New Roman" panose="02020603050405020304" pitchFamily="18" charset="0"/>
              </a:rPr>
              <a:t> 1: </a:t>
            </a:r>
            <a:r>
              <a:rPr lang="en-US" sz="2800" dirty="0" err="1">
                <a:solidFill>
                  <a:srgbClr val="004070"/>
                </a:solidFill>
                <a:latin typeface="Times New Roman" panose="02020603050405020304" pitchFamily="18" charset="0"/>
                <a:cs typeface="Times New Roman" panose="02020603050405020304" pitchFamily="18" charset="0"/>
              </a:rPr>
              <a:t>Đổ</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đầy</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nước</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vào</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bình</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tràn</a:t>
            </a:r>
            <a:endParaRPr lang="en-US" sz="2800" dirty="0">
              <a:solidFill>
                <a:srgbClr val="00407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98004" y="96951"/>
            <a:ext cx="7469952" cy="954107"/>
          </a:xfrm>
          <a:prstGeom prst="rect">
            <a:avLst/>
          </a:prstGeom>
          <a:noFill/>
        </p:spPr>
        <p:txBody>
          <a:bodyPr wrap="square" rtlCol="0">
            <a:spAutoFit/>
          </a:bodyPr>
          <a:lstStyle/>
          <a:p>
            <a:pPr algn="ctr"/>
            <a:r>
              <a:rPr lang="en-US" sz="2800" dirty="0" err="1">
                <a:solidFill>
                  <a:srgbClr val="004070"/>
                </a:solidFill>
                <a:latin typeface="Times New Roman" panose="02020603050405020304" pitchFamily="18" charset="0"/>
                <a:cs typeface="Times New Roman" panose="02020603050405020304" pitchFamily="18" charset="0"/>
              </a:rPr>
              <a:t>Cách</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đo</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thể</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tích</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vật</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rắn</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không</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thấm</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nước</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không</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bỏ</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lọt</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vào</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bình</a:t>
            </a:r>
            <a:r>
              <a:rPr lang="en-US" sz="2800" dirty="0">
                <a:solidFill>
                  <a:srgbClr val="004070"/>
                </a:solidFill>
                <a:latin typeface="Times New Roman" panose="02020603050405020304" pitchFamily="18" charset="0"/>
                <a:cs typeface="Times New Roman" panose="02020603050405020304" pitchFamily="18" charset="0"/>
              </a:rPr>
              <a:t> chia </a:t>
            </a:r>
            <a:r>
              <a:rPr lang="en-US" sz="2800" dirty="0" err="1">
                <a:solidFill>
                  <a:srgbClr val="004070"/>
                </a:solidFill>
                <a:latin typeface="Times New Roman" panose="02020603050405020304" pitchFamily="18" charset="0"/>
                <a:cs typeface="Times New Roman" panose="02020603050405020304" pitchFamily="18" charset="0"/>
              </a:rPr>
              <a:t>độ</a:t>
            </a:r>
            <a:endParaRPr lang="en-US" sz="2800" dirty="0">
              <a:solidFill>
                <a:srgbClr val="004070"/>
              </a:solidFill>
              <a:latin typeface="Times New Roman" panose="02020603050405020304" pitchFamily="18" charset="0"/>
              <a:cs typeface="Times New Roman" panose="02020603050405020304" pitchFamily="18" charset="0"/>
            </a:endParaRPr>
          </a:p>
        </p:txBody>
      </p:sp>
      <p:sp>
        <p:nvSpPr>
          <p:cNvPr id="6" name="Rectangle 5"/>
          <p:cNvSpPr/>
          <p:nvPr/>
        </p:nvSpPr>
        <p:spPr>
          <a:xfrm>
            <a:off x="5003515" y="1397286"/>
            <a:ext cx="2969232" cy="3256908"/>
          </a:xfrm>
          <a:prstGeom prst="rect">
            <a:avLst/>
          </a:prstGeom>
          <a:blipFill>
            <a:blip r:embed="rId2"/>
            <a:stretch>
              <a:fillRect/>
            </a:stretch>
          </a:blipFill>
          <a:ln w="28575">
            <a:solidFill>
              <a:srgbClr val="22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003515" y="4122566"/>
            <a:ext cx="446567" cy="531628"/>
          </a:xfrm>
          <a:prstGeom prst="rect">
            <a:avLst/>
          </a:prstGeom>
          <a:solidFill>
            <a:srgbClr val="D5CA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08746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698004" y="1704843"/>
            <a:ext cx="413981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800" dirty="0" err="1">
                <a:solidFill>
                  <a:srgbClr val="004070"/>
                </a:solidFill>
                <a:latin typeface="Times New Roman" panose="02020603050405020304" pitchFamily="18" charset="0"/>
                <a:cs typeface="Times New Roman" panose="02020603050405020304" pitchFamily="18" charset="0"/>
              </a:rPr>
              <a:t>Bước</a:t>
            </a:r>
            <a:r>
              <a:rPr lang="en-US" sz="2800" dirty="0">
                <a:solidFill>
                  <a:srgbClr val="004070"/>
                </a:solidFill>
                <a:latin typeface="Times New Roman" panose="02020603050405020304" pitchFamily="18" charset="0"/>
                <a:cs typeface="Times New Roman" panose="02020603050405020304" pitchFamily="18" charset="0"/>
              </a:rPr>
              <a:t> 2: </a:t>
            </a:r>
            <a:r>
              <a:rPr lang="en-US" sz="2800" dirty="0" err="1">
                <a:solidFill>
                  <a:srgbClr val="004070"/>
                </a:solidFill>
                <a:latin typeface="Times New Roman" panose="02020603050405020304" pitchFamily="18" charset="0"/>
                <a:cs typeface="Times New Roman" panose="02020603050405020304" pitchFamily="18" charset="0"/>
              </a:rPr>
              <a:t>Thả</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chìm</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vật</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cần</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đo</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thể</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tích</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vào</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bình</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tràn</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cho</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nước</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tràn</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ra.</a:t>
            </a:r>
            <a:endParaRPr lang="en-US" sz="2800" dirty="0">
              <a:solidFill>
                <a:srgbClr val="00407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98004" y="96951"/>
            <a:ext cx="7469952" cy="954107"/>
          </a:xfrm>
          <a:prstGeom prst="rect">
            <a:avLst/>
          </a:prstGeom>
          <a:noFill/>
        </p:spPr>
        <p:txBody>
          <a:bodyPr wrap="square" rtlCol="0">
            <a:spAutoFit/>
          </a:bodyPr>
          <a:lstStyle/>
          <a:p>
            <a:pPr algn="ctr"/>
            <a:r>
              <a:rPr lang="en-US" sz="2800" dirty="0" err="1">
                <a:solidFill>
                  <a:srgbClr val="004070"/>
                </a:solidFill>
                <a:latin typeface="Times New Roman" panose="02020603050405020304" pitchFamily="18" charset="0"/>
                <a:cs typeface="Times New Roman" panose="02020603050405020304" pitchFamily="18" charset="0"/>
              </a:rPr>
              <a:t>Cách</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đo</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thể</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tích</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vật</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rắn</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không</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thấm</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nước</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không</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bỏ</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lọt</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vào</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bình</a:t>
            </a:r>
            <a:r>
              <a:rPr lang="en-US" sz="2800" dirty="0">
                <a:solidFill>
                  <a:srgbClr val="004070"/>
                </a:solidFill>
                <a:latin typeface="Times New Roman" panose="02020603050405020304" pitchFamily="18" charset="0"/>
                <a:cs typeface="Times New Roman" panose="02020603050405020304" pitchFamily="18" charset="0"/>
              </a:rPr>
              <a:t> chia </a:t>
            </a:r>
            <a:r>
              <a:rPr lang="en-US" sz="2800" dirty="0" err="1">
                <a:solidFill>
                  <a:srgbClr val="004070"/>
                </a:solidFill>
                <a:latin typeface="Times New Roman" panose="02020603050405020304" pitchFamily="18" charset="0"/>
                <a:cs typeface="Times New Roman" panose="02020603050405020304" pitchFamily="18" charset="0"/>
              </a:rPr>
              <a:t>độ</a:t>
            </a:r>
            <a:endParaRPr lang="en-US" sz="2800" dirty="0">
              <a:solidFill>
                <a:srgbClr val="004070"/>
              </a:solidFill>
              <a:latin typeface="Times New Roman" panose="02020603050405020304" pitchFamily="18" charset="0"/>
              <a:cs typeface="Times New Roman" panose="02020603050405020304" pitchFamily="18" charset="0"/>
            </a:endParaRPr>
          </a:p>
        </p:txBody>
      </p:sp>
      <p:sp>
        <p:nvSpPr>
          <p:cNvPr id="6" name="Rectangle 5"/>
          <p:cNvSpPr/>
          <p:nvPr/>
        </p:nvSpPr>
        <p:spPr>
          <a:xfrm>
            <a:off x="5003515" y="1397286"/>
            <a:ext cx="2969232" cy="3256908"/>
          </a:xfrm>
          <a:prstGeom prst="rect">
            <a:avLst/>
          </a:prstGeom>
          <a:blipFill>
            <a:blip r:embed="rId2"/>
            <a:stretch>
              <a:fillRect/>
            </a:stretch>
          </a:blipFill>
          <a:ln w="28575">
            <a:solidFill>
              <a:srgbClr val="22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1237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813930" y="1651831"/>
            <a:ext cx="370490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800" dirty="0" err="1">
                <a:solidFill>
                  <a:srgbClr val="004070"/>
                </a:solidFill>
                <a:latin typeface="Times New Roman" panose="02020603050405020304" pitchFamily="18" charset="0"/>
                <a:cs typeface="Times New Roman" panose="02020603050405020304" pitchFamily="18" charset="0"/>
              </a:rPr>
              <a:t>Bước</a:t>
            </a:r>
            <a:r>
              <a:rPr lang="en-US" sz="2800" dirty="0">
                <a:solidFill>
                  <a:srgbClr val="004070"/>
                </a:solidFill>
                <a:latin typeface="Times New Roman" panose="02020603050405020304" pitchFamily="18" charset="0"/>
                <a:cs typeface="Times New Roman" panose="02020603050405020304" pitchFamily="18" charset="0"/>
              </a:rPr>
              <a:t> 3: </a:t>
            </a:r>
            <a:r>
              <a:rPr lang="en-US" sz="2800" dirty="0" err="1">
                <a:solidFill>
                  <a:srgbClr val="004070"/>
                </a:solidFill>
                <a:latin typeface="Times New Roman" panose="02020603050405020304" pitchFamily="18" charset="0"/>
                <a:cs typeface="Times New Roman" panose="02020603050405020304" pitchFamily="18" charset="0"/>
              </a:rPr>
              <a:t>Thể</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tích</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nước</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tràn</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ra</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khi</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thả</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chìm</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vật</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bằng</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thể</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tích</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vật</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Muốn</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biết</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thể</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tích</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của</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vật</a:t>
            </a:r>
            <a:r>
              <a:rPr lang="en-US" sz="2800" dirty="0">
                <a:solidFill>
                  <a:srgbClr val="004070"/>
                </a:solidFill>
                <a:latin typeface="Times New Roman" panose="02020603050405020304" pitchFamily="18" charset="0"/>
                <a:cs typeface="Times New Roman" panose="02020603050405020304" pitchFamily="18" charset="0"/>
              </a:rPr>
              <a:t> ta </a:t>
            </a:r>
            <a:r>
              <a:rPr lang="en-US" sz="2800" dirty="0" err="1">
                <a:solidFill>
                  <a:srgbClr val="004070"/>
                </a:solidFill>
                <a:latin typeface="Times New Roman" panose="02020603050405020304" pitchFamily="18" charset="0"/>
                <a:cs typeface="Times New Roman" panose="02020603050405020304" pitchFamily="18" charset="0"/>
              </a:rPr>
              <a:t>đo</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thể</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tích</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nước</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tràn</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ra.</a:t>
            </a:r>
            <a:endParaRPr lang="en-US" sz="2800" dirty="0">
              <a:solidFill>
                <a:srgbClr val="004070"/>
              </a:solidFill>
              <a:latin typeface=".VnArial" panose="020B7200000000000000" pitchFamily="34" charset="0"/>
            </a:endParaRPr>
          </a:p>
        </p:txBody>
      </p:sp>
      <p:sp>
        <p:nvSpPr>
          <p:cNvPr id="5" name="TextBox 4"/>
          <p:cNvSpPr txBox="1"/>
          <p:nvPr/>
        </p:nvSpPr>
        <p:spPr>
          <a:xfrm>
            <a:off x="698004" y="96951"/>
            <a:ext cx="7469952" cy="954107"/>
          </a:xfrm>
          <a:prstGeom prst="rect">
            <a:avLst/>
          </a:prstGeom>
          <a:noFill/>
        </p:spPr>
        <p:txBody>
          <a:bodyPr wrap="square" rtlCol="0">
            <a:spAutoFit/>
          </a:bodyPr>
          <a:lstStyle/>
          <a:p>
            <a:pPr algn="ctr"/>
            <a:r>
              <a:rPr lang="en-US" sz="2800" dirty="0" err="1">
                <a:solidFill>
                  <a:srgbClr val="004070"/>
                </a:solidFill>
                <a:latin typeface="Times New Roman" panose="02020603050405020304" pitchFamily="18" charset="0"/>
                <a:cs typeface="Times New Roman" panose="02020603050405020304" pitchFamily="18" charset="0"/>
              </a:rPr>
              <a:t>Cách</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đo</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thể</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tích</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vật</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rắn</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không</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thấm</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nước</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không</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bỏ</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lọt</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vào</a:t>
            </a:r>
            <a:r>
              <a:rPr lang="en-US" sz="2800" dirty="0">
                <a:solidFill>
                  <a:srgbClr val="004070"/>
                </a:solidFill>
                <a:latin typeface="Times New Roman" panose="02020603050405020304" pitchFamily="18" charset="0"/>
                <a:cs typeface="Times New Roman" panose="02020603050405020304" pitchFamily="18" charset="0"/>
              </a:rPr>
              <a:t> </a:t>
            </a:r>
            <a:r>
              <a:rPr lang="en-US" sz="2800" dirty="0" err="1">
                <a:solidFill>
                  <a:srgbClr val="004070"/>
                </a:solidFill>
                <a:latin typeface="Times New Roman" panose="02020603050405020304" pitchFamily="18" charset="0"/>
                <a:cs typeface="Times New Roman" panose="02020603050405020304" pitchFamily="18" charset="0"/>
              </a:rPr>
              <a:t>bình</a:t>
            </a:r>
            <a:r>
              <a:rPr lang="en-US" sz="2800" dirty="0">
                <a:solidFill>
                  <a:srgbClr val="004070"/>
                </a:solidFill>
                <a:latin typeface="Times New Roman" panose="02020603050405020304" pitchFamily="18" charset="0"/>
                <a:cs typeface="Times New Roman" panose="02020603050405020304" pitchFamily="18" charset="0"/>
              </a:rPr>
              <a:t> chia </a:t>
            </a:r>
            <a:r>
              <a:rPr lang="en-US" sz="2800" dirty="0" err="1">
                <a:solidFill>
                  <a:srgbClr val="004070"/>
                </a:solidFill>
                <a:latin typeface="Times New Roman" panose="02020603050405020304" pitchFamily="18" charset="0"/>
                <a:cs typeface="Times New Roman" panose="02020603050405020304" pitchFamily="18" charset="0"/>
              </a:rPr>
              <a:t>độ</a:t>
            </a:r>
            <a:endParaRPr lang="en-US" sz="2800" dirty="0">
              <a:solidFill>
                <a:srgbClr val="004070"/>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5422605" y="1212112"/>
            <a:ext cx="2647507" cy="3317358"/>
          </a:xfrm>
          <a:prstGeom prst="roundRect">
            <a:avLst/>
          </a:prstGeom>
          <a:blipFill>
            <a:blip r:embed="rId2"/>
            <a:stretch>
              <a:fillRect/>
            </a:stretch>
          </a:blipFill>
          <a:ln w="38100">
            <a:solidFill>
              <a:srgbClr val="22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634176" y="3976576"/>
            <a:ext cx="414670" cy="287079"/>
          </a:xfrm>
          <a:prstGeom prst="roundRect">
            <a:avLst/>
          </a:prstGeom>
          <a:solidFill>
            <a:srgbClr val="D5C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1644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824570" y="271945"/>
            <a:ext cx="3512435" cy="563525"/>
            <a:chOff x="871868" y="715523"/>
            <a:chExt cx="3512435" cy="563525"/>
          </a:xfrm>
        </p:grpSpPr>
        <p:sp>
          <p:nvSpPr>
            <p:cNvPr id="3" name="Oval 2"/>
            <p:cNvSpPr/>
            <p:nvPr/>
          </p:nvSpPr>
          <p:spPr>
            <a:xfrm>
              <a:off x="967562" y="715523"/>
              <a:ext cx="627321" cy="563525"/>
            </a:xfrm>
            <a:prstGeom prst="ellipse">
              <a:avLst/>
            </a:prstGeom>
            <a:noFill/>
            <a:ln w="28575">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518E"/>
                </a:solidFill>
              </a:endParaRPr>
            </a:p>
          </p:txBody>
        </p:sp>
        <p:sp>
          <p:nvSpPr>
            <p:cNvPr id="4" name="TextBox 3"/>
            <p:cNvSpPr txBox="1"/>
            <p:nvPr/>
          </p:nvSpPr>
          <p:spPr>
            <a:xfrm>
              <a:off x="871868" y="715523"/>
              <a:ext cx="818708" cy="523220"/>
            </a:xfrm>
            <a:prstGeom prst="rect">
              <a:avLst/>
            </a:prstGeom>
            <a:noFill/>
          </p:spPr>
          <p:txBody>
            <a:bodyPr wrap="square" rtlCol="0">
              <a:spAutoFit/>
            </a:bodyPr>
            <a:lstStyle/>
            <a:p>
              <a:pPr algn="ctr"/>
              <a:r>
                <a:rPr lang="en-US" sz="2800" b="1" dirty="0">
                  <a:solidFill>
                    <a:srgbClr val="00518E"/>
                  </a:solidFill>
                  <a:latin typeface="Times New Roman" panose="02020603050405020304" pitchFamily="18" charset="0"/>
                  <a:cs typeface="Times New Roman" panose="02020603050405020304" pitchFamily="18" charset="0"/>
                </a:rPr>
                <a:t>IV</a:t>
              </a:r>
            </a:p>
          </p:txBody>
        </p:sp>
        <p:sp>
          <p:nvSpPr>
            <p:cNvPr id="5" name="TextBox 4"/>
            <p:cNvSpPr txBox="1"/>
            <p:nvPr/>
          </p:nvSpPr>
          <p:spPr>
            <a:xfrm>
              <a:off x="1786270" y="715523"/>
              <a:ext cx="2598033" cy="523220"/>
            </a:xfrm>
            <a:prstGeom prst="rect">
              <a:avLst/>
            </a:prstGeom>
            <a:noFill/>
          </p:spPr>
          <p:txBody>
            <a:bodyPr wrap="square" rtlCol="0">
              <a:spAutoFit/>
            </a:bodyPr>
            <a:lstStyle/>
            <a:p>
              <a:pPr algn="ctr"/>
              <a:r>
                <a:rPr lang="en-US" sz="2800" b="1" dirty="0">
                  <a:solidFill>
                    <a:srgbClr val="00518E"/>
                  </a:solidFill>
                  <a:latin typeface="Times New Roman" panose="02020603050405020304" pitchFamily="18" charset="0"/>
                  <a:cs typeface="Times New Roman" panose="02020603050405020304" pitchFamily="18" charset="0"/>
                </a:rPr>
                <a:t>LUYỆN TẬP</a:t>
              </a:r>
            </a:p>
          </p:txBody>
        </p:sp>
      </p:grpSp>
      <p:grpSp>
        <p:nvGrpSpPr>
          <p:cNvPr id="9" name="Group 8"/>
          <p:cNvGrpSpPr/>
          <p:nvPr/>
        </p:nvGrpSpPr>
        <p:grpSpPr>
          <a:xfrm>
            <a:off x="1144704" y="1115505"/>
            <a:ext cx="6774345" cy="877600"/>
            <a:chOff x="1403497" y="1110688"/>
            <a:chExt cx="6192792" cy="877600"/>
          </a:xfrm>
        </p:grpSpPr>
        <p:sp>
          <p:nvSpPr>
            <p:cNvPr id="6" name="Rounded Rectangle 5"/>
            <p:cNvSpPr/>
            <p:nvPr/>
          </p:nvSpPr>
          <p:spPr>
            <a:xfrm>
              <a:off x="1403497" y="1244009"/>
              <a:ext cx="5975498" cy="744279"/>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Tx/>
                <a:buFontTx/>
                <a:buNone/>
                <a:defRPr/>
              </a:pPr>
              <a:endParaRPr lang="vi-VN" altLang="vi-VN" sz="2800" kern="1200" dirty="0">
                <a:solidFill>
                  <a:schemeClr val="bg1"/>
                </a:solidFill>
                <a:latin typeface="Times New Roman" panose="02020603050405020304" pitchFamily="18" charset="0"/>
                <a:cs typeface="Times New Roman" panose="02020603050405020304" pitchFamily="18" charset="0"/>
              </a:endParaRPr>
            </a:p>
          </p:txBody>
        </p:sp>
        <p:sp>
          <p:nvSpPr>
            <p:cNvPr id="8" name="Rectangle 7"/>
            <p:cNvSpPr/>
            <p:nvPr/>
          </p:nvSpPr>
          <p:spPr>
            <a:xfrm>
              <a:off x="1494939" y="1110688"/>
              <a:ext cx="6101350" cy="738664"/>
            </a:xfrm>
            <a:prstGeom prst="rect">
              <a:avLst/>
            </a:prstGeom>
          </p:spPr>
          <p:txBody>
            <a:bodyPr wrap="none">
              <a:spAutoFit/>
            </a:bodyPr>
            <a:lstStyle/>
            <a:p>
              <a:pPr>
                <a:lnSpc>
                  <a:spcPct val="150000"/>
                </a:lnSpc>
                <a:buClrTx/>
                <a:buFontTx/>
                <a:buNone/>
                <a:defRPr/>
              </a:pPr>
              <a:r>
                <a:rPr lang="en-US" altLang="vi-VN" sz="2800" kern="1200" dirty="0">
                  <a:solidFill>
                    <a:schemeClr val="bg1"/>
                  </a:solidFill>
                  <a:latin typeface="Times New Roman" panose="02020603050405020304" pitchFamily="18" charset="0"/>
                  <a:cs typeface="Times New Roman" panose="02020603050405020304" pitchFamily="18" charset="0"/>
                </a:rPr>
                <a:t>1. </a:t>
              </a:r>
              <a:r>
                <a:rPr lang="en-US" altLang="vi-VN" sz="2800" kern="1200" dirty="0" err="1">
                  <a:solidFill>
                    <a:schemeClr val="bg1"/>
                  </a:solidFill>
                  <a:latin typeface="Times New Roman" panose="02020603050405020304" pitchFamily="18" charset="0"/>
                  <a:cs typeface="Times New Roman" panose="02020603050405020304" pitchFamily="18" charset="0"/>
                </a:rPr>
                <a:t>Để</a:t>
              </a:r>
              <a:r>
                <a:rPr lang="en-US" altLang="vi-VN" sz="2800" kern="1200" dirty="0">
                  <a:solidFill>
                    <a:schemeClr val="bg1"/>
                  </a:solidFill>
                  <a:latin typeface="Times New Roman" panose="02020603050405020304" pitchFamily="18"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cs typeface="Times New Roman" panose="02020603050405020304" pitchFamily="18" charset="0"/>
                </a:rPr>
                <a:t>đo</a:t>
              </a:r>
              <a:r>
                <a:rPr lang="en-US" altLang="vi-VN" sz="2800" kern="1200" dirty="0">
                  <a:solidFill>
                    <a:schemeClr val="bg1"/>
                  </a:solidFill>
                  <a:latin typeface="Times New Roman" panose="02020603050405020304" pitchFamily="18"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cs typeface="Times New Roman" panose="02020603050405020304" pitchFamily="18" charset="0"/>
                </a:rPr>
                <a:t>độ</a:t>
              </a:r>
              <a:r>
                <a:rPr lang="en-US" altLang="vi-VN" sz="2800" kern="1200" dirty="0">
                  <a:solidFill>
                    <a:schemeClr val="bg1"/>
                  </a:solidFill>
                  <a:latin typeface="Times New Roman" panose="02020603050405020304" pitchFamily="18"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cs typeface="Times New Roman" panose="02020603050405020304" pitchFamily="18" charset="0"/>
                </a:rPr>
                <a:t>dài</a:t>
              </a:r>
              <a:r>
                <a:rPr lang="en-US" altLang="vi-VN" sz="2800" kern="1200" dirty="0">
                  <a:solidFill>
                    <a:schemeClr val="bg1"/>
                  </a:solidFill>
                  <a:latin typeface="Times New Roman" panose="02020603050405020304" pitchFamily="18"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cs typeface="Times New Roman" panose="02020603050405020304" pitchFamily="18" charset="0"/>
                </a:rPr>
                <a:t>của</a:t>
              </a:r>
              <a:r>
                <a:rPr lang="en-US" altLang="vi-VN" sz="2800" kern="1200" dirty="0">
                  <a:solidFill>
                    <a:schemeClr val="bg1"/>
                  </a:solidFill>
                  <a:latin typeface="Times New Roman" panose="02020603050405020304" pitchFamily="18"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cs typeface="Times New Roman" panose="02020603050405020304" pitchFamily="18" charset="0"/>
                </a:rPr>
                <a:t>một</a:t>
              </a:r>
              <a:r>
                <a:rPr lang="en-US" altLang="vi-VN" sz="2800" kern="1200" dirty="0">
                  <a:solidFill>
                    <a:schemeClr val="bg1"/>
                  </a:solidFill>
                  <a:latin typeface="Times New Roman" panose="02020603050405020304" pitchFamily="18"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cs typeface="Times New Roman" panose="02020603050405020304" pitchFamily="18" charset="0"/>
                </a:rPr>
                <a:t>vật</a:t>
              </a:r>
              <a:r>
                <a:rPr lang="en-US" altLang="vi-VN" sz="2800" kern="1200" dirty="0">
                  <a:solidFill>
                    <a:schemeClr val="bg1"/>
                  </a:solidFill>
                  <a:latin typeface="Times New Roman" panose="02020603050405020304" pitchFamily="18" charset="0"/>
                  <a:cs typeface="Times New Roman" panose="02020603050405020304" pitchFamily="18" charset="0"/>
                </a:rPr>
                <a:t>, ta </a:t>
              </a:r>
              <a:r>
                <a:rPr lang="en-US" altLang="vi-VN" sz="2800" kern="1200" dirty="0" err="1">
                  <a:solidFill>
                    <a:schemeClr val="bg1"/>
                  </a:solidFill>
                  <a:latin typeface="Times New Roman" panose="02020603050405020304" pitchFamily="18" charset="0"/>
                  <a:cs typeface="Times New Roman" panose="02020603050405020304" pitchFamily="18" charset="0"/>
                </a:rPr>
                <a:t>nên</a:t>
              </a:r>
              <a:r>
                <a:rPr lang="en-US" altLang="vi-VN" sz="2800" kern="1200" dirty="0">
                  <a:solidFill>
                    <a:schemeClr val="bg1"/>
                  </a:solidFill>
                  <a:latin typeface="Times New Roman" panose="02020603050405020304" pitchFamily="18"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cs typeface="Times New Roman" panose="02020603050405020304" pitchFamily="18" charset="0"/>
                </a:rPr>
                <a:t>dùng</a:t>
              </a:r>
              <a:r>
                <a:rPr lang="en-US" altLang="vi-VN" sz="2800" kern="1200" dirty="0">
                  <a:solidFill>
                    <a:schemeClr val="bg1"/>
                  </a:solidFill>
                  <a:latin typeface="Times New Roman" panose="02020603050405020304" pitchFamily="18" charset="0"/>
                  <a:cs typeface="Times New Roman" panose="02020603050405020304" pitchFamily="18" charset="0"/>
                </a:rPr>
                <a:t>:</a:t>
              </a:r>
              <a:endParaRPr lang="vi-VN" altLang="vi-VN" sz="2800" kern="1200" dirty="0">
                <a:solidFill>
                  <a:schemeClr val="bg1"/>
                </a:solidFill>
                <a:latin typeface="Times New Roman" panose="02020603050405020304" pitchFamily="18" charset="0"/>
                <a:cs typeface="Times New Roman" panose="02020603050405020304" pitchFamily="18" charset="0"/>
              </a:endParaRPr>
            </a:p>
          </p:txBody>
        </p:sp>
      </p:grpSp>
      <p:grpSp>
        <p:nvGrpSpPr>
          <p:cNvPr id="19" name="Group 18"/>
          <p:cNvGrpSpPr/>
          <p:nvPr/>
        </p:nvGrpSpPr>
        <p:grpSpPr>
          <a:xfrm>
            <a:off x="1414130" y="2232837"/>
            <a:ext cx="2413591" cy="1073889"/>
            <a:chOff x="1414130" y="2232837"/>
            <a:chExt cx="2413591" cy="1073889"/>
          </a:xfrm>
        </p:grpSpPr>
        <p:sp>
          <p:nvSpPr>
            <p:cNvPr id="10" name="Rounded Rectangle 9"/>
            <p:cNvSpPr/>
            <p:nvPr/>
          </p:nvSpPr>
          <p:spPr>
            <a:xfrm>
              <a:off x="1414130" y="2232837"/>
              <a:ext cx="2413591" cy="107388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793401" y="2476428"/>
              <a:ext cx="1963423" cy="523220"/>
            </a:xfrm>
            <a:prstGeom prst="rect">
              <a:avLst/>
            </a:prstGeom>
          </p:spPr>
          <p:txBody>
            <a:bodyPr wrap="none">
              <a:spAutoFit/>
            </a:bodyPr>
            <a:lstStyle/>
            <a:p>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A.thước</a:t>
              </a:r>
              <a:r>
                <a:rPr lang="en-US" altLang="vi-VN" sz="2800"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đo</a:t>
              </a:r>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chemeClr val="bg1"/>
                </a:solidFill>
              </a:endParaRPr>
            </a:p>
          </p:txBody>
        </p:sp>
      </p:grpSp>
      <p:grpSp>
        <p:nvGrpSpPr>
          <p:cNvPr id="20" name="Group 19"/>
          <p:cNvGrpSpPr/>
          <p:nvPr/>
        </p:nvGrpSpPr>
        <p:grpSpPr>
          <a:xfrm>
            <a:off x="1403497" y="3629246"/>
            <a:ext cx="2413591" cy="1073889"/>
            <a:chOff x="1403497" y="3629246"/>
            <a:chExt cx="2413591" cy="1073889"/>
          </a:xfrm>
        </p:grpSpPr>
        <p:sp>
          <p:nvSpPr>
            <p:cNvPr id="11" name="Rounded Rectangle 10"/>
            <p:cNvSpPr/>
            <p:nvPr/>
          </p:nvSpPr>
          <p:spPr>
            <a:xfrm>
              <a:off x="1403497" y="3629246"/>
              <a:ext cx="2413591" cy="1073889"/>
            </a:xfrm>
            <a:prstGeom prst="round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793400" y="3784528"/>
              <a:ext cx="1705019" cy="523220"/>
            </a:xfrm>
            <a:prstGeom prst="rect">
              <a:avLst/>
            </a:prstGeom>
          </p:spPr>
          <p:txBody>
            <a:bodyPr wrap="none">
              <a:spAutoFit/>
            </a:bodyPr>
            <a:lstStyle/>
            <a:p>
              <a:r>
                <a:rPr lang="en-US" altLang="vi-VN" sz="2800" kern="1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C.sợi</a:t>
              </a:r>
              <a:r>
                <a:rPr lang="en-US" altLang="vi-VN" sz="2800" kern="1200"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dây</a:t>
              </a:r>
              <a:r>
                <a:rPr lang="en-US" altLang="vi-VN" sz="2800" kern="1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C00000"/>
                </a:solidFill>
              </a:endParaRPr>
            </a:p>
          </p:txBody>
        </p:sp>
      </p:grpSp>
      <p:grpSp>
        <p:nvGrpSpPr>
          <p:cNvPr id="21" name="Group 20"/>
          <p:cNvGrpSpPr/>
          <p:nvPr/>
        </p:nvGrpSpPr>
        <p:grpSpPr>
          <a:xfrm>
            <a:off x="4943850" y="2232836"/>
            <a:ext cx="2413591" cy="1073889"/>
            <a:chOff x="4943850" y="2232836"/>
            <a:chExt cx="2413591" cy="1073889"/>
          </a:xfrm>
        </p:grpSpPr>
        <p:sp>
          <p:nvSpPr>
            <p:cNvPr id="12" name="Rounded Rectangle 11"/>
            <p:cNvSpPr/>
            <p:nvPr/>
          </p:nvSpPr>
          <p:spPr>
            <a:xfrm>
              <a:off x="4943850" y="2232836"/>
              <a:ext cx="2413591" cy="1073889"/>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333753" y="2436123"/>
              <a:ext cx="1827744" cy="523220"/>
            </a:xfrm>
            <a:prstGeom prst="rect">
              <a:avLst/>
            </a:prstGeom>
          </p:spPr>
          <p:txBody>
            <a:bodyPr wrap="none">
              <a:spAutoFit/>
            </a:bodyPr>
            <a:lstStyle/>
            <a:p>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B.gang</a:t>
              </a:r>
              <a:r>
                <a:rPr lang="en-US" altLang="vi-VN" sz="2800"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tay</a:t>
              </a:r>
              <a:endParaRPr lang="en-US" sz="2800" dirty="0">
                <a:solidFill>
                  <a:schemeClr val="bg1"/>
                </a:solidFill>
              </a:endParaRPr>
            </a:p>
          </p:txBody>
        </p:sp>
      </p:grpSp>
      <p:sp>
        <p:nvSpPr>
          <p:cNvPr id="17" name="Rectangle 16"/>
          <p:cNvSpPr/>
          <p:nvPr/>
        </p:nvSpPr>
        <p:spPr>
          <a:xfrm>
            <a:off x="8874106" y="1087718"/>
            <a:ext cx="1633781" cy="523220"/>
          </a:xfrm>
          <a:prstGeom prst="rect">
            <a:avLst/>
          </a:prstGeom>
        </p:spPr>
        <p:txBody>
          <a:bodyPr wrap="none">
            <a:spAutoFit/>
          </a:bodyPr>
          <a:lstStyle/>
          <a:p>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thước</a:t>
            </a:r>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đo</a:t>
            </a:r>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chemeClr val="bg1"/>
              </a:solidFill>
            </a:endParaRPr>
          </a:p>
        </p:txBody>
      </p:sp>
      <p:grpSp>
        <p:nvGrpSpPr>
          <p:cNvPr id="22" name="Group 21"/>
          <p:cNvGrpSpPr/>
          <p:nvPr/>
        </p:nvGrpSpPr>
        <p:grpSpPr>
          <a:xfrm>
            <a:off x="4943849" y="3629246"/>
            <a:ext cx="2413591" cy="1073889"/>
            <a:chOff x="4943849" y="3629246"/>
            <a:chExt cx="2413591" cy="1073889"/>
          </a:xfrm>
        </p:grpSpPr>
        <p:sp>
          <p:nvSpPr>
            <p:cNvPr id="13" name="Rounded Rectangle 12"/>
            <p:cNvSpPr/>
            <p:nvPr/>
          </p:nvSpPr>
          <p:spPr>
            <a:xfrm>
              <a:off x="4943849" y="3629246"/>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252977" y="3784528"/>
              <a:ext cx="1907895" cy="523220"/>
            </a:xfrm>
            <a:prstGeom prst="rect">
              <a:avLst/>
            </a:prstGeom>
          </p:spPr>
          <p:txBody>
            <a:bodyPr wrap="none">
              <a:spAutoFit/>
            </a:bodyPr>
            <a:lstStyle/>
            <a:p>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D.bàn</a:t>
              </a:r>
              <a:r>
                <a:rPr lang="en-US" altLang="vi-VN" sz="2800"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chân</a:t>
              </a:r>
              <a:endParaRPr lang="en-US" sz="2800" dirty="0">
                <a:solidFill>
                  <a:schemeClr val="bg1"/>
                </a:solidFill>
              </a:endParaRPr>
            </a:p>
          </p:txBody>
        </p:sp>
      </p:grpSp>
      <p:pic>
        <p:nvPicPr>
          <p:cNvPr id="7" name="btnInknoeActivity"/>
          <p:cNvPicPr>
            <a:picLocks noChangeAspect="1"/>
          </p:cNvPicPr>
          <p:nvPr>
            <p:custDataLst>
              <p:tags r:id="rId1"/>
            </p:custDataLst>
          </p:nvPr>
        </p:nvPicPr>
        <p:blipFill>
          <a:blip r:embed="rId3" r:link="rId4">
            <a:extLst>
              <a:ext uri="{28A0092B-C50C-407E-A947-70E740481C1C}">
                <a14:useLocalDpi xmlns:a14="http://schemas.microsoft.com/office/drawing/2010/main" val="0"/>
              </a:ext>
            </a:extLst>
          </a:blip>
          <a:stretch>
            <a:fillRect/>
          </a:stretch>
        </p:blipFill>
        <p:spPr>
          <a:xfrm>
            <a:off x="361806" y="136460"/>
            <a:ext cx="2219546" cy="571500"/>
          </a:xfrm>
          <a:prstGeom prst="rect">
            <a:avLst/>
          </a:prstGeom>
        </p:spPr>
      </p:pic>
    </p:spTree>
    <p:extLst>
      <p:ext uri="{BB962C8B-B14F-4D97-AF65-F5344CB8AC3E}">
        <p14:creationId xmlns:p14="http://schemas.microsoft.com/office/powerpoint/2010/main" val="18619796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ircle(in)">
                                      <p:cBhvr>
                                        <p:cTn id="12" dur="1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1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2600" tmFilter="0, 0; .2, .5; .8, .5; 1, 0"/>
                                        <p:tgtEl>
                                          <p:spTgt spid="19"/>
                                        </p:tgtEl>
                                      </p:cBhvr>
                                    </p:animEffect>
                                    <p:animScale>
                                      <p:cBhvr>
                                        <p:cTn id="27" dur="1300" autoRev="1" fill="hold"/>
                                        <p:tgtEl>
                                          <p:spTgt spid="19"/>
                                        </p:tgtEl>
                                      </p:cBhvr>
                                      <p:by x="105000" y="105000"/>
                                    </p:animScale>
                                  </p:childTnLst>
                                </p:cTn>
                              </p:par>
                              <p:par>
                                <p:cTn id="28" presetID="22" presetClass="exit" presetSubtype="4" fill="hold" nodeType="withEffect">
                                  <p:stCondLst>
                                    <p:cond delay="0"/>
                                  </p:stCondLst>
                                  <p:childTnLst>
                                    <p:animEffect transition="out" filter="wipe(down)">
                                      <p:cBhvr>
                                        <p:cTn id="29" dur="500"/>
                                        <p:tgtEl>
                                          <p:spTgt spid="21"/>
                                        </p:tgtEl>
                                      </p:cBhvr>
                                    </p:animEffect>
                                    <p:set>
                                      <p:cBhvr>
                                        <p:cTn id="30" dur="1" fill="hold">
                                          <p:stCondLst>
                                            <p:cond delay="499"/>
                                          </p:stCondLst>
                                        </p:cTn>
                                        <p:tgtEl>
                                          <p:spTgt spid="21"/>
                                        </p:tgtEl>
                                        <p:attrNameLst>
                                          <p:attrName>style.visibility</p:attrName>
                                        </p:attrNameLst>
                                      </p:cBhvr>
                                      <p:to>
                                        <p:strVal val="hidden"/>
                                      </p:to>
                                    </p:set>
                                  </p:childTnLst>
                                </p:cTn>
                              </p:par>
                              <p:par>
                                <p:cTn id="31" presetID="6" presetClass="exit" presetSubtype="32" fill="hold" nodeType="withEffect">
                                  <p:stCondLst>
                                    <p:cond delay="0"/>
                                  </p:stCondLst>
                                  <p:childTnLst>
                                    <p:animEffect transition="out" filter="circle(out)">
                                      <p:cBhvr>
                                        <p:cTn id="32" dur="2000"/>
                                        <p:tgtEl>
                                          <p:spTgt spid="20"/>
                                        </p:tgtEl>
                                      </p:cBhvr>
                                    </p:animEffect>
                                    <p:set>
                                      <p:cBhvr>
                                        <p:cTn id="33" dur="1" fill="hold">
                                          <p:stCondLst>
                                            <p:cond delay="1999"/>
                                          </p:stCondLst>
                                        </p:cTn>
                                        <p:tgtEl>
                                          <p:spTgt spid="20"/>
                                        </p:tgtEl>
                                        <p:attrNameLst>
                                          <p:attrName>style.visibility</p:attrName>
                                        </p:attrNameLst>
                                      </p:cBhvr>
                                      <p:to>
                                        <p:strVal val="hidden"/>
                                      </p:to>
                                    </p:set>
                                  </p:childTnLst>
                                </p:cTn>
                              </p:par>
                              <p:par>
                                <p:cTn id="34" presetID="6" presetClass="exit" presetSubtype="32" fill="hold" nodeType="withEffect">
                                  <p:stCondLst>
                                    <p:cond delay="0"/>
                                  </p:stCondLst>
                                  <p:childTnLst>
                                    <p:animEffect transition="out" filter="circle(out)">
                                      <p:cBhvr>
                                        <p:cTn id="35" dur="2000"/>
                                        <p:tgtEl>
                                          <p:spTgt spid="22"/>
                                        </p:tgtEl>
                                      </p:cBhvr>
                                    </p:animEffect>
                                    <p:set>
                                      <p:cBhvr>
                                        <p:cTn id="36" dur="1" fill="hold">
                                          <p:stCondLst>
                                            <p:cond delay="1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5"/>
          <p:cNvSpPr txBox="1">
            <a:spLocks noGrp="1"/>
          </p:cNvSpPr>
          <p:nvPr>
            <p:ph type="ctrTitle" idx="4294967295"/>
          </p:nvPr>
        </p:nvSpPr>
        <p:spPr>
          <a:xfrm>
            <a:off x="579473" y="-95269"/>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dirty="0" smtClean="0">
                <a:solidFill>
                  <a:srgbClr val="00518E"/>
                </a:solidFill>
                <a:latin typeface="Times New Roman" panose="02020603050405020304" pitchFamily="18" charset="0"/>
                <a:cs typeface="Times New Roman" panose="02020603050405020304" pitchFamily="18" charset="0"/>
              </a:rPr>
              <a:t>Ai </a:t>
            </a:r>
            <a:r>
              <a:rPr lang="en-US" sz="2800" dirty="0" err="1" smtClean="0">
                <a:solidFill>
                  <a:srgbClr val="00518E"/>
                </a:solidFill>
                <a:latin typeface="Times New Roman" panose="02020603050405020304" pitchFamily="18" charset="0"/>
                <a:cs typeface="Times New Roman" panose="02020603050405020304" pitchFamily="18" charset="0"/>
              </a:rPr>
              <a:t>cao</a:t>
            </a:r>
            <a:r>
              <a:rPr lang="en-US" sz="2800" dirty="0" smtClean="0">
                <a:solidFill>
                  <a:srgbClr val="00518E"/>
                </a:solidFill>
                <a:latin typeface="Times New Roman" panose="02020603050405020304" pitchFamily="18" charset="0"/>
                <a:cs typeface="Times New Roman" panose="02020603050405020304" pitchFamily="18" charset="0"/>
              </a:rPr>
              <a:t> </a:t>
            </a:r>
            <a:r>
              <a:rPr lang="en-US" sz="2800" dirty="0" err="1" smtClean="0">
                <a:solidFill>
                  <a:srgbClr val="00518E"/>
                </a:solidFill>
                <a:latin typeface="Times New Roman" panose="02020603050405020304" pitchFamily="18" charset="0"/>
                <a:cs typeface="Times New Roman" panose="02020603050405020304" pitchFamily="18" charset="0"/>
              </a:rPr>
              <a:t>hơn</a:t>
            </a:r>
            <a:r>
              <a:rPr lang="en-US" sz="2800" dirty="0" smtClean="0">
                <a:solidFill>
                  <a:srgbClr val="00518E"/>
                </a:solidFill>
                <a:latin typeface="Times New Roman" panose="02020603050405020304" pitchFamily="18" charset="0"/>
                <a:cs typeface="Times New Roman" panose="02020603050405020304" pitchFamily="18" charset="0"/>
              </a:rPr>
              <a:t> ? </a:t>
            </a:r>
            <a:r>
              <a:rPr lang="en-US" sz="2800" dirty="0" err="1" smtClean="0">
                <a:solidFill>
                  <a:srgbClr val="00518E"/>
                </a:solidFill>
                <a:latin typeface="Times New Roman" panose="02020603050405020304" pitchFamily="18" charset="0"/>
                <a:cs typeface="Times New Roman" panose="02020603050405020304" pitchFamily="18" charset="0"/>
              </a:rPr>
              <a:t>Tại</a:t>
            </a:r>
            <a:r>
              <a:rPr lang="en-US" sz="2800" dirty="0" smtClean="0">
                <a:solidFill>
                  <a:srgbClr val="00518E"/>
                </a:solidFill>
                <a:latin typeface="Times New Roman" panose="02020603050405020304" pitchFamily="18" charset="0"/>
                <a:cs typeface="Times New Roman" panose="02020603050405020304" pitchFamily="18" charset="0"/>
              </a:rPr>
              <a:t> </a:t>
            </a:r>
            <a:r>
              <a:rPr lang="en-US" sz="2800" dirty="0" err="1" smtClean="0">
                <a:solidFill>
                  <a:srgbClr val="00518E"/>
                </a:solidFill>
                <a:latin typeface="Times New Roman" panose="02020603050405020304" pitchFamily="18" charset="0"/>
                <a:cs typeface="Times New Roman" panose="02020603050405020304" pitchFamily="18" charset="0"/>
              </a:rPr>
              <a:t>sao</a:t>
            </a:r>
            <a:r>
              <a:rPr lang="en-US" sz="2800" dirty="0" smtClean="0">
                <a:solidFill>
                  <a:srgbClr val="00518E"/>
                </a:solidFill>
                <a:latin typeface="Times New Roman" panose="02020603050405020304" pitchFamily="18" charset="0"/>
                <a:cs typeface="Times New Roman" panose="02020603050405020304" pitchFamily="18" charset="0"/>
              </a:rPr>
              <a:t> con </a:t>
            </a:r>
            <a:r>
              <a:rPr lang="en-US" sz="2800" dirty="0" err="1" smtClean="0">
                <a:solidFill>
                  <a:srgbClr val="00518E"/>
                </a:solidFill>
                <a:latin typeface="Times New Roman" panose="02020603050405020304" pitchFamily="18" charset="0"/>
                <a:cs typeface="Times New Roman" panose="02020603050405020304" pitchFamily="18" charset="0"/>
              </a:rPr>
              <a:t>biết</a:t>
            </a:r>
            <a:r>
              <a:rPr lang="en-US" sz="2800" dirty="0" smtClean="0">
                <a:solidFill>
                  <a:srgbClr val="00518E"/>
                </a:solidFill>
                <a:latin typeface="Times New Roman" panose="02020603050405020304" pitchFamily="18" charset="0"/>
                <a:cs typeface="Times New Roman" panose="02020603050405020304" pitchFamily="18" charset="0"/>
              </a:rPr>
              <a:t> ?</a:t>
            </a:r>
            <a:endParaRPr sz="2800" dirty="0">
              <a:solidFill>
                <a:srgbClr val="00518E"/>
              </a:solidFill>
              <a:latin typeface="Times New Roman" panose="02020603050405020304" pitchFamily="18" charset="0"/>
              <a:cs typeface="Times New Roman" panose="02020603050405020304" pitchFamily="18" charset="0"/>
            </a:endParaRPr>
          </a:p>
        </p:txBody>
      </p:sp>
      <p:sp>
        <p:nvSpPr>
          <p:cNvPr id="213" name="Google Shape;213;p15"/>
          <p:cNvSpPr txBox="1">
            <a:spLocks noGrp="1"/>
          </p:cNvSpPr>
          <p:nvPr>
            <p:ph type="sldNum" idx="4294967295"/>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a:t>
            </a:fld>
            <a:endParaRPr/>
          </a:p>
        </p:txBody>
      </p:sp>
      <p:sp>
        <p:nvSpPr>
          <p:cNvPr id="2" name="Oval 1"/>
          <p:cNvSpPr/>
          <p:nvPr/>
        </p:nvSpPr>
        <p:spPr>
          <a:xfrm>
            <a:off x="1440674" y="1210046"/>
            <a:ext cx="5427194" cy="3217229"/>
          </a:xfrm>
          <a:prstGeom prst="ellipse">
            <a:avLst/>
          </a:prstGeom>
          <a:blipFill>
            <a:blip r:embed="rId3"/>
            <a:srcRect/>
            <a:stretch>
              <a:fillRect t="-5956" b="-59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7713563"/>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824570" y="271945"/>
            <a:ext cx="3512435" cy="563525"/>
            <a:chOff x="871868" y="715523"/>
            <a:chExt cx="3512435" cy="563525"/>
          </a:xfrm>
        </p:grpSpPr>
        <p:sp>
          <p:nvSpPr>
            <p:cNvPr id="3" name="Oval 2"/>
            <p:cNvSpPr/>
            <p:nvPr/>
          </p:nvSpPr>
          <p:spPr>
            <a:xfrm>
              <a:off x="967562" y="715523"/>
              <a:ext cx="627321" cy="563525"/>
            </a:xfrm>
            <a:prstGeom prst="ellipse">
              <a:avLst/>
            </a:prstGeom>
            <a:noFill/>
            <a:ln w="28575">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518E"/>
                </a:solidFill>
              </a:endParaRPr>
            </a:p>
          </p:txBody>
        </p:sp>
        <p:sp>
          <p:nvSpPr>
            <p:cNvPr id="4" name="TextBox 3"/>
            <p:cNvSpPr txBox="1"/>
            <p:nvPr/>
          </p:nvSpPr>
          <p:spPr>
            <a:xfrm>
              <a:off x="871868" y="715523"/>
              <a:ext cx="818708" cy="523220"/>
            </a:xfrm>
            <a:prstGeom prst="rect">
              <a:avLst/>
            </a:prstGeom>
            <a:noFill/>
          </p:spPr>
          <p:txBody>
            <a:bodyPr wrap="square" rtlCol="0">
              <a:spAutoFit/>
            </a:bodyPr>
            <a:lstStyle/>
            <a:p>
              <a:pPr algn="ctr"/>
              <a:r>
                <a:rPr lang="en-US" sz="2800" b="1" dirty="0">
                  <a:solidFill>
                    <a:srgbClr val="00518E"/>
                  </a:solidFill>
                  <a:latin typeface="Times New Roman" panose="02020603050405020304" pitchFamily="18" charset="0"/>
                  <a:cs typeface="Times New Roman" panose="02020603050405020304" pitchFamily="18" charset="0"/>
                </a:rPr>
                <a:t>IV</a:t>
              </a:r>
            </a:p>
          </p:txBody>
        </p:sp>
        <p:sp>
          <p:nvSpPr>
            <p:cNvPr id="5" name="TextBox 4"/>
            <p:cNvSpPr txBox="1"/>
            <p:nvPr/>
          </p:nvSpPr>
          <p:spPr>
            <a:xfrm>
              <a:off x="1786270" y="715523"/>
              <a:ext cx="2598033" cy="523220"/>
            </a:xfrm>
            <a:prstGeom prst="rect">
              <a:avLst/>
            </a:prstGeom>
            <a:noFill/>
          </p:spPr>
          <p:txBody>
            <a:bodyPr wrap="square" rtlCol="0">
              <a:spAutoFit/>
            </a:bodyPr>
            <a:lstStyle/>
            <a:p>
              <a:pPr algn="ctr"/>
              <a:r>
                <a:rPr lang="en-US" sz="2800" b="1" dirty="0">
                  <a:solidFill>
                    <a:srgbClr val="00518E"/>
                  </a:solidFill>
                  <a:latin typeface="Times New Roman" panose="02020603050405020304" pitchFamily="18" charset="0"/>
                  <a:cs typeface="Times New Roman" panose="02020603050405020304" pitchFamily="18" charset="0"/>
                </a:rPr>
                <a:t>LUYỆN TẬP</a:t>
              </a:r>
            </a:p>
          </p:txBody>
        </p:sp>
      </p:grpSp>
      <p:grpSp>
        <p:nvGrpSpPr>
          <p:cNvPr id="9" name="Group 8"/>
          <p:cNvGrpSpPr/>
          <p:nvPr/>
        </p:nvGrpSpPr>
        <p:grpSpPr>
          <a:xfrm>
            <a:off x="1403497" y="1110688"/>
            <a:ext cx="5975498" cy="877600"/>
            <a:chOff x="1403497" y="1110688"/>
            <a:chExt cx="5975498" cy="877600"/>
          </a:xfrm>
        </p:grpSpPr>
        <p:sp>
          <p:nvSpPr>
            <p:cNvPr id="6" name="Rounded Rectangle 5"/>
            <p:cNvSpPr/>
            <p:nvPr/>
          </p:nvSpPr>
          <p:spPr>
            <a:xfrm>
              <a:off x="1403497" y="1244009"/>
              <a:ext cx="5975498" cy="744279"/>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Tx/>
                <a:buFontTx/>
                <a:buNone/>
                <a:defRPr/>
              </a:pPr>
              <a:endParaRPr lang="vi-VN" altLang="vi-VN" sz="2800" kern="1200" dirty="0">
                <a:solidFill>
                  <a:schemeClr val="bg1"/>
                </a:solidFill>
                <a:latin typeface="Times New Roman" panose="02020603050405020304" pitchFamily="18" charset="0"/>
                <a:cs typeface="Times New Roman" panose="02020603050405020304" pitchFamily="18" charset="0"/>
              </a:endParaRPr>
            </a:p>
          </p:txBody>
        </p:sp>
        <p:sp>
          <p:nvSpPr>
            <p:cNvPr id="8" name="Rectangle 7"/>
            <p:cNvSpPr/>
            <p:nvPr/>
          </p:nvSpPr>
          <p:spPr>
            <a:xfrm>
              <a:off x="1494939" y="1110688"/>
              <a:ext cx="4192173" cy="738664"/>
            </a:xfrm>
            <a:prstGeom prst="rect">
              <a:avLst/>
            </a:prstGeom>
          </p:spPr>
          <p:txBody>
            <a:bodyPr wrap="none">
              <a:spAutoFit/>
            </a:bodyPr>
            <a:lstStyle/>
            <a:p>
              <a:pPr>
                <a:lnSpc>
                  <a:spcPct val="150000"/>
                </a:lnSpc>
                <a:buClrTx/>
                <a:buFontTx/>
                <a:buNone/>
                <a:defRPr/>
              </a:pPr>
              <a:r>
                <a:rPr lang="en-US" altLang="vi-VN" sz="2800" kern="1200" dirty="0">
                  <a:solidFill>
                    <a:schemeClr val="bg1"/>
                  </a:solidFill>
                  <a:latin typeface="Times New Roman" panose="02020603050405020304" pitchFamily="18" charset="0"/>
                  <a:cs typeface="Times New Roman" panose="02020603050405020304" pitchFamily="18" charset="0"/>
                </a:rPr>
                <a:t>2. </a:t>
              </a:r>
              <a:r>
                <a:rPr lang="en-US" altLang="vi-VN" sz="2800" kern="1200" dirty="0" err="1">
                  <a:solidFill>
                    <a:schemeClr val="bg1"/>
                  </a:solidFill>
                  <a:latin typeface="Times New Roman" panose="02020603050405020304" pitchFamily="18" charset="0"/>
                  <a:cs typeface="Times New Roman" panose="02020603050405020304" pitchFamily="18" charset="0"/>
                </a:rPr>
                <a:t>Giới</a:t>
              </a:r>
              <a:r>
                <a:rPr lang="en-US" altLang="vi-VN" sz="2800" kern="1200" dirty="0">
                  <a:solidFill>
                    <a:schemeClr val="bg1"/>
                  </a:solidFill>
                  <a:latin typeface="Times New Roman" panose="02020603050405020304" pitchFamily="18"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cs typeface="Times New Roman" panose="02020603050405020304" pitchFamily="18" charset="0"/>
                </a:rPr>
                <a:t>hạn</a:t>
              </a:r>
              <a:r>
                <a:rPr lang="en-US" altLang="vi-VN" sz="2800" kern="1200" dirty="0">
                  <a:solidFill>
                    <a:schemeClr val="bg1"/>
                  </a:solidFill>
                  <a:latin typeface="Times New Roman" panose="02020603050405020304" pitchFamily="18"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cs typeface="Times New Roman" panose="02020603050405020304" pitchFamily="18" charset="0"/>
                </a:rPr>
                <a:t>đo</a:t>
              </a:r>
              <a:r>
                <a:rPr lang="en-US" altLang="vi-VN" sz="2800" kern="1200" dirty="0">
                  <a:solidFill>
                    <a:schemeClr val="bg1"/>
                  </a:solidFill>
                  <a:latin typeface="Times New Roman" panose="02020603050405020304" pitchFamily="18"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cs typeface="Times New Roman" panose="02020603050405020304" pitchFamily="18" charset="0"/>
                </a:rPr>
                <a:t>của</a:t>
              </a:r>
              <a:r>
                <a:rPr lang="en-US" altLang="vi-VN" sz="2800" kern="1200" dirty="0">
                  <a:solidFill>
                    <a:schemeClr val="bg1"/>
                  </a:solidFill>
                  <a:latin typeface="Times New Roman" panose="02020603050405020304" pitchFamily="18"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cs typeface="Times New Roman" panose="02020603050405020304" pitchFamily="18" charset="0"/>
                </a:rPr>
                <a:t>thước</a:t>
              </a:r>
              <a:r>
                <a:rPr lang="en-US" altLang="vi-VN" sz="2800" kern="1200" dirty="0">
                  <a:solidFill>
                    <a:schemeClr val="bg1"/>
                  </a:solidFill>
                  <a:latin typeface="Times New Roman" panose="02020603050405020304" pitchFamily="18"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cs typeface="Times New Roman" panose="02020603050405020304" pitchFamily="18" charset="0"/>
                </a:rPr>
                <a:t>là</a:t>
              </a:r>
              <a:r>
                <a:rPr lang="en-US" altLang="vi-VN" sz="2800" kern="1200" dirty="0">
                  <a:solidFill>
                    <a:schemeClr val="bg1"/>
                  </a:solidFill>
                  <a:latin typeface="Times New Roman" panose="02020603050405020304" pitchFamily="18" charset="0"/>
                  <a:cs typeface="Times New Roman" panose="02020603050405020304" pitchFamily="18" charset="0"/>
                </a:rPr>
                <a:t>:</a:t>
              </a:r>
              <a:endParaRPr lang="vi-VN" altLang="vi-VN" sz="2800" kern="1200" dirty="0">
                <a:solidFill>
                  <a:schemeClr val="bg1"/>
                </a:solidFill>
                <a:latin typeface="Times New Roman" panose="02020603050405020304" pitchFamily="18" charset="0"/>
                <a:cs typeface="Times New Roman" panose="02020603050405020304" pitchFamily="18" charset="0"/>
              </a:endParaRPr>
            </a:p>
          </p:txBody>
        </p:sp>
      </p:grpSp>
      <p:grpSp>
        <p:nvGrpSpPr>
          <p:cNvPr id="19" name="Group 18"/>
          <p:cNvGrpSpPr/>
          <p:nvPr/>
        </p:nvGrpSpPr>
        <p:grpSpPr>
          <a:xfrm>
            <a:off x="578280" y="2185663"/>
            <a:ext cx="7722299" cy="637474"/>
            <a:chOff x="1442157" y="2143571"/>
            <a:chExt cx="2544237" cy="579356"/>
          </a:xfrm>
        </p:grpSpPr>
        <p:sp>
          <p:nvSpPr>
            <p:cNvPr id="10" name="Rounded Rectangle 9"/>
            <p:cNvSpPr/>
            <p:nvPr/>
          </p:nvSpPr>
          <p:spPr>
            <a:xfrm>
              <a:off x="1442157" y="2143571"/>
              <a:ext cx="2413591" cy="57935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616593" y="2143571"/>
              <a:ext cx="2369801" cy="475518"/>
            </a:xfrm>
            <a:prstGeom prst="rect">
              <a:avLst/>
            </a:prstGeom>
          </p:spPr>
          <p:txBody>
            <a:bodyPr wrap="square">
              <a:spAutoFit/>
            </a:bodyPr>
            <a:lstStyle/>
            <a:p>
              <a:r>
                <a:rPr lang="fr-FR" altLang="vi-VN" sz="2800" kern="1200" dirty="0" err="1" smtClean="0">
                  <a:solidFill>
                    <a:schemeClr val="bg1"/>
                  </a:solidFill>
                  <a:latin typeface="Times New Roman" panose="02020603050405020304" pitchFamily="18" charset="0"/>
                  <a:cs typeface="Times New Roman" panose="02020603050405020304" pitchFamily="18" charset="0"/>
                </a:rPr>
                <a:t>A.độ</a:t>
              </a:r>
              <a:r>
                <a:rPr lang="fr-FR" altLang="vi-VN" sz="2800" kern="1200" dirty="0" smtClean="0">
                  <a:solidFill>
                    <a:schemeClr val="bg1"/>
                  </a:solidFill>
                  <a:latin typeface="Times New Roman" panose="02020603050405020304" pitchFamily="18" charset="0"/>
                  <a:cs typeface="Times New Roman" panose="02020603050405020304" pitchFamily="18" charset="0"/>
                </a:rPr>
                <a:t> </a:t>
              </a:r>
              <a:r>
                <a:rPr lang="fr-FR" altLang="vi-VN" sz="2800" kern="1200" dirty="0" err="1">
                  <a:solidFill>
                    <a:schemeClr val="bg1"/>
                  </a:solidFill>
                  <a:latin typeface="Times New Roman" panose="02020603050405020304" pitchFamily="18" charset="0"/>
                  <a:cs typeface="Times New Roman" panose="02020603050405020304" pitchFamily="18" charset="0"/>
                </a:rPr>
                <a:t>dài</a:t>
              </a:r>
              <a:r>
                <a:rPr lang="fr-FR" altLang="vi-VN" sz="2800" kern="1200" dirty="0">
                  <a:solidFill>
                    <a:schemeClr val="bg1"/>
                  </a:solidFill>
                  <a:latin typeface="Times New Roman" panose="02020603050405020304" pitchFamily="18" charset="0"/>
                  <a:cs typeface="Times New Roman" panose="02020603050405020304" pitchFamily="18" charset="0"/>
                </a:rPr>
                <a:t> </a:t>
              </a:r>
              <a:r>
                <a:rPr lang="fr-FR" altLang="vi-VN" sz="2800" kern="1200" dirty="0" err="1">
                  <a:solidFill>
                    <a:schemeClr val="bg1"/>
                  </a:solidFill>
                  <a:latin typeface="Times New Roman" panose="02020603050405020304" pitchFamily="18" charset="0"/>
                  <a:cs typeface="Times New Roman" panose="02020603050405020304" pitchFamily="18" charset="0"/>
                </a:rPr>
                <a:t>giữa</a:t>
              </a:r>
              <a:r>
                <a:rPr lang="fr-FR" altLang="vi-VN" sz="2800" kern="1200" dirty="0">
                  <a:solidFill>
                    <a:schemeClr val="bg1"/>
                  </a:solidFill>
                  <a:latin typeface="Times New Roman" panose="02020603050405020304" pitchFamily="18" charset="0"/>
                  <a:cs typeface="Times New Roman" panose="02020603050405020304" pitchFamily="18" charset="0"/>
                </a:rPr>
                <a:t> </a:t>
              </a:r>
              <a:r>
                <a:rPr lang="fr-FR" altLang="vi-VN" sz="2800" kern="1200" dirty="0" err="1">
                  <a:solidFill>
                    <a:schemeClr val="bg1"/>
                  </a:solidFill>
                  <a:latin typeface="Times New Roman" panose="02020603050405020304" pitchFamily="18" charset="0"/>
                  <a:cs typeface="Times New Roman" panose="02020603050405020304" pitchFamily="18" charset="0"/>
                </a:rPr>
                <a:t>hai</a:t>
              </a:r>
              <a:r>
                <a:rPr lang="fr-FR" altLang="vi-VN" sz="2800" kern="1200" dirty="0">
                  <a:solidFill>
                    <a:schemeClr val="bg1"/>
                  </a:solidFill>
                  <a:latin typeface="Times New Roman" panose="02020603050405020304" pitchFamily="18" charset="0"/>
                  <a:cs typeface="Times New Roman" panose="02020603050405020304" pitchFamily="18" charset="0"/>
                </a:rPr>
                <a:t> </a:t>
              </a:r>
              <a:r>
                <a:rPr lang="fr-FR" altLang="vi-VN" sz="2800" kern="1200" dirty="0" err="1">
                  <a:solidFill>
                    <a:schemeClr val="bg1"/>
                  </a:solidFill>
                  <a:latin typeface="Times New Roman" panose="02020603050405020304" pitchFamily="18" charset="0"/>
                  <a:cs typeface="Times New Roman" panose="02020603050405020304" pitchFamily="18" charset="0"/>
                </a:rPr>
                <a:t>vạch</a:t>
              </a:r>
              <a:r>
                <a:rPr lang="fr-FR" altLang="vi-VN" sz="2800" kern="1200" dirty="0">
                  <a:solidFill>
                    <a:schemeClr val="bg1"/>
                  </a:solidFill>
                  <a:latin typeface="Times New Roman" panose="02020603050405020304" pitchFamily="18" charset="0"/>
                  <a:cs typeface="Times New Roman" panose="02020603050405020304" pitchFamily="18" charset="0"/>
                </a:rPr>
                <a:t> chia </a:t>
              </a:r>
              <a:r>
                <a:rPr lang="fr-FR" altLang="vi-VN" sz="2800" kern="1200" dirty="0" err="1">
                  <a:solidFill>
                    <a:schemeClr val="bg1"/>
                  </a:solidFill>
                  <a:latin typeface="Times New Roman" panose="02020603050405020304" pitchFamily="18" charset="0"/>
                  <a:cs typeface="Times New Roman" panose="02020603050405020304" pitchFamily="18" charset="0"/>
                </a:rPr>
                <a:t>liên</a:t>
              </a:r>
              <a:r>
                <a:rPr lang="fr-FR" altLang="vi-VN" sz="2800" kern="1200" dirty="0">
                  <a:solidFill>
                    <a:schemeClr val="bg1"/>
                  </a:solidFill>
                  <a:latin typeface="Times New Roman" panose="02020603050405020304" pitchFamily="18" charset="0"/>
                  <a:cs typeface="Times New Roman" panose="02020603050405020304" pitchFamily="18" charset="0"/>
                </a:rPr>
                <a:t> </a:t>
              </a:r>
              <a:r>
                <a:rPr lang="fr-FR" altLang="vi-VN" sz="2800" kern="1200" dirty="0" err="1">
                  <a:solidFill>
                    <a:schemeClr val="bg1"/>
                  </a:solidFill>
                  <a:latin typeface="Times New Roman" panose="02020603050405020304" pitchFamily="18" charset="0"/>
                  <a:cs typeface="Times New Roman" panose="02020603050405020304" pitchFamily="18" charset="0"/>
                </a:rPr>
                <a:t>tiếp</a:t>
              </a:r>
              <a:r>
                <a:rPr lang="fr-FR" altLang="vi-VN" sz="2800" kern="1200" dirty="0">
                  <a:solidFill>
                    <a:schemeClr val="bg1"/>
                  </a:solidFill>
                  <a:latin typeface="Times New Roman" panose="02020603050405020304" pitchFamily="18" charset="0"/>
                  <a:cs typeface="Times New Roman" panose="02020603050405020304" pitchFamily="18" charset="0"/>
                </a:rPr>
                <a:t> </a:t>
              </a:r>
              <a:r>
                <a:rPr lang="fr-FR" altLang="vi-VN" sz="2800" kern="1200" dirty="0" err="1">
                  <a:solidFill>
                    <a:schemeClr val="bg1"/>
                  </a:solidFill>
                  <a:latin typeface="Times New Roman" panose="02020603050405020304" pitchFamily="18" charset="0"/>
                  <a:cs typeface="Times New Roman" panose="02020603050405020304" pitchFamily="18" charset="0"/>
                </a:rPr>
                <a:t>trên</a:t>
              </a:r>
              <a:r>
                <a:rPr lang="fr-FR" altLang="vi-VN" sz="2800" kern="1200" dirty="0">
                  <a:solidFill>
                    <a:schemeClr val="bg1"/>
                  </a:solidFill>
                  <a:latin typeface="Times New Roman" panose="02020603050405020304" pitchFamily="18" charset="0"/>
                  <a:cs typeface="Times New Roman" panose="02020603050405020304" pitchFamily="18" charset="0"/>
                </a:rPr>
                <a:t> </a:t>
              </a:r>
              <a:r>
                <a:rPr lang="fr-FR" altLang="vi-VN" sz="2800" kern="1200" dirty="0" err="1">
                  <a:solidFill>
                    <a:schemeClr val="bg1"/>
                  </a:solidFill>
                  <a:latin typeface="Times New Roman" panose="02020603050405020304" pitchFamily="18" charset="0"/>
                  <a:cs typeface="Times New Roman" panose="02020603050405020304" pitchFamily="18" charset="0"/>
                </a:rPr>
                <a:t>thước</a:t>
              </a:r>
              <a:r>
                <a:rPr lang="fr-FR" altLang="vi-VN" sz="2800" kern="1200" dirty="0">
                  <a:solidFill>
                    <a:schemeClr val="bg1"/>
                  </a:solidFill>
                  <a:latin typeface="Times New Roman" panose="02020603050405020304" pitchFamily="18" charset="0"/>
                  <a:cs typeface="Times New Roman" panose="02020603050405020304" pitchFamily="18" charset="0"/>
                </a:rPr>
                <a:t>. </a:t>
              </a:r>
              <a:endParaRPr lang="en-US" sz="2800" dirty="0">
                <a:solidFill>
                  <a:schemeClr val="bg1"/>
                </a:solidFill>
              </a:endParaRPr>
            </a:p>
          </p:txBody>
        </p:sp>
      </p:grpSp>
      <p:grpSp>
        <p:nvGrpSpPr>
          <p:cNvPr id="20" name="Group 19"/>
          <p:cNvGrpSpPr/>
          <p:nvPr/>
        </p:nvGrpSpPr>
        <p:grpSpPr>
          <a:xfrm>
            <a:off x="588600" y="2836468"/>
            <a:ext cx="7325760" cy="532002"/>
            <a:chOff x="1406897" y="3570388"/>
            <a:chExt cx="2413591" cy="1088493"/>
          </a:xfrm>
        </p:grpSpPr>
        <p:sp>
          <p:nvSpPr>
            <p:cNvPr id="11" name="Rounded Rectangle 10"/>
            <p:cNvSpPr/>
            <p:nvPr/>
          </p:nvSpPr>
          <p:spPr>
            <a:xfrm>
              <a:off x="1406897" y="3570388"/>
              <a:ext cx="2413591" cy="1073889"/>
            </a:xfrm>
            <a:prstGeom prst="round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806345" y="3588356"/>
              <a:ext cx="1837564" cy="1070525"/>
            </a:xfrm>
            <a:prstGeom prst="rect">
              <a:avLst/>
            </a:prstGeom>
          </p:spPr>
          <p:txBody>
            <a:bodyPr wrap="square">
              <a:spAutoFit/>
            </a:bodyPr>
            <a:lstStyle/>
            <a:p>
              <a:r>
                <a:rPr lang="en-US" altLang="vi-VN" sz="2800" kern="1200" dirty="0" err="1"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B.độ</a:t>
              </a:r>
              <a:r>
                <a:rPr lang="en-US" altLang="vi-VN" sz="2800" kern="1200"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dài</a:t>
              </a:r>
              <a:r>
                <a:rPr lang="en-US" altLang="vi-VN" sz="2800" kern="1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nhỏ</a:t>
              </a:r>
              <a:r>
                <a:rPr lang="en-US" altLang="vi-VN" sz="2800" kern="1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nhất</a:t>
              </a:r>
              <a:r>
                <a:rPr lang="en-US" altLang="vi-VN" sz="2800" kern="1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ghi</a:t>
              </a:r>
              <a:r>
                <a:rPr lang="en-US" altLang="vi-VN" sz="2800" kern="1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altLang="vi-VN" sz="2800" kern="1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thước</a:t>
              </a:r>
              <a:r>
                <a:rPr lang="en-US" altLang="vi-VN" sz="2800" kern="1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C00000"/>
                </a:solidFill>
              </a:endParaRPr>
            </a:p>
          </p:txBody>
        </p:sp>
      </p:grpSp>
      <p:grpSp>
        <p:nvGrpSpPr>
          <p:cNvPr id="21" name="Group 20"/>
          <p:cNvGrpSpPr/>
          <p:nvPr/>
        </p:nvGrpSpPr>
        <p:grpSpPr>
          <a:xfrm>
            <a:off x="578280" y="3409157"/>
            <a:ext cx="7325760" cy="604042"/>
            <a:chOff x="4976379" y="2007236"/>
            <a:chExt cx="4762027" cy="832043"/>
          </a:xfrm>
        </p:grpSpPr>
        <p:sp>
          <p:nvSpPr>
            <p:cNvPr id="12" name="Rounded Rectangle 11"/>
            <p:cNvSpPr/>
            <p:nvPr/>
          </p:nvSpPr>
          <p:spPr>
            <a:xfrm>
              <a:off x="4976379" y="2082947"/>
              <a:ext cx="4762027" cy="756332"/>
            </a:xfrm>
            <a:prstGeom prst="roundRect">
              <a:avLst/>
            </a:prstGeom>
            <a:solidFill>
              <a:srgbClr val="EB2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771201" y="2007236"/>
              <a:ext cx="3774312" cy="720714"/>
            </a:xfrm>
            <a:prstGeom prst="rect">
              <a:avLst/>
            </a:prstGeom>
          </p:spPr>
          <p:txBody>
            <a:bodyPr wrap="square">
              <a:spAutoFit/>
            </a:bodyPr>
            <a:lstStyle/>
            <a:p>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C. </a:t>
              </a:r>
              <a:r>
                <a:rPr lang="en-US" altLang="vi-VN" sz="2800"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a:t>
              </a:r>
              <a:r>
                <a:rPr lang="en-US" altLang="vi-VN" sz="2800"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dài</a:t>
              </a:r>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lớn</a:t>
              </a:r>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nhất</a:t>
              </a:r>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ghi</a:t>
              </a:r>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trên</a:t>
              </a:r>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thước</a:t>
              </a:r>
              <a:endParaRPr lang="en-US" sz="2800" dirty="0">
                <a:solidFill>
                  <a:schemeClr val="bg1"/>
                </a:solidFill>
              </a:endParaRPr>
            </a:p>
          </p:txBody>
        </p:sp>
      </p:grpSp>
      <p:sp>
        <p:nvSpPr>
          <p:cNvPr id="17" name="Rectangle 16"/>
          <p:cNvSpPr/>
          <p:nvPr/>
        </p:nvSpPr>
        <p:spPr>
          <a:xfrm>
            <a:off x="8874106" y="1087718"/>
            <a:ext cx="1633781" cy="523220"/>
          </a:xfrm>
          <a:prstGeom prst="rect">
            <a:avLst/>
          </a:prstGeom>
        </p:spPr>
        <p:txBody>
          <a:bodyPr wrap="none">
            <a:spAutoFit/>
          </a:bodyPr>
          <a:lstStyle/>
          <a:p>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thước</a:t>
            </a:r>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đo</a:t>
            </a:r>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chemeClr val="bg1"/>
              </a:solidFill>
            </a:endParaRPr>
          </a:p>
        </p:txBody>
      </p:sp>
      <p:grpSp>
        <p:nvGrpSpPr>
          <p:cNvPr id="22" name="Group 21"/>
          <p:cNvGrpSpPr/>
          <p:nvPr/>
        </p:nvGrpSpPr>
        <p:grpSpPr>
          <a:xfrm>
            <a:off x="606896" y="4078686"/>
            <a:ext cx="7307464" cy="721915"/>
            <a:chOff x="4943849" y="3616392"/>
            <a:chExt cx="2413591" cy="1086743"/>
          </a:xfrm>
        </p:grpSpPr>
        <p:sp>
          <p:nvSpPr>
            <p:cNvPr id="13" name="Rounded Rectangle 12"/>
            <p:cNvSpPr/>
            <p:nvPr/>
          </p:nvSpPr>
          <p:spPr>
            <a:xfrm>
              <a:off x="4943849" y="3629246"/>
              <a:ext cx="2413591" cy="107388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101129" y="3616392"/>
              <a:ext cx="2231241" cy="787635"/>
            </a:xfrm>
            <a:prstGeom prst="rect">
              <a:avLst/>
            </a:prstGeom>
          </p:spPr>
          <p:txBody>
            <a:bodyPr wrap="none">
              <a:spAutoFit/>
            </a:bodyPr>
            <a:lstStyle/>
            <a:p>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D. </a:t>
              </a:r>
              <a:r>
                <a:rPr lang="en-US" altLang="vi-VN" sz="2800" kern="1200"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a:t>
              </a:r>
              <a:r>
                <a:rPr lang="en-US" altLang="vi-VN" sz="2800" kern="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dài</a:t>
              </a:r>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giữa</a:t>
              </a:r>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hai</a:t>
              </a:r>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vạch</a:t>
              </a:r>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chia </a:t>
              </a:r>
              <a:r>
                <a:rPr lang="en-US" altLang="vi-VN" sz="2800"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bất</a:t>
              </a:r>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kì</a:t>
              </a:r>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trên</a:t>
              </a:r>
              <a:r>
                <a:rPr lang="en-US" altLang="vi-VN" sz="2800" kern="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kern="1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thước</a:t>
              </a:r>
              <a:endParaRPr lang="en-US" sz="2800" dirty="0">
                <a:solidFill>
                  <a:schemeClr val="bg1"/>
                </a:solidFill>
              </a:endParaRPr>
            </a:p>
          </p:txBody>
        </p:sp>
      </p:grpSp>
      <p:pic>
        <p:nvPicPr>
          <p:cNvPr id="7" name="btnInknoeActivity"/>
          <p:cNvPicPr>
            <a:picLocks noChangeAspect="1"/>
          </p:cNvPicPr>
          <p:nvPr>
            <p:custDataLst>
              <p:tags r:id="rId1"/>
            </p:custDataLst>
          </p:nvPr>
        </p:nvPicPr>
        <p:blipFill>
          <a:blip r:embed="rId3" r:link="rId4">
            <a:extLst>
              <a:ext uri="{28A0092B-C50C-407E-A947-70E740481C1C}">
                <a14:useLocalDpi xmlns:a14="http://schemas.microsoft.com/office/drawing/2010/main" val="0"/>
              </a:ext>
            </a:extLst>
          </a:blip>
          <a:stretch>
            <a:fillRect/>
          </a:stretch>
        </p:blipFill>
        <p:spPr>
          <a:xfrm>
            <a:off x="121427" y="400252"/>
            <a:ext cx="2219546" cy="571500"/>
          </a:xfrm>
          <a:prstGeom prst="rect">
            <a:avLst/>
          </a:prstGeom>
        </p:spPr>
      </p:pic>
    </p:spTree>
    <p:extLst>
      <p:ext uri="{BB962C8B-B14F-4D97-AF65-F5344CB8AC3E}">
        <p14:creationId xmlns:p14="http://schemas.microsoft.com/office/powerpoint/2010/main" val="10797122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1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1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2000" fill="hold"/>
                                        <p:tgtEl>
                                          <p:spTgt spid="21"/>
                                        </p:tgtEl>
                                      </p:cBhvr>
                                      <p:by x="150000" y="150000"/>
                                    </p:animScale>
                                  </p:childTnLst>
                                </p:cTn>
                              </p:par>
                              <p:par>
                                <p:cTn id="27" presetID="16" presetClass="exit" presetSubtype="21" fill="hold" nodeType="withEffect">
                                  <p:stCondLst>
                                    <p:cond delay="0"/>
                                  </p:stCondLst>
                                  <p:childTnLst>
                                    <p:animEffect transition="out" filter="barn(inVertical)">
                                      <p:cBhvr>
                                        <p:cTn id="28" dur="500"/>
                                        <p:tgtEl>
                                          <p:spTgt spid="19"/>
                                        </p:tgtEl>
                                      </p:cBhvr>
                                    </p:animEffect>
                                    <p:set>
                                      <p:cBhvr>
                                        <p:cTn id="29" dur="1" fill="hold">
                                          <p:stCondLst>
                                            <p:cond delay="499"/>
                                          </p:stCondLst>
                                        </p:cTn>
                                        <p:tgtEl>
                                          <p:spTgt spid="19"/>
                                        </p:tgtEl>
                                        <p:attrNameLst>
                                          <p:attrName>style.visibility</p:attrName>
                                        </p:attrNameLst>
                                      </p:cBhvr>
                                      <p:to>
                                        <p:strVal val="hidden"/>
                                      </p:to>
                                    </p:set>
                                  </p:childTnLst>
                                </p:cTn>
                              </p:par>
                              <p:par>
                                <p:cTn id="30" presetID="6" presetClass="exit" presetSubtype="32" fill="hold" nodeType="withEffect">
                                  <p:stCondLst>
                                    <p:cond delay="0"/>
                                  </p:stCondLst>
                                  <p:childTnLst>
                                    <p:animEffect transition="out" filter="circle(out)">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par>
                                <p:cTn id="33" presetID="6" presetClass="exit" presetSubtype="32" fill="hold" nodeType="withEffect">
                                  <p:stCondLst>
                                    <p:cond delay="0"/>
                                  </p:stCondLst>
                                  <p:childTnLst>
                                    <p:animEffect transition="out" filter="circle(out)">
                                      <p:cBhvr>
                                        <p:cTn id="34" dur="500"/>
                                        <p:tgtEl>
                                          <p:spTgt spid="22"/>
                                        </p:tgtEl>
                                      </p:cBhvr>
                                    </p:animEffect>
                                    <p:set>
                                      <p:cBhvr>
                                        <p:cTn id="35"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D0061C-176C-4EFB-A4F7-379DE55B5C7E}"/>
              </a:ext>
            </a:extLst>
          </p:cNvPr>
          <p:cNvSpPr>
            <a:spLocks noChangeArrowheads="1"/>
          </p:cNvSpPr>
          <p:nvPr/>
        </p:nvSpPr>
        <p:spPr bwMode="auto">
          <a:xfrm>
            <a:off x="276045" y="896183"/>
            <a:ext cx="9230264" cy="3231654"/>
          </a:xfrm>
          <a:prstGeom prst="rect">
            <a:avLst/>
          </a:prstGeom>
          <a:noFill/>
          <a:ln>
            <a:noFill/>
          </a:ln>
          <a:effectLst>
            <a:prstShdw prst="shdw17" dist="17961" dir="2700000">
              <a:srgbClr val="BBE0E3">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lvl1pPr>
              <a:tabLst>
                <a:tab pos="563563" algn="l"/>
              </a:tabLst>
              <a:defRPr>
                <a:solidFill>
                  <a:schemeClr val="tx1"/>
                </a:solidFill>
                <a:latin typeface="Arial" panose="020B0604020202020204" pitchFamily="34" charset="0"/>
                <a:cs typeface="Arial" panose="020B0604020202020204" pitchFamily="34" charset="0"/>
              </a:defRPr>
            </a:lvl1pPr>
            <a:lvl2pPr>
              <a:tabLst>
                <a:tab pos="563563" algn="l"/>
              </a:tabLst>
              <a:defRPr>
                <a:solidFill>
                  <a:schemeClr val="tx1"/>
                </a:solidFill>
                <a:latin typeface="Arial" panose="020B0604020202020204" pitchFamily="34" charset="0"/>
                <a:cs typeface="Arial" panose="020B0604020202020204" pitchFamily="34" charset="0"/>
              </a:defRPr>
            </a:lvl2pPr>
            <a:lvl3pPr>
              <a:tabLst>
                <a:tab pos="563563" algn="l"/>
              </a:tabLst>
              <a:defRPr>
                <a:solidFill>
                  <a:schemeClr val="tx1"/>
                </a:solidFill>
                <a:latin typeface="Arial" panose="020B0604020202020204" pitchFamily="34" charset="0"/>
                <a:cs typeface="Arial" panose="020B0604020202020204" pitchFamily="34" charset="0"/>
              </a:defRPr>
            </a:lvl3pPr>
            <a:lvl4pPr>
              <a:tabLst>
                <a:tab pos="563563" algn="l"/>
              </a:tabLst>
              <a:defRPr>
                <a:solidFill>
                  <a:schemeClr val="tx1"/>
                </a:solidFill>
                <a:latin typeface="Arial" panose="020B0604020202020204" pitchFamily="34" charset="0"/>
                <a:cs typeface="Arial" panose="020B0604020202020204" pitchFamily="34" charset="0"/>
              </a:defRPr>
            </a:lvl4pPr>
            <a:lvl5pPr>
              <a:tabLst>
                <a:tab pos="563563" algn="l"/>
              </a:tabLst>
              <a:defRPr>
                <a:solidFill>
                  <a:schemeClr val="tx1"/>
                </a:solidFill>
                <a:latin typeface="Arial" panose="020B0604020202020204" pitchFamily="34" charset="0"/>
                <a:cs typeface="Arial" panose="020B0604020202020204" pitchFamily="34" charset="0"/>
              </a:defRPr>
            </a:lvl5pPr>
            <a:lvl6pPr marL="31734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6pPr>
            <a:lvl7pPr marL="36306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7pPr>
            <a:lvl8pPr marL="40878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8pPr>
            <a:lvl9pPr marL="45450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50000"/>
              </a:lnSpc>
              <a:spcBef>
                <a:spcPts val="0"/>
              </a:spcBef>
              <a:spcAft>
                <a:spcPts val="0"/>
              </a:spcAft>
              <a:buClrTx/>
              <a:buSzTx/>
              <a:buFontTx/>
              <a:buNone/>
              <a:tabLst>
                <a:tab pos="563563" algn="l"/>
              </a:tabLst>
              <a:defRPr/>
            </a:pPr>
            <a:r>
              <a:rPr kumimoji="0" lang="en-US" altLang="vi-VN" sz="2800" i="0" u="none" strike="noStrike" kern="1200" cap="none" spc="0" normalizeH="0" baseline="0" noProof="0" dirty="0" err="1">
                <a:ln>
                  <a:noFill/>
                </a:ln>
                <a:solidFill>
                  <a:srgbClr val="005DA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altLang="vi-VN" sz="2800" i="0" u="none" strike="noStrike" kern="1200" cap="none" spc="0" normalizeH="0" baseline="0" noProof="0" dirty="0">
                <a:ln>
                  <a:noFill/>
                </a:ln>
                <a:solidFill>
                  <a:srgbClr val="005DA2"/>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Đơn</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vị</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dùng</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để</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đo</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chiều</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dài</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của</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một</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fr-FR" sz="2800" i="0" u="none" strike="noStrike" kern="1200" cap="none" spc="0" normalizeH="0" baseline="0" noProof="0" dirty="0" err="1">
                <a:ln>
                  <a:noFill/>
                </a:ln>
                <a:solidFill>
                  <a:srgbClr val="005DA2"/>
                </a:solidFill>
                <a:effectLst/>
                <a:uLnTx/>
                <a:uFillTx/>
                <a:latin typeface="Times New Roman" panose="02020603050405020304" pitchFamily="18" charset="0"/>
                <a:cs typeface="Times New Roman" panose="02020603050405020304" pitchFamily="18" charset="0"/>
              </a:rPr>
              <a:t>vật</a:t>
            </a:r>
            <a:r>
              <a:rPr kumimoji="0" lang="fr-FR"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là</a:t>
            </a:r>
            <a:endParaRPr kumimoji="0" lang="vi-VN"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50000"/>
              </a:lnSpc>
              <a:spcBef>
                <a:spcPts val="0"/>
              </a:spcBef>
              <a:spcAft>
                <a:spcPts val="0"/>
              </a:spcAft>
              <a:buClrTx/>
              <a:buSzTx/>
              <a:buFontTx/>
              <a:buNone/>
              <a:tabLst>
                <a:tab pos="563563" algn="l"/>
              </a:tabLst>
              <a:defRPr/>
            </a:pPr>
            <a:r>
              <a:rPr kumimoji="0" lang="en-US"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 m</a:t>
            </a:r>
            <a:r>
              <a:rPr kumimoji="0" lang="en-US" sz="2800" i="0" u="none" strike="noStrike" kern="1200" cap="none" spc="0" normalizeH="0" baseline="30000" noProof="0" dirty="0">
                <a:ln>
                  <a:noFill/>
                </a:ln>
                <a:solidFill>
                  <a:srgbClr val="005DA2"/>
                </a:solidFill>
                <a:effectLst/>
                <a:uLnTx/>
                <a:uFillTx/>
                <a:latin typeface="Times New Roman" panose="02020603050405020304" pitchFamily="18" charset="0"/>
                <a:cs typeface="Times New Roman" panose="02020603050405020304" pitchFamily="18" charset="0"/>
              </a:rPr>
              <a:t>2</a:t>
            </a:r>
            <a:r>
              <a:rPr kumimoji="0" lang="en-US"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B. m 	             C. kg                    D. </a:t>
            </a:r>
            <a:r>
              <a:rPr kumimoji="0" lang="en-US" sz="2800" i="1"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l</a:t>
            </a:r>
            <a:r>
              <a:rPr kumimoji="0" lang="en-US"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a:t>
            </a:r>
            <a:endParaRPr kumimoji="0" lang="en-US" altLang="vi-VN" sz="2800" i="0" u="none" strike="noStrike" kern="1200" cap="none" spc="0" normalizeH="0" baseline="0" noProof="0" dirty="0">
              <a:ln>
                <a:noFill/>
              </a:ln>
              <a:solidFill>
                <a:srgbClr val="005DA2"/>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50000"/>
              </a:lnSpc>
              <a:spcBef>
                <a:spcPts val="0"/>
              </a:spcBef>
              <a:spcAft>
                <a:spcPts val="0"/>
              </a:spcAft>
              <a:buClrTx/>
              <a:buSzTx/>
              <a:buFontTx/>
              <a:buNone/>
              <a:tabLst>
                <a:tab pos="563563" algn="l"/>
              </a:tabLst>
              <a:defRPr/>
            </a:pPr>
            <a:endParaRPr kumimoji="0" lang="en-US"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50000"/>
              </a:lnSpc>
              <a:spcBef>
                <a:spcPts val="0"/>
              </a:spcBef>
              <a:spcAft>
                <a:spcPts val="0"/>
              </a:spcAft>
              <a:buClrTx/>
              <a:buSzTx/>
              <a:buFontTx/>
              <a:buNone/>
              <a:tabLst>
                <a:tab pos="563563" algn="l"/>
              </a:tabLst>
              <a:defRPr/>
            </a:pPr>
            <a:endParaRPr kumimoji="0" lang="en-US"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50000"/>
              </a:lnSpc>
              <a:spcBef>
                <a:spcPts val="0"/>
              </a:spcBef>
              <a:spcAft>
                <a:spcPts val="0"/>
              </a:spcAft>
              <a:buClrTx/>
              <a:buSzTx/>
              <a:buFontTx/>
              <a:buNone/>
              <a:tabLst>
                <a:tab pos="563563" algn="l"/>
              </a:tabLst>
              <a:defRPr/>
            </a:pPr>
            <a:r>
              <a:rPr kumimoji="0" lang="fr-FR" sz="24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endParaRPr kumimoji="0" lang="vi-VN" altLang="vi-VN" sz="280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endParaRPr>
          </a:p>
        </p:txBody>
      </p:sp>
      <p:pic>
        <p:nvPicPr>
          <p:cNvPr id="2" name="btnInknoeActivity"/>
          <p:cNvPicPr>
            <a:picLocks noChangeAspect="1"/>
          </p:cNvPicPr>
          <p:nvPr>
            <p:custDataLst>
              <p:tags r:id="rId1"/>
            </p:custDataLst>
          </p:nvPr>
        </p:nvPicPr>
        <p:blipFill>
          <a:blip r:embed="rId3" r:link="rId4">
            <a:extLst>
              <a:ext uri="{28A0092B-C50C-407E-A947-70E740481C1C}">
                <a14:useLocalDpi xmlns:a14="http://schemas.microsoft.com/office/drawing/2010/main" val="0"/>
              </a:ext>
            </a:extLst>
          </a:blip>
          <a:stretch>
            <a:fillRect/>
          </a:stretch>
        </p:blipFill>
        <p:spPr>
          <a:xfrm>
            <a:off x="3462227" y="3714750"/>
            <a:ext cx="2219546" cy="571500"/>
          </a:xfrm>
          <a:prstGeom prst="rect">
            <a:avLst/>
          </a:prstGeom>
        </p:spPr>
      </p:pic>
    </p:spTree>
    <p:extLst>
      <p:ext uri="{BB962C8B-B14F-4D97-AF65-F5344CB8AC3E}">
        <p14:creationId xmlns:p14="http://schemas.microsoft.com/office/powerpoint/2010/main" val="8520419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D0061C-176C-4EFB-A4F7-379DE55B5C7E}"/>
              </a:ext>
            </a:extLst>
          </p:cNvPr>
          <p:cNvSpPr>
            <a:spLocks noChangeArrowheads="1"/>
          </p:cNvSpPr>
          <p:nvPr/>
        </p:nvSpPr>
        <p:spPr bwMode="auto">
          <a:xfrm>
            <a:off x="276045" y="526851"/>
            <a:ext cx="9230264" cy="3970318"/>
          </a:xfrm>
          <a:prstGeom prst="rect">
            <a:avLst/>
          </a:prstGeom>
          <a:noFill/>
          <a:ln>
            <a:noFill/>
          </a:ln>
          <a:effectLst>
            <a:prstShdw prst="shdw17" dist="17961" dir="2700000">
              <a:srgbClr val="BBE0E3">
                <a:gamma/>
                <a:shade val="60000"/>
                <a:invGamma/>
              </a:srgb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lvl1pPr>
              <a:tabLst>
                <a:tab pos="563563" algn="l"/>
              </a:tabLst>
              <a:defRPr>
                <a:solidFill>
                  <a:schemeClr val="tx1"/>
                </a:solidFill>
                <a:latin typeface="Arial" panose="020B0604020202020204" pitchFamily="34" charset="0"/>
                <a:cs typeface="Arial" panose="020B0604020202020204" pitchFamily="34" charset="0"/>
              </a:defRPr>
            </a:lvl1pPr>
            <a:lvl2pPr>
              <a:tabLst>
                <a:tab pos="563563" algn="l"/>
              </a:tabLst>
              <a:defRPr>
                <a:solidFill>
                  <a:schemeClr val="tx1"/>
                </a:solidFill>
                <a:latin typeface="Arial" panose="020B0604020202020204" pitchFamily="34" charset="0"/>
                <a:cs typeface="Arial" panose="020B0604020202020204" pitchFamily="34" charset="0"/>
              </a:defRPr>
            </a:lvl2pPr>
            <a:lvl3pPr>
              <a:tabLst>
                <a:tab pos="563563" algn="l"/>
              </a:tabLst>
              <a:defRPr>
                <a:solidFill>
                  <a:schemeClr val="tx1"/>
                </a:solidFill>
                <a:latin typeface="Arial" panose="020B0604020202020204" pitchFamily="34" charset="0"/>
                <a:cs typeface="Arial" panose="020B0604020202020204" pitchFamily="34" charset="0"/>
              </a:defRPr>
            </a:lvl3pPr>
            <a:lvl4pPr>
              <a:tabLst>
                <a:tab pos="563563" algn="l"/>
              </a:tabLst>
              <a:defRPr>
                <a:solidFill>
                  <a:schemeClr val="tx1"/>
                </a:solidFill>
                <a:latin typeface="Arial" panose="020B0604020202020204" pitchFamily="34" charset="0"/>
                <a:cs typeface="Arial" panose="020B0604020202020204" pitchFamily="34" charset="0"/>
              </a:defRPr>
            </a:lvl4pPr>
            <a:lvl5pPr>
              <a:tabLst>
                <a:tab pos="563563" algn="l"/>
              </a:tabLst>
              <a:defRPr>
                <a:solidFill>
                  <a:schemeClr val="tx1"/>
                </a:solidFill>
                <a:latin typeface="Arial" panose="020B0604020202020204" pitchFamily="34" charset="0"/>
                <a:cs typeface="Arial" panose="020B0604020202020204" pitchFamily="34" charset="0"/>
              </a:defRPr>
            </a:lvl5pPr>
            <a:lvl6pPr marL="31734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6pPr>
            <a:lvl7pPr marL="36306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7pPr>
            <a:lvl8pPr marL="40878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8pPr>
            <a:lvl9pPr marL="45450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9pPr>
          </a:lstStyle>
          <a:p>
            <a:pPr>
              <a:buClrTx/>
              <a:buFontTx/>
              <a:buNone/>
              <a:defRPr/>
            </a:pPr>
            <a:r>
              <a:rPr lang="en-US" altLang="vi-VN" sz="2800" kern="1200" dirty="0" err="1" smtClean="0">
                <a:solidFill>
                  <a:srgbClr val="005DA2"/>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altLang="vi-VN" sz="2800" kern="1200" dirty="0" smtClean="0">
                <a:solidFill>
                  <a:srgbClr val="005DA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kern="1200" dirty="0">
                <a:solidFill>
                  <a:srgbClr val="005DA2"/>
                </a:solidFill>
                <a:latin typeface="Times New Roman" panose="02020603050405020304" pitchFamily="18" charset="0"/>
                <a:ea typeface="Times New Roman" panose="02020603050405020304" pitchFamily="18" charset="0"/>
                <a:cs typeface="Times New Roman" panose="02020603050405020304" pitchFamily="18" charset="0"/>
              </a:rPr>
              <a:t>4. </a:t>
            </a:r>
            <a:r>
              <a:rPr lang="fr-FR" sz="2800" kern="1200" dirty="0" err="1">
                <a:solidFill>
                  <a:srgbClr val="005DA2"/>
                </a:solidFill>
                <a:latin typeface="Times New Roman" panose="02020603050405020304" pitchFamily="18" charset="0"/>
                <a:cs typeface="Times New Roman" panose="02020603050405020304" pitchFamily="18" charset="0"/>
              </a:rPr>
              <a:t>Xác</a:t>
            </a:r>
            <a:r>
              <a:rPr lang="fr-FR" sz="2800" kern="1200" dirty="0">
                <a:solidFill>
                  <a:srgbClr val="005DA2"/>
                </a:solidFill>
                <a:latin typeface="Times New Roman" panose="02020603050405020304" pitchFamily="18" charset="0"/>
                <a:cs typeface="Times New Roman" panose="02020603050405020304" pitchFamily="18" charset="0"/>
              </a:rPr>
              <a:t> </a:t>
            </a:r>
            <a:r>
              <a:rPr lang="fr-FR" sz="2800" kern="1200" dirty="0" err="1">
                <a:solidFill>
                  <a:srgbClr val="005DA2"/>
                </a:solidFill>
                <a:latin typeface="Times New Roman" panose="02020603050405020304" pitchFamily="18" charset="0"/>
                <a:cs typeface="Times New Roman" panose="02020603050405020304" pitchFamily="18" charset="0"/>
              </a:rPr>
              <a:t>định</a:t>
            </a:r>
            <a:r>
              <a:rPr lang="fr-FR" sz="2800" kern="1200" dirty="0">
                <a:solidFill>
                  <a:srgbClr val="005DA2"/>
                </a:solidFill>
                <a:latin typeface="Times New Roman" panose="02020603050405020304" pitchFamily="18" charset="0"/>
                <a:cs typeface="Times New Roman" panose="02020603050405020304" pitchFamily="18" charset="0"/>
              </a:rPr>
              <a:t> </a:t>
            </a:r>
            <a:r>
              <a:rPr lang="fr-FR" sz="2800" kern="1200" dirty="0" err="1">
                <a:solidFill>
                  <a:srgbClr val="005DA2"/>
                </a:solidFill>
                <a:latin typeface="Times New Roman" panose="02020603050405020304" pitchFamily="18" charset="0"/>
                <a:cs typeface="Times New Roman" panose="02020603050405020304" pitchFamily="18" charset="0"/>
              </a:rPr>
              <a:t>giới</a:t>
            </a:r>
            <a:r>
              <a:rPr lang="fr-FR" sz="2800" kern="1200" dirty="0">
                <a:solidFill>
                  <a:srgbClr val="005DA2"/>
                </a:solidFill>
                <a:latin typeface="Times New Roman" panose="02020603050405020304" pitchFamily="18" charset="0"/>
                <a:cs typeface="Times New Roman" panose="02020603050405020304" pitchFamily="18" charset="0"/>
              </a:rPr>
              <a:t> </a:t>
            </a:r>
            <a:r>
              <a:rPr lang="fr-FR" sz="2800" kern="1200" dirty="0" err="1">
                <a:solidFill>
                  <a:srgbClr val="005DA2"/>
                </a:solidFill>
                <a:latin typeface="Times New Roman" panose="02020603050405020304" pitchFamily="18" charset="0"/>
                <a:cs typeface="Times New Roman" panose="02020603050405020304" pitchFamily="18" charset="0"/>
              </a:rPr>
              <a:t>hạn</a:t>
            </a:r>
            <a:r>
              <a:rPr lang="fr-FR" sz="2800" kern="1200" dirty="0">
                <a:solidFill>
                  <a:srgbClr val="005DA2"/>
                </a:solidFill>
                <a:latin typeface="Times New Roman" panose="02020603050405020304" pitchFamily="18" charset="0"/>
                <a:cs typeface="Times New Roman" panose="02020603050405020304" pitchFamily="18" charset="0"/>
              </a:rPr>
              <a:t> </a:t>
            </a:r>
            <a:r>
              <a:rPr lang="fr-FR" sz="2800" kern="1200" dirty="0" err="1">
                <a:solidFill>
                  <a:srgbClr val="005DA2"/>
                </a:solidFill>
                <a:latin typeface="Times New Roman" panose="02020603050405020304" pitchFamily="18" charset="0"/>
                <a:cs typeface="Times New Roman" panose="02020603050405020304" pitchFamily="18" charset="0"/>
              </a:rPr>
              <a:t>đo</a:t>
            </a:r>
            <a:r>
              <a:rPr lang="fr-FR" sz="2800" kern="1200" dirty="0">
                <a:solidFill>
                  <a:srgbClr val="005DA2"/>
                </a:solidFill>
                <a:latin typeface="Times New Roman" panose="02020603050405020304" pitchFamily="18" charset="0"/>
                <a:cs typeface="Times New Roman" panose="02020603050405020304" pitchFamily="18" charset="0"/>
              </a:rPr>
              <a:t> (GHĐ) </a:t>
            </a:r>
            <a:r>
              <a:rPr lang="fr-FR" sz="2800" kern="1200" dirty="0" err="1">
                <a:solidFill>
                  <a:srgbClr val="005DA2"/>
                </a:solidFill>
                <a:latin typeface="Times New Roman" panose="02020603050405020304" pitchFamily="18" charset="0"/>
                <a:cs typeface="Times New Roman" panose="02020603050405020304" pitchFamily="18" charset="0"/>
              </a:rPr>
              <a:t>và</a:t>
            </a:r>
            <a:r>
              <a:rPr lang="fr-FR" sz="2800" kern="1200" dirty="0">
                <a:solidFill>
                  <a:srgbClr val="005DA2"/>
                </a:solidFill>
                <a:latin typeface="Times New Roman" panose="02020603050405020304" pitchFamily="18" charset="0"/>
                <a:cs typeface="Times New Roman" panose="02020603050405020304" pitchFamily="18" charset="0"/>
              </a:rPr>
              <a:t> </a:t>
            </a:r>
            <a:r>
              <a:rPr lang="fr-FR" sz="2800" kern="1200" dirty="0" err="1">
                <a:solidFill>
                  <a:srgbClr val="005DA2"/>
                </a:solidFill>
                <a:latin typeface="Times New Roman" panose="02020603050405020304" pitchFamily="18" charset="0"/>
                <a:cs typeface="Times New Roman" panose="02020603050405020304" pitchFamily="18" charset="0"/>
              </a:rPr>
              <a:t>độ</a:t>
            </a:r>
            <a:r>
              <a:rPr lang="fr-FR" sz="2800" kern="1200" dirty="0">
                <a:solidFill>
                  <a:srgbClr val="005DA2"/>
                </a:solidFill>
                <a:latin typeface="Times New Roman" panose="02020603050405020304" pitchFamily="18" charset="0"/>
                <a:cs typeface="Times New Roman" panose="02020603050405020304" pitchFamily="18" charset="0"/>
              </a:rPr>
              <a:t> chia </a:t>
            </a:r>
            <a:r>
              <a:rPr lang="fr-FR" sz="2800" kern="1200" dirty="0" err="1">
                <a:solidFill>
                  <a:srgbClr val="005DA2"/>
                </a:solidFill>
                <a:latin typeface="Times New Roman" panose="02020603050405020304" pitchFamily="18" charset="0"/>
                <a:cs typeface="Times New Roman" panose="02020603050405020304" pitchFamily="18" charset="0"/>
              </a:rPr>
              <a:t>nhỏ</a:t>
            </a:r>
            <a:r>
              <a:rPr lang="fr-FR" sz="2800" kern="1200" dirty="0">
                <a:solidFill>
                  <a:srgbClr val="005DA2"/>
                </a:solidFill>
                <a:latin typeface="Times New Roman" panose="02020603050405020304" pitchFamily="18" charset="0"/>
                <a:cs typeface="Times New Roman" panose="02020603050405020304" pitchFamily="18" charset="0"/>
              </a:rPr>
              <a:t> </a:t>
            </a:r>
            <a:r>
              <a:rPr lang="fr-FR" sz="2800" kern="1200" dirty="0" err="1">
                <a:solidFill>
                  <a:srgbClr val="005DA2"/>
                </a:solidFill>
                <a:latin typeface="Times New Roman" panose="02020603050405020304" pitchFamily="18" charset="0"/>
                <a:cs typeface="Times New Roman" panose="02020603050405020304" pitchFamily="18" charset="0"/>
              </a:rPr>
              <a:t>nhất</a:t>
            </a:r>
            <a:r>
              <a:rPr lang="fr-FR" sz="2800" kern="1200" dirty="0">
                <a:solidFill>
                  <a:srgbClr val="005DA2"/>
                </a:solidFill>
                <a:latin typeface="Times New Roman" panose="02020603050405020304" pitchFamily="18" charset="0"/>
                <a:cs typeface="Times New Roman" panose="02020603050405020304" pitchFamily="18" charset="0"/>
              </a:rPr>
              <a:t> (ĐCNN) </a:t>
            </a:r>
            <a:r>
              <a:rPr lang="fr-FR" sz="2800" kern="1200" dirty="0" err="1">
                <a:solidFill>
                  <a:srgbClr val="005DA2"/>
                </a:solidFill>
                <a:latin typeface="Times New Roman" panose="02020603050405020304" pitchFamily="18" charset="0"/>
                <a:cs typeface="Times New Roman" panose="02020603050405020304" pitchFamily="18" charset="0"/>
              </a:rPr>
              <a:t>của</a:t>
            </a:r>
            <a:r>
              <a:rPr lang="fr-FR" sz="2800" kern="1200" dirty="0">
                <a:solidFill>
                  <a:srgbClr val="005DA2"/>
                </a:solidFill>
                <a:latin typeface="Times New Roman" panose="02020603050405020304" pitchFamily="18" charset="0"/>
                <a:cs typeface="Times New Roman" panose="02020603050405020304" pitchFamily="18" charset="0"/>
              </a:rPr>
              <a:t> </a:t>
            </a:r>
            <a:r>
              <a:rPr lang="fr-FR" sz="2800" kern="1200" dirty="0" err="1">
                <a:solidFill>
                  <a:srgbClr val="005DA2"/>
                </a:solidFill>
                <a:latin typeface="Times New Roman" panose="02020603050405020304" pitchFamily="18" charset="0"/>
                <a:cs typeface="Times New Roman" panose="02020603050405020304" pitchFamily="18" charset="0"/>
              </a:rPr>
              <a:t>thước</a:t>
            </a:r>
            <a:r>
              <a:rPr lang="fr-FR" sz="2800" kern="1200" dirty="0">
                <a:solidFill>
                  <a:srgbClr val="005DA2"/>
                </a:solidFill>
                <a:latin typeface="Times New Roman" panose="02020603050405020304" pitchFamily="18" charset="0"/>
                <a:cs typeface="Times New Roman" panose="02020603050405020304" pitchFamily="18" charset="0"/>
              </a:rPr>
              <a:t> </a:t>
            </a:r>
            <a:r>
              <a:rPr lang="fr-FR" sz="2800" kern="1200" dirty="0" err="1">
                <a:solidFill>
                  <a:srgbClr val="005DA2"/>
                </a:solidFill>
                <a:latin typeface="Times New Roman" panose="02020603050405020304" pitchFamily="18" charset="0"/>
                <a:cs typeface="Times New Roman" panose="02020603050405020304" pitchFamily="18" charset="0"/>
              </a:rPr>
              <a:t>trong</a:t>
            </a:r>
            <a:r>
              <a:rPr lang="fr-FR" sz="2800" kern="1200" dirty="0">
                <a:solidFill>
                  <a:srgbClr val="005DA2"/>
                </a:solidFill>
                <a:latin typeface="Times New Roman" panose="02020603050405020304" pitchFamily="18" charset="0"/>
                <a:cs typeface="Times New Roman" panose="02020603050405020304" pitchFamily="18" charset="0"/>
              </a:rPr>
              <a:t> </a:t>
            </a:r>
            <a:r>
              <a:rPr lang="fr-FR" sz="2800" kern="1200" dirty="0" err="1">
                <a:solidFill>
                  <a:srgbClr val="005DA2"/>
                </a:solidFill>
                <a:latin typeface="Times New Roman" panose="02020603050405020304" pitchFamily="18" charset="0"/>
                <a:cs typeface="Times New Roman" panose="02020603050405020304" pitchFamily="18" charset="0"/>
              </a:rPr>
              <a:t>hình</a:t>
            </a:r>
            <a:endParaRPr lang="fr-FR" sz="2800" kern="1200" dirty="0">
              <a:solidFill>
                <a:srgbClr val="005DA2"/>
              </a:solidFill>
              <a:latin typeface="Times New Roman" panose="02020603050405020304" pitchFamily="18" charset="0"/>
              <a:cs typeface="Times New Roman" panose="02020603050405020304" pitchFamily="18" charset="0"/>
            </a:endParaRPr>
          </a:p>
          <a:p>
            <a:pPr>
              <a:lnSpc>
                <a:spcPct val="150000"/>
              </a:lnSpc>
              <a:buClrTx/>
              <a:buFontTx/>
              <a:buNone/>
              <a:defRPr/>
            </a:pPr>
            <a:endParaRPr lang="en-US" sz="2800" kern="1200" dirty="0">
              <a:solidFill>
                <a:srgbClr val="005DA2"/>
              </a:solidFill>
              <a:latin typeface="Times New Roman" panose="02020603050405020304" pitchFamily="18" charset="0"/>
              <a:cs typeface="Times New Roman" panose="02020603050405020304" pitchFamily="18" charset="0"/>
            </a:endParaRPr>
          </a:p>
          <a:p>
            <a:pPr>
              <a:lnSpc>
                <a:spcPct val="150000"/>
              </a:lnSpc>
              <a:buClrTx/>
              <a:buFontTx/>
              <a:buNone/>
              <a:defRPr/>
            </a:pPr>
            <a:endParaRPr lang="en-US" sz="2800" kern="1200" dirty="0">
              <a:solidFill>
                <a:srgbClr val="005DA2"/>
              </a:solidFill>
              <a:latin typeface="Times New Roman" panose="02020603050405020304" pitchFamily="18" charset="0"/>
              <a:cs typeface="Times New Roman" panose="02020603050405020304" pitchFamily="18" charset="0"/>
            </a:endParaRPr>
          </a:p>
          <a:p>
            <a:pPr>
              <a:lnSpc>
                <a:spcPct val="150000"/>
              </a:lnSpc>
              <a:buClrTx/>
              <a:buFontTx/>
              <a:buNone/>
              <a:defRPr/>
            </a:pPr>
            <a:r>
              <a:rPr lang="fr-FR" sz="2400" kern="1200" dirty="0">
                <a:solidFill>
                  <a:srgbClr val="005DA2"/>
                </a:solidFill>
                <a:latin typeface="Times New Roman" panose="02020603050405020304" pitchFamily="18" charset="0"/>
                <a:cs typeface="Times New Roman" panose="02020603050405020304" pitchFamily="18" charset="0"/>
              </a:rPr>
              <a:t> </a:t>
            </a:r>
            <a:r>
              <a:rPr lang="fr-FR" sz="2800" kern="1200" dirty="0">
                <a:solidFill>
                  <a:srgbClr val="005DA2"/>
                </a:solidFill>
                <a:latin typeface="Times New Roman" panose="02020603050405020304" pitchFamily="18" charset="0"/>
                <a:cs typeface="Times New Roman" panose="02020603050405020304" pitchFamily="18" charset="0"/>
              </a:rPr>
              <a:t>A. GHĐ 10cm ; ĐCNN 0 cm  B. GHĐ 10cm ; ĐCNN 1cm.</a:t>
            </a:r>
            <a:endParaRPr lang="vi-VN" sz="2800" kern="1200" dirty="0">
              <a:solidFill>
                <a:srgbClr val="005DA2"/>
              </a:solidFill>
              <a:latin typeface="Times New Roman" panose="02020603050405020304" pitchFamily="18" charset="0"/>
              <a:cs typeface="Times New Roman" panose="02020603050405020304" pitchFamily="18" charset="0"/>
            </a:endParaRPr>
          </a:p>
          <a:p>
            <a:pPr>
              <a:lnSpc>
                <a:spcPct val="150000"/>
              </a:lnSpc>
              <a:buClrTx/>
              <a:buFontTx/>
              <a:buNone/>
              <a:defRPr/>
            </a:pPr>
            <a:r>
              <a:rPr lang="fr-FR" sz="2800" kern="1200" dirty="0">
                <a:solidFill>
                  <a:srgbClr val="005DA2"/>
                </a:solidFill>
                <a:latin typeface="Times New Roman" panose="02020603050405020304" pitchFamily="18" charset="0"/>
                <a:cs typeface="Times New Roman" panose="02020603050405020304" pitchFamily="18" charset="0"/>
              </a:rPr>
              <a:t>C. GHĐ 10cm ; ĐCNN 0,5cm. D. GHĐ 10cm ; ĐCNN 1mm.</a:t>
            </a:r>
            <a:endParaRPr lang="vi-VN" sz="2800" kern="1200" dirty="0">
              <a:solidFill>
                <a:srgbClr val="005DA2"/>
              </a:solidFill>
              <a:latin typeface="Times New Roman" panose="02020603050405020304" pitchFamily="18" charset="0"/>
              <a:cs typeface="Times New Roman" panose="02020603050405020304" pitchFamily="18" charset="0"/>
            </a:endParaRPr>
          </a:p>
          <a:p>
            <a:pPr>
              <a:buClrTx/>
              <a:buFontTx/>
              <a:buNone/>
              <a:defRPr/>
            </a:pPr>
            <a:endParaRPr lang="vi-VN" altLang="vi-VN" sz="2800" kern="1200" dirty="0">
              <a:solidFill>
                <a:srgbClr val="005DA2"/>
              </a:solidFill>
              <a:latin typeface="Times New Roman" panose="02020603050405020304" pitchFamily="18" charset="0"/>
              <a:cs typeface="Times New Roman" panose="02020603050405020304" pitchFamily="18" charset="0"/>
            </a:endParaRPr>
          </a:p>
        </p:txBody>
      </p:sp>
      <p:pic>
        <p:nvPicPr>
          <p:cNvPr id="4" name="Picture 1">
            <a:extLst>
              <a:ext uri="{FF2B5EF4-FFF2-40B4-BE49-F238E27FC236}">
                <a16:creationId xmlns:a16="http://schemas.microsoft.com/office/drawing/2014/main" id="{6F45669E-4D64-48AD-9327-BC70746702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55" y="1589511"/>
            <a:ext cx="68580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tnInknoeActivity"/>
          <p:cNvPicPr>
            <a:picLocks noChangeAspect="1"/>
          </p:cNvPicPr>
          <p:nvPr>
            <p:custDataLst>
              <p:tags r:id="rId1"/>
            </p:custDataLst>
          </p:nvPr>
        </p:nvPicPr>
        <p:blipFill>
          <a:blip r:embed="rId4" r:link="rId5">
            <a:extLst>
              <a:ext uri="{28A0092B-C50C-407E-A947-70E740481C1C}">
                <a14:useLocalDpi xmlns:a14="http://schemas.microsoft.com/office/drawing/2010/main" val="0"/>
              </a:ext>
            </a:extLst>
          </a:blip>
          <a:stretch>
            <a:fillRect/>
          </a:stretch>
        </p:blipFill>
        <p:spPr>
          <a:xfrm>
            <a:off x="3591827" y="4377150"/>
            <a:ext cx="2219546" cy="571500"/>
          </a:xfrm>
          <a:prstGeom prst="rect">
            <a:avLst/>
          </a:prstGeom>
        </p:spPr>
      </p:pic>
    </p:spTree>
    <p:extLst>
      <p:ext uri="{BB962C8B-B14F-4D97-AF65-F5344CB8AC3E}">
        <p14:creationId xmlns:p14="http://schemas.microsoft.com/office/powerpoint/2010/main" val="12080884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ach_do_do_dai hinh_ 3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8592" y="821153"/>
            <a:ext cx="3721894" cy="3211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4">
            <a:hlinkClick r:id="rId3" action="ppaction://hlinksldjump"/>
          </p:cNvPr>
          <p:cNvSpPr txBox="1">
            <a:spLocks noChangeArrowheads="1"/>
          </p:cNvSpPr>
          <p:nvPr/>
        </p:nvSpPr>
        <p:spPr bwMode="auto">
          <a:xfrm>
            <a:off x="751003" y="1518938"/>
            <a:ext cx="263055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ClrTx/>
              <a:buFontTx/>
              <a:buNone/>
            </a:pPr>
            <a:r>
              <a:rPr lang="en-US" sz="2800" kern="1200" dirty="0" err="1">
                <a:solidFill>
                  <a:srgbClr val="002060"/>
                </a:solidFill>
                <a:latin typeface="Times New Roman" panose="02020603050405020304" pitchFamily="18" charset="0"/>
                <a:cs typeface="Times New Roman" panose="02020603050405020304" pitchFamily="18" charset="0"/>
              </a:rPr>
              <a:t>Câu</a:t>
            </a:r>
            <a:r>
              <a:rPr lang="en-US" sz="2800" kern="1200" dirty="0">
                <a:solidFill>
                  <a:srgbClr val="002060"/>
                </a:solidFill>
                <a:latin typeface="Times New Roman" panose="02020603050405020304" pitchFamily="18" charset="0"/>
                <a:cs typeface="Times New Roman" panose="02020603050405020304" pitchFamily="18" charset="0"/>
              </a:rPr>
              <a:t> 5: </a:t>
            </a:r>
            <a:r>
              <a:rPr lang="en-US" sz="2800" kern="1200" dirty="0" err="1">
                <a:solidFill>
                  <a:srgbClr val="002060"/>
                </a:solidFill>
                <a:latin typeface="Times New Roman" panose="02020603050405020304" pitchFamily="18" charset="0"/>
                <a:cs typeface="Times New Roman" panose="02020603050405020304" pitchFamily="18" charset="0"/>
              </a:rPr>
              <a:t>Đọc</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kern="1200" dirty="0" err="1">
                <a:solidFill>
                  <a:srgbClr val="002060"/>
                </a:solidFill>
                <a:latin typeface="Times New Roman" panose="02020603050405020304" pitchFamily="18" charset="0"/>
                <a:cs typeface="Times New Roman" panose="02020603050405020304" pitchFamily="18" charset="0"/>
              </a:rPr>
              <a:t>kết</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kern="1200" dirty="0" err="1">
                <a:solidFill>
                  <a:srgbClr val="002060"/>
                </a:solidFill>
                <a:latin typeface="Times New Roman" panose="02020603050405020304" pitchFamily="18" charset="0"/>
                <a:cs typeface="Times New Roman" panose="02020603050405020304" pitchFamily="18" charset="0"/>
              </a:rPr>
              <a:t>quả</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kern="1200" dirty="0" err="1">
                <a:solidFill>
                  <a:srgbClr val="002060"/>
                </a:solidFill>
                <a:latin typeface="Times New Roman" panose="02020603050405020304" pitchFamily="18" charset="0"/>
                <a:cs typeface="Times New Roman" panose="02020603050405020304" pitchFamily="18" charset="0"/>
              </a:rPr>
              <a:t>đo</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kern="1200" dirty="0" err="1">
                <a:solidFill>
                  <a:srgbClr val="002060"/>
                </a:solidFill>
                <a:latin typeface="Times New Roman" panose="02020603050405020304" pitchFamily="18" charset="0"/>
                <a:cs typeface="Times New Roman" panose="02020603050405020304" pitchFamily="18" charset="0"/>
              </a:rPr>
              <a:t>chiều</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kern="1200" dirty="0" err="1">
                <a:solidFill>
                  <a:srgbClr val="002060"/>
                </a:solidFill>
                <a:latin typeface="Times New Roman" panose="02020603050405020304" pitchFamily="18" charset="0"/>
                <a:cs typeface="Times New Roman" panose="02020603050405020304" pitchFamily="18" charset="0"/>
              </a:rPr>
              <a:t>dài</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kern="1200" dirty="0" err="1">
                <a:solidFill>
                  <a:srgbClr val="002060"/>
                </a:solidFill>
                <a:latin typeface="Times New Roman" panose="02020603050405020304" pitchFamily="18" charset="0"/>
                <a:cs typeface="Times New Roman" panose="02020603050405020304" pitchFamily="18" charset="0"/>
              </a:rPr>
              <a:t>của</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kern="1200" dirty="0" err="1">
                <a:solidFill>
                  <a:srgbClr val="002060"/>
                </a:solidFill>
                <a:latin typeface="Times New Roman" panose="02020603050405020304" pitchFamily="18" charset="0"/>
                <a:cs typeface="Times New Roman" panose="02020603050405020304" pitchFamily="18" charset="0"/>
              </a:rPr>
              <a:t>các</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kern="1200" dirty="0" err="1">
                <a:solidFill>
                  <a:srgbClr val="002060"/>
                </a:solidFill>
                <a:latin typeface="Times New Roman" panose="02020603050405020304" pitchFamily="18" charset="0"/>
                <a:cs typeface="Times New Roman" panose="02020603050405020304" pitchFamily="18" charset="0"/>
              </a:rPr>
              <a:t>bút</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kern="1200" dirty="0" err="1">
                <a:solidFill>
                  <a:srgbClr val="002060"/>
                </a:solidFill>
                <a:latin typeface="Times New Roman" panose="02020603050405020304" pitchFamily="18" charset="0"/>
                <a:cs typeface="Times New Roman" panose="02020603050405020304" pitchFamily="18" charset="0"/>
              </a:rPr>
              <a:t>chì</a:t>
            </a:r>
            <a:r>
              <a:rPr lang="en-US" sz="2800" kern="1200" dirty="0">
                <a:solidFill>
                  <a:srgbClr val="002060"/>
                </a:solidFill>
                <a:latin typeface="Times New Roman" panose="02020603050405020304" pitchFamily="18" charset="0"/>
                <a:cs typeface="Times New Roman" panose="02020603050405020304" pitchFamily="18" charset="0"/>
              </a:rPr>
              <a:t> ở </a:t>
            </a:r>
            <a:r>
              <a:rPr lang="en-US" sz="2800" kern="1200" dirty="0" err="1">
                <a:solidFill>
                  <a:srgbClr val="002060"/>
                </a:solidFill>
                <a:latin typeface="Times New Roman" panose="02020603050405020304" pitchFamily="18" charset="0"/>
                <a:cs typeface="Times New Roman" panose="02020603050405020304" pitchFamily="18" charset="0"/>
              </a:rPr>
              <a:t>hình</a:t>
            </a:r>
            <a:r>
              <a:rPr lang="en-US" sz="2800" kern="1200" dirty="0">
                <a:solidFill>
                  <a:srgbClr val="002060"/>
                </a:solidFill>
                <a:latin typeface="Times New Roman" panose="02020603050405020304" pitchFamily="18" charset="0"/>
                <a:cs typeface="Times New Roman" panose="02020603050405020304" pitchFamily="18" charset="0"/>
              </a:rPr>
              <a:t> </a:t>
            </a:r>
            <a:r>
              <a:rPr lang="en-US" sz="2800" kern="1200" dirty="0" err="1">
                <a:solidFill>
                  <a:srgbClr val="002060"/>
                </a:solidFill>
                <a:latin typeface="Times New Roman" panose="02020603050405020304" pitchFamily="18" charset="0"/>
                <a:cs typeface="Times New Roman" panose="02020603050405020304" pitchFamily="18" charset="0"/>
              </a:rPr>
              <a:t>bên</a:t>
            </a:r>
            <a:endParaRPr lang="en-US" sz="2800" kern="1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11691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5"/>
          <p:cNvSpPr txBox="1">
            <a:spLocks noGrp="1"/>
          </p:cNvSpPr>
          <p:nvPr>
            <p:ph type="ctrTitle" idx="4294967295"/>
          </p:nvPr>
        </p:nvSpPr>
        <p:spPr>
          <a:xfrm>
            <a:off x="579473" y="-95269"/>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800" dirty="0" smtClean="0">
                <a:solidFill>
                  <a:srgbClr val="00518E"/>
                </a:solidFill>
                <a:latin typeface="Times New Roman" panose="02020603050405020304" pitchFamily="18" charset="0"/>
                <a:cs typeface="Times New Roman" panose="02020603050405020304" pitchFamily="18" charset="0"/>
              </a:rPr>
              <a:t>T</a:t>
            </a:r>
            <a:r>
              <a:rPr lang="en" sz="4800" smtClean="0">
                <a:solidFill>
                  <a:srgbClr val="00518E"/>
                </a:solidFill>
                <a:latin typeface="Times New Roman" panose="02020603050405020304" pitchFamily="18" charset="0"/>
                <a:cs typeface="Times New Roman" panose="02020603050405020304" pitchFamily="18" charset="0"/>
              </a:rPr>
              <a:t>iết 8,9,10: </a:t>
            </a:r>
            <a:r>
              <a:rPr lang="en" sz="4800" dirty="0" smtClean="0">
                <a:solidFill>
                  <a:srgbClr val="00518E"/>
                </a:solidFill>
                <a:latin typeface="Times New Roman" panose="02020603050405020304" pitchFamily="18" charset="0"/>
                <a:cs typeface="Times New Roman" panose="02020603050405020304" pitchFamily="18" charset="0"/>
              </a:rPr>
              <a:t>Bài </a:t>
            </a:r>
            <a:r>
              <a:rPr lang="en" sz="4800" dirty="0">
                <a:solidFill>
                  <a:srgbClr val="00518E"/>
                </a:solidFill>
                <a:latin typeface="Times New Roman" panose="02020603050405020304" pitchFamily="18" charset="0"/>
                <a:cs typeface="Times New Roman" panose="02020603050405020304" pitchFamily="18" charset="0"/>
              </a:rPr>
              <a:t>5</a:t>
            </a:r>
            <a:endParaRPr sz="4800" dirty="0">
              <a:solidFill>
                <a:srgbClr val="00518E"/>
              </a:solidFill>
              <a:latin typeface="Times New Roman" panose="02020603050405020304" pitchFamily="18" charset="0"/>
              <a:cs typeface="Times New Roman" panose="02020603050405020304" pitchFamily="18" charset="0"/>
            </a:endParaRPr>
          </a:p>
        </p:txBody>
      </p:sp>
      <p:sp>
        <p:nvSpPr>
          <p:cNvPr id="210" name="Google Shape;210;p15"/>
          <p:cNvSpPr txBox="1">
            <a:spLocks noGrp="1"/>
          </p:cNvSpPr>
          <p:nvPr>
            <p:ph type="subTitle" idx="4294967295"/>
          </p:nvPr>
        </p:nvSpPr>
        <p:spPr>
          <a:xfrm>
            <a:off x="634409" y="3261297"/>
            <a:ext cx="7772400" cy="171474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8000" b="1" dirty="0">
                <a:solidFill>
                  <a:srgbClr val="00ACC3"/>
                </a:solidFill>
                <a:latin typeface="Times New Roman" panose="02020603050405020304" pitchFamily="18" charset="0"/>
                <a:cs typeface="Times New Roman" panose="02020603050405020304" pitchFamily="18" charset="0"/>
              </a:rPr>
              <a:t>ĐO CHIỀU DÀI</a:t>
            </a:r>
            <a:endParaRPr sz="8000" b="1" dirty="0">
              <a:solidFill>
                <a:srgbClr val="00ACC3"/>
              </a:solidFill>
              <a:latin typeface="Times New Roman" panose="02020603050405020304" pitchFamily="18" charset="0"/>
              <a:cs typeface="Times New Roman" panose="02020603050405020304" pitchFamily="18" charset="0"/>
            </a:endParaRPr>
          </a:p>
        </p:txBody>
      </p:sp>
      <p:sp>
        <p:nvSpPr>
          <p:cNvPr id="213" name="Google Shape;213;p15"/>
          <p:cNvSpPr txBox="1">
            <a:spLocks noGrp="1"/>
          </p:cNvSpPr>
          <p:nvPr>
            <p:ph type="sldNum" idx="4294967295"/>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a:t>
            </a:fld>
            <a:endParaRPr/>
          </a:p>
        </p:txBody>
      </p:sp>
      <p:sp>
        <p:nvSpPr>
          <p:cNvPr id="2" name="Oval 1"/>
          <p:cNvSpPr/>
          <p:nvPr/>
        </p:nvSpPr>
        <p:spPr>
          <a:xfrm>
            <a:off x="3094073" y="1137683"/>
            <a:ext cx="2743201" cy="2243469"/>
          </a:xfrm>
          <a:prstGeom prst="ellipse">
            <a:avLst/>
          </a:prstGeom>
          <a:blipFill>
            <a:blip r:embed="rId3"/>
            <a:srcRect/>
            <a:stretch>
              <a:fillRect t="-5956" b="-59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4294967295"/>
          </p:nvPr>
        </p:nvSpPr>
        <p:spPr>
          <a:xfrm>
            <a:off x="8117984" y="418063"/>
            <a:ext cx="548700" cy="393600"/>
          </a:xfrm>
        </p:spPr>
        <p:txBody>
          <a:bodyPr/>
          <a:lstStyle/>
          <a:p>
            <a:fld id="{00000000-1234-1234-1234-123412341234}" type="slidenum">
              <a:rPr lang="en" smtClean="0">
                <a:solidFill>
                  <a:srgbClr val="A6BCC9"/>
                </a:solidFill>
              </a:rPr>
              <a:pPr/>
              <a:t>6</a:t>
            </a:fld>
            <a:endParaRPr lang="en">
              <a:solidFill>
                <a:srgbClr val="A6BCC9"/>
              </a:solidFill>
            </a:endParaRPr>
          </a:p>
        </p:txBody>
      </p:sp>
      <p:sp>
        <p:nvSpPr>
          <p:cNvPr id="3" name="TextBox 2"/>
          <p:cNvSpPr txBox="1"/>
          <p:nvPr/>
        </p:nvSpPr>
        <p:spPr>
          <a:xfrm>
            <a:off x="2373330" y="271744"/>
            <a:ext cx="4417887" cy="523220"/>
          </a:xfrm>
          <a:prstGeom prst="rect">
            <a:avLst/>
          </a:prstGeom>
          <a:noFill/>
        </p:spPr>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NỘI DUNG CHÍNH</a:t>
            </a:r>
          </a:p>
        </p:txBody>
      </p:sp>
      <p:cxnSp>
        <p:nvCxnSpPr>
          <p:cNvPr id="5" name="Straight Connector 4"/>
          <p:cNvCxnSpPr/>
          <p:nvPr/>
        </p:nvCxnSpPr>
        <p:spPr>
          <a:xfrm flipV="1">
            <a:off x="924674" y="2681555"/>
            <a:ext cx="7315200" cy="6164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772410" y="1330457"/>
            <a:ext cx="1162217" cy="1459917"/>
            <a:chOff x="772410" y="1330457"/>
            <a:chExt cx="1162217" cy="1459917"/>
          </a:xfrm>
        </p:grpSpPr>
        <p:sp>
          <p:nvSpPr>
            <p:cNvPr id="6" name="Oval Callout 5"/>
            <p:cNvSpPr/>
            <p:nvPr/>
          </p:nvSpPr>
          <p:spPr>
            <a:xfrm rot="20421738">
              <a:off x="772410" y="1330457"/>
              <a:ext cx="1162217" cy="1190425"/>
            </a:xfrm>
            <a:prstGeom prst="wedgeEllipseCallout">
              <a:avLst/>
            </a:prstGeom>
            <a:solidFill>
              <a:srgbClr val="FF9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755"/>
                </a:solidFill>
              </a:endParaRPr>
            </a:p>
          </p:txBody>
        </p:sp>
        <p:sp>
          <p:nvSpPr>
            <p:cNvPr id="10" name="TextBox 9"/>
            <p:cNvSpPr txBox="1"/>
            <p:nvPr/>
          </p:nvSpPr>
          <p:spPr>
            <a:xfrm>
              <a:off x="1091527" y="1602503"/>
              <a:ext cx="523982" cy="646331"/>
            </a:xfrm>
            <a:prstGeom prst="rect">
              <a:avLst/>
            </a:prstGeom>
            <a:noFill/>
          </p:spPr>
          <p:txBody>
            <a:bodyPr wrap="square" rtlCol="0">
              <a:spAutoFit/>
            </a:bodyPr>
            <a:lstStyle/>
            <a:p>
              <a:r>
                <a:rPr lang="en-US" sz="3600" dirty="0"/>
                <a:t>1</a:t>
              </a:r>
            </a:p>
          </p:txBody>
        </p:sp>
        <p:sp>
          <p:nvSpPr>
            <p:cNvPr id="14" name="Oval 13"/>
            <p:cNvSpPr/>
            <p:nvPr/>
          </p:nvSpPr>
          <p:spPr>
            <a:xfrm>
              <a:off x="1319354" y="2696026"/>
              <a:ext cx="105412" cy="94348"/>
            </a:xfrm>
            <a:prstGeom prst="ellipse">
              <a:avLst/>
            </a:prstGeom>
            <a:solidFill>
              <a:srgbClr val="FF9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16" name="TextBox 15"/>
          <p:cNvSpPr txBox="1"/>
          <p:nvPr/>
        </p:nvSpPr>
        <p:spPr>
          <a:xfrm>
            <a:off x="12000" y="2929610"/>
            <a:ext cx="2630624" cy="461665"/>
          </a:xfrm>
          <a:prstGeom prst="rect">
            <a:avLst/>
          </a:prstGeom>
          <a:noFill/>
        </p:spPr>
        <p:txBody>
          <a:bodyPr wrap="square" rtlCol="0">
            <a:spAutoFit/>
          </a:bodyPr>
          <a:lstStyle/>
          <a:p>
            <a:pPr algn="ctr"/>
            <a:r>
              <a:rPr lang="en-US" sz="2400" dirty="0" err="1">
                <a:solidFill>
                  <a:srgbClr val="002060"/>
                </a:solidFill>
                <a:latin typeface="Times New Roman" panose="02020603050405020304" pitchFamily="18" charset="0"/>
                <a:cs typeface="Times New Roman" panose="02020603050405020304" pitchFamily="18" charset="0"/>
              </a:rPr>
              <a:t>Đơn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vị</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độ</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dài</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2224206" y="1790683"/>
            <a:ext cx="2229189" cy="830997"/>
          </a:xfrm>
          <a:prstGeom prst="rect">
            <a:avLst/>
          </a:prstGeom>
          <a:noFill/>
        </p:spPr>
        <p:txBody>
          <a:bodyPr wrap="square" rtlCol="0">
            <a:spAutoFit/>
          </a:bodyPr>
          <a:lstStyle/>
          <a:p>
            <a:pPr algn="ctr"/>
            <a:r>
              <a:rPr lang="en-US" sz="2400" dirty="0" err="1">
                <a:solidFill>
                  <a:srgbClr val="002060"/>
                </a:solidFill>
                <a:latin typeface="Times New Roman" panose="02020603050405020304" pitchFamily="18" charset="0"/>
                <a:cs typeface="Times New Roman" panose="02020603050405020304" pitchFamily="18" charset="0"/>
              </a:rPr>
              <a:t>Dụng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cụ</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chiều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dài</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4034978" y="3060173"/>
            <a:ext cx="2995151" cy="461665"/>
          </a:xfrm>
          <a:prstGeom prst="rect">
            <a:avLst/>
          </a:prstGeom>
          <a:noFill/>
        </p:spPr>
        <p:txBody>
          <a:bodyPr wrap="square" rtlCol="0">
            <a:spAutoFit/>
          </a:bodyPr>
          <a:lstStyle/>
          <a:p>
            <a:pPr algn="ctr"/>
            <a:r>
              <a:rPr lang="en-US" sz="2400" dirty="0" err="1">
                <a:solidFill>
                  <a:srgbClr val="002060"/>
                </a:solidFill>
                <a:latin typeface="Times New Roman" panose="02020603050405020304" pitchFamily="18" charset="0"/>
                <a:cs typeface="Times New Roman" panose="02020603050405020304" pitchFamily="18" charset="0"/>
              </a:rPr>
              <a:t>Cách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chiều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dài</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6344352" y="1422484"/>
            <a:ext cx="2550984" cy="1200329"/>
          </a:xfrm>
          <a:prstGeom prst="rect">
            <a:avLst/>
          </a:prstGeom>
          <a:noFill/>
        </p:spPr>
        <p:txBody>
          <a:bodyPr wrap="square" rtlCol="0">
            <a:spAutoFit/>
          </a:bodyPr>
          <a:lstStyle/>
          <a:p>
            <a:pPr algn="ctr"/>
            <a:r>
              <a:rPr lang="en-US" sz="2400" dirty="0" err="1">
                <a:solidFill>
                  <a:srgbClr val="002060"/>
                </a:solidFill>
                <a:latin typeface="Times New Roman" panose="02020603050405020304" pitchFamily="18" charset="0"/>
                <a:cs typeface="Times New Roman" panose="02020603050405020304" pitchFamily="18" charset="0"/>
              </a:rPr>
              <a:t>Vận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dụng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cách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chiều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dài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vào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thể</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tích</a:t>
            </a:r>
            <a:endParaRPr lang="en-US" sz="2400" dirty="0">
              <a:solidFill>
                <a:srgbClr val="002060"/>
              </a:solidFill>
              <a:latin typeface="Times New Roman" panose="02020603050405020304" pitchFamily="18" charset="0"/>
              <a:cs typeface="Times New Roman" panose="02020603050405020304" pitchFamily="18" charset="0"/>
            </a:endParaRPr>
          </a:p>
        </p:txBody>
      </p:sp>
      <p:grpSp>
        <p:nvGrpSpPr>
          <p:cNvPr id="27" name="Group 26"/>
          <p:cNvGrpSpPr/>
          <p:nvPr/>
        </p:nvGrpSpPr>
        <p:grpSpPr>
          <a:xfrm>
            <a:off x="2757693" y="2634381"/>
            <a:ext cx="1162217" cy="1468969"/>
            <a:chOff x="2757693" y="2634381"/>
            <a:chExt cx="1162217" cy="1468969"/>
          </a:xfrm>
        </p:grpSpPr>
        <p:grpSp>
          <p:nvGrpSpPr>
            <p:cNvPr id="20" name="Group 19"/>
            <p:cNvGrpSpPr/>
            <p:nvPr/>
          </p:nvGrpSpPr>
          <p:grpSpPr>
            <a:xfrm>
              <a:off x="2757693" y="2912925"/>
              <a:ext cx="1162217" cy="1190425"/>
              <a:chOff x="2936831" y="2920226"/>
              <a:chExt cx="1162217" cy="1190425"/>
            </a:xfrm>
          </p:grpSpPr>
          <p:sp>
            <p:nvSpPr>
              <p:cNvPr id="8" name="Oval Callout 7"/>
              <p:cNvSpPr/>
              <p:nvPr/>
            </p:nvSpPr>
            <p:spPr>
              <a:xfrm rot="9776117">
                <a:off x="2936831" y="2920226"/>
                <a:ext cx="1162217" cy="1190425"/>
              </a:xfrm>
              <a:prstGeom prst="wedgeEllipseCallou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TextBox 10"/>
              <p:cNvSpPr txBox="1"/>
              <p:nvPr/>
            </p:nvSpPr>
            <p:spPr>
              <a:xfrm>
                <a:off x="3255948" y="3192272"/>
                <a:ext cx="523982" cy="646331"/>
              </a:xfrm>
              <a:prstGeom prst="rect">
                <a:avLst/>
              </a:prstGeom>
              <a:noFill/>
            </p:spPr>
            <p:txBody>
              <a:bodyPr wrap="square" rtlCol="0">
                <a:spAutoFit/>
              </a:bodyPr>
              <a:lstStyle/>
              <a:p>
                <a:r>
                  <a:rPr lang="en-US" sz="3600" dirty="0"/>
                  <a:t>2</a:t>
                </a:r>
              </a:p>
            </p:txBody>
          </p:sp>
        </p:grpSp>
        <p:sp>
          <p:nvSpPr>
            <p:cNvPr id="23" name="Oval 22"/>
            <p:cNvSpPr/>
            <p:nvPr/>
          </p:nvSpPr>
          <p:spPr>
            <a:xfrm>
              <a:off x="3286095" y="2634381"/>
              <a:ext cx="108402" cy="10881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28" name="Group 27"/>
          <p:cNvGrpSpPr/>
          <p:nvPr/>
        </p:nvGrpSpPr>
        <p:grpSpPr>
          <a:xfrm>
            <a:off x="4822167" y="1258908"/>
            <a:ext cx="1162217" cy="1481253"/>
            <a:chOff x="4822167" y="1258908"/>
            <a:chExt cx="1162217" cy="1481253"/>
          </a:xfrm>
        </p:grpSpPr>
        <p:grpSp>
          <p:nvGrpSpPr>
            <p:cNvPr id="21" name="Group 20"/>
            <p:cNvGrpSpPr/>
            <p:nvPr/>
          </p:nvGrpSpPr>
          <p:grpSpPr>
            <a:xfrm>
              <a:off x="4822167" y="1258908"/>
              <a:ext cx="1162217" cy="1190425"/>
              <a:chOff x="4942005" y="1361277"/>
              <a:chExt cx="1162217" cy="1190425"/>
            </a:xfrm>
          </p:grpSpPr>
          <p:sp>
            <p:nvSpPr>
              <p:cNvPr id="7" name="Oval Callout 6"/>
              <p:cNvSpPr/>
              <p:nvPr/>
            </p:nvSpPr>
            <p:spPr>
              <a:xfrm rot="20421738">
                <a:off x="4942005" y="1361277"/>
                <a:ext cx="1162217" cy="1190425"/>
              </a:xfrm>
              <a:prstGeom prst="wedgeEllipseCallout">
                <a:avLst/>
              </a:prstGeom>
              <a:solidFill>
                <a:srgbClr val="FFC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Box 11"/>
              <p:cNvSpPr txBox="1"/>
              <p:nvPr/>
            </p:nvSpPr>
            <p:spPr>
              <a:xfrm>
                <a:off x="5261122" y="1617913"/>
                <a:ext cx="523982" cy="646331"/>
              </a:xfrm>
              <a:prstGeom prst="rect">
                <a:avLst/>
              </a:prstGeom>
              <a:noFill/>
            </p:spPr>
            <p:txBody>
              <a:bodyPr wrap="square" rtlCol="0">
                <a:spAutoFit/>
              </a:bodyPr>
              <a:lstStyle/>
              <a:p>
                <a:r>
                  <a:rPr lang="en-US" sz="3600" dirty="0"/>
                  <a:t>3</a:t>
                </a:r>
              </a:p>
            </p:txBody>
          </p:sp>
        </p:grpSp>
        <p:sp>
          <p:nvSpPr>
            <p:cNvPr id="25" name="Oval 24"/>
            <p:cNvSpPr/>
            <p:nvPr/>
          </p:nvSpPr>
          <p:spPr>
            <a:xfrm>
              <a:off x="5349075" y="2631342"/>
              <a:ext cx="108402" cy="108819"/>
            </a:xfrm>
            <a:prstGeom prst="ellipse">
              <a:avLst/>
            </a:prstGeom>
            <a:solidFill>
              <a:srgbClr val="FFC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29" name="Group 28"/>
          <p:cNvGrpSpPr/>
          <p:nvPr/>
        </p:nvGrpSpPr>
        <p:grpSpPr>
          <a:xfrm>
            <a:off x="7077657" y="2621640"/>
            <a:ext cx="1162217" cy="1481708"/>
            <a:chOff x="7077657" y="2621640"/>
            <a:chExt cx="1162217" cy="1481708"/>
          </a:xfrm>
        </p:grpSpPr>
        <p:grpSp>
          <p:nvGrpSpPr>
            <p:cNvPr id="22" name="Group 21"/>
            <p:cNvGrpSpPr/>
            <p:nvPr/>
          </p:nvGrpSpPr>
          <p:grpSpPr>
            <a:xfrm>
              <a:off x="7077657" y="2912923"/>
              <a:ext cx="1162217" cy="1190425"/>
              <a:chOff x="7247073" y="2873395"/>
              <a:chExt cx="1162217" cy="1190425"/>
            </a:xfrm>
          </p:grpSpPr>
          <p:sp>
            <p:nvSpPr>
              <p:cNvPr id="9" name="Oval Callout 8"/>
              <p:cNvSpPr/>
              <p:nvPr/>
            </p:nvSpPr>
            <p:spPr>
              <a:xfrm rot="9776117">
                <a:off x="7247073" y="2873395"/>
                <a:ext cx="1162217" cy="1190425"/>
              </a:xfrm>
              <a:prstGeom prst="wedgeEllipseCallout">
                <a:avLst/>
              </a:prstGeom>
              <a:solidFill>
                <a:srgbClr val="FC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TextBox 12"/>
              <p:cNvSpPr txBox="1"/>
              <p:nvPr/>
            </p:nvSpPr>
            <p:spPr>
              <a:xfrm>
                <a:off x="7594002" y="3145441"/>
                <a:ext cx="523982" cy="646331"/>
              </a:xfrm>
              <a:prstGeom prst="rect">
                <a:avLst/>
              </a:prstGeom>
              <a:noFill/>
            </p:spPr>
            <p:txBody>
              <a:bodyPr wrap="square" rtlCol="0">
                <a:spAutoFit/>
              </a:bodyPr>
              <a:lstStyle/>
              <a:p>
                <a:r>
                  <a:rPr lang="en-US" sz="3600" dirty="0"/>
                  <a:t>4</a:t>
                </a:r>
              </a:p>
            </p:txBody>
          </p:sp>
        </p:grpSp>
        <p:sp>
          <p:nvSpPr>
            <p:cNvPr id="26" name="Oval 25"/>
            <p:cNvSpPr/>
            <p:nvPr/>
          </p:nvSpPr>
          <p:spPr>
            <a:xfrm>
              <a:off x="7632376" y="2621640"/>
              <a:ext cx="108402" cy="108819"/>
            </a:xfrm>
            <a:prstGeom prst="ellipse">
              <a:avLst/>
            </a:prstGeom>
            <a:solidFill>
              <a:srgbClr val="FC4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Tree>
    <p:extLst>
      <p:ext uri="{BB962C8B-B14F-4D97-AF65-F5344CB8AC3E}">
        <p14:creationId xmlns:p14="http://schemas.microsoft.com/office/powerpoint/2010/main" val="14732150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250" fill="hold"/>
                                        <p:tgtEl>
                                          <p:spTgt spid="15"/>
                                        </p:tgtEl>
                                        <p:attrNameLst>
                                          <p:attrName>ppt_x</p:attrName>
                                        </p:attrNameLst>
                                      </p:cBhvr>
                                      <p:tavLst>
                                        <p:tav tm="0">
                                          <p:val>
                                            <p:strVal val="0-#ppt_w/2"/>
                                          </p:val>
                                        </p:tav>
                                        <p:tav tm="100000">
                                          <p:val>
                                            <p:strVal val="#ppt_x"/>
                                          </p:val>
                                        </p:tav>
                                      </p:tavLst>
                                    </p:anim>
                                    <p:anim calcmode="lin" valueType="num">
                                      <p:cBhvr additive="base">
                                        <p:cTn id="8" dur="1250" fill="hold"/>
                                        <p:tgtEl>
                                          <p:spTgt spid="15"/>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75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2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par>
                                <p:cTn id="19" presetID="6" presetClass="entr" presetSubtype="16" fill="hold" grpId="0" nodeType="withEffect">
                                  <p:stCondLst>
                                    <p:cond delay="750"/>
                                  </p:stCondLst>
                                  <p:childTnLst>
                                    <p:set>
                                      <p:cBhvr>
                                        <p:cTn id="20" dur="1" fill="hold">
                                          <p:stCondLst>
                                            <p:cond delay="0"/>
                                          </p:stCondLst>
                                        </p:cTn>
                                        <p:tgtEl>
                                          <p:spTgt spid="17"/>
                                        </p:tgtEl>
                                        <p:attrNameLst>
                                          <p:attrName>style.visibility</p:attrName>
                                        </p:attrNameLst>
                                      </p:cBhvr>
                                      <p:to>
                                        <p:strVal val="visible"/>
                                      </p:to>
                                    </p:set>
                                    <p:animEffect transition="in" filter="circle(in)">
                                      <p:cBhvr>
                                        <p:cTn id="21" dur="20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1000" fill="hold"/>
                                        <p:tgtEl>
                                          <p:spTgt spid="28"/>
                                        </p:tgtEl>
                                        <p:attrNameLst>
                                          <p:attrName>ppt_x</p:attrName>
                                        </p:attrNameLst>
                                      </p:cBhvr>
                                      <p:tavLst>
                                        <p:tav tm="0">
                                          <p:val>
                                            <p:strVal val="#ppt_x"/>
                                          </p:val>
                                        </p:tav>
                                        <p:tav tm="100000">
                                          <p:val>
                                            <p:strVal val="#ppt_x"/>
                                          </p:val>
                                        </p:tav>
                                      </p:tavLst>
                                    </p:anim>
                                    <p:anim calcmode="lin" valueType="num">
                                      <p:cBhvr additive="base">
                                        <p:cTn id="27" dur="1000" fill="hold"/>
                                        <p:tgtEl>
                                          <p:spTgt spid="28"/>
                                        </p:tgtEl>
                                        <p:attrNameLst>
                                          <p:attrName>ppt_y</p:attrName>
                                        </p:attrNameLst>
                                      </p:cBhvr>
                                      <p:tavLst>
                                        <p:tav tm="0">
                                          <p:val>
                                            <p:strVal val="0-#ppt_h/2"/>
                                          </p:val>
                                        </p:tav>
                                        <p:tav tm="100000">
                                          <p:val>
                                            <p:strVal val="#ppt_y"/>
                                          </p:val>
                                        </p:tav>
                                      </p:tavLst>
                                    </p:anim>
                                  </p:childTnLst>
                                </p:cTn>
                              </p:par>
                              <p:par>
                                <p:cTn id="28" presetID="2" presetClass="entr" presetSubtype="6" fill="hold" grpId="0" nodeType="withEffect">
                                  <p:stCondLst>
                                    <p:cond delay="50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1000" fill="hold"/>
                                        <p:tgtEl>
                                          <p:spTgt spid="18"/>
                                        </p:tgtEl>
                                        <p:attrNameLst>
                                          <p:attrName>ppt_x</p:attrName>
                                        </p:attrNameLst>
                                      </p:cBhvr>
                                      <p:tavLst>
                                        <p:tav tm="0">
                                          <p:val>
                                            <p:strVal val="1+#ppt_w/2"/>
                                          </p:val>
                                        </p:tav>
                                        <p:tav tm="100000">
                                          <p:val>
                                            <p:strVal val="#ppt_x"/>
                                          </p:val>
                                        </p:tav>
                                      </p:tavLst>
                                    </p:anim>
                                    <p:anim calcmode="lin" valueType="num">
                                      <p:cBhvr additive="base">
                                        <p:cTn id="31"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6"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1000" fill="hold"/>
                                        <p:tgtEl>
                                          <p:spTgt spid="29"/>
                                        </p:tgtEl>
                                        <p:attrNameLst>
                                          <p:attrName>ppt_x</p:attrName>
                                        </p:attrNameLst>
                                      </p:cBhvr>
                                      <p:tavLst>
                                        <p:tav tm="0">
                                          <p:val>
                                            <p:strVal val="1+#ppt_w/2"/>
                                          </p:val>
                                        </p:tav>
                                        <p:tav tm="100000">
                                          <p:val>
                                            <p:strVal val="#ppt_x"/>
                                          </p:val>
                                        </p:tav>
                                      </p:tavLst>
                                    </p:anim>
                                    <p:anim calcmode="lin" valueType="num">
                                      <p:cBhvr additive="base">
                                        <p:cTn id="37" dur="1000" fill="hold"/>
                                        <p:tgtEl>
                                          <p:spTgt spid="29"/>
                                        </p:tgtEl>
                                        <p:attrNameLst>
                                          <p:attrName>ppt_y</p:attrName>
                                        </p:attrNameLst>
                                      </p:cBhvr>
                                      <p:tavLst>
                                        <p:tav tm="0">
                                          <p:val>
                                            <p:strVal val="1+#ppt_h/2"/>
                                          </p:val>
                                        </p:tav>
                                        <p:tav tm="100000">
                                          <p:val>
                                            <p:strVal val="#ppt_y"/>
                                          </p:val>
                                        </p:tav>
                                      </p:tavLst>
                                    </p:anim>
                                  </p:childTnLst>
                                </p:cTn>
                              </p:par>
                              <p:par>
                                <p:cTn id="38" presetID="2" presetClass="entr" presetSubtype="3" fill="hold" grpId="0" nodeType="withEffect">
                                  <p:stCondLst>
                                    <p:cond delay="50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1000" fill="hold"/>
                                        <p:tgtEl>
                                          <p:spTgt spid="19"/>
                                        </p:tgtEl>
                                        <p:attrNameLst>
                                          <p:attrName>ppt_x</p:attrName>
                                        </p:attrNameLst>
                                      </p:cBhvr>
                                      <p:tavLst>
                                        <p:tav tm="0">
                                          <p:val>
                                            <p:strVal val="1+#ppt_w/2"/>
                                          </p:val>
                                        </p:tav>
                                        <p:tav tm="100000">
                                          <p:val>
                                            <p:strVal val="#ppt_x"/>
                                          </p:val>
                                        </p:tav>
                                      </p:tavLst>
                                    </p:anim>
                                    <p:anim calcmode="lin" valueType="num">
                                      <p:cBhvr additive="base">
                                        <p:cTn id="41" dur="10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lowchart: Delay 20"/>
          <p:cNvSpPr/>
          <p:nvPr/>
        </p:nvSpPr>
        <p:spPr>
          <a:xfrm>
            <a:off x="-168997" y="1202286"/>
            <a:ext cx="3677355" cy="3645048"/>
          </a:xfrm>
          <a:prstGeom prst="flowChartDelay">
            <a:avLst/>
          </a:prstGeom>
          <a:noFill/>
          <a:ln>
            <a:solidFill>
              <a:srgbClr val="22B7C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246908" y="127475"/>
            <a:ext cx="6650183" cy="794685"/>
          </a:xfrm>
          <a:prstGeom prst="round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grpSp>
        <p:nvGrpSpPr>
          <p:cNvPr id="3" name="Group 2"/>
          <p:cNvGrpSpPr/>
          <p:nvPr/>
        </p:nvGrpSpPr>
        <p:grpSpPr>
          <a:xfrm>
            <a:off x="2371331" y="212279"/>
            <a:ext cx="7485322" cy="604927"/>
            <a:chOff x="967562" y="659219"/>
            <a:chExt cx="7485322" cy="604927"/>
          </a:xfrm>
        </p:grpSpPr>
        <p:sp>
          <p:nvSpPr>
            <p:cNvPr id="4" name="Oval 3"/>
            <p:cNvSpPr/>
            <p:nvPr/>
          </p:nvSpPr>
          <p:spPr>
            <a:xfrm>
              <a:off x="967563" y="659219"/>
              <a:ext cx="627321" cy="56352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endParaRPr>
            </a:p>
          </p:txBody>
        </p:sp>
        <p:sp>
          <p:nvSpPr>
            <p:cNvPr id="5" name="TextBox 4"/>
            <p:cNvSpPr txBox="1"/>
            <p:nvPr/>
          </p:nvSpPr>
          <p:spPr>
            <a:xfrm>
              <a:off x="967562" y="659219"/>
              <a:ext cx="627322" cy="584775"/>
            </a:xfrm>
            <a:prstGeom prst="rect">
              <a:avLst/>
            </a:prstGeom>
            <a:noFill/>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I</a:t>
              </a:r>
            </a:p>
          </p:txBody>
        </p:sp>
        <p:sp>
          <p:nvSpPr>
            <p:cNvPr id="6" name="TextBox 5"/>
            <p:cNvSpPr txBox="1"/>
            <p:nvPr/>
          </p:nvSpPr>
          <p:spPr>
            <a:xfrm>
              <a:off x="1786270" y="679371"/>
              <a:ext cx="6666614" cy="584775"/>
            </a:xfrm>
            <a:prstGeom prst="rect">
              <a:avLst/>
            </a:prstGeom>
            <a:noFill/>
          </p:spPr>
          <p:txBody>
            <a:bodyPr wrap="square" rtlCol="0">
              <a:spAutoFit/>
            </a:bodyPr>
            <a:lstStyle/>
            <a:p>
              <a:r>
                <a:rPr lang="en-US" sz="3200" b="1" dirty="0">
                  <a:solidFill>
                    <a:schemeClr val="bg1"/>
                  </a:solidFill>
                  <a:latin typeface="Times New Roman" panose="02020603050405020304" pitchFamily="18" charset="0"/>
                  <a:cs typeface="Times New Roman" panose="02020603050405020304" pitchFamily="18" charset="0"/>
                </a:rPr>
                <a:t>ĐƠN VỊ ĐỘ DÀI</a:t>
              </a:r>
            </a:p>
          </p:txBody>
        </p:sp>
      </p:grpSp>
      <p:sp>
        <p:nvSpPr>
          <p:cNvPr id="20" name="Rectangle 19"/>
          <p:cNvSpPr/>
          <p:nvPr/>
        </p:nvSpPr>
        <p:spPr>
          <a:xfrm>
            <a:off x="383076" y="1949406"/>
            <a:ext cx="2433407" cy="2074414"/>
          </a:xfrm>
          <a:prstGeom prst="rect">
            <a:avLst/>
          </a:prstGeom>
        </p:spPr>
        <p:txBody>
          <a:bodyPr wrap="square">
            <a:spAutoFit/>
          </a:bodyPr>
          <a:lstStyle/>
          <a:p>
            <a:pPr indent="360045" algn="just">
              <a:lnSpc>
                <a:spcPct val="115000"/>
              </a:lnSpc>
            </a:pPr>
            <a:r>
              <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Con h</a:t>
            </a:r>
            <a:r>
              <a:rPr lang="vi-VN"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ãy kể tên những đơn vị đo chiều dài mà em biết? </a:t>
            </a:r>
            <a:endParaRPr lang="en-US" sz="28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26" name="Group 25"/>
          <p:cNvGrpSpPr/>
          <p:nvPr/>
        </p:nvGrpSpPr>
        <p:grpSpPr>
          <a:xfrm>
            <a:off x="5501430" y="2252167"/>
            <a:ext cx="1945242" cy="1377211"/>
            <a:chOff x="4761421" y="1500636"/>
            <a:chExt cx="1772755" cy="1251425"/>
          </a:xfrm>
        </p:grpSpPr>
        <p:sp>
          <p:nvSpPr>
            <p:cNvPr id="23" name="Rectangle 22"/>
            <p:cNvSpPr/>
            <p:nvPr/>
          </p:nvSpPr>
          <p:spPr>
            <a:xfrm>
              <a:off x="4761421" y="1784635"/>
              <a:ext cx="1772755" cy="548099"/>
            </a:xfrm>
            <a:prstGeom prst="rect">
              <a:avLst/>
            </a:prstGeom>
          </p:spPr>
          <p:txBody>
            <a:bodyPr wrap="square">
              <a:spAutoFit/>
            </a:bodyPr>
            <a:lstStyle/>
            <a:p>
              <a:pPr indent="360045" algn="just">
                <a:lnSpc>
                  <a:spcPct val="115000"/>
                </a:lnSpc>
              </a:pPr>
              <a:r>
                <a:rPr lang="en-US" sz="2800" dirty="0" err="1">
                  <a:solidFill>
                    <a:srgbClr val="08D2C8"/>
                  </a:solidFill>
                  <a:latin typeface="Times New Roman" panose="02020603050405020304" pitchFamily="18" charset="0"/>
                  <a:ea typeface="Calibri" panose="020F0502020204030204" pitchFamily="34" charset="0"/>
                  <a:cs typeface="Times New Roman" panose="02020603050405020304" pitchFamily="18" charset="0"/>
                </a:rPr>
                <a:t>mét</a:t>
              </a:r>
              <a:endParaRPr lang="en-US" sz="2800" dirty="0">
                <a:solidFill>
                  <a:srgbClr val="08D2C8"/>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 name="Donut 24"/>
            <p:cNvSpPr/>
            <p:nvPr/>
          </p:nvSpPr>
          <p:spPr>
            <a:xfrm>
              <a:off x="4761421" y="1500636"/>
              <a:ext cx="1274619" cy="1251425"/>
            </a:xfrm>
            <a:prstGeom prst="donut">
              <a:avLst>
                <a:gd name="adj" fmla="val 1032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 name="Group 26"/>
          <p:cNvGrpSpPr/>
          <p:nvPr/>
        </p:nvGrpSpPr>
        <p:grpSpPr>
          <a:xfrm>
            <a:off x="3796554" y="1190605"/>
            <a:ext cx="2122347" cy="1510242"/>
            <a:chOff x="4644748" y="1275626"/>
            <a:chExt cx="1772755" cy="1251425"/>
          </a:xfrm>
          <a:solidFill>
            <a:srgbClr val="22B7CB"/>
          </a:solidFill>
        </p:grpSpPr>
        <p:sp>
          <p:nvSpPr>
            <p:cNvPr id="28" name="Rectangle 27"/>
            <p:cNvSpPr/>
            <p:nvPr/>
          </p:nvSpPr>
          <p:spPr>
            <a:xfrm>
              <a:off x="4644748" y="1433539"/>
              <a:ext cx="1772755" cy="864769"/>
            </a:xfrm>
            <a:prstGeom prst="rect">
              <a:avLst/>
            </a:prstGeom>
            <a:noFill/>
          </p:spPr>
          <p:txBody>
            <a:bodyPr wrap="square">
              <a:spAutoFit/>
            </a:bodyPr>
            <a:lstStyle/>
            <a:p>
              <a:pPr indent="360045" algn="just">
                <a:lnSpc>
                  <a:spcPct val="115000"/>
                </a:lnSpc>
              </a:pPr>
              <a:r>
                <a:rPr lang="en-US" sz="2800" dirty="0">
                  <a:solidFill>
                    <a:srgbClr val="22B7CB"/>
                  </a:solidFill>
                  <a:latin typeface="Times New Roman" panose="02020603050405020304" pitchFamily="18" charset="0"/>
                  <a:ea typeface="Calibri" panose="020F0502020204030204" pitchFamily="34" charset="0"/>
                  <a:cs typeface="Times New Roman" panose="02020603050405020304" pitchFamily="18" charset="0"/>
                </a:rPr>
                <a:t>mile</a:t>
              </a:r>
            </a:p>
            <a:p>
              <a:pPr indent="360045" algn="just">
                <a:lnSpc>
                  <a:spcPct val="115000"/>
                </a:lnSpc>
              </a:pPr>
              <a:r>
                <a:rPr lang="en-US" sz="2800" dirty="0">
                  <a:solidFill>
                    <a:srgbClr val="22B7CB"/>
                  </a:solidFill>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solidFill>
                    <a:srgbClr val="22B7CB"/>
                  </a:solidFill>
                  <a:latin typeface="Times New Roman" panose="02020603050405020304" pitchFamily="18" charset="0"/>
                  <a:ea typeface="Calibri" panose="020F0502020204030204" pitchFamily="34" charset="0"/>
                  <a:cs typeface="Times New Roman" panose="02020603050405020304" pitchFamily="18" charset="0"/>
                </a:rPr>
                <a:t>dặm</a:t>
              </a:r>
              <a:r>
                <a:rPr lang="en-US" sz="2800" dirty="0">
                  <a:solidFill>
                    <a:srgbClr val="22B7CB"/>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29" name="Donut 28"/>
            <p:cNvSpPr/>
            <p:nvPr/>
          </p:nvSpPr>
          <p:spPr>
            <a:xfrm>
              <a:off x="4696690" y="1275626"/>
              <a:ext cx="1274619" cy="1251425"/>
            </a:xfrm>
            <a:prstGeom prst="donut">
              <a:avLst>
                <a:gd name="adj" fmla="val 10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 name="Group 29"/>
          <p:cNvGrpSpPr/>
          <p:nvPr/>
        </p:nvGrpSpPr>
        <p:grpSpPr>
          <a:xfrm>
            <a:off x="5834688" y="1099951"/>
            <a:ext cx="1410271" cy="954722"/>
            <a:chOff x="4452806" y="1275626"/>
            <a:chExt cx="1772755" cy="1251425"/>
          </a:xfrm>
        </p:grpSpPr>
        <p:sp>
          <p:nvSpPr>
            <p:cNvPr id="31" name="Rectangle 30"/>
            <p:cNvSpPr/>
            <p:nvPr/>
          </p:nvSpPr>
          <p:spPr>
            <a:xfrm>
              <a:off x="4452806" y="1462689"/>
              <a:ext cx="1772755" cy="770543"/>
            </a:xfrm>
            <a:prstGeom prst="rect">
              <a:avLst/>
            </a:prstGeom>
          </p:spPr>
          <p:txBody>
            <a:bodyPr wrap="square">
              <a:spAutoFit/>
            </a:bodyPr>
            <a:lstStyle/>
            <a:p>
              <a:pPr indent="360045" algn="just">
                <a:lnSpc>
                  <a:spcPct val="115000"/>
                </a:lnSpc>
              </a:pPr>
              <a:r>
                <a:rPr lang="en-US" sz="2800" dirty="0">
                  <a:solidFill>
                    <a:schemeClr val="accent4">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rPr>
                <a:t>km</a:t>
              </a:r>
            </a:p>
          </p:txBody>
        </p:sp>
        <p:sp>
          <p:nvSpPr>
            <p:cNvPr id="32" name="Donut 31"/>
            <p:cNvSpPr/>
            <p:nvPr/>
          </p:nvSpPr>
          <p:spPr>
            <a:xfrm>
              <a:off x="4696690" y="1275626"/>
              <a:ext cx="1274619" cy="1251425"/>
            </a:xfrm>
            <a:prstGeom prst="donut">
              <a:avLst>
                <a:gd name="adj" fmla="val 19973"/>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3" name="Group 32"/>
          <p:cNvGrpSpPr/>
          <p:nvPr/>
        </p:nvGrpSpPr>
        <p:grpSpPr>
          <a:xfrm>
            <a:off x="3983055" y="3103911"/>
            <a:ext cx="1276907" cy="880211"/>
            <a:chOff x="4447621" y="1275626"/>
            <a:chExt cx="1772755" cy="1251425"/>
          </a:xfrm>
          <a:solidFill>
            <a:srgbClr val="EB2264"/>
          </a:solidFill>
        </p:grpSpPr>
        <p:sp>
          <p:nvSpPr>
            <p:cNvPr id="34" name="Rectangle 33"/>
            <p:cNvSpPr/>
            <p:nvPr/>
          </p:nvSpPr>
          <p:spPr>
            <a:xfrm>
              <a:off x="4447621" y="1436882"/>
              <a:ext cx="1772755" cy="548099"/>
            </a:xfrm>
            <a:prstGeom prst="rect">
              <a:avLst/>
            </a:prstGeom>
            <a:noFill/>
          </p:spPr>
          <p:txBody>
            <a:bodyPr wrap="square">
              <a:spAutoFit/>
            </a:bodyPr>
            <a:lstStyle/>
            <a:p>
              <a:pPr indent="360045" algn="just">
                <a:lnSpc>
                  <a:spcPct val="115000"/>
                </a:lnSpc>
              </a:pPr>
              <a:r>
                <a:rPr lang="en-US" sz="2800" dirty="0" err="1">
                  <a:solidFill>
                    <a:srgbClr val="EB2264"/>
                  </a:solidFill>
                  <a:latin typeface="Times New Roman" panose="02020603050405020304" pitchFamily="18" charset="0"/>
                  <a:ea typeface="Calibri" panose="020F0502020204030204" pitchFamily="34" charset="0"/>
                  <a:cs typeface="Times New Roman" panose="02020603050405020304" pitchFamily="18" charset="0"/>
                </a:rPr>
                <a:t>dm</a:t>
              </a:r>
              <a:endParaRPr lang="en-US" sz="2800" dirty="0">
                <a:solidFill>
                  <a:srgbClr val="EB2264"/>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5" name="Donut 34"/>
            <p:cNvSpPr/>
            <p:nvPr/>
          </p:nvSpPr>
          <p:spPr>
            <a:xfrm>
              <a:off x="4696690" y="1275626"/>
              <a:ext cx="1274619" cy="1251425"/>
            </a:xfrm>
            <a:prstGeom prst="donut">
              <a:avLst>
                <a:gd name="adj" fmla="val 10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 name="Group 35"/>
          <p:cNvGrpSpPr/>
          <p:nvPr/>
        </p:nvGrpSpPr>
        <p:grpSpPr>
          <a:xfrm>
            <a:off x="7298361" y="1477224"/>
            <a:ext cx="1276907" cy="880211"/>
            <a:chOff x="4447621" y="1275626"/>
            <a:chExt cx="1772755" cy="1251425"/>
          </a:xfrm>
          <a:solidFill>
            <a:srgbClr val="FFC000"/>
          </a:solidFill>
        </p:grpSpPr>
        <p:sp>
          <p:nvSpPr>
            <p:cNvPr id="37" name="Rectangle 36"/>
            <p:cNvSpPr/>
            <p:nvPr/>
          </p:nvSpPr>
          <p:spPr>
            <a:xfrm>
              <a:off x="4447621" y="1436882"/>
              <a:ext cx="1772755" cy="779250"/>
            </a:xfrm>
            <a:prstGeom prst="rect">
              <a:avLst/>
            </a:prstGeom>
            <a:noFill/>
          </p:spPr>
          <p:txBody>
            <a:bodyPr wrap="square">
              <a:spAutoFit/>
            </a:bodyPr>
            <a:lstStyle/>
            <a:p>
              <a:pPr indent="360045" algn="just">
                <a:lnSpc>
                  <a:spcPct val="115000"/>
                </a:lnSpc>
              </a:pPr>
              <a:r>
                <a:rPr lang="en-US" sz="2800" dirty="0">
                  <a:solidFill>
                    <a:srgbClr val="FFC000"/>
                  </a:solidFill>
                  <a:latin typeface="Times New Roman" panose="02020603050405020304" pitchFamily="18" charset="0"/>
                  <a:ea typeface="Calibri" panose="020F0502020204030204" pitchFamily="34" charset="0"/>
                  <a:cs typeface="Times New Roman" panose="02020603050405020304" pitchFamily="18" charset="0"/>
                </a:rPr>
                <a:t>cm</a:t>
              </a:r>
            </a:p>
          </p:txBody>
        </p:sp>
        <p:sp>
          <p:nvSpPr>
            <p:cNvPr id="38" name="Donut 37"/>
            <p:cNvSpPr/>
            <p:nvPr/>
          </p:nvSpPr>
          <p:spPr>
            <a:xfrm>
              <a:off x="4696690" y="1275626"/>
              <a:ext cx="1274619" cy="1251425"/>
            </a:xfrm>
            <a:prstGeom prst="donut">
              <a:avLst>
                <a:gd name="adj" fmla="val 10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 name="Group 38"/>
          <p:cNvGrpSpPr/>
          <p:nvPr/>
        </p:nvGrpSpPr>
        <p:grpSpPr>
          <a:xfrm>
            <a:off x="5179096" y="3870861"/>
            <a:ext cx="1738032" cy="1180969"/>
            <a:chOff x="4569547" y="1275626"/>
            <a:chExt cx="1772755" cy="1251425"/>
          </a:xfrm>
          <a:solidFill>
            <a:srgbClr val="FF0000"/>
          </a:solidFill>
        </p:grpSpPr>
        <p:sp>
          <p:nvSpPr>
            <p:cNvPr id="40" name="Rectangle 39"/>
            <p:cNvSpPr/>
            <p:nvPr/>
          </p:nvSpPr>
          <p:spPr>
            <a:xfrm>
              <a:off x="4569547" y="1507363"/>
              <a:ext cx="1772755" cy="835770"/>
            </a:xfrm>
            <a:prstGeom prst="rect">
              <a:avLst/>
            </a:prstGeom>
            <a:noFill/>
          </p:spPr>
          <p:txBody>
            <a:bodyPr wrap="square">
              <a:spAutoFit/>
            </a:bodyPr>
            <a:lstStyle/>
            <a:p>
              <a:pPr indent="360045" algn="just">
                <a:lnSpc>
                  <a:spcPct val="115000"/>
                </a:lnSpc>
              </a:pP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mm</a:t>
              </a:r>
            </a:p>
          </p:txBody>
        </p:sp>
        <p:sp>
          <p:nvSpPr>
            <p:cNvPr id="41" name="Donut 40"/>
            <p:cNvSpPr/>
            <p:nvPr/>
          </p:nvSpPr>
          <p:spPr>
            <a:xfrm>
              <a:off x="4696690" y="1275626"/>
              <a:ext cx="1274619" cy="1251425"/>
            </a:xfrm>
            <a:prstGeom prst="donut">
              <a:avLst>
                <a:gd name="adj" fmla="val 10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 name="Group 41"/>
          <p:cNvGrpSpPr/>
          <p:nvPr/>
        </p:nvGrpSpPr>
        <p:grpSpPr>
          <a:xfrm>
            <a:off x="6959397" y="2912499"/>
            <a:ext cx="2122347" cy="1510242"/>
            <a:chOff x="4644748" y="1275626"/>
            <a:chExt cx="1772755" cy="1251425"/>
          </a:xfrm>
          <a:solidFill>
            <a:srgbClr val="22B7CB"/>
          </a:solidFill>
        </p:grpSpPr>
        <p:sp>
          <p:nvSpPr>
            <p:cNvPr id="43" name="Rectangle 42"/>
            <p:cNvSpPr/>
            <p:nvPr/>
          </p:nvSpPr>
          <p:spPr>
            <a:xfrm>
              <a:off x="4644748" y="1433539"/>
              <a:ext cx="1772755" cy="897711"/>
            </a:xfrm>
            <a:prstGeom prst="rect">
              <a:avLst/>
            </a:prstGeom>
            <a:noFill/>
          </p:spPr>
          <p:txBody>
            <a:bodyPr wrap="square">
              <a:spAutoFit/>
            </a:bodyPr>
            <a:lstStyle/>
            <a:p>
              <a:pPr indent="360045" algn="just">
                <a:lnSpc>
                  <a:spcPct val="115000"/>
                </a:lnSpc>
              </a:pPr>
              <a:r>
                <a:rPr lang="en-US" sz="2800" dirty="0">
                  <a:solidFill>
                    <a:schemeClr val="accent4">
                      <a:lumMod val="50000"/>
                    </a:schemeClr>
                  </a:solidFill>
                  <a:latin typeface="Times New Roman" panose="02020603050405020304" pitchFamily="18" charset="0"/>
                  <a:ea typeface="Calibri" panose="020F0502020204030204" pitchFamily="34" charset="0"/>
                  <a:cs typeface="Times New Roman" panose="02020603050405020304" pitchFamily="18" charset="0"/>
                </a:rPr>
                <a:t>inch</a:t>
              </a:r>
            </a:p>
            <a:p>
              <a:pPr indent="360045" algn="just">
                <a:lnSpc>
                  <a:spcPct val="115000"/>
                </a:lnSpc>
              </a:pPr>
              <a:r>
                <a:rPr lang="en-US" sz="2800" dirty="0">
                  <a:solidFill>
                    <a:schemeClr val="accent4">
                      <a:lumMod val="50000"/>
                    </a:schemeClr>
                  </a:solidFill>
                  <a:latin typeface="Times New Roman" panose="02020603050405020304" pitchFamily="18" charset="0"/>
                  <a:ea typeface="Calibri" panose="020F0502020204030204" pitchFamily="34" charset="0"/>
                  <a:cs typeface="Times New Roman" panose="02020603050405020304" pitchFamily="18" charset="0"/>
                </a:rPr>
                <a:t> (in)</a:t>
              </a:r>
            </a:p>
          </p:txBody>
        </p:sp>
        <p:sp>
          <p:nvSpPr>
            <p:cNvPr id="44" name="Donut 43"/>
            <p:cNvSpPr/>
            <p:nvPr/>
          </p:nvSpPr>
          <p:spPr>
            <a:xfrm>
              <a:off x="4696690" y="1275626"/>
              <a:ext cx="1274619" cy="1251425"/>
            </a:xfrm>
            <a:prstGeom prst="donut">
              <a:avLst>
                <a:gd name="adj" fmla="val 10327"/>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2443959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75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circle(in)">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circle(in)">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circle(in)">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circle(in)">
                                      <p:cBhvr>
                                        <p:cTn id="36" dur="2000"/>
                                        <p:tgtEl>
                                          <p:spTgt spid="3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down)">
                                      <p:cBhvr>
                                        <p:cTn id="41" dur="500"/>
                                        <p:tgtEl>
                                          <p:spTgt spid="4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mph" presetSubtype="0" fill="hold" nodeType="clickEffect">
                                  <p:stCondLst>
                                    <p:cond delay="0"/>
                                  </p:stCondLst>
                                  <p:childTnLst>
                                    <p:animScale>
                                      <p:cBhvr>
                                        <p:cTn id="50" dur="2000" fill="hold"/>
                                        <p:tgtEl>
                                          <p:spTgt spid="26"/>
                                        </p:tgtEl>
                                      </p:cBhvr>
                                      <p:by x="150000" y="150000"/>
                                    </p:animScale>
                                  </p:childTnLst>
                                </p:cTn>
                              </p:par>
                              <p:par>
                                <p:cTn id="51" presetID="22" presetClass="exit" presetSubtype="4" fill="hold" nodeType="withEffect">
                                  <p:stCondLst>
                                    <p:cond delay="0"/>
                                  </p:stCondLst>
                                  <p:childTnLst>
                                    <p:animEffect transition="out" filter="wipe(down)">
                                      <p:cBhvr>
                                        <p:cTn id="52" dur="10"/>
                                        <p:tgtEl>
                                          <p:spTgt spid="33"/>
                                        </p:tgtEl>
                                      </p:cBhvr>
                                    </p:animEffect>
                                    <p:set>
                                      <p:cBhvr>
                                        <p:cTn id="53" dur="1" fill="hold">
                                          <p:stCondLst>
                                            <p:cond delay="9"/>
                                          </p:stCondLst>
                                        </p:cTn>
                                        <p:tgtEl>
                                          <p:spTgt spid="33"/>
                                        </p:tgtEl>
                                        <p:attrNameLst>
                                          <p:attrName>style.visibility</p:attrName>
                                        </p:attrNameLst>
                                      </p:cBhvr>
                                      <p:to>
                                        <p:strVal val="hidden"/>
                                      </p:to>
                                    </p:set>
                                  </p:childTnLst>
                                </p:cTn>
                              </p:par>
                              <p:par>
                                <p:cTn id="54" presetID="2" presetClass="exit" presetSubtype="4" fill="hold" nodeType="withEffect">
                                  <p:stCondLst>
                                    <p:cond delay="0"/>
                                  </p:stCondLst>
                                  <p:childTnLst>
                                    <p:anim calcmode="lin" valueType="num">
                                      <p:cBhvr additive="base">
                                        <p:cTn id="55" dur="500"/>
                                        <p:tgtEl>
                                          <p:spTgt spid="39"/>
                                        </p:tgtEl>
                                        <p:attrNameLst>
                                          <p:attrName>ppt_x</p:attrName>
                                        </p:attrNameLst>
                                      </p:cBhvr>
                                      <p:tavLst>
                                        <p:tav tm="0">
                                          <p:val>
                                            <p:strVal val="ppt_x"/>
                                          </p:val>
                                        </p:tav>
                                        <p:tav tm="100000">
                                          <p:val>
                                            <p:strVal val="ppt_x"/>
                                          </p:val>
                                        </p:tav>
                                      </p:tavLst>
                                    </p:anim>
                                    <p:anim calcmode="lin" valueType="num">
                                      <p:cBhvr additive="base">
                                        <p:cTn id="56" dur="500"/>
                                        <p:tgtEl>
                                          <p:spTgt spid="39"/>
                                        </p:tgtEl>
                                        <p:attrNameLst>
                                          <p:attrName>ppt_y</p:attrName>
                                        </p:attrNameLst>
                                      </p:cBhvr>
                                      <p:tavLst>
                                        <p:tav tm="0">
                                          <p:val>
                                            <p:strVal val="ppt_y"/>
                                          </p:val>
                                        </p:tav>
                                        <p:tav tm="100000">
                                          <p:val>
                                            <p:strVal val="1+ppt_h/2"/>
                                          </p:val>
                                        </p:tav>
                                      </p:tavLst>
                                    </p:anim>
                                    <p:set>
                                      <p:cBhvr>
                                        <p:cTn id="57" dur="1" fill="hold">
                                          <p:stCondLst>
                                            <p:cond delay="499"/>
                                          </p:stCondLst>
                                        </p:cTn>
                                        <p:tgtEl>
                                          <p:spTgt spid="39"/>
                                        </p:tgtEl>
                                        <p:attrNameLst>
                                          <p:attrName>style.visibility</p:attrName>
                                        </p:attrNameLst>
                                      </p:cBhvr>
                                      <p:to>
                                        <p:strVal val="hidden"/>
                                      </p:to>
                                    </p:set>
                                  </p:childTnLst>
                                </p:cTn>
                              </p:par>
                              <p:par>
                                <p:cTn id="58" presetID="16" presetClass="exit" presetSubtype="21" fill="hold" nodeType="withEffect">
                                  <p:stCondLst>
                                    <p:cond delay="0"/>
                                  </p:stCondLst>
                                  <p:childTnLst>
                                    <p:animEffect transition="out" filter="barn(inVertical)">
                                      <p:cBhvr>
                                        <p:cTn id="59" dur="500"/>
                                        <p:tgtEl>
                                          <p:spTgt spid="30"/>
                                        </p:tgtEl>
                                      </p:cBhvr>
                                    </p:animEffect>
                                    <p:set>
                                      <p:cBhvr>
                                        <p:cTn id="60" dur="1" fill="hold">
                                          <p:stCondLst>
                                            <p:cond delay="499"/>
                                          </p:stCondLst>
                                        </p:cTn>
                                        <p:tgtEl>
                                          <p:spTgt spid="30"/>
                                        </p:tgtEl>
                                        <p:attrNameLst>
                                          <p:attrName>style.visibility</p:attrName>
                                        </p:attrNameLst>
                                      </p:cBhvr>
                                      <p:to>
                                        <p:strVal val="hidden"/>
                                      </p:to>
                                    </p:set>
                                  </p:childTnLst>
                                </p:cTn>
                              </p:par>
                              <p:par>
                                <p:cTn id="61" presetID="22" presetClass="exit" presetSubtype="4" fill="hold" nodeType="withEffect">
                                  <p:stCondLst>
                                    <p:cond delay="0"/>
                                  </p:stCondLst>
                                  <p:childTnLst>
                                    <p:animEffect transition="out" filter="wipe(down)">
                                      <p:cBhvr>
                                        <p:cTn id="62" dur="500"/>
                                        <p:tgtEl>
                                          <p:spTgt spid="42"/>
                                        </p:tgtEl>
                                      </p:cBhvr>
                                    </p:animEffect>
                                    <p:set>
                                      <p:cBhvr>
                                        <p:cTn id="63" dur="1" fill="hold">
                                          <p:stCondLst>
                                            <p:cond delay="499"/>
                                          </p:stCondLst>
                                        </p:cTn>
                                        <p:tgtEl>
                                          <p:spTgt spid="42"/>
                                        </p:tgtEl>
                                        <p:attrNameLst>
                                          <p:attrName>style.visibility</p:attrName>
                                        </p:attrNameLst>
                                      </p:cBhvr>
                                      <p:to>
                                        <p:strVal val="hidden"/>
                                      </p:to>
                                    </p:set>
                                  </p:childTnLst>
                                </p:cTn>
                              </p:par>
                              <p:par>
                                <p:cTn id="64" presetID="14" presetClass="exit" presetSubtype="10" fill="hold" nodeType="withEffect">
                                  <p:stCondLst>
                                    <p:cond delay="0"/>
                                  </p:stCondLst>
                                  <p:childTnLst>
                                    <p:animEffect transition="out" filter="randombar(horizontal)">
                                      <p:cBhvr>
                                        <p:cTn id="65" dur="500"/>
                                        <p:tgtEl>
                                          <p:spTgt spid="27"/>
                                        </p:tgtEl>
                                      </p:cBhvr>
                                    </p:animEffect>
                                    <p:set>
                                      <p:cBhvr>
                                        <p:cTn id="66" dur="1" fill="hold">
                                          <p:stCondLst>
                                            <p:cond delay="499"/>
                                          </p:stCondLst>
                                        </p:cTn>
                                        <p:tgtEl>
                                          <p:spTgt spid="27"/>
                                        </p:tgtEl>
                                        <p:attrNameLst>
                                          <p:attrName>style.visibility</p:attrName>
                                        </p:attrNameLst>
                                      </p:cBhvr>
                                      <p:to>
                                        <p:strVal val="hidden"/>
                                      </p:to>
                                    </p:set>
                                  </p:childTnLst>
                                </p:cTn>
                              </p:par>
                              <p:par>
                                <p:cTn id="67" presetID="6" presetClass="exit" presetSubtype="32" fill="hold" nodeType="withEffect">
                                  <p:stCondLst>
                                    <p:cond delay="0"/>
                                  </p:stCondLst>
                                  <p:childTnLst>
                                    <p:animEffect transition="out" filter="circle(out)">
                                      <p:cBhvr>
                                        <p:cTn id="68" dur="2000"/>
                                        <p:tgtEl>
                                          <p:spTgt spid="36"/>
                                        </p:tgtEl>
                                      </p:cBhvr>
                                    </p:animEffect>
                                    <p:set>
                                      <p:cBhvr>
                                        <p:cTn id="69" dur="1" fill="hold">
                                          <p:stCondLst>
                                            <p:cond delay="19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7" name="Google Shape;387;p32"/>
          <p:cNvSpPr txBox="1">
            <a:spLocks noGrp="1"/>
          </p:cNvSpPr>
          <p:nvPr>
            <p:ph type="sldNum" idx="4294967295"/>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8</a:t>
            </a:fld>
            <a:endParaRPr/>
          </a:p>
        </p:txBody>
      </p:sp>
      <p:graphicFrame>
        <p:nvGraphicFramePr>
          <p:cNvPr id="2" name="Diagram 1"/>
          <p:cNvGraphicFramePr/>
          <p:nvPr>
            <p:extLst>
              <p:ext uri="{D42A27DB-BD31-4B8C-83A1-F6EECF244321}">
                <p14:modId xmlns:p14="http://schemas.microsoft.com/office/powerpoint/2010/main" val="276702139"/>
              </p:ext>
            </p:extLst>
          </p:nvPr>
        </p:nvGraphicFramePr>
        <p:xfrm>
          <a:off x="319284" y="746289"/>
          <a:ext cx="1093880" cy="720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1593273" y="302942"/>
            <a:ext cx="6289964" cy="1648692"/>
          </a:xfrm>
          <a:prstGeom prst="rect">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828173" y="734291"/>
            <a:ext cx="5957454" cy="584775"/>
          </a:xfrm>
          <a:prstGeom prst="rect">
            <a:avLst/>
          </a:prstGeom>
          <a:noFill/>
        </p:spPr>
        <p:txBody>
          <a:bodyPr wrap="square" rtlCol="0">
            <a:spAutoFit/>
          </a:bodyPr>
          <a:lstStyle/>
          <a:p>
            <a:r>
              <a:rPr lang="en-US" sz="3200" dirty="0" err="1">
                <a:solidFill>
                  <a:schemeClr val="bg1"/>
                </a:solidFill>
                <a:latin typeface="Times New Roman" panose="02020603050405020304" pitchFamily="18" charset="0"/>
                <a:cs typeface="Times New Roman" panose="02020603050405020304" pitchFamily="18" charset="0"/>
              </a:rPr>
              <a:t>Đơn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vị</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đo</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độ</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dài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là</a:t>
            </a:r>
            <a:r>
              <a:rPr lang="en-US" sz="3200"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mét</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kí</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hiệu</a:t>
            </a:r>
            <a:r>
              <a:rPr lang="en-US" sz="3200" dirty="0">
                <a:solidFill>
                  <a:schemeClr val="bg1"/>
                </a:solidFill>
                <a:latin typeface="Times New Roman" panose="02020603050405020304" pitchFamily="18" charset="0"/>
                <a:cs typeface="Times New Roman" panose="02020603050405020304" pitchFamily="18" charset="0"/>
              </a:rPr>
              <a:t> m</a:t>
            </a:r>
          </a:p>
        </p:txBody>
      </p:sp>
      <p:sp>
        <p:nvSpPr>
          <p:cNvPr id="5" name="TextBox 4"/>
          <p:cNvSpPr txBox="1"/>
          <p:nvPr/>
        </p:nvSpPr>
        <p:spPr>
          <a:xfrm>
            <a:off x="1039091" y="2250193"/>
            <a:ext cx="3934691" cy="523220"/>
          </a:xfrm>
          <a:prstGeom prst="rect">
            <a:avLst/>
          </a:prstGeom>
          <a:noFill/>
        </p:spPr>
        <p:txBody>
          <a:bodyPr wrap="square" rtlCol="0">
            <a:spAutoFit/>
          </a:bodyPr>
          <a:lstStyle/>
          <a:p>
            <a:r>
              <a:rPr lang="en-US" sz="2800" dirty="0">
                <a:solidFill>
                  <a:srgbClr val="004376"/>
                </a:solidFill>
                <a:latin typeface="Times New Roman" panose="02020603050405020304" pitchFamily="18" charset="0"/>
                <a:cs typeface="Times New Roman" panose="02020603050405020304" pitchFamily="18" charset="0"/>
              </a:rPr>
              <a:t>1milimét (mm)= 0,001m</a:t>
            </a:r>
          </a:p>
        </p:txBody>
      </p:sp>
      <p:sp>
        <p:nvSpPr>
          <p:cNvPr id="14" name="TextBox 13"/>
          <p:cNvSpPr txBox="1"/>
          <p:nvPr/>
        </p:nvSpPr>
        <p:spPr>
          <a:xfrm>
            <a:off x="1024608" y="2810362"/>
            <a:ext cx="3782291" cy="523220"/>
          </a:xfrm>
          <a:prstGeom prst="rect">
            <a:avLst/>
          </a:prstGeom>
          <a:noFill/>
        </p:spPr>
        <p:txBody>
          <a:bodyPr wrap="square" rtlCol="0">
            <a:spAutoFit/>
          </a:bodyPr>
          <a:lstStyle/>
          <a:p>
            <a:r>
              <a:rPr lang="en-US" sz="2800" dirty="0">
                <a:solidFill>
                  <a:srgbClr val="004376"/>
                </a:solidFill>
                <a:latin typeface="Times New Roman" panose="02020603050405020304" pitchFamily="18" charset="0"/>
                <a:cs typeface="Times New Roman" panose="02020603050405020304" pitchFamily="18" charset="0"/>
              </a:rPr>
              <a:t>1centimét (cm)= 0,001m</a:t>
            </a:r>
          </a:p>
        </p:txBody>
      </p:sp>
      <p:sp>
        <p:nvSpPr>
          <p:cNvPr id="15" name="TextBox 14"/>
          <p:cNvSpPr txBox="1"/>
          <p:nvPr/>
        </p:nvSpPr>
        <p:spPr>
          <a:xfrm>
            <a:off x="1024608" y="3369677"/>
            <a:ext cx="3782291" cy="523220"/>
          </a:xfrm>
          <a:prstGeom prst="rect">
            <a:avLst/>
          </a:prstGeom>
          <a:noFill/>
        </p:spPr>
        <p:txBody>
          <a:bodyPr wrap="square" rtlCol="0">
            <a:spAutoFit/>
          </a:bodyPr>
          <a:lstStyle/>
          <a:p>
            <a:r>
              <a:rPr lang="en-US" sz="2800" dirty="0">
                <a:solidFill>
                  <a:srgbClr val="004376"/>
                </a:solidFill>
                <a:latin typeface="Times New Roman" panose="02020603050405020304" pitchFamily="18" charset="0"/>
                <a:cs typeface="Times New Roman" panose="02020603050405020304" pitchFamily="18" charset="0"/>
              </a:rPr>
              <a:t>1đềximét (</a:t>
            </a:r>
            <a:r>
              <a:rPr lang="en-US" sz="2800" dirty="0" err="1">
                <a:solidFill>
                  <a:srgbClr val="004376"/>
                </a:solidFill>
                <a:latin typeface="Times New Roman" panose="02020603050405020304" pitchFamily="18" charset="0"/>
                <a:cs typeface="Times New Roman" panose="02020603050405020304" pitchFamily="18" charset="0"/>
              </a:rPr>
              <a:t>dm</a:t>
            </a:r>
            <a:r>
              <a:rPr lang="en-US" sz="2800" dirty="0">
                <a:solidFill>
                  <a:srgbClr val="004376"/>
                </a:solidFill>
                <a:latin typeface="Times New Roman" panose="02020603050405020304" pitchFamily="18" charset="0"/>
                <a:cs typeface="Times New Roman" panose="02020603050405020304" pitchFamily="18" charset="0"/>
              </a:rPr>
              <a:t>)= 0,01m</a:t>
            </a:r>
          </a:p>
        </p:txBody>
      </p:sp>
      <p:sp>
        <p:nvSpPr>
          <p:cNvPr id="16" name="TextBox 15"/>
          <p:cNvSpPr txBox="1"/>
          <p:nvPr/>
        </p:nvSpPr>
        <p:spPr>
          <a:xfrm>
            <a:off x="1024607" y="3929846"/>
            <a:ext cx="3782291" cy="523220"/>
          </a:xfrm>
          <a:prstGeom prst="rect">
            <a:avLst/>
          </a:prstGeom>
          <a:noFill/>
        </p:spPr>
        <p:txBody>
          <a:bodyPr wrap="square" rtlCol="0">
            <a:spAutoFit/>
          </a:bodyPr>
          <a:lstStyle/>
          <a:p>
            <a:r>
              <a:rPr lang="en-US" sz="2800" dirty="0">
                <a:solidFill>
                  <a:srgbClr val="004376"/>
                </a:solidFill>
                <a:latin typeface="Times New Roman" panose="02020603050405020304" pitchFamily="18" charset="0"/>
                <a:cs typeface="Times New Roman" panose="02020603050405020304" pitchFamily="18" charset="0"/>
              </a:rPr>
              <a:t>1kilômét (km)= 1000m</a:t>
            </a:r>
          </a:p>
        </p:txBody>
      </p:sp>
      <p:sp>
        <p:nvSpPr>
          <p:cNvPr id="17" name="TextBox 16"/>
          <p:cNvSpPr txBox="1"/>
          <p:nvPr/>
        </p:nvSpPr>
        <p:spPr>
          <a:xfrm>
            <a:off x="5611091" y="2215452"/>
            <a:ext cx="3934691" cy="523220"/>
          </a:xfrm>
          <a:prstGeom prst="rect">
            <a:avLst/>
          </a:prstGeom>
          <a:noFill/>
        </p:spPr>
        <p:txBody>
          <a:bodyPr wrap="square" rtlCol="0">
            <a:spAutoFit/>
          </a:bodyPr>
          <a:lstStyle/>
          <a:p>
            <a:r>
              <a:rPr lang="en-US" sz="2800" dirty="0">
                <a:solidFill>
                  <a:srgbClr val="004376"/>
                </a:solidFill>
                <a:latin typeface="Times New Roman" panose="02020603050405020304" pitchFamily="18" charset="0"/>
                <a:cs typeface="Times New Roman" panose="02020603050405020304" pitchFamily="18" charset="0"/>
              </a:rPr>
              <a:t>1m=1000 mm</a:t>
            </a:r>
          </a:p>
        </p:txBody>
      </p:sp>
      <p:sp>
        <p:nvSpPr>
          <p:cNvPr id="18" name="TextBox 17"/>
          <p:cNvSpPr txBox="1"/>
          <p:nvPr/>
        </p:nvSpPr>
        <p:spPr>
          <a:xfrm>
            <a:off x="5611090" y="2773413"/>
            <a:ext cx="3934691" cy="523220"/>
          </a:xfrm>
          <a:prstGeom prst="rect">
            <a:avLst/>
          </a:prstGeom>
          <a:noFill/>
        </p:spPr>
        <p:txBody>
          <a:bodyPr wrap="square" rtlCol="0">
            <a:spAutoFit/>
          </a:bodyPr>
          <a:lstStyle/>
          <a:p>
            <a:r>
              <a:rPr lang="en-US" sz="2800" dirty="0">
                <a:solidFill>
                  <a:srgbClr val="004376"/>
                </a:solidFill>
                <a:latin typeface="Times New Roman" panose="02020603050405020304" pitchFamily="18" charset="0"/>
                <a:cs typeface="Times New Roman" panose="02020603050405020304" pitchFamily="18" charset="0"/>
              </a:rPr>
              <a:t>1m=100 cm</a:t>
            </a:r>
          </a:p>
        </p:txBody>
      </p:sp>
      <p:sp>
        <p:nvSpPr>
          <p:cNvPr id="19" name="TextBox 18"/>
          <p:cNvSpPr txBox="1"/>
          <p:nvPr/>
        </p:nvSpPr>
        <p:spPr>
          <a:xfrm>
            <a:off x="5611089" y="3296633"/>
            <a:ext cx="3934691" cy="523220"/>
          </a:xfrm>
          <a:prstGeom prst="rect">
            <a:avLst/>
          </a:prstGeom>
          <a:noFill/>
        </p:spPr>
        <p:txBody>
          <a:bodyPr wrap="square" rtlCol="0">
            <a:spAutoFit/>
          </a:bodyPr>
          <a:lstStyle/>
          <a:p>
            <a:r>
              <a:rPr lang="en-US" sz="2800" dirty="0">
                <a:solidFill>
                  <a:srgbClr val="004376"/>
                </a:solidFill>
                <a:latin typeface="Times New Roman" panose="02020603050405020304" pitchFamily="18" charset="0"/>
                <a:cs typeface="Times New Roman" panose="02020603050405020304" pitchFamily="18" charset="0"/>
              </a:rPr>
              <a:t>1m=10 </a:t>
            </a:r>
            <a:r>
              <a:rPr lang="en-US" sz="2800" dirty="0" err="1">
                <a:solidFill>
                  <a:srgbClr val="004376"/>
                </a:solidFill>
                <a:latin typeface="Times New Roman" panose="02020603050405020304" pitchFamily="18" charset="0"/>
                <a:cs typeface="Times New Roman" panose="02020603050405020304" pitchFamily="18" charset="0"/>
              </a:rPr>
              <a:t>dm</a:t>
            </a:r>
            <a:endParaRPr lang="en-US" sz="2800" dirty="0">
              <a:solidFill>
                <a:srgbClr val="004376"/>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5611088" y="3854356"/>
            <a:ext cx="3934691" cy="523220"/>
          </a:xfrm>
          <a:prstGeom prst="rect">
            <a:avLst/>
          </a:prstGeom>
          <a:noFill/>
        </p:spPr>
        <p:txBody>
          <a:bodyPr wrap="square" rtlCol="0">
            <a:spAutoFit/>
          </a:bodyPr>
          <a:lstStyle/>
          <a:p>
            <a:r>
              <a:rPr lang="en-US" sz="2800" dirty="0">
                <a:solidFill>
                  <a:srgbClr val="004376"/>
                </a:solidFill>
                <a:latin typeface="Times New Roman" panose="02020603050405020304" pitchFamily="18" charset="0"/>
                <a:cs typeface="Times New Roman" panose="02020603050405020304" pitchFamily="18" charset="0"/>
              </a:rPr>
              <a:t>1m=0,001 m</a:t>
            </a:r>
          </a:p>
        </p:txBody>
      </p:sp>
      <p:sp>
        <p:nvSpPr>
          <p:cNvPr id="7" name="Rounded Rectangle 6"/>
          <p:cNvSpPr/>
          <p:nvPr/>
        </p:nvSpPr>
        <p:spPr>
          <a:xfrm>
            <a:off x="498764" y="2215452"/>
            <a:ext cx="8021781" cy="2342693"/>
          </a:xfrm>
          <a:prstGeom prst="roundRect">
            <a:avLst/>
          </a:prstGeom>
          <a:noFill/>
          <a:ln>
            <a:solidFill>
              <a:srgbClr val="22B7C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96204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down)">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14" grpId="0"/>
      <p:bldP spid="15" grpId="0"/>
      <p:bldP spid="16" grpId="0"/>
      <p:bldP spid="17" grpId="0"/>
      <p:bldP spid="18" grpId="0"/>
      <p:bldP spid="19" grpId="0"/>
      <p:bldP spid="20"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ổng hợp các đơn vị đo lường phổ biến nhất ở cấp Tiểu học - Tổng hợp Việt  Nam">
            <a:extLst>
              <a:ext uri="{FF2B5EF4-FFF2-40B4-BE49-F238E27FC236}">
                <a16:creationId xmlns:a16="http://schemas.microsoft.com/office/drawing/2014/main" id="{493D37CB-261F-4128-88C3-27FB1DF8FC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551" y="331863"/>
            <a:ext cx="7030411" cy="4334423"/>
          </a:xfrm>
          <a:prstGeom prst="rect">
            <a:avLst/>
          </a:prstGeom>
          <a:noFill/>
          <a:extLst>
            <a:ext uri="{909E8E84-426E-40DD-AFC4-6F175D3DCCD1}">
              <a14:hiddenFill xmlns:a14="http://schemas.microsoft.com/office/drawing/2010/main">
                <a:solidFill>
                  <a:srgbClr val="FFFFFF"/>
                </a:solidFill>
              </a14:hiddenFill>
            </a:ext>
          </a:extLst>
        </p:spPr>
      </p:pic>
      <p:sp>
        <p:nvSpPr>
          <p:cNvPr id="3" name="Frame 2"/>
          <p:cNvSpPr/>
          <p:nvPr/>
        </p:nvSpPr>
        <p:spPr>
          <a:xfrm>
            <a:off x="983673" y="207818"/>
            <a:ext cx="7287491" cy="4488873"/>
          </a:xfrm>
          <a:prstGeom prst="frame">
            <a:avLst>
              <a:gd name="adj1" fmla="val 6327"/>
            </a:avLst>
          </a:prstGeom>
          <a:solidFill>
            <a:srgbClr val="22B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p:cNvSpPr/>
          <p:nvPr/>
        </p:nvSpPr>
        <p:spPr>
          <a:xfrm>
            <a:off x="1288473" y="483525"/>
            <a:ext cx="1052945" cy="640079"/>
          </a:xfrm>
          <a:prstGeom prst="rect">
            <a:avLst/>
          </a:prstGeom>
          <a:solidFill>
            <a:srgbClr val="DAE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53691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NSWERS" val="false"/>
  <p:tag name="INKNOEBUTTONMODEL" val="{&quot;ActivityType&quot;:3,&quot;OptionCount&quot;:4,&quot;WcOptionCount&quot;:10,&quot;HasMultipleSubmission&quot;:true,&quot;HasAutoStop&quot;:false,&quot;HasMinimizeMode&quot;:false,&quot;TimerValue&quot;:&quot;1:00&quot;,&quot;HasAutoStart&quot;:false,&quot;HasCorrectAnswers&quot;:false,&quot;McqAnswers&quot;:[],&quot;ActivityId&quot;:null,&quot;IaMcqCompetition&quot;:false,&quot;IsAnonymous&quot;:false,&quot;AutoAdvance&quot;:false,&quot;IsCompetitionMode&quot;:false}"/>
</p:tagLst>
</file>

<file path=ppt/tags/tag10.xml><?xml version="1.0" encoding="utf-8"?>
<p:tagLst xmlns:a="http://schemas.openxmlformats.org/drawingml/2006/main" xmlns:r="http://schemas.openxmlformats.org/officeDocument/2006/relationships" xmlns:p="http://schemas.openxmlformats.org/presentationml/2006/main">
  <p:tag name="ANSWERS" val="false"/>
  <p:tag name="INKNOEBUTTONMODEL" val="{&quot;ActivityType&quot;:1,&quot;OptionCount&quot;:4,&quot;WcOptionCount&quot;:10,&quot;HasMultipleSubmission&quot;:false,&quot;HasAutoStop&quot;:false,&quot;HasMinimizeMode&quot;:false,&quot;TimerValue&quot;:&quot;01:00&quot;,&quot;HasAutoStart&quot;:false,&quot;HasCorrectAnswers&quot;:true,&quot;McqAnswers&quot;:[&quot;C&quot;],&quot;ActivityId&quot;:&quot;&quot;,&quot;IaMcqCompetition&quot;:false,&quot;IsAnonymous&quot;:false,&quot;AutoAdvance&quot;:false,&quot;IsCompetitionMode&quot;:false}"/>
</p:tagLst>
</file>

<file path=ppt/tags/tag2.xml><?xml version="1.0" encoding="utf-8"?>
<p:tagLst xmlns:a="http://schemas.openxmlformats.org/drawingml/2006/main" xmlns:r="http://schemas.openxmlformats.org/officeDocument/2006/relationships" xmlns:p="http://schemas.openxmlformats.org/presentationml/2006/main">
  <p:tag name="ANSWERS" val="false"/>
  <p:tag name="INKNOEBUTTONMODEL" val="{&quot;ActivityType&quot;:3,&quot;OptionCount&quot;:4,&quot;WcOptionCount&quot;:10,&quot;HasMultipleSubmission&quot;:true,&quot;HasAutoStop&quot;:false,&quot;HasMinimizeMode&quot;:false,&quot;TimerValue&quot;:&quot;1:00&quot;,&quot;HasAutoStart&quot;:false,&quot;HasCorrectAnswers&quot;:false,&quot;McqAnswers&quot;:[],&quot;ActivityId&quot;:null,&quot;IaMcqCompetition&quot;:false,&quot;IsAnonymous&quot;:false,&quot;AutoAdvance&quot;:false,&quot;IsCompetitionMode&quot;:false}"/>
</p:tagLst>
</file>

<file path=ppt/tags/tag3.xml><?xml version="1.0" encoding="utf-8"?>
<p:tagLst xmlns:a="http://schemas.openxmlformats.org/drawingml/2006/main" xmlns:r="http://schemas.openxmlformats.org/officeDocument/2006/relationships" xmlns:p="http://schemas.openxmlformats.org/presentationml/2006/main">
  <p:tag name="ANSWERS" val="false"/>
  <p:tag name="INKNOEBUTTONMODEL" val="{&quot;ActivityType&quot;:4,&quot;OptionCount&quot;:4,&quot;WcOptionCount&quot;:10,&quot;HasMultipleSubmission&quot;:false,&quot;HasAutoStop&quot;:false,&quot;HasMinimizeMode&quot;:false,&quot;TimerValue&quot;:&quot;1:00&quot;,&quot;HasAutoStart&quot;:false,&quot;HasCorrectAnswers&quot;:false,&quot;McqAnswers&quot;:[],&quot;ActivityId&quot;:null,&quot;IaMcqCompetition&quot;:false,&quot;IsAnonymous&quot;:false,&quot;AutoAdvance&quot;:false,&quot;IsCompetitionMode&quot;:false}"/>
</p:tagLst>
</file>

<file path=ppt/tags/tag4.xml><?xml version="1.0" encoding="utf-8"?>
<p:tagLst xmlns:a="http://schemas.openxmlformats.org/drawingml/2006/main" xmlns:r="http://schemas.openxmlformats.org/officeDocument/2006/relationships" xmlns:p="http://schemas.openxmlformats.org/presentationml/2006/main">
  <p:tag name="ANSWERS" val="false"/>
  <p:tag name="INKNOEBUTTONMODEL" val="{&quot;ActivityType&quot;:2,&quot;OptionCount&quot;:4,&quot;WcOptionCount&quot;:10,&quot;HasMultipleSubmission&quot;:false,&quot;HasAutoStop&quot;:false,&quot;HasMinimizeMode&quot;:false,&quot;TimerValue&quot;:&quot;1:00&quot;,&quot;HasAutoStart&quot;:false,&quot;HasCorrectAnswers&quot;:false,&quot;McqAnswers&quot;:[],&quot;ActivityId&quot;:null,&quot;IaMcqCompetition&quot;:false,&quot;IsAnonymous&quot;:false,&quot;AutoAdvance&quot;:false,&quot;IsCompetitionMode&quot;:false}"/>
</p:tagLst>
</file>

<file path=ppt/tags/tag5.xml><?xml version="1.0" encoding="utf-8"?>
<p:tagLst xmlns:a="http://schemas.openxmlformats.org/drawingml/2006/main" xmlns:r="http://schemas.openxmlformats.org/officeDocument/2006/relationships" xmlns:p="http://schemas.openxmlformats.org/presentationml/2006/main">
  <p:tag name="ANSWERS" val="false"/>
  <p:tag name="INKNOEBUTTONMODEL" val="{&quot;ActivityType&quot;:2,&quot;OptionCount&quot;:4,&quot;WcOptionCount&quot;:10,&quot;HasMultipleSubmission&quot;:false,&quot;HasAutoStop&quot;:false,&quot;HasMinimizeMode&quot;:false,&quot;TimerValue&quot;:&quot;1:00&quot;,&quot;HasAutoStart&quot;:false,&quot;HasCorrectAnswers&quot;:false,&quot;McqAnswers&quot;:[],&quot;ActivityId&quot;:null,&quot;IaMcqCompetition&quot;:false,&quot;IsAnonymous&quot;:false,&quot;AutoAdvance&quot;:false,&quot;IsCompetitionMode&quot;:false}"/>
</p:tagLst>
</file>

<file path=ppt/tags/tag6.xml><?xml version="1.0" encoding="utf-8"?>
<p:tagLst xmlns:a="http://schemas.openxmlformats.org/drawingml/2006/main" xmlns:r="http://schemas.openxmlformats.org/officeDocument/2006/relationships" xmlns:p="http://schemas.openxmlformats.org/presentationml/2006/main">
  <p:tag name="ANSWERS" val="false"/>
  <p:tag name="INKNOEBUTTONMODEL" val="{&quot;ActivityType&quot;:2,&quot;OptionCount&quot;:4,&quot;WcOptionCount&quot;:10,&quot;HasMultipleSubmission&quot;:false,&quot;HasAutoStop&quot;:false,&quot;HasMinimizeMode&quot;:false,&quot;TimerValue&quot;:&quot;1:00&quot;,&quot;HasAutoStart&quot;:false,&quot;HasCorrectAnswers&quot;:false,&quot;McqAnswers&quot;:[],&quot;ActivityId&quot;:null,&quot;IaMcqCompetition&quot;:false,&quot;IsAnonymous&quot;:false,&quot;AutoAdvance&quot;:false,&quot;IsCompetitionMode&quot;:false}"/>
</p:tagLst>
</file>

<file path=ppt/tags/tag7.xml><?xml version="1.0" encoding="utf-8"?>
<p:tagLst xmlns:a="http://schemas.openxmlformats.org/drawingml/2006/main" xmlns:r="http://schemas.openxmlformats.org/officeDocument/2006/relationships" xmlns:p="http://schemas.openxmlformats.org/presentationml/2006/main">
  <p:tag name="ANSWERS" val="false"/>
  <p:tag name="INKNOEBUTTONMODEL" val="{&quot;ActivityType&quot;:1,&quot;OptionCount&quot;:4,&quot;WcOptionCount&quot;:10,&quot;HasMultipleSubmission&quot;:false,&quot;HasAutoStop&quot;:false,&quot;HasMinimizeMode&quot;:false,&quot;TimerValue&quot;:&quot;01:00&quot;,&quot;HasAutoStart&quot;:false,&quot;HasCorrectAnswers&quot;:true,&quot;McqAnswers&quot;:[&quot;A&quot;],&quot;ActivityId&quot;:&quot;&quot;,&quot;IaMcqCompetition&quot;:false,&quot;IsAnonymous&quot;:false,&quot;AutoAdvance&quot;:false,&quot;IsCompetitionMode&quot;:false}"/>
</p:tagLst>
</file>

<file path=ppt/tags/tag8.xml><?xml version="1.0" encoding="utf-8"?>
<p:tagLst xmlns:a="http://schemas.openxmlformats.org/drawingml/2006/main" xmlns:r="http://schemas.openxmlformats.org/officeDocument/2006/relationships" xmlns:p="http://schemas.openxmlformats.org/presentationml/2006/main">
  <p:tag name="ANSWERS" val="false"/>
  <p:tag name="INKNOEBUTTONMODEL" val="{&quot;ActivityType&quot;:1,&quot;OptionCount&quot;:4,&quot;WcOptionCount&quot;:10,&quot;HasMultipleSubmission&quot;:false,&quot;HasAutoStop&quot;:false,&quot;HasMinimizeMode&quot;:false,&quot;TimerValue&quot;:&quot;01:00&quot;,&quot;HasAutoStart&quot;:false,&quot;HasCorrectAnswers&quot;:true,&quot;McqAnswers&quot;:[&quot;C&quot;],&quot;ActivityId&quot;:&quot;&quot;,&quot;IaMcqCompetition&quot;:false,&quot;IsAnonymous&quot;:false,&quot;AutoAdvance&quot;:false,&quot;IsCompetitionMode&quot;:false}"/>
</p:tagLst>
</file>

<file path=ppt/tags/tag9.xml><?xml version="1.0" encoding="utf-8"?>
<p:tagLst xmlns:a="http://schemas.openxmlformats.org/drawingml/2006/main" xmlns:r="http://schemas.openxmlformats.org/officeDocument/2006/relationships" xmlns:p="http://schemas.openxmlformats.org/presentationml/2006/main">
  <p:tag name="ANSWERS" val="false"/>
  <p:tag name="INKNOEBUTTONMODEL" val="{&quot;ActivityType&quot;:1,&quot;OptionCount&quot;:4,&quot;WcOptionCount&quot;:10,&quot;HasMultipleSubmission&quot;:false,&quot;HasAutoStop&quot;:false,&quot;HasMinimizeMode&quot;:false,&quot;TimerValue&quot;:&quot;01:00&quot;,&quot;HasAutoStart&quot;:false,&quot;HasCorrectAnswers&quot;:true,&quot;McqAnswers&quot;:[&quot;B&quot;],&quot;ActivityId&quot;:&quot;&quot;,&quot;IaMcqCompetition&quot;:false,&quot;IsAnonymous&quot;:false,&quot;AutoAdvance&quot;:false,&quot;IsCompetitionMode&quot;:false}"/>
</p:tagLst>
</file>

<file path=ppt/theme/theme1.xml><?xml version="1.0" encoding="utf-8"?>
<a:theme xmlns:a="http://schemas.openxmlformats.org/drawingml/2006/main" name="Puck template">
  <a:themeElements>
    <a:clrScheme name="Custom 347">
      <a:dk1>
        <a:srgbClr val="212A2E"/>
      </a:dk1>
      <a:lt1>
        <a:srgbClr val="FFFFFF"/>
      </a:lt1>
      <a:dk2>
        <a:srgbClr val="617A86"/>
      </a:dk2>
      <a:lt2>
        <a:srgbClr val="A1BECC"/>
      </a:lt2>
      <a:accent1>
        <a:srgbClr val="00D1C6"/>
      </a:accent1>
      <a:accent2>
        <a:srgbClr val="00ACC3"/>
      </a:accent2>
      <a:accent3>
        <a:srgbClr val="BBCD00"/>
      </a:accent3>
      <a:accent4>
        <a:srgbClr val="65BB48"/>
      </a:accent4>
      <a:accent5>
        <a:srgbClr val="F8BB00"/>
      </a:accent5>
      <a:accent6>
        <a:srgbClr val="EF6222"/>
      </a:accent6>
      <a:hlink>
        <a:srgbClr val="617A8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ent template">
  <a:themeElements>
    <a:clrScheme name="Custom 347">
      <a:dk1>
        <a:srgbClr val="4A5C65"/>
      </a:dk1>
      <a:lt1>
        <a:srgbClr val="FFFFFF"/>
      </a:lt1>
      <a:dk2>
        <a:srgbClr val="A6BCC9"/>
      </a:dk2>
      <a:lt2>
        <a:srgbClr val="DEE9F2"/>
      </a:lt2>
      <a:accent1>
        <a:srgbClr val="02BDC7"/>
      </a:accent1>
      <a:accent2>
        <a:srgbClr val="FFB600"/>
      </a:accent2>
      <a:accent3>
        <a:srgbClr val="FF9755"/>
      </a:accent3>
      <a:accent4>
        <a:srgbClr val="FD6C68"/>
      </a:accent4>
      <a:accent5>
        <a:srgbClr val="FC4067"/>
      </a:accent5>
      <a:accent6>
        <a:srgbClr val="A6BCC9"/>
      </a:accent6>
      <a:hlink>
        <a:srgbClr val="02BDC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1008</TotalTime>
  <Words>1307</Words>
  <Application>Microsoft Office PowerPoint</Application>
  <PresentationFormat>On-screen Show (16:9)</PresentationFormat>
  <Paragraphs>236</Paragraphs>
  <Slides>43</Slides>
  <Notes>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43</vt:i4>
      </vt:variant>
    </vt:vector>
  </HeadingPairs>
  <TitlesOfParts>
    <vt:vector size="55" baseType="lpstr">
      <vt:lpstr>Nixie One</vt:lpstr>
      <vt:lpstr>Calibri</vt:lpstr>
      <vt:lpstr>Segoe UI Symbol</vt:lpstr>
      <vt:lpstr>.VnArial</vt:lpstr>
      <vt:lpstr>Arial</vt:lpstr>
      <vt:lpstr>Roboto Slab Regular</vt:lpstr>
      <vt:lpstr>Lato Light</vt:lpstr>
      <vt:lpstr>Varela Round</vt:lpstr>
      <vt:lpstr>Times New Roman</vt:lpstr>
      <vt:lpstr>Puck template</vt:lpstr>
      <vt:lpstr>Default Design</vt:lpstr>
      <vt:lpstr>Kent template</vt:lpstr>
      <vt:lpstr>PowerPoint Presentation</vt:lpstr>
      <vt:lpstr>PowerPoint Presentation</vt:lpstr>
      <vt:lpstr>PowerPoint Presentation</vt:lpstr>
      <vt:lpstr>Ai cao hơn ? Tại sao con biết ?</vt:lpstr>
      <vt:lpstr>Tiết 8,9,10: Bài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Hồ Thu Hiền</dc:creator>
  <cp:lastModifiedBy>ADMIN</cp:lastModifiedBy>
  <cp:revision>78</cp:revision>
  <dcterms:modified xsi:type="dcterms:W3CDTF">2023-10-15T16:02:59Z</dcterms:modified>
</cp:coreProperties>
</file>