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31"/>
  </p:notesMasterIdLst>
  <p:sldIdLst>
    <p:sldId id="270" r:id="rId4"/>
    <p:sldId id="257" r:id="rId5"/>
    <p:sldId id="271" r:id="rId6"/>
    <p:sldId id="299" r:id="rId7"/>
    <p:sldId id="297" r:id="rId8"/>
    <p:sldId id="298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A3BC0-13F8-4E00-B7B4-8F37C4886208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24576-71F6-43C9-9205-864207E7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0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4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42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47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1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33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48B0-F082-4F48-8BE6-2116BF66F651}" type="datetime1">
              <a:rPr lang="en-GB" smtClean="0"/>
              <a:t>24/10/2023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9213-CA7A-45D0-B554-A4D088877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107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2548-3818-4723-BBCD-FD2B52618F3E}" type="datetime1">
              <a:rPr lang="en-GB" smtClean="0"/>
              <a:t>24/10/2023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9213-CA7A-45D0-B554-A4D088877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70205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1903-E6E5-46EF-8D84-F38122FA6F4D}" type="datetime1">
              <a:rPr lang="en-GB" smtClean="0"/>
              <a:t>24/10/2023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9213-CA7A-45D0-B554-A4D088877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86487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210-6BBE-4331-9240-9B56ADF5F5A2}" type="datetime1">
              <a:rPr lang="en-GB" smtClean="0"/>
              <a:t>24/10/2023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808011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B9FE-5F7C-49AA-ACC3-965D2AA0BA1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BA59-E93E-45A6-9628-FA6993BA5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58056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C20D-7BCA-4428-AB7F-DF194A2B892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BA59-E93E-45A6-9628-FA6993BA5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02600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FCAB-8528-41F4-A107-15AFF8479C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BA59-E93E-45A6-9628-FA6993BA5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52688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FFD3-77D7-4C6B-88F7-16F3934E898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BA59-E93E-45A6-9628-FA6993BA5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65901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E10B-7D9F-42ED-80C0-DB72238E4C2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BA59-E93E-45A6-9628-FA6993BA5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36679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C882-72C5-472C-8C23-CE85413A476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BA59-E93E-45A6-9628-FA6993BA5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657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4A40-D04D-4B44-B7FF-1EBC99F9B6D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BA59-E93E-45A6-9628-FA6993BA5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65716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99F3-5811-4B38-8CE6-3117F4F47857}" type="datetime1">
              <a:rPr lang="en-GB" smtClean="0"/>
              <a:t>24/10/2023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9213-CA7A-45D0-B554-A4D088877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55987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8537-773B-43C0-9CC8-73F798CB0F0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BA59-E93E-45A6-9628-FA6993BA5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61077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74A4-B63D-414D-8D89-BDD0B6D9F84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BA59-E93E-45A6-9628-FA6993BA5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61654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2F48-5B46-4BDA-B2E1-8E9DDEEF301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BA59-E93E-45A6-9628-FA6993BA5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52636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FA8E-5325-443A-B8E6-51A7985AF23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BA59-E93E-45A6-9628-FA6993BA5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90309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32ED-0F95-4744-8840-A5AD61E628F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24/10/2023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72885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477F-AB37-4844-B9F2-889EF64C8C0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A273-377C-4DB5-8092-A1D43AFAB9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27785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477F-AB37-4844-B9F2-889EF64C8C0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A273-377C-4DB5-8092-A1D43AFAB9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87317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477F-AB37-4844-B9F2-889EF64C8C0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A273-377C-4DB5-8092-A1D43AFAB9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85894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477F-AB37-4844-B9F2-889EF64C8C0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A273-377C-4DB5-8092-A1D43AFAB9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45944"/>
      </p:ext>
    </p:extLst>
  </p:cSld>
  <p:clrMapOvr>
    <a:masterClrMapping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477F-AB37-4844-B9F2-889EF64C8C0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A273-377C-4DB5-8092-A1D43AFAB9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31249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3439-073D-4970-836F-DF25574BDBC0}" type="datetime1">
              <a:rPr lang="en-GB" smtClean="0"/>
              <a:t>24/10/2023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9213-CA7A-45D0-B554-A4D088877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27568"/>
      </p:ext>
    </p:extLst>
  </p:cSld>
  <p:clrMapOvr>
    <a:masterClrMapping/>
  </p:clrMapOvr>
  <p:transition spd="slow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477F-AB37-4844-B9F2-889EF64C8C0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A273-377C-4DB5-8092-A1D43AFAB9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65100"/>
      </p:ext>
    </p:extLst>
  </p:cSld>
  <p:clrMapOvr>
    <a:masterClrMapping/>
  </p:clrMapOvr>
  <p:transition spd="med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477F-AB37-4844-B9F2-889EF64C8C0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A273-377C-4DB5-8092-A1D43AFAB9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1336"/>
      </p:ext>
    </p:extLst>
  </p:cSld>
  <p:clrMapOvr>
    <a:masterClrMapping/>
  </p:clrMapOvr>
  <p:transition spd="med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477F-AB37-4844-B9F2-889EF64C8C0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A273-377C-4DB5-8092-A1D43AFAB9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6673"/>
      </p:ext>
    </p:extLst>
  </p:cSld>
  <p:clrMapOvr>
    <a:masterClrMapping/>
  </p:clrMapOvr>
  <p:transition spd="med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477F-AB37-4844-B9F2-889EF64C8C0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A273-377C-4DB5-8092-A1D43AFAB9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4538"/>
      </p:ext>
    </p:extLst>
  </p:cSld>
  <p:clrMapOvr>
    <a:masterClrMapping/>
  </p:clrMapOvr>
  <p:transition spd="med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477F-AB37-4844-B9F2-889EF64C8C0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A273-377C-4DB5-8092-A1D43AFAB9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70358"/>
      </p:ext>
    </p:extLst>
  </p:cSld>
  <p:clrMapOvr>
    <a:masterClrMapping/>
  </p:clrMapOvr>
  <p:transition spd="med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477F-AB37-4844-B9F2-889EF64C8C0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A273-377C-4DB5-8092-A1D43AFAB9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4797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27952-11EE-4503-A70A-F7011FD183F8}" type="datetime1">
              <a:rPr lang="en-GB" smtClean="0"/>
              <a:t>24/10/2023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9213-CA7A-45D0-B554-A4D088877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88450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2050-58D7-4ACD-A5AA-1FFEB94F88B4}" type="datetime1">
              <a:rPr lang="en-GB" smtClean="0"/>
              <a:t>24/10/2023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9213-CA7A-45D0-B554-A4D088877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3684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32A7-DBEC-454B-B8AA-14EB134AB668}" type="datetime1">
              <a:rPr lang="en-GB" smtClean="0"/>
              <a:t>24/10/2023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9213-CA7A-45D0-B554-A4D088877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16874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4226-CD5E-4142-8451-8CD7D7A4E82A}" type="datetime1">
              <a:rPr lang="en-GB" smtClean="0"/>
              <a:t>24/10/2023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9213-CA7A-45D0-B554-A4D088877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02547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3D91-04CD-40C4-AAAB-18DDB6F81008}" type="datetime1">
              <a:rPr lang="en-GB" smtClean="0"/>
              <a:t>24/10/2023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9213-CA7A-45D0-B554-A4D088877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11717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0042-8BBC-4D47-862C-58B538D03EE9}" type="datetime1">
              <a:rPr lang="en-GB" smtClean="0"/>
              <a:t>24/10/2023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9213-CA7A-45D0-B554-A4D088877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0531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29C55-7CEB-464D-B4E9-6C754B91EAFA}" type="datetime1">
              <a:rPr lang="en-GB" smtClean="0"/>
              <a:t>24/10/2023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9213-CA7A-45D0-B554-A4D088877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5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ransition spd="slow">
    <p:cover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F9A74-D9AB-40CE-B82E-6952D547F8D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0BA59-E93E-45A6-9628-FA6993BA5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4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cover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9477F-AB37-4844-B9F2-889EF64C8C0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9A273-377C-4DB5-8092-A1D43AFAB9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9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audio" Target="../media/audio2.wav"/><Relationship Id="rId7" Type="http://schemas.openxmlformats.org/officeDocument/2006/relationships/image" Target="../media/image37.png"/><Relationship Id="rId12" Type="http://schemas.microsoft.com/office/2007/relationships/hdphoto" Target="../media/hdphoto1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audio" Target="../media/audio4.wav"/><Relationship Id="rId10" Type="http://schemas.openxmlformats.org/officeDocument/2006/relationships/image" Target="../media/image39.png"/><Relationship Id="rId4" Type="http://schemas.openxmlformats.org/officeDocument/2006/relationships/audio" Target="../media/audio3.wav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audio" Target="../media/audio4.wav"/><Relationship Id="rId10" Type="http://schemas.microsoft.com/office/2007/relationships/hdphoto" Target="../media/hdphoto10.wdp"/><Relationship Id="rId4" Type="http://schemas.openxmlformats.org/officeDocument/2006/relationships/audio" Target="../media/audio3.wav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microsoft.com/office/2007/relationships/hdphoto" Target="../media/hdphoto1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7.png"/><Relationship Id="rId11" Type="http://schemas.openxmlformats.org/officeDocument/2006/relationships/image" Target="../media/image36.png"/><Relationship Id="rId5" Type="http://schemas.openxmlformats.org/officeDocument/2006/relationships/audio" Target="../media/audio4.wav"/><Relationship Id="rId10" Type="http://schemas.openxmlformats.org/officeDocument/2006/relationships/image" Target="../media/image41.png"/><Relationship Id="rId4" Type="http://schemas.openxmlformats.org/officeDocument/2006/relationships/audio" Target="../media/audio3.wav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2.wav"/><Relationship Id="rId7" Type="http://schemas.openxmlformats.org/officeDocument/2006/relationships/image" Target="../media/image39.png"/><Relationship Id="rId12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audio" Target="../media/audio4.wav"/><Relationship Id="rId10" Type="http://schemas.openxmlformats.org/officeDocument/2006/relationships/image" Target="../media/image41.png"/><Relationship Id="rId4" Type="http://schemas.openxmlformats.org/officeDocument/2006/relationships/audio" Target="../media/audio3.wav"/><Relationship Id="rId9" Type="http://schemas.microsoft.com/office/2007/relationships/hdphoto" Target="../media/hdphoto10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microsoft.com/office/2007/relationships/hdphoto" Target="../media/hdphoto1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audio" Target="../media/audio4.wav"/><Relationship Id="rId10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png"/><Relationship Id="rId11" Type="http://schemas.openxmlformats.org/officeDocument/2006/relationships/image" Target="../media/image43.gif"/><Relationship Id="rId5" Type="http://schemas.openxmlformats.org/officeDocument/2006/relationships/audio" Target="../media/audio4.wav"/><Relationship Id="rId10" Type="http://schemas.microsoft.com/office/2007/relationships/hdphoto" Target="../media/hdphoto10.wdp"/><Relationship Id="rId4" Type="http://schemas.openxmlformats.org/officeDocument/2006/relationships/audio" Target="../media/audio3.wav"/><Relationship Id="rId9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2.wav"/><Relationship Id="rId7" Type="http://schemas.microsoft.com/office/2007/relationships/hdphoto" Target="../media/hdphoto1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audio" Target="../media/audio4.wav"/><Relationship Id="rId10" Type="http://schemas.openxmlformats.org/officeDocument/2006/relationships/image" Target="../media/image39.png"/><Relationship Id="rId4" Type="http://schemas.openxmlformats.org/officeDocument/2006/relationships/audio" Target="../media/audio3.wav"/><Relationship Id="rId9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7.wdp"/><Relationship Id="rId2" Type="http://schemas.openxmlformats.org/officeDocument/2006/relationships/image" Target="../media/image6.jpeg"/><Relationship Id="rId16" Type="http://schemas.microsoft.com/office/2007/relationships/hdphoto" Target="../media/hdphoto9.wdp"/><Relationship Id="rId1" Type="http://schemas.openxmlformats.org/officeDocument/2006/relationships/slideLayout" Target="../slideLayouts/slideLayout24.xml"/><Relationship Id="rId6" Type="http://schemas.microsoft.com/office/2007/relationships/hdphoto" Target="../media/hdphoto4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4.png"/><Relationship Id="rId1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4748" y="0"/>
            <a:ext cx="912495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>
              <a:spcBef>
                <a:spcPct val="0"/>
              </a:spcBef>
            </a:pPr>
            <a:r>
              <a:rPr lang="en-US" sz="44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2: MY HOUSE</a:t>
            </a:r>
          </a:p>
          <a:p>
            <a:pPr marL="0" lvl="3" algn="ctr">
              <a:spcBef>
                <a:spcPct val="0"/>
              </a:spcBef>
            </a:pPr>
            <a:r>
              <a:rPr lang="en-GB" sz="32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 3: A CLOSER LOOK 2</a:t>
            </a:r>
            <a:endParaRPr lang="en-US" sz="32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6320032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F81BD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6</a:t>
            </a:r>
            <a:endParaRPr lang="en-GB" sz="2800" b="1" dirty="0">
              <a:solidFill>
                <a:srgbClr val="4F81BD">
                  <a:lumMod val="7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182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228" y="1257300"/>
            <a:ext cx="8872771" cy="5600700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4226" y="398694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  <a:latin typeface="Arial" pitchFamily="34" charset="0"/>
                <a:cs typeface="Arial" pitchFamily="34" charset="0"/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657475" y="87956"/>
            <a:ext cx="3820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Prepositions of place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252" y="740122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6623" y="1573188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Prepositions of place describe where people or things are. These are some prepositions of place.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6" y="2579893"/>
            <a:ext cx="1939731" cy="19689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27" y="2580080"/>
            <a:ext cx="1939731" cy="19686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81" y="2579893"/>
            <a:ext cx="1915105" cy="19689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09" y="2602709"/>
            <a:ext cx="1939731" cy="19233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6" y="4790727"/>
            <a:ext cx="1939731" cy="1939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27" y="4790727"/>
            <a:ext cx="1939731" cy="19397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768" y="4794837"/>
            <a:ext cx="1939731" cy="19315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44897" y="2593790"/>
            <a:ext cx="72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in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06057" y="2593790"/>
            <a:ext cx="72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97404" y="2593790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behind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84869" y="3940418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under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58540" y="4758051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next 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84844" y="4758051"/>
            <a:ext cx="156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in front of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86666" y="4758051"/>
            <a:ext cx="156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between</a:t>
            </a:r>
          </a:p>
        </p:txBody>
      </p:sp>
    </p:spTree>
    <p:extLst>
      <p:ext uri="{BB962C8B-B14F-4D97-AF65-F5344CB8AC3E}">
        <p14:creationId xmlns:p14="http://schemas.microsoft.com/office/powerpoint/2010/main" val="1548611997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91614" y="215992"/>
            <a:ext cx="7863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correct preposition  in the box under each picture. Say a sentence to describe  the picture.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841584" y="1834477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4206" y="1976240"/>
            <a:ext cx="771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in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24207" y="2411665"/>
            <a:ext cx="1773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in front of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92784" y="1964627"/>
            <a:ext cx="1408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next to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92783" y="2404635"/>
            <a:ext cx="139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under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20201" y="2402903"/>
            <a:ext cx="1597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between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20201" y="1958953"/>
            <a:ext cx="1597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behind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27930" y="1964627"/>
            <a:ext cx="627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95" y="3216250"/>
            <a:ext cx="3123402" cy="36320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42267" y="3290501"/>
            <a:ext cx="1860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Example: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36767" y="398111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5099" y="4008350"/>
            <a:ext cx="629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30991" y="4577700"/>
            <a:ext cx="4088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The dog is on the chair.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24F51F-AFB7-4C7F-86D6-85235743A2DF}"/>
              </a:ext>
            </a:extLst>
          </p:cNvPr>
          <p:cNvSpPr txBox="1"/>
          <p:nvPr/>
        </p:nvSpPr>
        <p:spPr>
          <a:xfrm>
            <a:off x="3127986" y="1956251"/>
            <a:ext cx="627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on</a:t>
            </a:r>
          </a:p>
        </p:txBody>
      </p:sp>
      <p:sp>
        <p:nvSpPr>
          <p:cNvPr id="19" name="Rounded Rectangle 18"/>
          <p:cNvSpPr>
            <a:spLocks noChangeAspect="1"/>
          </p:cNvSpPr>
          <p:nvPr/>
        </p:nvSpPr>
        <p:spPr>
          <a:xfrm>
            <a:off x="609600" y="306762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3592 0.2939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40" grpId="0"/>
      <p:bldP spid="18" grpId="0"/>
      <p:bldP spid="18" grpId="1"/>
      <p:bldP spid="18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3" y="1827458"/>
            <a:ext cx="3979545" cy="3407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20" y="1587516"/>
            <a:ext cx="4015009" cy="362423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792205E8-A9DA-446F-AA72-2F53EB0BD3EE}"/>
              </a:ext>
            </a:extLst>
          </p:cNvPr>
          <p:cNvSpPr/>
          <p:nvPr/>
        </p:nvSpPr>
        <p:spPr>
          <a:xfrm>
            <a:off x="1841584" y="351117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3E91E1-D1F3-4579-A8B1-EB7ECA47E96D}"/>
              </a:ext>
            </a:extLst>
          </p:cNvPr>
          <p:cNvSpPr txBox="1"/>
          <p:nvPr/>
        </p:nvSpPr>
        <p:spPr>
          <a:xfrm>
            <a:off x="2124206" y="492880"/>
            <a:ext cx="771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in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6962DB-791F-4432-B9C6-1B4FC4FF83DA}"/>
              </a:ext>
            </a:extLst>
          </p:cNvPr>
          <p:cNvSpPr txBox="1"/>
          <p:nvPr/>
        </p:nvSpPr>
        <p:spPr>
          <a:xfrm>
            <a:off x="2124207" y="928305"/>
            <a:ext cx="1773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D50F33-FDC2-4109-8BAB-6BD1873A9225}"/>
              </a:ext>
            </a:extLst>
          </p:cNvPr>
          <p:cNvSpPr txBox="1"/>
          <p:nvPr/>
        </p:nvSpPr>
        <p:spPr>
          <a:xfrm>
            <a:off x="4092784" y="481267"/>
            <a:ext cx="1408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01115A-6E4E-4982-9BAC-AB23DC3D0517}"/>
              </a:ext>
            </a:extLst>
          </p:cNvPr>
          <p:cNvSpPr txBox="1"/>
          <p:nvPr/>
        </p:nvSpPr>
        <p:spPr>
          <a:xfrm>
            <a:off x="4092783" y="921275"/>
            <a:ext cx="139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F7603-9DAE-41E7-8461-ED80CD0DF3F4}"/>
              </a:ext>
            </a:extLst>
          </p:cNvPr>
          <p:cNvSpPr txBox="1"/>
          <p:nvPr/>
        </p:nvSpPr>
        <p:spPr>
          <a:xfrm>
            <a:off x="5620201" y="919543"/>
            <a:ext cx="1597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between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F6B695-52B6-4C16-88F7-BFB1B55AB634}"/>
              </a:ext>
            </a:extLst>
          </p:cNvPr>
          <p:cNvSpPr txBox="1"/>
          <p:nvPr/>
        </p:nvSpPr>
        <p:spPr>
          <a:xfrm>
            <a:off x="5620201" y="475593"/>
            <a:ext cx="1597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591E9F-3D5B-4205-9F80-4A9BBA2782B7}"/>
              </a:ext>
            </a:extLst>
          </p:cNvPr>
          <p:cNvSpPr txBox="1"/>
          <p:nvPr/>
        </p:nvSpPr>
        <p:spPr>
          <a:xfrm>
            <a:off x="3127930" y="481267"/>
            <a:ext cx="627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alpha val="25000"/>
                  </a:schemeClr>
                </a:solidFill>
                <a:latin typeface="Arial" pitchFamily="34" charset="0"/>
                <a:cs typeface="Arial" pitchFamily="34" charset="0"/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721223-D785-4EEE-AB01-9FA2509F58EB}"/>
              </a:ext>
            </a:extLst>
          </p:cNvPr>
          <p:cNvSpPr txBox="1"/>
          <p:nvPr/>
        </p:nvSpPr>
        <p:spPr>
          <a:xfrm>
            <a:off x="3976816" y="485692"/>
            <a:ext cx="134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next to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FA9EAC-B416-48E1-B41E-7F4AF3A751ED}"/>
              </a:ext>
            </a:extLst>
          </p:cNvPr>
          <p:cNvSpPr txBox="1"/>
          <p:nvPr/>
        </p:nvSpPr>
        <p:spPr>
          <a:xfrm>
            <a:off x="1925667" y="5095679"/>
            <a:ext cx="1408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next to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F63E07-E1AB-45D4-9B42-256928EB4445}"/>
              </a:ext>
            </a:extLst>
          </p:cNvPr>
          <p:cNvSpPr txBox="1"/>
          <p:nvPr/>
        </p:nvSpPr>
        <p:spPr>
          <a:xfrm>
            <a:off x="507166" y="5604196"/>
            <a:ext cx="4245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The dog is next to the armchair.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121662-5639-49E3-B081-9425B14DF570}"/>
              </a:ext>
            </a:extLst>
          </p:cNvPr>
          <p:cNvSpPr txBox="1"/>
          <p:nvPr/>
        </p:nvSpPr>
        <p:spPr>
          <a:xfrm>
            <a:off x="5482874" y="462981"/>
            <a:ext cx="134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behind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AF21FB-EF74-4396-A150-1CB811EB1D32}"/>
              </a:ext>
            </a:extLst>
          </p:cNvPr>
          <p:cNvSpPr txBox="1"/>
          <p:nvPr/>
        </p:nvSpPr>
        <p:spPr>
          <a:xfrm>
            <a:off x="6289699" y="5104392"/>
            <a:ext cx="134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behind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FAA0F6-5930-4823-8FD5-2C8A6B4CE767}"/>
              </a:ext>
            </a:extLst>
          </p:cNvPr>
          <p:cNvSpPr txBox="1"/>
          <p:nvPr/>
        </p:nvSpPr>
        <p:spPr>
          <a:xfrm>
            <a:off x="4898903" y="5776040"/>
            <a:ext cx="4245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The cat is behind the TV.</a:t>
            </a:r>
          </a:p>
        </p:txBody>
      </p:sp>
    </p:spTree>
    <p:extLst>
      <p:ext uri="{BB962C8B-B14F-4D97-AF65-F5344CB8AC3E}">
        <p14:creationId xmlns:p14="http://schemas.microsoft.com/office/powerpoint/2010/main" val="25384382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2.22222E-6 L -0.22465 0.6715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3.7037E-7 L 0.08125 0.6733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3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6" grpId="0"/>
      <p:bldP spid="26" grpId="1"/>
      <p:bldP spid="26" grpId="2"/>
      <p:bldP spid="29" grpId="0"/>
      <p:bldP spid="30" grpId="0"/>
      <p:bldP spid="31" grpId="0"/>
      <p:bldP spid="31" grpId="1"/>
      <p:bldP spid="31" grpId="2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1" y="1827458"/>
            <a:ext cx="3247249" cy="3407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99" y="1587516"/>
            <a:ext cx="3594650" cy="362423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A0299B70-B435-4CF7-89ED-07512908A6F4}"/>
              </a:ext>
            </a:extLst>
          </p:cNvPr>
          <p:cNvSpPr/>
          <p:nvPr/>
        </p:nvSpPr>
        <p:spPr>
          <a:xfrm>
            <a:off x="1841584" y="295040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3AF86E-5DB3-4A29-910A-F41AF8B02F30}"/>
              </a:ext>
            </a:extLst>
          </p:cNvPr>
          <p:cNvSpPr txBox="1"/>
          <p:nvPr/>
        </p:nvSpPr>
        <p:spPr>
          <a:xfrm>
            <a:off x="2124206" y="436803"/>
            <a:ext cx="771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in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0FECC4-A6E0-4D5B-85B3-2D1D2E851663}"/>
              </a:ext>
            </a:extLst>
          </p:cNvPr>
          <p:cNvSpPr txBox="1"/>
          <p:nvPr/>
        </p:nvSpPr>
        <p:spPr>
          <a:xfrm>
            <a:off x="2124207" y="872228"/>
            <a:ext cx="1773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284473-6F7E-4208-BF5A-326343AA728B}"/>
              </a:ext>
            </a:extLst>
          </p:cNvPr>
          <p:cNvSpPr txBox="1"/>
          <p:nvPr/>
        </p:nvSpPr>
        <p:spPr>
          <a:xfrm>
            <a:off x="4092784" y="425190"/>
            <a:ext cx="1408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>
                    <a:alpha val="25000"/>
                  </a:schemeClr>
                </a:solidFill>
                <a:latin typeface="Arial" pitchFamily="34" charset="0"/>
                <a:cs typeface="Arial" pitchFamily="34" charset="0"/>
              </a:rPr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840453-4D44-4A70-B953-76D072AAE11F}"/>
              </a:ext>
            </a:extLst>
          </p:cNvPr>
          <p:cNvSpPr txBox="1"/>
          <p:nvPr/>
        </p:nvSpPr>
        <p:spPr>
          <a:xfrm>
            <a:off x="4092783" y="865198"/>
            <a:ext cx="139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4DA98E-0B76-40F1-AA11-08C4861752F0}"/>
              </a:ext>
            </a:extLst>
          </p:cNvPr>
          <p:cNvSpPr txBox="1"/>
          <p:nvPr/>
        </p:nvSpPr>
        <p:spPr>
          <a:xfrm>
            <a:off x="5620201" y="863466"/>
            <a:ext cx="1597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between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93CED8-E13F-428D-8FDA-83284D7AF332}"/>
              </a:ext>
            </a:extLst>
          </p:cNvPr>
          <p:cNvSpPr txBox="1"/>
          <p:nvPr/>
        </p:nvSpPr>
        <p:spPr>
          <a:xfrm>
            <a:off x="5620201" y="419516"/>
            <a:ext cx="1597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alpha val="25000"/>
                  </a:schemeClr>
                </a:solidFill>
                <a:latin typeface="Arial" pitchFamily="34" charset="0"/>
                <a:cs typeface="Arial" pitchFamily="34" charset="0"/>
              </a:rPr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64555E-4EDA-47D9-97F9-9BD19A684C36}"/>
              </a:ext>
            </a:extLst>
          </p:cNvPr>
          <p:cNvSpPr txBox="1"/>
          <p:nvPr/>
        </p:nvSpPr>
        <p:spPr>
          <a:xfrm>
            <a:off x="3127930" y="425190"/>
            <a:ext cx="627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alpha val="25000"/>
                  </a:schemeClr>
                </a:solidFill>
                <a:latin typeface="Arial" pitchFamily="34" charset="0"/>
                <a:cs typeface="Arial" pitchFamily="34" charset="0"/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C20C2A-DC66-46C5-A367-3FC83D7F9206}"/>
              </a:ext>
            </a:extLst>
          </p:cNvPr>
          <p:cNvSpPr txBox="1"/>
          <p:nvPr/>
        </p:nvSpPr>
        <p:spPr>
          <a:xfrm>
            <a:off x="2118798" y="432663"/>
            <a:ext cx="627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7E457B-FB23-4CC1-A539-BF6D198D4043}"/>
              </a:ext>
            </a:extLst>
          </p:cNvPr>
          <p:cNvSpPr txBox="1"/>
          <p:nvPr/>
        </p:nvSpPr>
        <p:spPr>
          <a:xfrm>
            <a:off x="2290986" y="5076594"/>
            <a:ext cx="627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24EA77-6C77-4C5F-A0D6-617294330320}"/>
              </a:ext>
            </a:extLst>
          </p:cNvPr>
          <p:cNvSpPr txBox="1"/>
          <p:nvPr/>
        </p:nvSpPr>
        <p:spPr>
          <a:xfrm>
            <a:off x="1233382" y="5585225"/>
            <a:ext cx="2743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effectLst/>
                <a:latin typeface="Arial" pitchFamily="34" charset="0"/>
                <a:cs typeface="Arial" pitchFamily="34" charset="0"/>
              </a:rPr>
              <a:t>The cat is in the wardrobe.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68541F-E63C-49B0-AD34-D8CAE5FEF793}"/>
              </a:ext>
            </a:extLst>
          </p:cNvPr>
          <p:cNvSpPr txBox="1"/>
          <p:nvPr/>
        </p:nvSpPr>
        <p:spPr>
          <a:xfrm>
            <a:off x="2121240" y="871875"/>
            <a:ext cx="199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in front of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4A8EB0-E4F9-4BBB-BA0F-F553C4740FAF}"/>
              </a:ext>
            </a:extLst>
          </p:cNvPr>
          <p:cNvSpPr txBox="1"/>
          <p:nvPr/>
        </p:nvSpPr>
        <p:spPr>
          <a:xfrm>
            <a:off x="5917559" y="5101141"/>
            <a:ext cx="199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front of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ED830D-F67A-4E7C-B615-D6A0242170BA}"/>
              </a:ext>
            </a:extLst>
          </p:cNvPr>
          <p:cNvSpPr txBox="1"/>
          <p:nvPr/>
        </p:nvSpPr>
        <p:spPr>
          <a:xfrm>
            <a:off x="4588225" y="558522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effectLst/>
                <a:latin typeface="Arial" pitchFamily="34" charset="0"/>
                <a:cs typeface="Arial" pitchFamily="34" charset="0"/>
              </a:rPr>
              <a:t>The dog is in front of the doghouse.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4770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347 L 0.02708 0.6747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3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209 L 0.43559 0.6175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3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/>
      <p:bldP spid="26" grpId="1"/>
      <p:bldP spid="26" grpId="2"/>
      <p:bldP spid="27" grpId="0"/>
      <p:bldP spid="29" grpId="0"/>
      <p:bldP spid="30" grpId="0"/>
      <p:bldP spid="30" grpId="1"/>
      <p:bldP spid="30" grpId="2"/>
      <p:bldP spid="31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1" y="2210183"/>
            <a:ext cx="4474262" cy="2521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99" y="1980887"/>
            <a:ext cx="3594650" cy="2837494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9A084340-20CE-4121-94E7-4F094245EFF9}"/>
              </a:ext>
            </a:extLst>
          </p:cNvPr>
          <p:cNvSpPr/>
          <p:nvPr/>
        </p:nvSpPr>
        <p:spPr>
          <a:xfrm>
            <a:off x="1841584" y="295040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BECF48-3079-4983-87BB-EBAB9EF8B2C1}"/>
              </a:ext>
            </a:extLst>
          </p:cNvPr>
          <p:cNvSpPr txBox="1"/>
          <p:nvPr/>
        </p:nvSpPr>
        <p:spPr>
          <a:xfrm>
            <a:off x="2124206" y="436803"/>
            <a:ext cx="771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alpha val="25000"/>
                  </a:schemeClr>
                </a:solidFill>
                <a:latin typeface="Arial" pitchFamily="34" charset="0"/>
                <a:cs typeface="Arial" pitchFamily="34" charset="0"/>
              </a:rPr>
              <a:t>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6EF949-D73C-4952-B944-69D3AFE237F7}"/>
              </a:ext>
            </a:extLst>
          </p:cNvPr>
          <p:cNvSpPr txBox="1"/>
          <p:nvPr/>
        </p:nvSpPr>
        <p:spPr>
          <a:xfrm>
            <a:off x="2124207" y="872228"/>
            <a:ext cx="1773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alpha val="25000"/>
                  </a:schemeClr>
                </a:solidFill>
                <a:latin typeface="Arial" pitchFamily="34" charset="0"/>
                <a:cs typeface="Arial" pitchFamily="34" charset="0"/>
              </a:rPr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36583F-4D67-4D63-859B-B27919658380}"/>
              </a:ext>
            </a:extLst>
          </p:cNvPr>
          <p:cNvSpPr txBox="1"/>
          <p:nvPr/>
        </p:nvSpPr>
        <p:spPr>
          <a:xfrm>
            <a:off x="4092784" y="425190"/>
            <a:ext cx="1408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>
                    <a:alpha val="25000"/>
                  </a:schemeClr>
                </a:solidFill>
                <a:latin typeface="Arial" pitchFamily="34" charset="0"/>
                <a:cs typeface="Arial" pitchFamily="34" charset="0"/>
              </a:rPr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E114F1-2F00-4C7A-AB05-22D3616A2D9E}"/>
              </a:ext>
            </a:extLst>
          </p:cNvPr>
          <p:cNvSpPr txBox="1"/>
          <p:nvPr/>
        </p:nvSpPr>
        <p:spPr>
          <a:xfrm>
            <a:off x="4092783" y="865198"/>
            <a:ext cx="139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AEC798-5AF4-46AD-B0C0-05A4FF16A98B}"/>
              </a:ext>
            </a:extLst>
          </p:cNvPr>
          <p:cNvSpPr txBox="1"/>
          <p:nvPr/>
        </p:nvSpPr>
        <p:spPr>
          <a:xfrm>
            <a:off x="5620201" y="863466"/>
            <a:ext cx="1597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between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52671A-6F27-47AE-AFA2-A34F89BD8510}"/>
              </a:ext>
            </a:extLst>
          </p:cNvPr>
          <p:cNvSpPr txBox="1"/>
          <p:nvPr/>
        </p:nvSpPr>
        <p:spPr>
          <a:xfrm>
            <a:off x="5620201" y="419516"/>
            <a:ext cx="1597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alpha val="25000"/>
                  </a:schemeClr>
                </a:solidFill>
                <a:latin typeface="Arial" pitchFamily="34" charset="0"/>
                <a:cs typeface="Arial" pitchFamily="34" charset="0"/>
              </a:rPr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C795E5-B146-48CC-9D39-F59CEE09C0B0}"/>
              </a:ext>
            </a:extLst>
          </p:cNvPr>
          <p:cNvSpPr txBox="1"/>
          <p:nvPr/>
        </p:nvSpPr>
        <p:spPr>
          <a:xfrm>
            <a:off x="3127930" y="425190"/>
            <a:ext cx="627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alpha val="25000"/>
                  </a:schemeClr>
                </a:solidFill>
                <a:latin typeface="Arial" pitchFamily="34" charset="0"/>
                <a:cs typeface="Arial" pitchFamily="34" charset="0"/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099536-D4E6-4441-894E-4BD5257CA438}"/>
              </a:ext>
            </a:extLst>
          </p:cNvPr>
          <p:cNvSpPr txBox="1"/>
          <p:nvPr/>
        </p:nvSpPr>
        <p:spPr>
          <a:xfrm>
            <a:off x="5460240" y="872086"/>
            <a:ext cx="166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between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C1E7AA-F669-4322-8133-754D6D51B840}"/>
              </a:ext>
            </a:extLst>
          </p:cNvPr>
          <p:cNvSpPr txBox="1"/>
          <p:nvPr/>
        </p:nvSpPr>
        <p:spPr>
          <a:xfrm>
            <a:off x="4045494" y="867004"/>
            <a:ext cx="107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under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B08127-25D2-43D9-972E-6F837ED5BEA7}"/>
              </a:ext>
            </a:extLst>
          </p:cNvPr>
          <p:cNvSpPr txBox="1"/>
          <p:nvPr/>
        </p:nvSpPr>
        <p:spPr>
          <a:xfrm>
            <a:off x="1841584" y="5096914"/>
            <a:ext cx="166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between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FD6667-825E-465D-B6EF-4C8A84870C8A}"/>
              </a:ext>
            </a:extLst>
          </p:cNvPr>
          <p:cNvSpPr txBox="1"/>
          <p:nvPr/>
        </p:nvSpPr>
        <p:spPr>
          <a:xfrm>
            <a:off x="6419032" y="5107371"/>
            <a:ext cx="107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under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4FC365-C90D-4C8C-9362-D8A32C5E8D95}"/>
              </a:ext>
            </a:extLst>
          </p:cNvPr>
          <p:cNvSpPr txBox="1"/>
          <p:nvPr/>
        </p:nvSpPr>
        <p:spPr>
          <a:xfrm>
            <a:off x="527350" y="5608853"/>
            <a:ext cx="42191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effectLst/>
                <a:latin typeface="Arial" pitchFamily="34" charset="0"/>
                <a:cs typeface="Arial" pitchFamily="34" charset="0"/>
              </a:rPr>
              <a:t>The cat is between </a:t>
            </a:r>
          </a:p>
          <a:p>
            <a:pPr algn="ctr"/>
            <a:r>
              <a:rPr lang="en-US" sz="2400" b="0" i="0" dirty="0">
                <a:effectLst/>
                <a:latin typeface="Arial" pitchFamily="34" charset="0"/>
                <a:cs typeface="Arial" pitchFamily="34" charset="0"/>
              </a:rPr>
              <a:t>the lamp and the armchair.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704948-63F1-4A10-998E-B03DD5D3C176}"/>
              </a:ext>
            </a:extLst>
          </p:cNvPr>
          <p:cNvSpPr txBox="1"/>
          <p:nvPr/>
        </p:nvSpPr>
        <p:spPr>
          <a:xfrm>
            <a:off x="5048867" y="572938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Arial" pitchFamily="34" charset="0"/>
                <a:cs typeface="Arial" pitchFamily="34" charset="0"/>
              </a:rPr>
              <a:t>The cat is under the table.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2505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348 L -0.40191 0.6178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6" y="3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069 L 0.25469 0.618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3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6" grpId="1"/>
      <p:bldP spid="26" grpId="2"/>
      <p:bldP spid="27" grpId="0"/>
      <p:bldP spid="27" grpId="1"/>
      <p:bldP spid="27" grpId="2"/>
      <p:bldP spid="28" grpId="0"/>
      <p:bldP spid="29" grpId="0"/>
      <p:bldP spid="31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84945" y="140467"/>
            <a:ext cx="7863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itchFamily="34" charset="0"/>
                <a:cs typeface="Arial" panose="020B0604020202020204" pitchFamily="34" charset="0"/>
              </a:rPr>
              <a:t>Look at the picture and write T (true) or F (False) for each sentence. Correct the false ones.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3830"/>
            <a:ext cx="3986897" cy="44328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4087497" y="3330319"/>
            <a:ext cx="1860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Example: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77256" y="4174044"/>
            <a:ext cx="5042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The books are under the table. 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4239897" y="5017770"/>
            <a:ext cx="35552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572000" y="4756160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books are on the table.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7A2206-5756-4EB4-B53C-3EF4A241A2C8}"/>
              </a:ext>
            </a:extLst>
          </p:cNvPr>
          <p:cNvSpPr txBox="1"/>
          <p:nvPr/>
        </p:nvSpPr>
        <p:spPr>
          <a:xfrm>
            <a:off x="8717280" y="4174044"/>
            <a:ext cx="487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992EAA-CB0E-4B32-AF7D-44C87E44DC1F}"/>
              </a:ext>
            </a:extLst>
          </p:cNvPr>
          <p:cNvCxnSpPr/>
          <p:nvPr/>
        </p:nvCxnSpPr>
        <p:spPr>
          <a:xfrm>
            <a:off x="6289040" y="4612640"/>
            <a:ext cx="8331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>
            <a:spLocks noChangeAspect="1"/>
          </p:cNvSpPr>
          <p:nvPr/>
        </p:nvSpPr>
        <p:spPr>
          <a:xfrm>
            <a:off x="609600" y="306762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83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6" y="1439320"/>
            <a:ext cx="3378834" cy="37567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2554" y="72361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26830" y="729494"/>
            <a:ext cx="493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arrow" pitchFamily="34" charset="0"/>
                <a:cs typeface="Arial" pitchFamily="34" charset="0"/>
              </a:rPr>
              <a:t>The dog is behind the bed.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12554" y="188991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26830" y="1894702"/>
            <a:ext cx="493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 Narrow" pitchFamily="34" charset="0"/>
                <a:cs typeface="Arial" pitchFamily="34" charset="0"/>
              </a:rPr>
              <a:t>The school bag is on the table.</a:t>
            </a:r>
            <a:endParaRPr lang="en-US" sz="24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2554" y="294298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6830" y="2958118"/>
            <a:ext cx="445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arrow" pitchFamily="34" charset="0"/>
                <a:cs typeface="Arial" pitchFamily="34" charset="0"/>
              </a:rPr>
              <a:t>The picture is between the clocks.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12554" y="400362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26830" y="4018757"/>
            <a:ext cx="493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 Narrow" pitchFamily="34" charset="0"/>
                <a:cs typeface="Arial" pitchFamily="34" charset="0"/>
              </a:rPr>
              <a:t>The cat is in front of the computer.</a:t>
            </a:r>
            <a:endParaRPr lang="en-US" sz="24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12554" y="51374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26830" y="5141176"/>
            <a:ext cx="493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 Narrow" pitchFamily="34" charset="0"/>
                <a:cs typeface="Arial" pitchFamily="34" charset="0"/>
              </a:rPr>
              <a:t>The cap is under the pillow.</a:t>
            </a:r>
            <a:endParaRPr lang="en-US" sz="24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088666" y="1534604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088666" y="2715704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092791" y="3757613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092791" y="4812983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092791" y="5822633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712554" y="140001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712554" y="261540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712554" y="359838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712554" y="468804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712554" y="569769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0157164-0186-4B21-9EFB-20882E496B38}"/>
              </a:ext>
            </a:extLst>
          </p:cNvPr>
          <p:cNvSpPr txBox="1"/>
          <p:nvPr/>
        </p:nvSpPr>
        <p:spPr>
          <a:xfrm>
            <a:off x="8188709" y="1899868"/>
            <a:ext cx="487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F</a:t>
            </a:r>
            <a:endParaRPr lang="en-US" sz="2400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2494D3-B85A-4722-BE39-2B3BB1A24F1A}"/>
              </a:ext>
            </a:extLst>
          </p:cNvPr>
          <p:cNvSpPr txBox="1"/>
          <p:nvPr/>
        </p:nvSpPr>
        <p:spPr>
          <a:xfrm>
            <a:off x="8188709" y="5121019"/>
            <a:ext cx="487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F</a:t>
            </a:r>
            <a:endParaRPr lang="en-US" sz="2400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B8ECBB-EC1C-4906-B12A-CCEBF9454FEC}"/>
              </a:ext>
            </a:extLst>
          </p:cNvPr>
          <p:cNvSpPr txBox="1"/>
          <p:nvPr/>
        </p:nvSpPr>
        <p:spPr>
          <a:xfrm>
            <a:off x="8188709" y="2936411"/>
            <a:ext cx="487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F</a:t>
            </a:r>
            <a:endParaRPr lang="en-US" sz="2400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77F0E4-4610-401F-BE46-F4B47C9787BA}"/>
              </a:ext>
            </a:extLst>
          </p:cNvPr>
          <p:cNvSpPr txBox="1"/>
          <p:nvPr/>
        </p:nvSpPr>
        <p:spPr>
          <a:xfrm>
            <a:off x="8188709" y="3991496"/>
            <a:ext cx="487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 Narrow" pitchFamily="34" charset="0"/>
                <a:cs typeface="Arial" pitchFamily="34" charset="0"/>
              </a:rPr>
              <a:t>T</a:t>
            </a:r>
            <a:endParaRPr lang="en-US" sz="2400" dirty="0">
              <a:solidFill>
                <a:srgbClr val="00B05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7D5EA6D-4678-4FE4-BD55-1AA07E86C8BF}"/>
              </a:ext>
            </a:extLst>
          </p:cNvPr>
          <p:cNvSpPr txBox="1"/>
          <p:nvPr/>
        </p:nvSpPr>
        <p:spPr>
          <a:xfrm>
            <a:off x="8188709" y="705010"/>
            <a:ext cx="487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 Narrow" pitchFamily="34" charset="0"/>
                <a:cs typeface="Arial" pitchFamily="34" charset="0"/>
              </a:rPr>
              <a:t>T</a:t>
            </a:r>
            <a:endParaRPr lang="en-US" sz="2400" dirty="0">
              <a:solidFill>
                <a:srgbClr val="00B05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B1815A-C8C5-4058-B0CB-B9741A3A8209}"/>
              </a:ext>
            </a:extLst>
          </p:cNvPr>
          <p:cNvSpPr txBox="1"/>
          <p:nvPr/>
        </p:nvSpPr>
        <p:spPr>
          <a:xfrm>
            <a:off x="4126830" y="2356117"/>
            <a:ext cx="4937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The school bag is under the table.</a:t>
            </a:r>
            <a:endParaRPr lang="en-US" sz="2400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B50CDBB-2735-45DE-9A90-C7B28BB6998F}"/>
              </a:ext>
            </a:extLst>
          </p:cNvPr>
          <p:cNvCxnSpPr/>
          <p:nvPr/>
        </p:nvCxnSpPr>
        <p:spPr>
          <a:xfrm>
            <a:off x="6216361" y="2280493"/>
            <a:ext cx="31661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CA9CF2D-0396-4636-B2CC-4C20E3E08956}"/>
              </a:ext>
            </a:extLst>
          </p:cNvPr>
          <p:cNvSpPr txBox="1"/>
          <p:nvPr/>
        </p:nvSpPr>
        <p:spPr>
          <a:xfrm>
            <a:off x="4126830" y="3392071"/>
            <a:ext cx="4937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The clock is between the two pictures.</a:t>
            </a:r>
            <a:endParaRPr lang="en-US" sz="2400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B60F4B4-6F96-496E-88C9-26DCC09E7D1A}"/>
              </a:ext>
            </a:extLst>
          </p:cNvPr>
          <p:cNvCxnSpPr/>
          <p:nvPr/>
        </p:nvCxnSpPr>
        <p:spPr>
          <a:xfrm>
            <a:off x="4887099" y="3353148"/>
            <a:ext cx="73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12E0784-6936-4FC4-BB7B-B7819D73DC2F}"/>
              </a:ext>
            </a:extLst>
          </p:cNvPr>
          <p:cNvCxnSpPr/>
          <p:nvPr/>
        </p:nvCxnSpPr>
        <p:spPr>
          <a:xfrm>
            <a:off x="7401699" y="3348718"/>
            <a:ext cx="685800" cy="44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87B1683D-647B-4E01-A49C-731597611630}"/>
              </a:ext>
            </a:extLst>
          </p:cNvPr>
          <p:cNvSpPr txBox="1"/>
          <p:nvPr/>
        </p:nvSpPr>
        <p:spPr>
          <a:xfrm>
            <a:off x="4126830" y="5506304"/>
            <a:ext cx="4937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The cap is on the pillow.</a:t>
            </a:r>
            <a:endParaRPr lang="en-US" sz="2400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B843A20-4ACB-4E8F-AAB3-2FDA2CB99187}"/>
              </a:ext>
            </a:extLst>
          </p:cNvPr>
          <p:cNvCxnSpPr/>
          <p:nvPr/>
        </p:nvCxnSpPr>
        <p:spPr>
          <a:xfrm flipV="1">
            <a:off x="5393401" y="5521814"/>
            <a:ext cx="636698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5634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44" grpId="0"/>
      <p:bldP spid="45" grpId="0"/>
      <p:bldP spid="46" grpId="0"/>
      <p:bldP spid="48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02468" y="342061"/>
            <a:ext cx="3650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Memory challenge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96" y="251182"/>
            <a:ext cx="2026920" cy="59248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57200" y="1064511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 in 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carefully, and then cover it. Ask and answer questions about the position of things in the picture.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84866" y="2981333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Example: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1401" y="3639961"/>
            <a:ext cx="5042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Arial" pitchFamily="34" charset="0"/>
                <a:cs typeface="Arial" pitchFamily="34" charset="0"/>
              </a:rPr>
              <a:t>A: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Where are the books?</a:t>
            </a:r>
          </a:p>
          <a:p>
            <a:r>
              <a:rPr lang="en-US" sz="2800" b="1" i="1" dirty="0">
                <a:latin typeface="Arial" pitchFamily="34" charset="0"/>
                <a:cs typeface="Arial" pitchFamily="34" charset="0"/>
              </a:rPr>
              <a:t>B: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They’re on the table.</a:t>
            </a:r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>
          <a:xfrm>
            <a:off x="609600" y="306762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56" y="247200"/>
            <a:ext cx="5792008" cy="64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55556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o">
            <a:extLst>
              <a:ext uri="{FF2B5EF4-FFF2-40B4-BE49-F238E27FC236}">
                <a16:creationId xmlns:a16="http://schemas.microsoft.com/office/drawing/2014/main" id="{A5CAC95D-B590-478F-8A56-DE2E4F0E5BC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2" name="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19" y="5648022"/>
            <a:ext cx="1133639" cy="628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5A5C6B-2415-4AAE-B9CE-F8C48977808F}"/>
              </a:ext>
            </a:extLst>
          </p:cNvPr>
          <p:cNvSpPr txBox="1"/>
          <p:nvPr/>
        </p:nvSpPr>
        <p:spPr>
          <a:xfrm>
            <a:off x="1043608" y="858750"/>
            <a:ext cx="6938730" cy="8088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b="1" dirty="0">
                <a:ln w="38100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</a:rPr>
              <a:t>WHERE ARE</a:t>
            </a:r>
            <a:endParaRPr lang="es-ES" b="1" dirty="0">
              <a:ln w="38100">
                <a:solidFill>
                  <a:prstClr val="black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pSp>
        <p:nvGrpSpPr>
          <p:cNvPr id="11" name="Group 28">
            <a:extLst>
              <a:ext uri="{FF2B5EF4-FFF2-40B4-BE49-F238E27FC236}">
                <a16:creationId xmlns:a16="http://schemas.microsoft.com/office/drawing/2014/main" id="{1A863025-CF27-43ED-8EC7-616387843F7E}"/>
              </a:ext>
            </a:extLst>
          </p:cNvPr>
          <p:cNvGrpSpPr>
            <a:grpSpLocks/>
          </p:cNvGrpSpPr>
          <p:nvPr/>
        </p:nvGrpSpPr>
        <p:grpSpPr bwMode="auto">
          <a:xfrm>
            <a:off x="1020774" y="1915483"/>
            <a:ext cx="6424613" cy="2786062"/>
            <a:chOff x="3191" y="1176"/>
            <a:chExt cx="2284" cy="1000"/>
          </a:xfrm>
        </p:grpSpPr>
        <p:sp>
          <p:nvSpPr>
            <p:cNvPr id="13" name="Freeform 36">
              <a:extLst>
                <a:ext uri="{FF2B5EF4-FFF2-40B4-BE49-F238E27FC236}">
                  <a16:creationId xmlns:a16="http://schemas.microsoft.com/office/drawing/2014/main" id="{D2DD0338-0D10-4B7B-8BE4-F4AC88ECB08F}"/>
                </a:ext>
              </a:extLst>
            </p:cNvPr>
            <p:cNvSpPr>
              <a:spLocks/>
            </p:cNvSpPr>
            <p:nvPr/>
          </p:nvSpPr>
          <p:spPr bwMode="auto">
            <a:xfrm rot="-658011">
              <a:off x="3801" y="1275"/>
              <a:ext cx="217" cy="348"/>
            </a:xfrm>
            <a:custGeom>
              <a:avLst/>
              <a:gdLst>
                <a:gd name="T0" fmla="*/ 122 w 217"/>
                <a:gd name="T1" fmla="*/ 11 h 348"/>
                <a:gd name="T2" fmla="*/ 107 w 217"/>
                <a:gd name="T3" fmla="*/ 40 h 348"/>
                <a:gd name="T4" fmla="*/ 43 w 217"/>
                <a:gd name="T5" fmla="*/ 54 h 348"/>
                <a:gd name="T6" fmla="*/ 25 w 217"/>
                <a:gd name="T7" fmla="*/ 47 h 348"/>
                <a:gd name="T8" fmla="*/ 12 w 217"/>
                <a:gd name="T9" fmla="*/ 50 h 348"/>
                <a:gd name="T10" fmla="*/ 2 w 217"/>
                <a:gd name="T11" fmla="*/ 66 h 348"/>
                <a:gd name="T12" fmla="*/ 1 w 217"/>
                <a:gd name="T13" fmla="*/ 83 h 348"/>
                <a:gd name="T14" fmla="*/ 5 w 217"/>
                <a:gd name="T15" fmla="*/ 92 h 348"/>
                <a:gd name="T16" fmla="*/ 13 w 217"/>
                <a:gd name="T17" fmla="*/ 98 h 348"/>
                <a:gd name="T18" fmla="*/ 28 w 217"/>
                <a:gd name="T19" fmla="*/ 103 h 348"/>
                <a:gd name="T20" fmla="*/ 66 w 217"/>
                <a:gd name="T21" fmla="*/ 103 h 348"/>
                <a:gd name="T22" fmla="*/ 81 w 217"/>
                <a:gd name="T23" fmla="*/ 105 h 348"/>
                <a:gd name="T24" fmla="*/ 100 w 217"/>
                <a:gd name="T25" fmla="*/ 103 h 348"/>
                <a:gd name="T26" fmla="*/ 99 w 217"/>
                <a:gd name="T27" fmla="*/ 135 h 348"/>
                <a:gd name="T28" fmla="*/ 98 w 217"/>
                <a:gd name="T29" fmla="*/ 158 h 348"/>
                <a:gd name="T30" fmla="*/ 98 w 217"/>
                <a:gd name="T31" fmla="*/ 176 h 348"/>
                <a:gd name="T32" fmla="*/ 97 w 217"/>
                <a:gd name="T33" fmla="*/ 188 h 348"/>
                <a:gd name="T34" fmla="*/ 96 w 217"/>
                <a:gd name="T35" fmla="*/ 203 h 348"/>
                <a:gd name="T36" fmla="*/ 95 w 217"/>
                <a:gd name="T37" fmla="*/ 222 h 348"/>
                <a:gd name="T38" fmla="*/ 91 w 217"/>
                <a:gd name="T39" fmla="*/ 267 h 348"/>
                <a:gd name="T40" fmla="*/ 89 w 217"/>
                <a:gd name="T41" fmla="*/ 280 h 348"/>
                <a:gd name="T42" fmla="*/ 88 w 217"/>
                <a:gd name="T43" fmla="*/ 296 h 348"/>
                <a:gd name="T44" fmla="*/ 87 w 217"/>
                <a:gd name="T45" fmla="*/ 317 h 348"/>
                <a:gd name="T46" fmla="*/ 89 w 217"/>
                <a:gd name="T47" fmla="*/ 338 h 348"/>
                <a:gd name="T48" fmla="*/ 102 w 217"/>
                <a:gd name="T49" fmla="*/ 347 h 348"/>
                <a:gd name="T50" fmla="*/ 114 w 217"/>
                <a:gd name="T51" fmla="*/ 345 h 348"/>
                <a:gd name="T52" fmla="*/ 126 w 217"/>
                <a:gd name="T53" fmla="*/ 333 h 348"/>
                <a:gd name="T54" fmla="*/ 138 w 217"/>
                <a:gd name="T55" fmla="*/ 312 h 348"/>
                <a:gd name="T56" fmla="*/ 141 w 217"/>
                <a:gd name="T57" fmla="*/ 297 h 348"/>
                <a:gd name="T58" fmla="*/ 146 w 217"/>
                <a:gd name="T59" fmla="*/ 263 h 348"/>
                <a:gd name="T60" fmla="*/ 147 w 217"/>
                <a:gd name="T61" fmla="*/ 245 h 348"/>
                <a:gd name="T62" fmla="*/ 149 w 217"/>
                <a:gd name="T63" fmla="*/ 225 h 348"/>
                <a:gd name="T64" fmla="*/ 150 w 217"/>
                <a:gd name="T65" fmla="*/ 202 h 348"/>
                <a:gd name="T66" fmla="*/ 152 w 217"/>
                <a:gd name="T67" fmla="*/ 177 h 348"/>
                <a:gd name="T68" fmla="*/ 153 w 217"/>
                <a:gd name="T69" fmla="*/ 161 h 348"/>
                <a:gd name="T70" fmla="*/ 154 w 217"/>
                <a:gd name="T71" fmla="*/ 135 h 348"/>
                <a:gd name="T72" fmla="*/ 154 w 217"/>
                <a:gd name="T73" fmla="*/ 117 h 348"/>
                <a:gd name="T74" fmla="*/ 164 w 217"/>
                <a:gd name="T75" fmla="*/ 112 h 348"/>
                <a:gd name="T76" fmla="*/ 183 w 217"/>
                <a:gd name="T77" fmla="*/ 109 h 348"/>
                <a:gd name="T78" fmla="*/ 207 w 217"/>
                <a:gd name="T79" fmla="*/ 100 h 348"/>
                <a:gd name="T80" fmla="*/ 216 w 217"/>
                <a:gd name="T81" fmla="*/ 75 h 348"/>
                <a:gd name="T82" fmla="*/ 216 w 217"/>
                <a:gd name="T83" fmla="*/ 48 h 348"/>
                <a:gd name="T84" fmla="*/ 204 w 217"/>
                <a:gd name="T85" fmla="*/ 36 h 348"/>
                <a:gd name="T86" fmla="*/ 193 w 217"/>
                <a:gd name="T87" fmla="*/ 39 h 348"/>
                <a:gd name="T88" fmla="*/ 159 w 217"/>
                <a:gd name="T89" fmla="*/ 34 h 348"/>
                <a:gd name="T90" fmla="*/ 155 w 217"/>
                <a:gd name="T91" fmla="*/ 15 h 348"/>
                <a:gd name="T92" fmla="*/ 150 w 217"/>
                <a:gd name="T93" fmla="*/ 3 h 348"/>
                <a:gd name="T94" fmla="*/ 140 w 217"/>
                <a:gd name="T95" fmla="*/ 0 h 3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7"/>
                <a:gd name="T145" fmla="*/ 0 h 348"/>
                <a:gd name="T146" fmla="*/ 217 w 217"/>
                <a:gd name="T147" fmla="*/ 348 h 3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7" h="348">
                  <a:moveTo>
                    <a:pt x="134" y="0"/>
                  </a:moveTo>
                  <a:lnTo>
                    <a:pt x="122" y="11"/>
                  </a:lnTo>
                  <a:lnTo>
                    <a:pt x="113" y="24"/>
                  </a:lnTo>
                  <a:lnTo>
                    <a:pt x="107" y="40"/>
                  </a:lnTo>
                  <a:lnTo>
                    <a:pt x="101" y="58"/>
                  </a:lnTo>
                  <a:lnTo>
                    <a:pt x="43" y="54"/>
                  </a:lnTo>
                  <a:lnTo>
                    <a:pt x="33" y="51"/>
                  </a:lnTo>
                  <a:lnTo>
                    <a:pt x="25" y="47"/>
                  </a:lnTo>
                  <a:lnTo>
                    <a:pt x="17" y="47"/>
                  </a:lnTo>
                  <a:lnTo>
                    <a:pt x="12" y="50"/>
                  </a:lnTo>
                  <a:lnTo>
                    <a:pt x="7" y="57"/>
                  </a:lnTo>
                  <a:lnTo>
                    <a:pt x="2" y="66"/>
                  </a:lnTo>
                  <a:lnTo>
                    <a:pt x="0" y="76"/>
                  </a:lnTo>
                  <a:lnTo>
                    <a:pt x="1" y="83"/>
                  </a:lnTo>
                  <a:lnTo>
                    <a:pt x="3" y="88"/>
                  </a:lnTo>
                  <a:lnTo>
                    <a:pt x="5" y="92"/>
                  </a:lnTo>
                  <a:lnTo>
                    <a:pt x="6" y="93"/>
                  </a:lnTo>
                  <a:lnTo>
                    <a:pt x="13" y="98"/>
                  </a:lnTo>
                  <a:lnTo>
                    <a:pt x="19" y="98"/>
                  </a:lnTo>
                  <a:lnTo>
                    <a:pt x="28" y="103"/>
                  </a:lnTo>
                  <a:lnTo>
                    <a:pt x="40" y="105"/>
                  </a:lnTo>
                  <a:lnTo>
                    <a:pt x="66" y="103"/>
                  </a:lnTo>
                  <a:lnTo>
                    <a:pt x="72" y="104"/>
                  </a:lnTo>
                  <a:lnTo>
                    <a:pt x="81" y="105"/>
                  </a:lnTo>
                  <a:lnTo>
                    <a:pt x="91" y="105"/>
                  </a:lnTo>
                  <a:lnTo>
                    <a:pt x="100" y="103"/>
                  </a:lnTo>
                  <a:lnTo>
                    <a:pt x="99" y="123"/>
                  </a:lnTo>
                  <a:lnTo>
                    <a:pt x="99" y="135"/>
                  </a:lnTo>
                  <a:lnTo>
                    <a:pt x="98" y="146"/>
                  </a:lnTo>
                  <a:lnTo>
                    <a:pt x="98" y="158"/>
                  </a:lnTo>
                  <a:lnTo>
                    <a:pt x="98" y="168"/>
                  </a:lnTo>
                  <a:lnTo>
                    <a:pt x="98" y="176"/>
                  </a:lnTo>
                  <a:lnTo>
                    <a:pt x="97" y="180"/>
                  </a:lnTo>
                  <a:lnTo>
                    <a:pt x="97" y="188"/>
                  </a:lnTo>
                  <a:lnTo>
                    <a:pt x="96" y="191"/>
                  </a:lnTo>
                  <a:lnTo>
                    <a:pt x="96" y="203"/>
                  </a:lnTo>
                  <a:lnTo>
                    <a:pt x="95" y="209"/>
                  </a:lnTo>
                  <a:lnTo>
                    <a:pt x="95" y="222"/>
                  </a:lnTo>
                  <a:lnTo>
                    <a:pt x="94" y="232"/>
                  </a:lnTo>
                  <a:lnTo>
                    <a:pt x="91" y="267"/>
                  </a:lnTo>
                  <a:lnTo>
                    <a:pt x="91" y="271"/>
                  </a:lnTo>
                  <a:lnTo>
                    <a:pt x="89" y="280"/>
                  </a:lnTo>
                  <a:lnTo>
                    <a:pt x="89" y="289"/>
                  </a:lnTo>
                  <a:lnTo>
                    <a:pt x="88" y="296"/>
                  </a:lnTo>
                  <a:lnTo>
                    <a:pt x="88" y="308"/>
                  </a:lnTo>
                  <a:lnTo>
                    <a:pt x="87" y="317"/>
                  </a:lnTo>
                  <a:lnTo>
                    <a:pt x="87" y="328"/>
                  </a:lnTo>
                  <a:lnTo>
                    <a:pt x="89" y="338"/>
                  </a:lnTo>
                  <a:lnTo>
                    <a:pt x="96" y="344"/>
                  </a:lnTo>
                  <a:lnTo>
                    <a:pt x="102" y="347"/>
                  </a:lnTo>
                  <a:lnTo>
                    <a:pt x="108" y="348"/>
                  </a:lnTo>
                  <a:lnTo>
                    <a:pt x="114" y="345"/>
                  </a:lnTo>
                  <a:lnTo>
                    <a:pt x="121" y="341"/>
                  </a:lnTo>
                  <a:lnTo>
                    <a:pt x="126" y="333"/>
                  </a:lnTo>
                  <a:lnTo>
                    <a:pt x="133" y="324"/>
                  </a:lnTo>
                  <a:lnTo>
                    <a:pt x="138" y="312"/>
                  </a:lnTo>
                  <a:lnTo>
                    <a:pt x="140" y="305"/>
                  </a:lnTo>
                  <a:lnTo>
                    <a:pt x="141" y="297"/>
                  </a:lnTo>
                  <a:lnTo>
                    <a:pt x="143" y="280"/>
                  </a:lnTo>
                  <a:lnTo>
                    <a:pt x="146" y="263"/>
                  </a:lnTo>
                  <a:lnTo>
                    <a:pt x="147" y="251"/>
                  </a:lnTo>
                  <a:lnTo>
                    <a:pt x="147" y="245"/>
                  </a:lnTo>
                  <a:lnTo>
                    <a:pt x="148" y="231"/>
                  </a:lnTo>
                  <a:lnTo>
                    <a:pt x="149" y="225"/>
                  </a:lnTo>
                  <a:lnTo>
                    <a:pt x="149" y="215"/>
                  </a:lnTo>
                  <a:lnTo>
                    <a:pt x="150" y="202"/>
                  </a:lnTo>
                  <a:lnTo>
                    <a:pt x="150" y="191"/>
                  </a:lnTo>
                  <a:lnTo>
                    <a:pt x="152" y="177"/>
                  </a:lnTo>
                  <a:lnTo>
                    <a:pt x="152" y="168"/>
                  </a:lnTo>
                  <a:lnTo>
                    <a:pt x="153" y="161"/>
                  </a:lnTo>
                  <a:lnTo>
                    <a:pt x="153" y="151"/>
                  </a:lnTo>
                  <a:lnTo>
                    <a:pt x="154" y="135"/>
                  </a:lnTo>
                  <a:lnTo>
                    <a:pt x="154" y="125"/>
                  </a:lnTo>
                  <a:lnTo>
                    <a:pt x="154" y="117"/>
                  </a:lnTo>
                  <a:lnTo>
                    <a:pt x="156" y="113"/>
                  </a:lnTo>
                  <a:lnTo>
                    <a:pt x="164" y="112"/>
                  </a:lnTo>
                  <a:lnTo>
                    <a:pt x="172" y="112"/>
                  </a:lnTo>
                  <a:lnTo>
                    <a:pt x="183" y="109"/>
                  </a:lnTo>
                  <a:lnTo>
                    <a:pt x="196" y="106"/>
                  </a:lnTo>
                  <a:lnTo>
                    <a:pt x="207" y="100"/>
                  </a:lnTo>
                  <a:lnTo>
                    <a:pt x="213" y="87"/>
                  </a:lnTo>
                  <a:lnTo>
                    <a:pt x="216" y="75"/>
                  </a:lnTo>
                  <a:lnTo>
                    <a:pt x="217" y="62"/>
                  </a:lnTo>
                  <a:lnTo>
                    <a:pt x="216" y="48"/>
                  </a:lnTo>
                  <a:lnTo>
                    <a:pt x="209" y="36"/>
                  </a:lnTo>
                  <a:lnTo>
                    <a:pt x="204" y="36"/>
                  </a:lnTo>
                  <a:lnTo>
                    <a:pt x="195" y="38"/>
                  </a:lnTo>
                  <a:lnTo>
                    <a:pt x="193" y="39"/>
                  </a:lnTo>
                  <a:lnTo>
                    <a:pt x="158" y="46"/>
                  </a:lnTo>
                  <a:lnTo>
                    <a:pt x="159" y="34"/>
                  </a:lnTo>
                  <a:lnTo>
                    <a:pt x="158" y="24"/>
                  </a:lnTo>
                  <a:lnTo>
                    <a:pt x="155" y="15"/>
                  </a:lnTo>
                  <a:lnTo>
                    <a:pt x="153" y="8"/>
                  </a:lnTo>
                  <a:lnTo>
                    <a:pt x="150" y="3"/>
                  </a:lnTo>
                  <a:lnTo>
                    <a:pt x="146" y="1"/>
                  </a:lnTo>
                  <a:lnTo>
                    <a:pt x="140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3300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4" name="Freeform 37">
              <a:extLst>
                <a:ext uri="{FF2B5EF4-FFF2-40B4-BE49-F238E27FC236}">
                  <a16:creationId xmlns:a16="http://schemas.microsoft.com/office/drawing/2014/main" id="{592AB125-9A1A-4494-9CF9-5C446EBEE3C8}"/>
                </a:ext>
              </a:extLst>
            </p:cNvPr>
            <p:cNvSpPr>
              <a:spLocks/>
            </p:cNvSpPr>
            <p:nvPr/>
          </p:nvSpPr>
          <p:spPr bwMode="auto">
            <a:xfrm rot="-658011">
              <a:off x="4020" y="1225"/>
              <a:ext cx="250" cy="391"/>
            </a:xfrm>
            <a:custGeom>
              <a:avLst/>
              <a:gdLst>
                <a:gd name="T0" fmla="*/ 175 w 250"/>
                <a:gd name="T1" fmla="*/ 16 h 391"/>
                <a:gd name="T2" fmla="*/ 171 w 250"/>
                <a:gd name="T3" fmla="*/ 66 h 391"/>
                <a:gd name="T4" fmla="*/ 159 w 250"/>
                <a:gd name="T5" fmla="*/ 180 h 391"/>
                <a:gd name="T6" fmla="*/ 158 w 250"/>
                <a:gd name="T7" fmla="*/ 203 h 391"/>
                <a:gd name="T8" fmla="*/ 138 w 250"/>
                <a:gd name="T9" fmla="*/ 215 h 391"/>
                <a:gd name="T10" fmla="*/ 117 w 250"/>
                <a:gd name="T11" fmla="*/ 214 h 391"/>
                <a:gd name="T12" fmla="*/ 82 w 250"/>
                <a:gd name="T13" fmla="*/ 213 h 391"/>
                <a:gd name="T14" fmla="*/ 92 w 250"/>
                <a:gd name="T15" fmla="*/ 111 h 391"/>
                <a:gd name="T16" fmla="*/ 95 w 250"/>
                <a:gd name="T17" fmla="*/ 92 h 391"/>
                <a:gd name="T18" fmla="*/ 98 w 250"/>
                <a:gd name="T19" fmla="*/ 83 h 391"/>
                <a:gd name="T20" fmla="*/ 105 w 250"/>
                <a:gd name="T21" fmla="*/ 54 h 391"/>
                <a:gd name="T22" fmla="*/ 111 w 250"/>
                <a:gd name="T23" fmla="*/ 43 h 391"/>
                <a:gd name="T24" fmla="*/ 98 w 250"/>
                <a:gd name="T25" fmla="*/ 30 h 391"/>
                <a:gd name="T26" fmla="*/ 73 w 250"/>
                <a:gd name="T27" fmla="*/ 32 h 391"/>
                <a:gd name="T28" fmla="*/ 49 w 250"/>
                <a:gd name="T29" fmla="*/ 52 h 391"/>
                <a:gd name="T30" fmla="*/ 39 w 250"/>
                <a:gd name="T31" fmla="*/ 71 h 391"/>
                <a:gd name="T32" fmla="*/ 34 w 250"/>
                <a:gd name="T33" fmla="*/ 94 h 391"/>
                <a:gd name="T34" fmla="*/ 30 w 250"/>
                <a:gd name="T35" fmla="*/ 114 h 391"/>
                <a:gd name="T36" fmla="*/ 24 w 250"/>
                <a:gd name="T37" fmla="*/ 162 h 391"/>
                <a:gd name="T38" fmla="*/ 22 w 250"/>
                <a:gd name="T39" fmla="*/ 183 h 391"/>
                <a:gd name="T40" fmla="*/ 21 w 250"/>
                <a:gd name="T41" fmla="*/ 213 h 391"/>
                <a:gd name="T42" fmla="*/ 0 w 250"/>
                <a:gd name="T43" fmla="*/ 250 h 391"/>
                <a:gd name="T44" fmla="*/ 22 w 250"/>
                <a:gd name="T45" fmla="*/ 273 h 391"/>
                <a:gd name="T46" fmla="*/ 24 w 250"/>
                <a:gd name="T47" fmla="*/ 298 h 391"/>
                <a:gd name="T48" fmla="*/ 28 w 250"/>
                <a:gd name="T49" fmla="*/ 333 h 391"/>
                <a:gd name="T50" fmla="*/ 35 w 250"/>
                <a:gd name="T51" fmla="*/ 370 h 391"/>
                <a:gd name="T52" fmla="*/ 40 w 250"/>
                <a:gd name="T53" fmla="*/ 387 h 391"/>
                <a:gd name="T54" fmla="*/ 64 w 250"/>
                <a:gd name="T55" fmla="*/ 391 h 391"/>
                <a:gd name="T56" fmla="*/ 90 w 250"/>
                <a:gd name="T57" fmla="*/ 373 h 391"/>
                <a:gd name="T58" fmla="*/ 98 w 250"/>
                <a:gd name="T59" fmla="*/ 343 h 391"/>
                <a:gd name="T60" fmla="*/ 89 w 250"/>
                <a:gd name="T61" fmla="*/ 306 h 391"/>
                <a:gd name="T62" fmla="*/ 154 w 250"/>
                <a:gd name="T63" fmla="*/ 262 h 391"/>
                <a:gd name="T64" fmla="*/ 147 w 250"/>
                <a:gd name="T65" fmla="*/ 377 h 391"/>
                <a:gd name="T66" fmla="*/ 163 w 250"/>
                <a:gd name="T67" fmla="*/ 385 h 391"/>
                <a:gd name="T68" fmla="*/ 195 w 250"/>
                <a:gd name="T69" fmla="*/ 370 h 391"/>
                <a:gd name="T70" fmla="*/ 216 w 250"/>
                <a:gd name="T71" fmla="*/ 341 h 391"/>
                <a:gd name="T72" fmla="*/ 218 w 250"/>
                <a:gd name="T73" fmla="*/ 304 h 391"/>
                <a:gd name="T74" fmla="*/ 229 w 250"/>
                <a:gd name="T75" fmla="*/ 256 h 391"/>
                <a:gd name="T76" fmla="*/ 246 w 250"/>
                <a:gd name="T77" fmla="*/ 236 h 391"/>
                <a:gd name="T78" fmla="*/ 247 w 250"/>
                <a:gd name="T79" fmla="*/ 222 h 391"/>
                <a:gd name="T80" fmla="*/ 229 w 250"/>
                <a:gd name="T81" fmla="*/ 216 h 391"/>
                <a:gd name="T82" fmla="*/ 219 w 250"/>
                <a:gd name="T83" fmla="*/ 184 h 391"/>
                <a:gd name="T84" fmla="*/ 225 w 250"/>
                <a:gd name="T85" fmla="*/ 95 h 391"/>
                <a:gd name="T86" fmla="*/ 229 w 250"/>
                <a:gd name="T87" fmla="*/ 41 h 391"/>
                <a:gd name="T88" fmla="*/ 227 w 250"/>
                <a:gd name="T89" fmla="*/ 11 h 391"/>
                <a:gd name="T90" fmla="*/ 196 w 250"/>
                <a:gd name="T91" fmla="*/ 0 h 39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0"/>
                <a:gd name="T139" fmla="*/ 0 h 391"/>
                <a:gd name="T140" fmla="*/ 250 w 250"/>
                <a:gd name="T141" fmla="*/ 391 h 39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0" h="391">
                  <a:moveTo>
                    <a:pt x="196" y="0"/>
                  </a:moveTo>
                  <a:lnTo>
                    <a:pt x="184" y="8"/>
                  </a:lnTo>
                  <a:lnTo>
                    <a:pt x="175" y="16"/>
                  </a:lnTo>
                  <a:lnTo>
                    <a:pt x="172" y="23"/>
                  </a:lnTo>
                  <a:lnTo>
                    <a:pt x="172" y="31"/>
                  </a:lnTo>
                  <a:lnTo>
                    <a:pt x="171" y="66"/>
                  </a:lnTo>
                  <a:lnTo>
                    <a:pt x="169" y="103"/>
                  </a:lnTo>
                  <a:lnTo>
                    <a:pt x="164" y="140"/>
                  </a:lnTo>
                  <a:lnTo>
                    <a:pt x="159" y="180"/>
                  </a:lnTo>
                  <a:lnTo>
                    <a:pt x="159" y="185"/>
                  </a:lnTo>
                  <a:lnTo>
                    <a:pt x="158" y="194"/>
                  </a:lnTo>
                  <a:lnTo>
                    <a:pt x="158" y="203"/>
                  </a:lnTo>
                  <a:lnTo>
                    <a:pt x="157" y="214"/>
                  </a:lnTo>
                  <a:lnTo>
                    <a:pt x="147" y="214"/>
                  </a:lnTo>
                  <a:lnTo>
                    <a:pt x="138" y="215"/>
                  </a:lnTo>
                  <a:lnTo>
                    <a:pt x="132" y="214"/>
                  </a:lnTo>
                  <a:lnTo>
                    <a:pt x="127" y="214"/>
                  </a:lnTo>
                  <a:lnTo>
                    <a:pt x="117" y="214"/>
                  </a:lnTo>
                  <a:lnTo>
                    <a:pt x="107" y="214"/>
                  </a:lnTo>
                  <a:lnTo>
                    <a:pt x="95" y="214"/>
                  </a:lnTo>
                  <a:lnTo>
                    <a:pt x="82" y="213"/>
                  </a:lnTo>
                  <a:lnTo>
                    <a:pt x="89" y="136"/>
                  </a:lnTo>
                  <a:lnTo>
                    <a:pt x="91" y="125"/>
                  </a:lnTo>
                  <a:lnTo>
                    <a:pt x="92" y="111"/>
                  </a:lnTo>
                  <a:lnTo>
                    <a:pt x="92" y="102"/>
                  </a:lnTo>
                  <a:lnTo>
                    <a:pt x="94" y="97"/>
                  </a:lnTo>
                  <a:lnTo>
                    <a:pt x="95" y="92"/>
                  </a:lnTo>
                  <a:lnTo>
                    <a:pt x="96" y="89"/>
                  </a:lnTo>
                  <a:lnTo>
                    <a:pt x="97" y="87"/>
                  </a:lnTo>
                  <a:lnTo>
                    <a:pt x="98" y="83"/>
                  </a:lnTo>
                  <a:lnTo>
                    <a:pt x="102" y="77"/>
                  </a:lnTo>
                  <a:lnTo>
                    <a:pt x="107" y="66"/>
                  </a:lnTo>
                  <a:lnTo>
                    <a:pt x="105" y="54"/>
                  </a:lnTo>
                  <a:lnTo>
                    <a:pt x="108" y="51"/>
                  </a:lnTo>
                  <a:lnTo>
                    <a:pt x="110" y="47"/>
                  </a:lnTo>
                  <a:lnTo>
                    <a:pt x="111" y="43"/>
                  </a:lnTo>
                  <a:lnTo>
                    <a:pt x="111" y="39"/>
                  </a:lnTo>
                  <a:lnTo>
                    <a:pt x="105" y="33"/>
                  </a:lnTo>
                  <a:lnTo>
                    <a:pt x="98" y="30"/>
                  </a:lnTo>
                  <a:lnTo>
                    <a:pt x="91" y="28"/>
                  </a:lnTo>
                  <a:lnTo>
                    <a:pt x="83" y="28"/>
                  </a:lnTo>
                  <a:lnTo>
                    <a:pt x="73" y="32"/>
                  </a:lnTo>
                  <a:lnTo>
                    <a:pt x="64" y="39"/>
                  </a:lnTo>
                  <a:lnTo>
                    <a:pt x="55" y="45"/>
                  </a:lnTo>
                  <a:lnTo>
                    <a:pt x="49" y="52"/>
                  </a:lnTo>
                  <a:lnTo>
                    <a:pt x="48" y="54"/>
                  </a:lnTo>
                  <a:lnTo>
                    <a:pt x="42" y="64"/>
                  </a:lnTo>
                  <a:lnTo>
                    <a:pt x="39" y="71"/>
                  </a:lnTo>
                  <a:lnTo>
                    <a:pt x="38" y="76"/>
                  </a:lnTo>
                  <a:lnTo>
                    <a:pt x="36" y="87"/>
                  </a:lnTo>
                  <a:lnTo>
                    <a:pt x="34" y="94"/>
                  </a:lnTo>
                  <a:lnTo>
                    <a:pt x="33" y="99"/>
                  </a:lnTo>
                  <a:lnTo>
                    <a:pt x="31" y="106"/>
                  </a:lnTo>
                  <a:lnTo>
                    <a:pt x="30" y="114"/>
                  </a:lnTo>
                  <a:lnTo>
                    <a:pt x="26" y="143"/>
                  </a:lnTo>
                  <a:lnTo>
                    <a:pt x="26" y="147"/>
                  </a:lnTo>
                  <a:lnTo>
                    <a:pt x="24" y="162"/>
                  </a:lnTo>
                  <a:lnTo>
                    <a:pt x="24" y="173"/>
                  </a:lnTo>
                  <a:lnTo>
                    <a:pt x="22" y="175"/>
                  </a:lnTo>
                  <a:lnTo>
                    <a:pt x="22" y="183"/>
                  </a:lnTo>
                  <a:lnTo>
                    <a:pt x="21" y="195"/>
                  </a:lnTo>
                  <a:lnTo>
                    <a:pt x="21" y="206"/>
                  </a:lnTo>
                  <a:lnTo>
                    <a:pt x="21" y="213"/>
                  </a:lnTo>
                  <a:lnTo>
                    <a:pt x="11" y="225"/>
                  </a:lnTo>
                  <a:lnTo>
                    <a:pt x="3" y="237"/>
                  </a:lnTo>
                  <a:lnTo>
                    <a:pt x="0" y="250"/>
                  </a:lnTo>
                  <a:lnTo>
                    <a:pt x="0" y="264"/>
                  </a:lnTo>
                  <a:lnTo>
                    <a:pt x="11" y="269"/>
                  </a:lnTo>
                  <a:lnTo>
                    <a:pt x="22" y="273"/>
                  </a:lnTo>
                  <a:lnTo>
                    <a:pt x="22" y="282"/>
                  </a:lnTo>
                  <a:lnTo>
                    <a:pt x="24" y="288"/>
                  </a:lnTo>
                  <a:lnTo>
                    <a:pt x="24" y="298"/>
                  </a:lnTo>
                  <a:lnTo>
                    <a:pt x="24" y="303"/>
                  </a:lnTo>
                  <a:lnTo>
                    <a:pt x="27" y="329"/>
                  </a:lnTo>
                  <a:lnTo>
                    <a:pt x="28" y="333"/>
                  </a:lnTo>
                  <a:lnTo>
                    <a:pt x="29" y="342"/>
                  </a:lnTo>
                  <a:lnTo>
                    <a:pt x="33" y="361"/>
                  </a:lnTo>
                  <a:lnTo>
                    <a:pt x="35" y="370"/>
                  </a:lnTo>
                  <a:lnTo>
                    <a:pt x="36" y="377"/>
                  </a:lnTo>
                  <a:lnTo>
                    <a:pt x="38" y="382"/>
                  </a:lnTo>
                  <a:lnTo>
                    <a:pt x="40" y="387"/>
                  </a:lnTo>
                  <a:lnTo>
                    <a:pt x="42" y="389"/>
                  </a:lnTo>
                  <a:lnTo>
                    <a:pt x="53" y="391"/>
                  </a:lnTo>
                  <a:lnTo>
                    <a:pt x="64" y="391"/>
                  </a:lnTo>
                  <a:lnTo>
                    <a:pt x="74" y="389"/>
                  </a:lnTo>
                  <a:lnTo>
                    <a:pt x="83" y="384"/>
                  </a:lnTo>
                  <a:lnTo>
                    <a:pt x="90" y="373"/>
                  </a:lnTo>
                  <a:lnTo>
                    <a:pt x="96" y="359"/>
                  </a:lnTo>
                  <a:lnTo>
                    <a:pt x="97" y="352"/>
                  </a:lnTo>
                  <a:lnTo>
                    <a:pt x="98" y="343"/>
                  </a:lnTo>
                  <a:lnTo>
                    <a:pt x="97" y="335"/>
                  </a:lnTo>
                  <a:lnTo>
                    <a:pt x="95" y="326"/>
                  </a:lnTo>
                  <a:lnTo>
                    <a:pt x="89" y="306"/>
                  </a:lnTo>
                  <a:lnTo>
                    <a:pt x="76" y="268"/>
                  </a:lnTo>
                  <a:lnTo>
                    <a:pt x="116" y="267"/>
                  </a:lnTo>
                  <a:lnTo>
                    <a:pt x="154" y="262"/>
                  </a:lnTo>
                  <a:lnTo>
                    <a:pt x="149" y="287"/>
                  </a:lnTo>
                  <a:lnTo>
                    <a:pt x="143" y="360"/>
                  </a:lnTo>
                  <a:lnTo>
                    <a:pt x="147" y="377"/>
                  </a:lnTo>
                  <a:lnTo>
                    <a:pt x="152" y="381"/>
                  </a:lnTo>
                  <a:lnTo>
                    <a:pt x="158" y="384"/>
                  </a:lnTo>
                  <a:lnTo>
                    <a:pt x="163" y="385"/>
                  </a:lnTo>
                  <a:lnTo>
                    <a:pt x="171" y="384"/>
                  </a:lnTo>
                  <a:lnTo>
                    <a:pt x="184" y="378"/>
                  </a:lnTo>
                  <a:lnTo>
                    <a:pt x="195" y="370"/>
                  </a:lnTo>
                  <a:lnTo>
                    <a:pt x="204" y="361"/>
                  </a:lnTo>
                  <a:lnTo>
                    <a:pt x="211" y="352"/>
                  </a:lnTo>
                  <a:lnTo>
                    <a:pt x="216" y="341"/>
                  </a:lnTo>
                  <a:lnTo>
                    <a:pt x="219" y="330"/>
                  </a:lnTo>
                  <a:lnTo>
                    <a:pt x="219" y="318"/>
                  </a:lnTo>
                  <a:lnTo>
                    <a:pt x="218" y="304"/>
                  </a:lnTo>
                  <a:lnTo>
                    <a:pt x="215" y="259"/>
                  </a:lnTo>
                  <a:lnTo>
                    <a:pt x="222" y="259"/>
                  </a:lnTo>
                  <a:lnTo>
                    <a:pt x="229" y="256"/>
                  </a:lnTo>
                  <a:lnTo>
                    <a:pt x="236" y="250"/>
                  </a:lnTo>
                  <a:lnTo>
                    <a:pt x="242" y="241"/>
                  </a:lnTo>
                  <a:lnTo>
                    <a:pt x="246" y="236"/>
                  </a:lnTo>
                  <a:lnTo>
                    <a:pt x="249" y="230"/>
                  </a:lnTo>
                  <a:lnTo>
                    <a:pt x="250" y="226"/>
                  </a:lnTo>
                  <a:lnTo>
                    <a:pt x="247" y="222"/>
                  </a:lnTo>
                  <a:lnTo>
                    <a:pt x="243" y="219"/>
                  </a:lnTo>
                  <a:lnTo>
                    <a:pt x="238" y="217"/>
                  </a:lnTo>
                  <a:lnTo>
                    <a:pt x="229" y="216"/>
                  </a:lnTo>
                  <a:lnTo>
                    <a:pt x="218" y="215"/>
                  </a:lnTo>
                  <a:lnTo>
                    <a:pt x="218" y="187"/>
                  </a:lnTo>
                  <a:lnTo>
                    <a:pt x="219" y="184"/>
                  </a:lnTo>
                  <a:lnTo>
                    <a:pt x="222" y="128"/>
                  </a:lnTo>
                  <a:lnTo>
                    <a:pt x="223" y="124"/>
                  </a:lnTo>
                  <a:lnTo>
                    <a:pt x="225" y="95"/>
                  </a:lnTo>
                  <a:lnTo>
                    <a:pt x="226" y="87"/>
                  </a:lnTo>
                  <a:lnTo>
                    <a:pt x="228" y="43"/>
                  </a:lnTo>
                  <a:lnTo>
                    <a:pt x="229" y="41"/>
                  </a:lnTo>
                  <a:lnTo>
                    <a:pt x="229" y="28"/>
                  </a:lnTo>
                  <a:lnTo>
                    <a:pt x="230" y="20"/>
                  </a:lnTo>
                  <a:lnTo>
                    <a:pt x="227" y="11"/>
                  </a:lnTo>
                  <a:lnTo>
                    <a:pt x="220" y="2"/>
                  </a:lnTo>
                  <a:lnTo>
                    <a:pt x="208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3300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5" name="Freeform 38">
              <a:extLst>
                <a:ext uri="{FF2B5EF4-FFF2-40B4-BE49-F238E27FC236}">
                  <a16:creationId xmlns:a16="http://schemas.microsoft.com/office/drawing/2014/main" id="{F1CF80A4-FB60-405D-B9D6-C8BAB78D6641}"/>
                </a:ext>
              </a:extLst>
            </p:cNvPr>
            <p:cNvSpPr>
              <a:spLocks noEditPoints="1"/>
            </p:cNvSpPr>
            <p:nvPr/>
          </p:nvSpPr>
          <p:spPr bwMode="auto">
            <a:xfrm rot="-658011">
              <a:off x="4305" y="1176"/>
              <a:ext cx="248" cy="383"/>
            </a:xfrm>
            <a:custGeom>
              <a:avLst/>
              <a:gdLst>
                <a:gd name="T0" fmla="*/ 132 w 248"/>
                <a:gd name="T1" fmla="*/ 0 h 383"/>
                <a:gd name="T2" fmla="*/ 164 w 248"/>
                <a:gd name="T3" fmla="*/ 5 h 383"/>
                <a:gd name="T4" fmla="*/ 188 w 248"/>
                <a:gd name="T5" fmla="*/ 24 h 383"/>
                <a:gd name="T6" fmla="*/ 204 w 248"/>
                <a:gd name="T7" fmla="*/ 53 h 383"/>
                <a:gd name="T8" fmla="*/ 209 w 248"/>
                <a:gd name="T9" fmla="*/ 96 h 383"/>
                <a:gd name="T10" fmla="*/ 202 w 248"/>
                <a:gd name="T11" fmla="*/ 140 h 383"/>
                <a:gd name="T12" fmla="*/ 183 w 248"/>
                <a:gd name="T13" fmla="*/ 177 h 383"/>
                <a:gd name="T14" fmla="*/ 153 w 248"/>
                <a:gd name="T15" fmla="*/ 210 h 383"/>
                <a:gd name="T16" fmla="*/ 115 w 248"/>
                <a:gd name="T17" fmla="*/ 231 h 383"/>
                <a:gd name="T18" fmla="*/ 96 w 248"/>
                <a:gd name="T19" fmla="*/ 236 h 383"/>
                <a:gd name="T20" fmla="*/ 84 w 248"/>
                <a:gd name="T21" fmla="*/ 238 h 383"/>
                <a:gd name="T22" fmla="*/ 69 w 248"/>
                <a:gd name="T23" fmla="*/ 247 h 383"/>
                <a:gd name="T24" fmla="*/ 73 w 248"/>
                <a:gd name="T25" fmla="*/ 258 h 383"/>
                <a:gd name="T26" fmla="*/ 100 w 248"/>
                <a:gd name="T27" fmla="*/ 289 h 383"/>
                <a:gd name="T28" fmla="*/ 130 w 248"/>
                <a:gd name="T29" fmla="*/ 304 h 383"/>
                <a:gd name="T30" fmla="*/ 166 w 248"/>
                <a:gd name="T31" fmla="*/ 301 h 383"/>
                <a:gd name="T32" fmla="*/ 205 w 248"/>
                <a:gd name="T33" fmla="*/ 282 h 383"/>
                <a:gd name="T34" fmla="*/ 221 w 248"/>
                <a:gd name="T35" fmla="*/ 280 h 383"/>
                <a:gd name="T36" fmla="*/ 235 w 248"/>
                <a:gd name="T37" fmla="*/ 288 h 383"/>
                <a:gd name="T38" fmla="*/ 247 w 248"/>
                <a:gd name="T39" fmla="*/ 301 h 383"/>
                <a:gd name="T40" fmla="*/ 247 w 248"/>
                <a:gd name="T41" fmla="*/ 320 h 383"/>
                <a:gd name="T42" fmla="*/ 243 w 248"/>
                <a:gd name="T43" fmla="*/ 339 h 383"/>
                <a:gd name="T44" fmla="*/ 222 w 248"/>
                <a:gd name="T45" fmla="*/ 355 h 383"/>
                <a:gd name="T46" fmla="*/ 203 w 248"/>
                <a:gd name="T47" fmla="*/ 367 h 383"/>
                <a:gd name="T48" fmla="*/ 184 w 248"/>
                <a:gd name="T49" fmla="*/ 374 h 383"/>
                <a:gd name="T50" fmla="*/ 168 w 248"/>
                <a:gd name="T51" fmla="*/ 375 h 383"/>
                <a:gd name="T52" fmla="*/ 122 w 248"/>
                <a:gd name="T53" fmla="*/ 383 h 383"/>
                <a:gd name="T54" fmla="*/ 91 w 248"/>
                <a:gd name="T55" fmla="*/ 372 h 383"/>
                <a:gd name="T56" fmla="*/ 70 w 248"/>
                <a:gd name="T57" fmla="*/ 349 h 383"/>
                <a:gd name="T58" fmla="*/ 45 w 248"/>
                <a:gd name="T59" fmla="*/ 318 h 383"/>
                <a:gd name="T60" fmla="*/ 11 w 248"/>
                <a:gd name="T61" fmla="*/ 281 h 383"/>
                <a:gd name="T62" fmla="*/ 0 w 248"/>
                <a:gd name="T63" fmla="*/ 222 h 383"/>
                <a:gd name="T64" fmla="*/ 2 w 248"/>
                <a:gd name="T65" fmla="*/ 162 h 383"/>
                <a:gd name="T66" fmla="*/ 19 w 248"/>
                <a:gd name="T67" fmla="*/ 102 h 383"/>
                <a:gd name="T68" fmla="*/ 50 w 248"/>
                <a:gd name="T69" fmla="*/ 42 h 383"/>
                <a:gd name="T70" fmla="*/ 65 w 248"/>
                <a:gd name="T71" fmla="*/ 28 h 383"/>
                <a:gd name="T72" fmla="*/ 73 w 248"/>
                <a:gd name="T73" fmla="*/ 22 h 383"/>
                <a:gd name="T74" fmla="*/ 87 w 248"/>
                <a:gd name="T75" fmla="*/ 12 h 383"/>
                <a:gd name="T76" fmla="*/ 114 w 248"/>
                <a:gd name="T77" fmla="*/ 1 h 383"/>
                <a:gd name="T78" fmla="*/ 112 w 248"/>
                <a:gd name="T79" fmla="*/ 61 h 383"/>
                <a:gd name="T80" fmla="*/ 87 w 248"/>
                <a:gd name="T81" fmla="*/ 87 h 383"/>
                <a:gd name="T82" fmla="*/ 69 w 248"/>
                <a:gd name="T83" fmla="*/ 121 h 383"/>
                <a:gd name="T84" fmla="*/ 56 w 248"/>
                <a:gd name="T85" fmla="*/ 165 h 383"/>
                <a:gd name="T86" fmla="*/ 50 w 248"/>
                <a:gd name="T87" fmla="*/ 188 h 383"/>
                <a:gd name="T88" fmla="*/ 98 w 248"/>
                <a:gd name="T89" fmla="*/ 184 h 383"/>
                <a:gd name="T90" fmla="*/ 125 w 248"/>
                <a:gd name="T91" fmla="*/ 162 h 383"/>
                <a:gd name="T92" fmla="*/ 148 w 248"/>
                <a:gd name="T93" fmla="*/ 128 h 383"/>
                <a:gd name="T94" fmla="*/ 156 w 248"/>
                <a:gd name="T95" fmla="*/ 97 h 383"/>
                <a:gd name="T96" fmla="*/ 158 w 248"/>
                <a:gd name="T97" fmla="*/ 73 h 383"/>
                <a:gd name="T98" fmla="*/ 153 w 248"/>
                <a:gd name="T99" fmla="*/ 56 h 383"/>
                <a:gd name="T100" fmla="*/ 141 w 248"/>
                <a:gd name="T101" fmla="*/ 42 h 3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8"/>
                <a:gd name="T154" fmla="*/ 0 h 383"/>
                <a:gd name="T155" fmla="*/ 248 w 248"/>
                <a:gd name="T156" fmla="*/ 383 h 38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8" h="383">
                  <a:moveTo>
                    <a:pt x="114" y="1"/>
                  </a:moveTo>
                  <a:lnTo>
                    <a:pt x="132" y="0"/>
                  </a:lnTo>
                  <a:lnTo>
                    <a:pt x="149" y="1"/>
                  </a:lnTo>
                  <a:lnTo>
                    <a:pt x="164" y="5"/>
                  </a:lnTo>
                  <a:lnTo>
                    <a:pt x="176" y="13"/>
                  </a:lnTo>
                  <a:lnTo>
                    <a:pt x="188" y="24"/>
                  </a:lnTo>
                  <a:lnTo>
                    <a:pt x="196" y="37"/>
                  </a:lnTo>
                  <a:lnTo>
                    <a:pt x="204" y="53"/>
                  </a:lnTo>
                  <a:lnTo>
                    <a:pt x="209" y="72"/>
                  </a:lnTo>
                  <a:lnTo>
                    <a:pt x="209" y="96"/>
                  </a:lnTo>
                  <a:lnTo>
                    <a:pt x="207" y="118"/>
                  </a:lnTo>
                  <a:lnTo>
                    <a:pt x="202" y="140"/>
                  </a:lnTo>
                  <a:lnTo>
                    <a:pt x="194" y="160"/>
                  </a:lnTo>
                  <a:lnTo>
                    <a:pt x="183" y="177"/>
                  </a:lnTo>
                  <a:lnTo>
                    <a:pt x="169" y="195"/>
                  </a:lnTo>
                  <a:lnTo>
                    <a:pt x="153" y="210"/>
                  </a:lnTo>
                  <a:lnTo>
                    <a:pt x="134" y="224"/>
                  </a:lnTo>
                  <a:lnTo>
                    <a:pt x="115" y="231"/>
                  </a:lnTo>
                  <a:lnTo>
                    <a:pt x="105" y="234"/>
                  </a:lnTo>
                  <a:lnTo>
                    <a:pt x="96" y="236"/>
                  </a:lnTo>
                  <a:lnTo>
                    <a:pt x="88" y="237"/>
                  </a:lnTo>
                  <a:lnTo>
                    <a:pt x="84" y="238"/>
                  </a:lnTo>
                  <a:lnTo>
                    <a:pt x="67" y="238"/>
                  </a:lnTo>
                  <a:lnTo>
                    <a:pt x="69" y="247"/>
                  </a:lnTo>
                  <a:lnTo>
                    <a:pt x="72" y="256"/>
                  </a:lnTo>
                  <a:lnTo>
                    <a:pt x="73" y="258"/>
                  </a:lnTo>
                  <a:lnTo>
                    <a:pt x="86" y="276"/>
                  </a:lnTo>
                  <a:lnTo>
                    <a:pt x="100" y="289"/>
                  </a:lnTo>
                  <a:lnTo>
                    <a:pt x="115" y="298"/>
                  </a:lnTo>
                  <a:lnTo>
                    <a:pt x="130" y="304"/>
                  </a:lnTo>
                  <a:lnTo>
                    <a:pt x="148" y="304"/>
                  </a:lnTo>
                  <a:lnTo>
                    <a:pt x="166" y="301"/>
                  </a:lnTo>
                  <a:lnTo>
                    <a:pt x="185" y="294"/>
                  </a:lnTo>
                  <a:lnTo>
                    <a:pt x="205" y="282"/>
                  </a:lnTo>
                  <a:lnTo>
                    <a:pt x="212" y="281"/>
                  </a:lnTo>
                  <a:lnTo>
                    <a:pt x="221" y="280"/>
                  </a:lnTo>
                  <a:lnTo>
                    <a:pt x="229" y="283"/>
                  </a:lnTo>
                  <a:lnTo>
                    <a:pt x="235" y="288"/>
                  </a:lnTo>
                  <a:lnTo>
                    <a:pt x="242" y="293"/>
                  </a:lnTo>
                  <a:lnTo>
                    <a:pt x="247" y="301"/>
                  </a:lnTo>
                  <a:lnTo>
                    <a:pt x="248" y="311"/>
                  </a:lnTo>
                  <a:lnTo>
                    <a:pt x="247" y="320"/>
                  </a:lnTo>
                  <a:lnTo>
                    <a:pt x="246" y="330"/>
                  </a:lnTo>
                  <a:lnTo>
                    <a:pt x="243" y="339"/>
                  </a:lnTo>
                  <a:lnTo>
                    <a:pt x="232" y="348"/>
                  </a:lnTo>
                  <a:lnTo>
                    <a:pt x="222" y="355"/>
                  </a:lnTo>
                  <a:lnTo>
                    <a:pt x="211" y="362"/>
                  </a:lnTo>
                  <a:lnTo>
                    <a:pt x="203" y="367"/>
                  </a:lnTo>
                  <a:lnTo>
                    <a:pt x="193" y="371"/>
                  </a:lnTo>
                  <a:lnTo>
                    <a:pt x="184" y="374"/>
                  </a:lnTo>
                  <a:lnTo>
                    <a:pt x="176" y="375"/>
                  </a:lnTo>
                  <a:lnTo>
                    <a:pt x="168" y="375"/>
                  </a:lnTo>
                  <a:lnTo>
                    <a:pt x="153" y="375"/>
                  </a:lnTo>
                  <a:lnTo>
                    <a:pt x="122" y="383"/>
                  </a:lnTo>
                  <a:lnTo>
                    <a:pt x="105" y="378"/>
                  </a:lnTo>
                  <a:lnTo>
                    <a:pt x="91" y="372"/>
                  </a:lnTo>
                  <a:lnTo>
                    <a:pt x="80" y="362"/>
                  </a:lnTo>
                  <a:lnTo>
                    <a:pt x="70" y="349"/>
                  </a:lnTo>
                  <a:lnTo>
                    <a:pt x="58" y="335"/>
                  </a:lnTo>
                  <a:lnTo>
                    <a:pt x="45" y="318"/>
                  </a:lnTo>
                  <a:lnTo>
                    <a:pt x="30" y="301"/>
                  </a:lnTo>
                  <a:lnTo>
                    <a:pt x="11" y="281"/>
                  </a:lnTo>
                  <a:lnTo>
                    <a:pt x="4" y="251"/>
                  </a:lnTo>
                  <a:lnTo>
                    <a:pt x="0" y="222"/>
                  </a:lnTo>
                  <a:lnTo>
                    <a:pt x="0" y="191"/>
                  </a:lnTo>
                  <a:lnTo>
                    <a:pt x="2" y="162"/>
                  </a:lnTo>
                  <a:lnTo>
                    <a:pt x="9" y="132"/>
                  </a:lnTo>
                  <a:lnTo>
                    <a:pt x="19" y="102"/>
                  </a:lnTo>
                  <a:lnTo>
                    <a:pt x="33" y="72"/>
                  </a:lnTo>
                  <a:lnTo>
                    <a:pt x="50" y="42"/>
                  </a:lnTo>
                  <a:lnTo>
                    <a:pt x="56" y="36"/>
                  </a:lnTo>
                  <a:lnTo>
                    <a:pt x="65" y="28"/>
                  </a:lnTo>
                  <a:lnTo>
                    <a:pt x="67" y="25"/>
                  </a:lnTo>
                  <a:lnTo>
                    <a:pt x="73" y="22"/>
                  </a:lnTo>
                  <a:lnTo>
                    <a:pt x="76" y="18"/>
                  </a:lnTo>
                  <a:lnTo>
                    <a:pt x="87" y="12"/>
                  </a:lnTo>
                  <a:lnTo>
                    <a:pt x="102" y="5"/>
                  </a:lnTo>
                  <a:lnTo>
                    <a:pt x="114" y="1"/>
                  </a:lnTo>
                  <a:close/>
                  <a:moveTo>
                    <a:pt x="126" y="51"/>
                  </a:moveTo>
                  <a:lnTo>
                    <a:pt x="112" y="61"/>
                  </a:lnTo>
                  <a:lnTo>
                    <a:pt x="99" y="73"/>
                  </a:lnTo>
                  <a:lnTo>
                    <a:pt x="87" y="87"/>
                  </a:lnTo>
                  <a:lnTo>
                    <a:pt x="77" y="104"/>
                  </a:lnTo>
                  <a:lnTo>
                    <a:pt x="69" y="121"/>
                  </a:lnTo>
                  <a:lnTo>
                    <a:pt x="61" y="142"/>
                  </a:lnTo>
                  <a:lnTo>
                    <a:pt x="56" y="165"/>
                  </a:lnTo>
                  <a:lnTo>
                    <a:pt x="51" y="180"/>
                  </a:lnTo>
                  <a:lnTo>
                    <a:pt x="50" y="188"/>
                  </a:lnTo>
                  <a:lnTo>
                    <a:pt x="50" y="196"/>
                  </a:lnTo>
                  <a:lnTo>
                    <a:pt x="98" y="184"/>
                  </a:lnTo>
                  <a:lnTo>
                    <a:pt x="112" y="174"/>
                  </a:lnTo>
                  <a:lnTo>
                    <a:pt x="125" y="162"/>
                  </a:lnTo>
                  <a:lnTo>
                    <a:pt x="137" y="145"/>
                  </a:lnTo>
                  <a:lnTo>
                    <a:pt x="148" y="128"/>
                  </a:lnTo>
                  <a:lnTo>
                    <a:pt x="153" y="111"/>
                  </a:lnTo>
                  <a:lnTo>
                    <a:pt x="156" y="97"/>
                  </a:lnTo>
                  <a:lnTo>
                    <a:pt x="158" y="85"/>
                  </a:lnTo>
                  <a:lnTo>
                    <a:pt x="158" y="73"/>
                  </a:lnTo>
                  <a:lnTo>
                    <a:pt x="156" y="63"/>
                  </a:lnTo>
                  <a:lnTo>
                    <a:pt x="153" y="56"/>
                  </a:lnTo>
                  <a:lnTo>
                    <a:pt x="148" y="48"/>
                  </a:lnTo>
                  <a:lnTo>
                    <a:pt x="141" y="42"/>
                  </a:lnTo>
                  <a:lnTo>
                    <a:pt x="126" y="51"/>
                  </a:lnTo>
                  <a:close/>
                </a:path>
              </a:pathLst>
            </a:custGeom>
            <a:solidFill>
              <a:srgbClr val="FF3300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6" name="Freeform 42">
              <a:extLst>
                <a:ext uri="{FF2B5EF4-FFF2-40B4-BE49-F238E27FC236}">
                  <a16:creationId xmlns:a16="http://schemas.microsoft.com/office/drawing/2014/main" id="{5A510C49-A117-4421-A9D1-940E1A87A42C}"/>
                </a:ext>
              </a:extLst>
            </p:cNvPr>
            <p:cNvSpPr>
              <a:spLocks/>
            </p:cNvSpPr>
            <p:nvPr/>
          </p:nvSpPr>
          <p:spPr bwMode="auto">
            <a:xfrm rot="-658011">
              <a:off x="3733" y="1739"/>
              <a:ext cx="112" cy="405"/>
            </a:xfrm>
            <a:custGeom>
              <a:avLst/>
              <a:gdLst>
                <a:gd name="T0" fmla="*/ 79 w 112"/>
                <a:gd name="T1" fmla="*/ 385 h 405"/>
                <a:gd name="T2" fmla="*/ 64 w 112"/>
                <a:gd name="T3" fmla="*/ 391 h 405"/>
                <a:gd name="T4" fmla="*/ 52 w 112"/>
                <a:gd name="T5" fmla="*/ 399 h 405"/>
                <a:gd name="T6" fmla="*/ 41 w 112"/>
                <a:gd name="T7" fmla="*/ 403 h 405"/>
                <a:gd name="T8" fmla="*/ 29 w 112"/>
                <a:gd name="T9" fmla="*/ 405 h 405"/>
                <a:gd name="T10" fmla="*/ 15 w 112"/>
                <a:gd name="T11" fmla="*/ 401 h 405"/>
                <a:gd name="T12" fmla="*/ 6 w 112"/>
                <a:gd name="T13" fmla="*/ 391 h 405"/>
                <a:gd name="T14" fmla="*/ 0 w 112"/>
                <a:gd name="T15" fmla="*/ 377 h 405"/>
                <a:gd name="T16" fmla="*/ 2 w 112"/>
                <a:gd name="T17" fmla="*/ 360 h 405"/>
                <a:gd name="T18" fmla="*/ 7 w 112"/>
                <a:gd name="T19" fmla="*/ 346 h 405"/>
                <a:gd name="T20" fmla="*/ 9 w 112"/>
                <a:gd name="T21" fmla="*/ 303 h 405"/>
                <a:gd name="T22" fmla="*/ 11 w 112"/>
                <a:gd name="T23" fmla="*/ 263 h 405"/>
                <a:gd name="T24" fmla="*/ 15 w 112"/>
                <a:gd name="T25" fmla="*/ 230 h 405"/>
                <a:gd name="T26" fmla="*/ 21 w 112"/>
                <a:gd name="T27" fmla="*/ 200 h 405"/>
                <a:gd name="T28" fmla="*/ 25 w 112"/>
                <a:gd name="T29" fmla="*/ 177 h 405"/>
                <a:gd name="T30" fmla="*/ 33 w 112"/>
                <a:gd name="T31" fmla="*/ 155 h 405"/>
                <a:gd name="T32" fmla="*/ 39 w 112"/>
                <a:gd name="T33" fmla="*/ 139 h 405"/>
                <a:gd name="T34" fmla="*/ 46 w 112"/>
                <a:gd name="T35" fmla="*/ 129 h 405"/>
                <a:gd name="T36" fmla="*/ 44 w 112"/>
                <a:gd name="T37" fmla="*/ 94 h 405"/>
                <a:gd name="T38" fmla="*/ 44 w 112"/>
                <a:gd name="T39" fmla="*/ 65 h 405"/>
                <a:gd name="T40" fmla="*/ 46 w 112"/>
                <a:gd name="T41" fmla="*/ 45 h 405"/>
                <a:gd name="T42" fmla="*/ 50 w 112"/>
                <a:gd name="T43" fmla="*/ 31 h 405"/>
                <a:gd name="T44" fmla="*/ 60 w 112"/>
                <a:gd name="T45" fmla="*/ 17 h 405"/>
                <a:gd name="T46" fmla="*/ 70 w 112"/>
                <a:gd name="T47" fmla="*/ 7 h 405"/>
                <a:gd name="T48" fmla="*/ 81 w 112"/>
                <a:gd name="T49" fmla="*/ 2 h 405"/>
                <a:gd name="T50" fmla="*/ 91 w 112"/>
                <a:gd name="T51" fmla="*/ 0 h 405"/>
                <a:gd name="T52" fmla="*/ 97 w 112"/>
                <a:gd name="T53" fmla="*/ 2 h 405"/>
                <a:gd name="T54" fmla="*/ 101 w 112"/>
                <a:gd name="T55" fmla="*/ 6 h 405"/>
                <a:gd name="T56" fmla="*/ 105 w 112"/>
                <a:gd name="T57" fmla="*/ 13 h 405"/>
                <a:gd name="T58" fmla="*/ 109 w 112"/>
                <a:gd name="T59" fmla="*/ 21 h 405"/>
                <a:gd name="T60" fmla="*/ 112 w 112"/>
                <a:gd name="T61" fmla="*/ 37 h 405"/>
                <a:gd name="T62" fmla="*/ 112 w 112"/>
                <a:gd name="T63" fmla="*/ 53 h 405"/>
                <a:gd name="T64" fmla="*/ 112 w 112"/>
                <a:gd name="T65" fmla="*/ 70 h 405"/>
                <a:gd name="T66" fmla="*/ 109 w 112"/>
                <a:gd name="T67" fmla="*/ 90 h 405"/>
                <a:gd name="T68" fmla="*/ 101 w 112"/>
                <a:gd name="T69" fmla="*/ 118 h 405"/>
                <a:gd name="T70" fmla="*/ 76 w 112"/>
                <a:gd name="T71" fmla="*/ 342 h 405"/>
                <a:gd name="T72" fmla="*/ 79 w 112"/>
                <a:gd name="T73" fmla="*/ 385 h 4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405"/>
                <a:gd name="T113" fmla="*/ 112 w 112"/>
                <a:gd name="T114" fmla="*/ 405 h 4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405">
                  <a:moveTo>
                    <a:pt x="79" y="385"/>
                  </a:moveTo>
                  <a:lnTo>
                    <a:pt x="64" y="391"/>
                  </a:lnTo>
                  <a:lnTo>
                    <a:pt x="52" y="399"/>
                  </a:lnTo>
                  <a:lnTo>
                    <a:pt x="41" y="403"/>
                  </a:lnTo>
                  <a:lnTo>
                    <a:pt x="29" y="405"/>
                  </a:lnTo>
                  <a:lnTo>
                    <a:pt x="15" y="401"/>
                  </a:lnTo>
                  <a:lnTo>
                    <a:pt x="6" y="391"/>
                  </a:lnTo>
                  <a:lnTo>
                    <a:pt x="0" y="377"/>
                  </a:lnTo>
                  <a:lnTo>
                    <a:pt x="2" y="360"/>
                  </a:lnTo>
                  <a:lnTo>
                    <a:pt x="7" y="346"/>
                  </a:lnTo>
                  <a:lnTo>
                    <a:pt x="9" y="303"/>
                  </a:lnTo>
                  <a:lnTo>
                    <a:pt x="11" y="263"/>
                  </a:lnTo>
                  <a:lnTo>
                    <a:pt x="15" y="230"/>
                  </a:lnTo>
                  <a:lnTo>
                    <a:pt x="21" y="200"/>
                  </a:lnTo>
                  <a:lnTo>
                    <a:pt x="25" y="177"/>
                  </a:lnTo>
                  <a:lnTo>
                    <a:pt x="33" y="155"/>
                  </a:lnTo>
                  <a:lnTo>
                    <a:pt x="39" y="139"/>
                  </a:lnTo>
                  <a:lnTo>
                    <a:pt x="46" y="129"/>
                  </a:lnTo>
                  <a:lnTo>
                    <a:pt x="44" y="94"/>
                  </a:lnTo>
                  <a:lnTo>
                    <a:pt x="44" y="65"/>
                  </a:lnTo>
                  <a:lnTo>
                    <a:pt x="46" y="45"/>
                  </a:lnTo>
                  <a:lnTo>
                    <a:pt x="50" y="31"/>
                  </a:lnTo>
                  <a:lnTo>
                    <a:pt x="60" y="17"/>
                  </a:lnTo>
                  <a:lnTo>
                    <a:pt x="70" y="7"/>
                  </a:lnTo>
                  <a:lnTo>
                    <a:pt x="81" y="2"/>
                  </a:lnTo>
                  <a:lnTo>
                    <a:pt x="91" y="0"/>
                  </a:lnTo>
                  <a:lnTo>
                    <a:pt x="97" y="2"/>
                  </a:lnTo>
                  <a:lnTo>
                    <a:pt x="101" y="6"/>
                  </a:lnTo>
                  <a:lnTo>
                    <a:pt x="105" y="13"/>
                  </a:lnTo>
                  <a:lnTo>
                    <a:pt x="109" y="21"/>
                  </a:lnTo>
                  <a:lnTo>
                    <a:pt x="112" y="37"/>
                  </a:lnTo>
                  <a:lnTo>
                    <a:pt x="112" y="53"/>
                  </a:lnTo>
                  <a:lnTo>
                    <a:pt x="112" y="70"/>
                  </a:lnTo>
                  <a:lnTo>
                    <a:pt x="109" y="90"/>
                  </a:lnTo>
                  <a:lnTo>
                    <a:pt x="101" y="118"/>
                  </a:lnTo>
                  <a:lnTo>
                    <a:pt x="76" y="342"/>
                  </a:lnTo>
                  <a:lnTo>
                    <a:pt x="79" y="385"/>
                  </a:lnTo>
                  <a:close/>
                </a:path>
              </a:pathLst>
            </a:custGeom>
            <a:solidFill>
              <a:srgbClr val="FF3300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7" name="Freeform 43">
              <a:extLst>
                <a:ext uri="{FF2B5EF4-FFF2-40B4-BE49-F238E27FC236}">
                  <a16:creationId xmlns:a16="http://schemas.microsoft.com/office/drawing/2014/main" id="{AB58CF98-DA86-4AA6-A9D0-5C29C2FD4AAF}"/>
                </a:ext>
              </a:extLst>
            </p:cNvPr>
            <p:cNvSpPr>
              <a:spLocks/>
            </p:cNvSpPr>
            <p:nvPr/>
          </p:nvSpPr>
          <p:spPr bwMode="auto">
            <a:xfrm rot="-658011">
              <a:off x="3855" y="1720"/>
              <a:ext cx="325" cy="335"/>
            </a:xfrm>
            <a:custGeom>
              <a:avLst/>
              <a:gdLst>
                <a:gd name="T0" fmla="*/ 89 w 325"/>
                <a:gd name="T1" fmla="*/ 4 h 335"/>
                <a:gd name="T2" fmla="*/ 58 w 325"/>
                <a:gd name="T3" fmla="*/ 30 h 335"/>
                <a:gd name="T4" fmla="*/ 25 w 325"/>
                <a:gd name="T5" fmla="*/ 75 h 335"/>
                <a:gd name="T6" fmla="*/ 25 w 325"/>
                <a:gd name="T7" fmla="*/ 93 h 335"/>
                <a:gd name="T8" fmla="*/ 17 w 325"/>
                <a:gd name="T9" fmla="*/ 112 h 335"/>
                <a:gd name="T10" fmla="*/ 19 w 325"/>
                <a:gd name="T11" fmla="*/ 140 h 335"/>
                <a:gd name="T12" fmla="*/ 8 w 325"/>
                <a:gd name="T13" fmla="*/ 181 h 335"/>
                <a:gd name="T14" fmla="*/ 0 w 325"/>
                <a:gd name="T15" fmla="*/ 266 h 335"/>
                <a:gd name="T16" fmla="*/ 6 w 325"/>
                <a:gd name="T17" fmla="*/ 289 h 335"/>
                <a:gd name="T18" fmla="*/ 35 w 325"/>
                <a:gd name="T19" fmla="*/ 293 h 335"/>
                <a:gd name="T20" fmla="*/ 68 w 325"/>
                <a:gd name="T21" fmla="*/ 268 h 335"/>
                <a:gd name="T22" fmla="*/ 80 w 325"/>
                <a:gd name="T23" fmla="*/ 238 h 335"/>
                <a:gd name="T24" fmla="*/ 80 w 325"/>
                <a:gd name="T25" fmla="*/ 213 h 335"/>
                <a:gd name="T26" fmla="*/ 87 w 325"/>
                <a:gd name="T27" fmla="*/ 132 h 335"/>
                <a:gd name="T28" fmla="*/ 95 w 325"/>
                <a:gd name="T29" fmla="*/ 91 h 335"/>
                <a:gd name="T30" fmla="*/ 99 w 325"/>
                <a:gd name="T31" fmla="*/ 73 h 335"/>
                <a:gd name="T32" fmla="*/ 117 w 325"/>
                <a:gd name="T33" fmla="*/ 79 h 335"/>
                <a:gd name="T34" fmla="*/ 124 w 325"/>
                <a:gd name="T35" fmla="*/ 103 h 335"/>
                <a:gd name="T36" fmla="*/ 134 w 325"/>
                <a:gd name="T37" fmla="*/ 134 h 335"/>
                <a:gd name="T38" fmla="*/ 150 w 325"/>
                <a:gd name="T39" fmla="*/ 177 h 335"/>
                <a:gd name="T40" fmla="*/ 175 w 325"/>
                <a:gd name="T41" fmla="*/ 203 h 335"/>
                <a:gd name="T42" fmla="*/ 206 w 325"/>
                <a:gd name="T43" fmla="*/ 201 h 335"/>
                <a:gd name="T44" fmla="*/ 229 w 325"/>
                <a:gd name="T45" fmla="*/ 183 h 335"/>
                <a:gd name="T46" fmla="*/ 233 w 325"/>
                <a:gd name="T47" fmla="*/ 162 h 335"/>
                <a:gd name="T48" fmla="*/ 245 w 325"/>
                <a:gd name="T49" fmla="*/ 140 h 335"/>
                <a:gd name="T50" fmla="*/ 245 w 325"/>
                <a:gd name="T51" fmla="*/ 148 h 335"/>
                <a:gd name="T52" fmla="*/ 253 w 325"/>
                <a:gd name="T53" fmla="*/ 193 h 335"/>
                <a:gd name="T54" fmla="*/ 245 w 325"/>
                <a:gd name="T55" fmla="*/ 262 h 335"/>
                <a:gd name="T56" fmla="*/ 239 w 325"/>
                <a:gd name="T57" fmla="*/ 293 h 335"/>
                <a:gd name="T58" fmla="*/ 235 w 325"/>
                <a:gd name="T59" fmla="*/ 317 h 335"/>
                <a:gd name="T60" fmla="*/ 247 w 325"/>
                <a:gd name="T61" fmla="*/ 331 h 335"/>
                <a:gd name="T62" fmla="*/ 272 w 325"/>
                <a:gd name="T63" fmla="*/ 335 h 335"/>
                <a:gd name="T64" fmla="*/ 311 w 325"/>
                <a:gd name="T65" fmla="*/ 327 h 335"/>
                <a:gd name="T66" fmla="*/ 309 w 325"/>
                <a:gd name="T67" fmla="*/ 286 h 335"/>
                <a:gd name="T68" fmla="*/ 313 w 325"/>
                <a:gd name="T69" fmla="*/ 266 h 335"/>
                <a:gd name="T70" fmla="*/ 317 w 325"/>
                <a:gd name="T71" fmla="*/ 238 h 335"/>
                <a:gd name="T72" fmla="*/ 315 w 325"/>
                <a:gd name="T73" fmla="*/ 181 h 335"/>
                <a:gd name="T74" fmla="*/ 321 w 325"/>
                <a:gd name="T75" fmla="*/ 106 h 335"/>
                <a:gd name="T76" fmla="*/ 325 w 325"/>
                <a:gd name="T77" fmla="*/ 81 h 335"/>
                <a:gd name="T78" fmla="*/ 321 w 325"/>
                <a:gd name="T79" fmla="*/ 49 h 335"/>
                <a:gd name="T80" fmla="*/ 288 w 325"/>
                <a:gd name="T81" fmla="*/ 28 h 335"/>
                <a:gd name="T82" fmla="*/ 257 w 325"/>
                <a:gd name="T83" fmla="*/ 28 h 335"/>
                <a:gd name="T84" fmla="*/ 225 w 325"/>
                <a:gd name="T85" fmla="*/ 51 h 335"/>
                <a:gd name="T86" fmla="*/ 196 w 325"/>
                <a:gd name="T87" fmla="*/ 99 h 335"/>
                <a:gd name="T88" fmla="*/ 189 w 325"/>
                <a:gd name="T89" fmla="*/ 61 h 335"/>
                <a:gd name="T90" fmla="*/ 175 w 325"/>
                <a:gd name="T91" fmla="*/ 32 h 335"/>
                <a:gd name="T92" fmla="*/ 157 w 325"/>
                <a:gd name="T93" fmla="*/ 10 h 335"/>
                <a:gd name="T94" fmla="*/ 138 w 325"/>
                <a:gd name="T95" fmla="*/ 0 h 3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5"/>
                <a:gd name="T145" fmla="*/ 0 h 335"/>
                <a:gd name="T146" fmla="*/ 325 w 325"/>
                <a:gd name="T147" fmla="*/ 335 h 3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5" h="335">
                  <a:moveTo>
                    <a:pt x="115" y="0"/>
                  </a:moveTo>
                  <a:lnTo>
                    <a:pt x="89" y="4"/>
                  </a:lnTo>
                  <a:lnTo>
                    <a:pt x="76" y="14"/>
                  </a:lnTo>
                  <a:lnTo>
                    <a:pt x="58" y="30"/>
                  </a:lnTo>
                  <a:lnTo>
                    <a:pt x="45" y="47"/>
                  </a:lnTo>
                  <a:lnTo>
                    <a:pt x="25" y="75"/>
                  </a:lnTo>
                  <a:lnTo>
                    <a:pt x="25" y="81"/>
                  </a:lnTo>
                  <a:lnTo>
                    <a:pt x="25" y="93"/>
                  </a:lnTo>
                  <a:lnTo>
                    <a:pt x="25" y="101"/>
                  </a:lnTo>
                  <a:lnTo>
                    <a:pt x="17" y="112"/>
                  </a:lnTo>
                  <a:lnTo>
                    <a:pt x="17" y="128"/>
                  </a:lnTo>
                  <a:lnTo>
                    <a:pt x="19" y="140"/>
                  </a:lnTo>
                  <a:lnTo>
                    <a:pt x="16" y="156"/>
                  </a:lnTo>
                  <a:lnTo>
                    <a:pt x="8" y="181"/>
                  </a:lnTo>
                  <a:lnTo>
                    <a:pt x="2" y="246"/>
                  </a:lnTo>
                  <a:lnTo>
                    <a:pt x="0" y="266"/>
                  </a:lnTo>
                  <a:lnTo>
                    <a:pt x="2" y="280"/>
                  </a:lnTo>
                  <a:lnTo>
                    <a:pt x="6" y="289"/>
                  </a:lnTo>
                  <a:lnTo>
                    <a:pt x="14" y="295"/>
                  </a:lnTo>
                  <a:lnTo>
                    <a:pt x="35" y="293"/>
                  </a:lnTo>
                  <a:lnTo>
                    <a:pt x="52" y="284"/>
                  </a:lnTo>
                  <a:lnTo>
                    <a:pt x="68" y="268"/>
                  </a:lnTo>
                  <a:lnTo>
                    <a:pt x="78" y="246"/>
                  </a:lnTo>
                  <a:lnTo>
                    <a:pt x="80" y="238"/>
                  </a:lnTo>
                  <a:lnTo>
                    <a:pt x="82" y="219"/>
                  </a:lnTo>
                  <a:lnTo>
                    <a:pt x="80" y="213"/>
                  </a:lnTo>
                  <a:lnTo>
                    <a:pt x="86" y="140"/>
                  </a:lnTo>
                  <a:lnTo>
                    <a:pt x="87" y="132"/>
                  </a:lnTo>
                  <a:lnTo>
                    <a:pt x="91" y="106"/>
                  </a:lnTo>
                  <a:lnTo>
                    <a:pt x="95" y="91"/>
                  </a:lnTo>
                  <a:lnTo>
                    <a:pt x="97" y="87"/>
                  </a:lnTo>
                  <a:lnTo>
                    <a:pt x="99" y="73"/>
                  </a:lnTo>
                  <a:lnTo>
                    <a:pt x="105" y="61"/>
                  </a:lnTo>
                  <a:lnTo>
                    <a:pt x="117" y="79"/>
                  </a:lnTo>
                  <a:lnTo>
                    <a:pt x="124" y="99"/>
                  </a:lnTo>
                  <a:lnTo>
                    <a:pt x="124" y="103"/>
                  </a:lnTo>
                  <a:lnTo>
                    <a:pt x="130" y="116"/>
                  </a:lnTo>
                  <a:lnTo>
                    <a:pt x="134" y="134"/>
                  </a:lnTo>
                  <a:lnTo>
                    <a:pt x="140" y="148"/>
                  </a:lnTo>
                  <a:lnTo>
                    <a:pt x="150" y="177"/>
                  </a:lnTo>
                  <a:lnTo>
                    <a:pt x="165" y="199"/>
                  </a:lnTo>
                  <a:lnTo>
                    <a:pt x="175" y="203"/>
                  </a:lnTo>
                  <a:lnTo>
                    <a:pt x="185" y="205"/>
                  </a:lnTo>
                  <a:lnTo>
                    <a:pt x="206" y="201"/>
                  </a:lnTo>
                  <a:lnTo>
                    <a:pt x="222" y="193"/>
                  </a:lnTo>
                  <a:lnTo>
                    <a:pt x="229" y="183"/>
                  </a:lnTo>
                  <a:lnTo>
                    <a:pt x="229" y="167"/>
                  </a:lnTo>
                  <a:lnTo>
                    <a:pt x="233" y="162"/>
                  </a:lnTo>
                  <a:lnTo>
                    <a:pt x="239" y="150"/>
                  </a:lnTo>
                  <a:lnTo>
                    <a:pt x="245" y="140"/>
                  </a:lnTo>
                  <a:lnTo>
                    <a:pt x="247" y="144"/>
                  </a:lnTo>
                  <a:lnTo>
                    <a:pt x="245" y="148"/>
                  </a:lnTo>
                  <a:lnTo>
                    <a:pt x="247" y="164"/>
                  </a:lnTo>
                  <a:lnTo>
                    <a:pt x="253" y="193"/>
                  </a:lnTo>
                  <a:lnTo>
                    <a:pt x="247" y="242"/>
                  </a:lnTo>
                  <a:lnTo>
                    <a:pt x="245" y="262"/>
                  </a:lnTo>
                  <a:lnTo>
                    <a:pt x="243" y="274"/>
                  </a:lnTo>
                  <a:lnTo>
                    <a:pt x="239" y="293"/>
                  </a:lnTo>
                  <a:lnTo>
                    <a:pt x="235" y="307"/>
                  </a:lnTo>
                  <a:lnTo>
                    <a:pt x="235" y="317"/>
                  </a:lnTo>
                  <a:lnTo>
                    <a:pt x="239" y="325"/>
                  </a:lnTo>
                  <a:lnTo>
                    <a:pt x="247" y="331"/>
                  </a:lnTo>
                  <a:lnTo>
                    <a:pt x="259" y="333"/>
                  </a:lnTo>
                  <a:lnTo>
                    <a:pt x="272" y="335"/>
                  </a:lnTo>
                  <a:lnTo>
                    <a:pt x="290" y="333"/>
                  </a:lnTo>
                  <a:lnTo>
                    <a:pt x="311" y="327"/>
                  </a:lnTo>
                  <a:lnTo>
                    <a:pt x="309" y="303"/>
                  </a:lnTo>
                  <a:lnTo>
                    <a:pt x="309" y="286"/>
                  </a:lnTo>
                  <a:lnTo>
                    <a:pt x="311" y="280"/>
                  </a:lnTo>
                  <a:lnTo>
                    <a:pt x="313" y="266"/>
                  </a:lnTo>
                  <a:lnTo>
                    <a:pt x="315" y="246"/>
                  </a:lnTo>
                  <a:lnTo>
                    <a:pt x="317" y="238"/>
                  </a:lnTo>
                  <a:lnTo>
                    <a:pt x="319" y="225"/>
                  </a:lnTo>
                  <a:lnTo>
                    <a:pt x="315" y="181"/>
                  </a:lnTo>
                  <a:lnTo>
                    <a:pt x="315" y="124"/>
                  </a:lnTo>
                  <a:lnTo>
                    <a:pt x="321" y="106"/>
                  </a:lnTo>
                  <a:lnTo>
                    <a:pt x="323" y="91"/>
                  </a:lnTo>
                  <a:lnTo>
                    <a:pt x="325" y="81"/>
                  </a:lnTo>
                  <a:lnTo>
                    <a:pt x="325" y="75"/>
                  </a:lnTo>
                  <a:lnTo>
                    <a:pt x="321" y="49"/>
                  </a:lnTo>
                  <a:lnTo>
                    <a:pt x="305" y="36"/>
                  </a:lnTo>
                  <a:lnTo>
                    <a:pt x="288" y="28"/>
                  </a:lnTo>
                  <a:lnTo>
                    <a:pt x="272" y="24"/>
                  </a:lnTo>
                  <a:lnTo>
                    <a:pt x="257" y="28"/>
                  </a:lnTo>
                  <a:lnTo>
                    <a:pt x="241" y="38"/>
                  </a:lnTo>
                  <a:lnTo>
                    <a:pt x="225" y="51"/>
                  </a:lnTo>
                  <a:lnTo>
                    <a:pt x="212" y="73"/>
                  </a:lnTo>
                  <a:lnTo>
                    <a:pt x="196" y="99"/>
                  </a:lnTo>
                  <a:lnTo>
                    <a:pt x="192" y="79"/>
                  </a:lnTo>
                  <a:lnTo>
                    <a:pt x="189" y="61"/>
                  </a:lnTo>
                  <a:lnTo>
                    <a:pt x="181" y="45"/>
                  </a:lnTo>
                  <a:lnTo>
                    <a:pt x="175" y="32"/>
                  </a:lnTo>
                  <a:lnTo>
                    <a:pt x="167" y="20"/>
                  </a:lnTo>
                  <a:lnTo>
                    <a:pt x="157" y="10"/>
                  </a:lnTo>
                  <a:lnTo>
                    <a:pt x="148" y="4"/>
                  </a:lnTo>
                  <a:lnTo>
                    <a:pt x="138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3300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8" name="Freeform 44">
              <a:extLst>
                <a:ext uri="{FF2B5EF4-FFF2-40B4-BE49-F238E27FC236}">
                  <a16:creationId xmlns:a16="http://schemas.microsoft.com/office/drawing/2014/main" id="{A2E0AC7D-3250-4FFB-97A8-E971F97AB303}"/>
                </a:ext>
              </a:extLst>
            </p:cNvPr>
            <p:cNvSpPr>
              <a:spLocks noEditPoints="1"/>
            </p:cNvSpPr>
            <p:nvPr/>
          </p:nvSpPr>
          <p:spPr bwMode="auto">
            <a:xfrm rot="-658011">
              <a:off x="4204" y="1605"/>
              <a:ext cx="303" cy="384"/>
            </a:xfrm>
            <a:custGeom>
              <a:avLst/>
              <a:gdLst>
                <a:gd name="T0" fmla="*/ 215 w 303"/>
                <a:gd name="T1" fmla="*/ 2 h 384"/>
                <a:gd name="T2" fmla="*/ 268 w 303"/>
                <a:gd name="T3" fmla="*/ 24 h 384"/>
                <a:gd name="T4" fmla="*/ 297 w 303"/>
                <a:gd name="T5" fmla="*/ 71 h 384"/>
                <a:gd name="T6" fmla="*/ 301 w 303"/>
                <a:gd name="T7" fmla="*/ 142 h 384"/>
                <a:gd name="T8" fmla="*/ 285 w 303"/>
                <a:gd name="T9" fmla="*/ 211 h 384"/>
                <a:gd name="T10" fmla="*/ 258 w 303"/>
                <a:gd name="T11" fmla="*/ 250 h 384"/>
                <a:gd name="T12" fmla="*/ 221 w 303"/>
                <a:gd name="T13" fmla="*/ 277 h 384"/>
                <a:gd name="T14" fmla="*/ 173 w 303"/>
                <a:gd name="T15" fmla="*/ 289 h 384"/>
                <a:gd name="T16" fmla="*/ 145 w 303"/>
                <a:gd name="T17" fmla="*/ 313 h 384"/>
                <a:gd name="T18" fmla="*/ 153 w 303"/>
                <a:gd name="T19" fmla="*/ 350 h 384"/>
                <a:gd name="T20" fmla="*/ 136 w 303"/>
                <a:gd name="T21" fmla="*/ 380 h 384"/>
                <a:gd name="T22" fmla="*/ 108 w 303"/>
                <a:gd name="T23" fmla="*/ 384 h 384"/>
                <a:gd name="T24" fmla="*/ 89 w 303"/>
                <a:gd name="T25" fmla="*/ 370 h 384"/>
                <a:gd name="T26" fmla="*/ 77 w 303"/>
                <a:gd name="T27" fmla="*/ 337 h 384"/>
                <a:gd name="T28" fmla="*/ 73 w 303"/>
                <a:gd name="T29" fmla="*/ 287 h 384"/>
                <a:gd name="T30" fmla="*/ 38 w 303"/>
                <a:gd name="T31" fmla="*/ 281 h 384"/>
                <a:gd name="T32" fmla="*/ 15 w 303"/>
                <a:gd name="T33" fmla="*/ 270 h 384"/>
                <a:gd name="T34" fmla="*/ 3 w 303"/>
                <a:gd name="T35" fmla="*/ 252 h 384"/>
                <a:gd name="T36" fmla="*/ 2 w 303"/>
                <a:gd name="T37" fmla="*/ 228 h 384"/>
                <a:gd name="T38" fmla="*/ 31 w 303"/>
                <a:gd name="T39" fmla="*/ 203 h 384"/>
                <a:gd name="T40" fmla="*/ 75 w 303"/>
                <a:gd name="T41" fmla="*/ 209 h 384"/>
                <a:gd name="T42" fmla="*/ 85 w 303"/>
                <a:gd name="T43" fmla="*/ 126 h 384"/>
                <a:gd name="T44" fmla="*/ 118 w 303"/>
                <a:gd name="T45" fmla="*/ 45 h 384"/>
                <a:gd name="T46" fmla="*/ 136 w 303"/>
                <a:gd name="T47" fmla="*/ 26 h 384"/>
                <a:gd name="T48" fmla="*/ 157 w 303"/>
                <a:gd name="T49" fmla="*/ 10 h 384"/>
                <a:gd name="T50" fmla="*/ 178 w 303"/>
                <a:gd name="T51" fmla="*/ 0 h 384"/>
                <a:gd name="T52" fmla="*/ 186 w 303"/>
                <a:gd name="T53" fmla="*/ 69 h 384"/>
                <a:gd name="T54" fmla="*/ 153 w 303"/>
                <a:gd name="T55" fmla="*/ 136 h 384"/>
                <a:gd name="T56" fmla="*/ 141 w 303"/>
                <a:gd name="T57" fmla="*/ 216 h 384"/>
                <a:gd name="T58" fmla="*/ 178 w 303"/>
                <a:gd name="T59" fmla="*/ 216 h 384"/>
                <a:gd name="T60" fmla="*/ 208 w 303"/>
                <a:gd name="T61" fmla="*/ 205 h 384"/>
                <a:gd name="T62" fmla="*/ 229 w 303"/>
                <a:gd name="T63" fmla="*/ 181 h 384"/>
                <a:gd name="T64" fmla="*/ 243 w 303"/>
                <a:gd name="T65" fmla="*/ 146 h 384"/>
                <a:gd name="T66" fmla="*/ 246 w 303"/>
                <a:gd name="T67" fmla="*/ 112 h 384"/>
                <a:gd name="T68" fmla="*/ 241 w 303"/>
                <a:gd name="T69" fmla="*/ 87 h 384"/>
                <a:gd name="T70" fmla="*/ 227 w 303"/>
                <a:gd name="T71" fmla="*/ 69 h 384"/>
                <a:gd name="T72" fmla="*/ 204 w 303"/>
                <a:gd name="T73" fmla="*/ 59 h 3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3"/>
                <a:gd name="T112" fmla="*/ 0 h 384"/>
                <a:gd name="T113" fmla="*/ 303 w 303"/>
                <a:gd name="T114" fmla="*/ 384 h 3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3" h="384">
                  <a:moveTo>
                    <a:pt x="178" y="0"/>
                  </a:moveTo>
                  <a:lnTo>
                    <a:pt x="215" y="2"/>
                  </a:lnTo>
                  <a:lnTo>
                    <a:pt x="245" y="10"/>
                  </a:lnTo>
                  <a:lnTo>
                    <a:pt x="268" y="24"/>
                  </a:lnTo>
                  <a:lnTo>
                    <a:pt x="285" y="43"/>
                  </a:lnTo>
                  <a:lnTo>
                    <a:pt x="297" y="71"/>
                  </a:lnTo>
                  <a:lnTo>
                    <a:pt x="303" y="102"/>
                  </a:lnTo>
                  <a:lnTo>
                    <a:pt x="301" y="142"/>
                  </a:lnTo>
                  <a:lnTo>
                    <a:pt x="295" y="187"/>
                  </a:lnTo>
                  <a:lnTo>
                    <a:pt x="285" y="211"/>
                  </a:lnTo>
                  <a:lnTo>
                    <a:pt x="274" y="234"/>
                  </a:lnTo>
                  <a:lnTo>
                    <a:pt x="258" y="250"/>
                  </a:lnTo>
                  <a:lnTo>
                    <a:pt x="241" y="266"/>
                  </a:lnTo>
                  <a:lnTo>
                    <a:pt x="221" y="277"/>
                  </a:lnTo>
                  <a:lnTo>
                    <a:pt x="198" y="285"/>
                  </a:lnTo>
                  <a:lnTo>
                    <a:pt x="173" y="289"/>
                  </a:lnTo>
                  <a:lnTo>
                    <a:pt x="145" y="289"/>
                  </a:lnTo>
                  <a:lnTo>
                    <a:pt x="145" y="313"/>
                  </a:lnTo>
                  <a:lnTo>
                    <a:pt x="151" y="342"/>
                  </a:lnTo>
                  <a:lnTo>
                    <a:pt x="153" y="350"/>
                  </a:lnTo>
                  <a:lnTo>
                    <a:pt x="147" y="366"/>
                  </a:lnTo>
                  <a:lnTo>
                    <a:pt x="136" y="380"/>
                  </a:lnTo>
                  <a:lnTo>
                    <a:pt x="122" y="384"/>
                  </a:lnTo>
                  <a:lnTo>
                    <a:pt x="108" y="384"/>
                  </a:lnTo>
                  <a:lnTo>
                    <a:pt x="97" y="380"/>
                  </a:lnTo>
                  <a:lnTo>
                    <a:pt x="89" y="370"/>
                  </a:lnTo>
                  <a:lnTo>
                    <a:pt x="81" y="356"/>
                  </a:lnTo>
                  <a:lnTo>
                    <a:pt x="77" y="337"/>
                  </a:lnTo>
                  <a:lnTo>
                    <a:pt x="75" y="315"/>
                  </a:lnTo>
                  <a:lnTo>
                    <a:pt x="73" y="287"/>
                  </a:lnTo>
                  <a:lnTo>
                    <a:pt x="56" y="285"/>
                  </a:lnTo>
                  <a:lnTo>
                    <a:pt x="38" y="281"/>
                  </a:lnTo>
                  <a:lnTo>
                    <a:pt x="25" y="277"/>
                  </a:lnTo>
                  <a:lnTo>
                    <a:pt x="15" y="270"/>
                  </a:lnTo>
                  <a:lnTo>
                    <a:pt x="7" y="262"/>
                  </a:lnTo>
                  <a:lnTo>
                    <a:pt x="3" y="252"/>
                  </a:lnTo>
                  <a:lnTo>
                    <a:pt x="0" y="242"/>
                  </a:lnTo>
                  <a:lnTo>
                    <a:pt x="2" y="228"/>
                  </a:lnTo>
                  <a:lnTo>
                    <a:pt x="13" y="213"/>
                  </a:lnTo>
                  <a:lnTo>
                    <a:pt x="31" y="203"/>
                  </a:lnTo>
                  <a:lnTo>
                    <a:pt x="50" y="203"/>
                  </a:lnTo>
                  <a:lnTo>
                    <a:pt x="75" y="209"/>
                  </a:lnTo>
                  <a:lnTo>
                    <a:pt x="77" y="167"/>
                  </a:lnTo>
                  <a:lnTo>
                    <a:pt x="85" y="126"/>
                  </a:lnTo>
                  <a:lnTo>
                    <a:pt x="99" y="85"/>
                  </a:lnTo>
                  <a:lnTo>
                    <a:pt x="118" y="45"/>
                  </a:lnTo>
                  <a:lnTo>
                    <a:pt x="128" y="31"/>
                  </a:lnTo>
                  <a:lnTo>
                    <a:pt x="136" y="26"/>
                  </a:lnTo>
                  <a:lnTo>
                    <a:pt x="141" y="20"/>
                  </a:lnTo>
                  <a:lnTo>
                    <a:pt x="157" y="10"/>
                  </a:lnTo>
                  <a:lnTo>
                    <a:pt x="176" y="2"/>
                  </a:lnTo>
                  <a:lnTo>
                    <a:pt x="178" y="0"/>
                  </a:lnTo>
                  <a:close/>
                  <a:moveTo>
                    <a:pt x="194" y="63"/>
                  </a:moveTo>
                  <a:lnTo>
                    <a:pt x="186" y="69"/>
                  </a:lnTo>
                  <a:lnTo>
                    <a:pt x="167" y="100"/>
                  </a:lnTo>
                  <a:lnTo>
                    <a:pt x="153" y="136"/>
                  </a:lnTo>
                  <a:lnTo>
                    <a:pt x="145" y="175"/>
                  </a:lnTo>
                  <a:lnTo>
                    <a:pt x="141" y="216"/>
                  </a:lnTo>
                  <a:lnTo>
                    <a:pt x="161" y="218"/>
                  </a:lnTo>
                  <a:lnTo>
                    <a:pt x="178" y="216"/>
                  </a:lnTo>
                  <a:lnTo>
                    <a:pt x="194" y="211"/>
                  </a:lnTo>
                  <a:lnTo>
                    <a:pt x="208" y="205"/>
                  </a:lnTo>
                  <a:lnTo>
                    <a:pt x="219" y="193"/>
                  </a:lnTo>
                  <a:lnTo>
                    <a:pt x="229" y="181"/>
                  </a:lnTo>
                  <a:lnTo>
                    <a:pt x="237" y="163"/>
                  </a:lnTo>
                  <a:lnTo>
                    <a:pt x="243" y="146"/>
                  </a:lnTo>
                  <a:lnTo>
                    <a:pt x="245" y="128"/>
                  </a:lnTo>
                  <a:lnTo>
                    <a:pt x="246" y="112"/>
                  </a:lnTo>
                  <a:lnTo>
                    <a:pt x="245" y="98"/>
                  </a:lnTo>
                  <a:lnTo>
                    <a:pt x="241" y="87"/>
                  </a:lnTo>
                  <a:lnTo>
                    <a:pt x="235" y="77"/>
                  </a:lnTo>
                  <a:lnTo>
                    <a:pt x="227" y="69"/>
                  </a:lnTo>
                  <a:lnTo>
                    <a:pt x="215" y="63"/>
                  </a:lnTo>
                  <a:lnTo>
                    <a:pt x="204" y="59"/>
                  </a:lnTo>
                  <a:lnTo>
                    <a:pt x="194" y="63"/>
                  </a:lnTo>
                  <a:close/>
                </a:path>
              </a:pathLst>
            </a:custGeom>
            <a:solidFill>
              <a:srgbClr val="FF3300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1996080B-7397-4168-ADBC-6E2BA5E8ABB9}"/>
                </a:ext>
              </a:extLst>
            </p:cNvPr>
            <p:cNvSpPr>
              <a:spLocks/>
            </p:cNvSpPr>
            <p:nvPr/>
          </p:nvSpPr>
          <p:spPr bwMode="auto">
            <a:xfrm rot="-658011">
              <a:off x="4471" y="1526"/>
              <a:ext cx="266" cy="424"/>
            </a:xfrm>
            <a:custGeom>
              <a:avLst/>
              <a:gdLst>
                <a:gd name="T0" fmla="*/ 175 w 266"/>
                <a:gd name="T1" fmla="*/ 18 h 424"/>
                <a:gd name="T2" fmla="*/ 116 w 266"/>
                <a:gd name="T3" fmla="*/ 52 h 424"/>
                <a:gd name="T4" fmla="*/ 83 w 266"/>
                <a:gd name="T5" fmla="*/ 87 h 424"/>
                <a:gd name="T6" fmla="*/ 79 w 266"/>
                <a:gd name="T7" fmla="*/ 99 h 424"/>
                <a:gd name="T8" fmla="*/ 74 w 266"/>
                <a:gd name="T9" fmla="*/ 115 h 424"/>
                <a:gd name="T10" fmla="*/ 72 w 266"/>
                <a:gd name="T11" fmla="*/ 128 h 424"/>
                <a:gd name="T12" fmla="*/ 72 w 266"/>
                <a:gd name="T13" fmla="*/ 156 h 424"/>
                <a:gd name="T14" fmla="*/ 72 w 266"/>
                <a:gd name="T15" fmla="*/ 170 h 424"/>
                <a:gd name="T16" fmla="*/ 79 w 266"/>
                <a:gd name="T17" fmla="*/ 207 h 424"/>
                <a:gd name="T18" fmla="*/ 83 w 266"/>
                <a:gd name="T19" fmla="*/ 225 h 424"/>
                <a:gd name="T20" fmla="*/ 85 w 266"/>
                <a:gd name="T21" fmla="*/ 235 h 424"/>
                <a:gd name="T22" fmla="*/ 107 w 266"/>
                <a:gd name="T23" fmla="*/ 319 h 424"/>
                <a:gd name="T24" fmla="*/ 89 w 266"/>
                <a:gd name="T25" fmla="*/ 345 h 424"/>
                <a:gd name="T26" fmla="*/ 58 w 266"/>
                <a:gd name="T27" fmla="*/ 349 h 424"/>
                <a:gd name="T28" fmla="*/ 21 w 266"/>
                <a:gd name="T29" fmla="*/ 349 h 424"/>
                <a:gd name="T30" fmla="*/ 6 w 266"/>
                <a:gd name="T31" fmla="*/ 367 h 424"/>
                <a:gd name="T32" fmla="*/ 0 w 266"/>
                <a:gd name="T33" fmla="*/ 384 h 424"/>
                <a:gd name="T34" fmla="*/ 6 w 266"/>
                <a:gd name="T35" fmla="*/ 402 h 424"/>
                <a:gd name="T36" fmla="*/ 19 w 266"/>
                <a:gd name="T37" fmla="*/ 420 h 424"/>
                <a:gd name="T38" fmla="*/ 70 w 266"/>
                <a:gd name="T39" fmla="*/ 424 h 424"/>
                <a:gd name="T40" fmla="*/ 112 w 266"/>
                <a:gd name="T41" fmla="*/ 418 h 424"/>
                <a:gd name="T42" fmla="*/ 145 w 266"/>
                <a:gd name="T43" fmla="*/ 398 h 424"/>
                <a:gd name="T44" fmla="*/ 169 w 266"/>
                <a:gd name="T45" fmla="*/ 368 h 424"/>
                <a:gd name="T46" fmla="*/ 173 w 266"/>
                <a:gd name="T47" fmla="*/ 347 h 424"/>
                <a:gd name="T48" fmla="*/ 175 w 266"/>
                <a:gd name="T49" fmla="*/ 315 h 424"/>
                <a:gd name="T50" fmla="*/ 173 w 266"/>
                <a:gd name="T51" fmla="*/ 302 h 424"/>
                <a:gd name="T52" fmla="*/ 169 w 266"/>
                <a:gd name="T53" fmla="*/ 282 h 424"/>
                <a:gd name="T54" fmla="*/ 167 w 266"/>
                <a:gd name="T55" fmla="*/ 264 h 424"/>
                <a:gd name="T56" fmla="*/ 161 w 266"/>
                <a:gd name="T57" fmla="*/ 244 h 424"/>
                <a:gd name="T58" fmla="*/ 155 w 266"/>
                <a:gd name="T59" fmla="*/ 223 h 424"/>
                <a:gd name="T60" fmla="*/ 147 w 266"/>
                <a:gd name="T61" fmla="*/ 197 h 424"/>
                <a:gd name="T62" fmla="*/ 140 w 266"/>
                <a:gd name="T63" fmla="*/ 156 h 424"/>
                <a:gd name="T64" fmla="*/ 153 w 266"/>
                <a:gd name="T65" fmla="*/ 115 h 424"/>
                <a:gd name="T66" fmla="*/ 169 w 266"/>
                <a:gd name="T67" fmla="*/ 105 h 424"/>
                <a:gd name="T68" fmla="*/ 190 w 266"/>
                <a:gd name="T69" fmla="*/ 95 h 424"/>
                <a:gd name="T70" fmla="*/ 212 w 266"/>
                <a:gd name="T71" fmla="*/ 85 h 424"/>
                <a:gd name="T72" fmla="*/ 221 w 266"/>
                <a:gd name="T73" fmla="*/ 81 h 424"/>
                <a:gd name="T74" fmla="*/ 252 w 266"/>
                <a:gd name="T75" fmla="*/ 69 h 424"/>
                <a:gd name="T76" fmla="*/ 266 w 266"/>
                <a:gd name="T77" fmla="*/ 50 h 424"/>
                <a:gd name="T78" fmla="*/ 256 w 266"/>
                <a:gd name="T79" fmla="*/ 10 h 424"/>
                <a:gd name="T80" fmla="*/ 221 w 266"/>
                <a:gd name="T81" fmla="*/ 0 h 4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6"/>
                <a:gd name="T124" fmla="*/ 0 h 424"/>
                <a:gd name="T125" fmla="*/ 266 w 266"/>
                <a:gd name="T126" fmla="*/ 424 h 4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6" h="424">
                  <a:moveTo>
                    <a:pt x="210" y="6"/>
                  </a:moveTo>
                  <a:lnTo>
                    <a:pt x="175" y="18"/>
                  </a:lnTo>
                  <a:lnTo>
                    <a:pt x="144" y="34"/>
                  </a:lnTo>
                  <a:lnTo>
                    <a:pt x="116" y="52"/>
                  </a:lnTo>
                  <a:lnTo>
                    <a:pt x="93" y="73"/>
                  </a:lnTo>
                  <a:lnTo>
                    <a:pt x="83" y="87"/>
                  </a:lnTo>
                  <a:lnTo>
                    <a:pt x="79" y="93"/>
                  </a:lnTo>
                  <a:lnTo>
                    <a:pt x="79" y="99"/>
                  </a:lnTo>
                  <a:lnTo>
                    <a:pt x="75" y="107"/>
                  </a:lnTo>
                  <a:lnTo>
                    <a:pt x="74" y="115"/>
                  </a:lnTo>
                  <a:lnTo>
                    <a:pt x="72" y="124"/>
                  </a:lnTo>
                  <a:lnTo>
                    <a:pt x="72" y="128"/>
                  </a:lnTo>
                  <a:lnTo>
                    <a:pt x="72" y="144"/>
                  </a:lnTo>
                  <a:lnTo>
                    <a:pt x="72" y="156"/>
                  </a:lnTo>
                  <a:lnTo>
                    <a:pt x="72" y="160"/>
                  </a:lnTo>
                  <a:lnTo>
                    <a:pt x="72" y="170"/>
                  </a:lnTo>
                  <a:lnTo>
                    <a:pt x="74" y="178"/>
                  </a:lnTo>
                  <a:lnTo>
                    <a:pt x="79" y="207"/>
                  </a:lnTo>
                  <a:lnTo>
                    <a:pt x="79" y="215"/>
                  </a:lnTo>
                  <a:lnTo>
                    <a:pt x="83" y="225"/>
                  </a:lnTo>
                  <a:lnTo>
                    <a:pt x="85" y="231"/>
                  </a:lnTo>
                  <a:lnTo>
                    <a:pt x="85" y="235"/>
                  </a:lnTo>
                  <a:lnTo>
                    <a:pt x="87" y="241"/>
                  </a:lnTo>
                  <a:lnTo>
                    <a:pt x="107" y="319"/>
                  </a:lnTo>
                  <a:lnTo>
                    <a:pt x="105" y="339"/>
                  </a:lnTo>
                  <a:lnTo>
                    <a:pt x="89" y="345"/>
                  </a:lnTo>
                  <a:lnTo>
                    <a:pt x="74" y="349"/>
                  </a:lnTo>
                  <a:lnTo>
                    <a:pt x="58" y="349"/>
                  </a:lnTo>
                  <a:lnTo>
                    <a:pt x="42" y="347"/>
                  </a:lnTo>
                  <a:lnTo>
                    <a:pt x="21" y="349"/>
                  </a:lnTo>
                  <a:lnTo>
                    <a:pt x="11" y="357"/>
                  </a:lnTo>
                  <a:lnTo>
                    <a:pt x="6" y="367"/>
                  </a:lnTo>
                  <a:lnTo>
                    <a:pt x="2" y="376"/>
                  </a:lnTo>
                  <a:lnTo>
                    <a:pt x="0" y="384"/>
                  </a:lnTo>
                  <a:lnTo>
                    <a:pt x="0" y="394"/>
                  </a:lnTo>
                  <a:lnTo>
                    <a:pt x="6" y="402"/>
                  </a:lnTo>
                  <a:lnTo>
                    <a:pt x="9" y="410"/>
                  </a:lnTo>
                  <a:lnTo>
                    <a:pt x="19" y="420"/>
                  </a:lnTo>
                  <a:lnTo>
                    <a:pt x="46" y="424"/>
                  </a:lnTo>
                  <a:lnTo>
                    <a:pt x="70" y="424"/>
                  </a:lnTo>
                  <a:lnTo>
                    <a:pt x="93" y="422"/>
                  </a:lnTo>
                  <a:lnTo>
                    <a:pt x="112" y="418"/>
                  </a:lnTo>
                  <a:lnTo>
                    <a:pt x="130" y="410"/>
                  </a:lnTo>
                  <a:lnTo>
                    <a:pt x="145" y="398"/>
                  </a:lnTo>
                  <a:lnTo>
                    <a:pt x="157" y="384"/>
                  </a:lnTo>
                  <a:lnTo>
                    <a:pt x="169" y="368"/>
                  </a:lnTo>
                  <a:lnTo>
                    <a:pt x="173" y="357"/>
                  </a:lnTo>
                  <a:lnTo>
                    <a:pt x="173" y="347"/>
                  </a:lnTo>
                  <a:lnTo>
                    <a:pt x="175" y="339"/>
                  </a:lnTo>
                  <a:lnTo>
                    <a:pt x="175" y="315"/>
                  </a:lnTo>
                  <a:lnTo>
                    <a:pt x="173" y="307"/>
                  </a:lnTo>
                  <a:lnTo>
                    <a:pt x="173" y="302"/>
                  </a:lnTo>
                  <a:lnTo>
                    <a:pt x="171" y="290"/>
                  </a:lnTo>
                  <a:lnTo>
                    <a:pt x="169" y="282"/>
                  </a:lnTo>
                  <a:lnTo>
                    <a:pt x="167" y="274"/>
                  </a:lnTo>
                  <a:lnTo>
                    <a:pt x="167" y="264"/>
                  </a:lnTo>
                  <a:lnTo>
                    <a:pt x="163" y="254"/>
                  </a:lnTo>
                  <a:lnTo>
                    <a:pt x="161" y="244"/>
                  </a:lnTo>
                  <a:lnTo>
                    <a:pt x="159" y="241"/>
                  </a:lnTo>
                  <a:lnTo>
                    <a:pt x="155" y="223"/>
                  </a:lnTo>
                  <a:lnTo>
                    <a:pt x="151" y="211"/>
                  </a:lnTo>
                  <a:lnTo>
                    <a:pt x="147" y="197"/>
                  </a:lnTo>
                  <a:lnTo>
                    <a:pt x="140" y="166"/>
                  </a:lnTo>
                  <a:lnTo>
                    <a:pt x="140" y="156"/>
                  </a:lnTo>
                  <a:lnTo>
                    <a:pt x="140" y="132"/>
                  </a:lnTo>
                  <a:lnTo>
                    <a:pt x="153" y="115"/>
                  </a:lnTo>
                  <a:lnTo>
                    <a:pt x="157" y="113"/>
                  </a:lnTo>
                  <a:lnTo>
                    <a:pt x="169" y="105"/>
                  </a:lnTo>
                  <a:lnTo>
                    <a:pt x="182" y="99"/>
                  </a:lnTo>
                  <a:lnTo>
                    <a:pt x="190" y="95"/>
                  </a:lnTo>
                  <a:lnTo>
                    <a:pt x="194" y="91"/>
                  </a:lnTo>
                  <a:lnTo>
                    <a:pt x="212" y="85"/>
                  </a:lnTo>
                  <a:lnTo>
                    <a:pt x="217" y="83"/>
                  </a:lnTo>
                  <a:lnTo>
                    <a:pt x="221" y="81"/>
                  </a:lnTo>
                  <a:lnTo>
                    <a:pt x="237" y="75"/>
                  </a:lnTo>
                  <a:lnTo>
                    <a:pt x="252" y="69"/>
                  </a:lnTo>
                  <a:lnTo>
                    <a:pt x="260" y="60"/>
                  </a:lnTo>
                  <a:lnTo>
                    <a:pt x="266" y="50"/>
                  </a:lnTo>
                  <a:lnTo>
                    <a:pt x="264" y="26"/>
                  </a:lnTo>
                  <a:lnTo>
                    <a:pt x="256" y="10"/>
                  </a:lnTo>
                  <a:lnTo>
                    <a:pt x="243" y="2"/>
                  </a:lnTo>
                  <a:lnTo>
                    <a:pt x="221" y="0"/>
                  </a:lnTo>
                  <a:lnTo>
                    <a:pt x="210" y="6"/>
                  </a:lnTo>
                  <a:close/>
                </a:path>
              </a:pathLst>
            </a:custGeom>
            <a:solidFill>
              <a:srgbClr val="FF3300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1" name="Freeform 46">
              <a:extLst>
                <a:ext uri="{FF2B5EF4-FFF2-40B4-BE49-F238E27FC236}">
                  <a16:creationId xmlns:a16="http://schemas.microsoft.com/office/drawing/2014/main" id="{08800368-FF8C-40E0-8090-E4AC7C769BBC}"/>
                </a:ext>
              </a:extLst>
            </p:cNvPr>
            <p:cNvSpPr>
              <a:spLocks noEditPoints="1"/>
            </p:cNvSpPr>
            <p:nvPr/>
          </p:nvSpPr>
          <p:spPr bwMode="auto">
            <a:xfrm rot="-658011">
              <a:off x="4706" y="1629"/>
              <a:ext cx="243" cy="323"/>
            </a:xfrm>
            <a:custGeom>
              <a:avLst/>
              <a:gdLst>
                <a:gd name="T0" fmla="*/ 97 w 243"/>
                <a:gd name="T1" fmla="*/ 4 h 323"/>
                <a:gd name="T2" fmla="*/ 72 w 243"/>
                <a:gd name="T3" fmla="*/ 18 h 323"/>
                <a:gd name="T4" fmla="*/ 49 w 243"/>
                <a:gd name="T5" fmla="*/ 38 h 323"/>
                <a:gd name="T6" fmla="*/ 16 w 243"/>
                <a:gd name="T7" fmla="*/ 95 h 323"/>
                <a:gd name="T8" fmla="*/ 2 w 243"/>
                <a:gd name="T9" fmla="*/ 158 h 323"/>
                <a:gd name="T10" fmla="*/ 4 w 243"/>
                <a:gd name="T11" fmla="*/ 238 h 323"/>
                <a:gd name="T12" fmla="*/ 24 w 243"/>
                <a:gd name="T13" fmla="*/ 295 h 323"/>
                <a:gd name="T14" fmla="*/ 51 w 243"/>
                <a:gd name="T15" fmla="*/ 319 h 323"/>
                <a:gd name="T16" fmla="*/ 96 w 243"/>
                <a:gd name="T17" fmla="*/ 321 h 323"/>
                <a:gd name="T18" fmla="*/ 154 w 243"/>
                <a:gd name="T19" fmla="*/ 301 h 323"/>
                <a:gd name="T20" fmla="*/ 195 w 243"/>
                <a:gd name="T21" fmla="*/ 274 h 323"/>
                <a:gd name="T22" fmla="*/ 220 w 243"/>
                <a:gd name="T23" fmla="*/ 252 h 323"/>
                <a:gd name="T24" fmla="*/ 235 w 243"/>
                <a:gd name="T25" fmla="*/ 224 h 323"/>
                <a:gd name="T26" fmla="*/ 243 w 243"/>
                <a:gd name="T27" fmla="*/ 197 h 323"/>
                <a:gd name="T28" fmla="*/ 241 w 243"/>
                <a:gd name="T29" fmla="*/ 148 h 323"/>
                <a:gd name="T30" fmla="*/ 222 w 243"/>
                <a:gd name="T31" fmla="*/ 85 h 323"/>
                <a:gd name="T32" fmla="*/ 187 w 243"/>
                <a:gd name="T33" fmla="*/ 32 h 323"/>
                <a:gd name="T34" fmla="*/ 148 w 243"/>
                <a:gd name="T35" fmla="*/ 4 h 323"/>
                <a:gd name="T36" fmla="*/ 111 w 243"/>
                <a:gd name="T37" fmla="*/ 2 h 323"/>
                <a:gd name="T38" fmla="*/ 80 w 243"/>
                <a:gd name="T39" fmla="*/ 102 h 323"/>
                <a:gd name="T40" fmla="*/ 96 w 243"/>
                <a:gd name="T41" fmla="*/ 73 h 323"/>
                <a:gd name="T42" fmla="*/ 117 w 243"/>
                <a:gd name="T43" fmla="*/ 63 h 323"/>
                <a:gd name="T44" fmla="*/ 136 w 243"/>
                <a:gd name="T45" fmla="*/ 65 h 323"/>
                <a:gd name="T46" fmla="*/ 160 w 243"/>
                <a:gd name="T47" fmla="*/ 79 h 323"/>
                <a:gd name="T48" fmla="*/ 181 w 243"/>
                <a:gd name="T49" fmla="*/ 120 h 323"/>
                <a:gd name="T50" fmla="*/ 183 w 243"/>
                <a:gd name="T51" fmla="*/ 171 h 323"/>
                <a:gd name="T52" fmla="*/ 171 w 243"/>
                <a:gd name="T53" fmla="*/ 207 h 323"/>
                <a:gd name="T54" fmla="*/ 148 w 243"/>
                <a:gd name="T55" fmla="*/ 238 h 323"/>
                <a:gd name="T56" fmla="*/ 129 w 243"/>
                <a:gd name="T57" fmla="*/ 256 h 323"/>
                <a:gd name="T58" fmla="*/ 103 w 243"/>
                <a:gd name="T59" fmla="*/ 260 h 323"/>
                <a:gd name="T60" fmla="*/ 84 w 243"/>
                <a:gd name="T61" fmla="*/ 256 h 323"/>
                <a:gd name="T62" fmla="*/ 59 w 243"/>
                <a:gd name="T63" fmla="*/ 234 h 323"/>
                <a:gd name="T64" fmla="*/ 59 w 243"/>
                <a:gd name="T65" fmla="*/ 215 h 323"/>
                <a:gd name="T66" fmla="*/ 64 w 243"/>
                <a:gd name="T67" fmla="*/ 199 h 323"/>
                <a:gd name="T68" fmla="*/ 68 w 243"/>
                <a:gd name="T69" fmla="*/ 193 h 3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3"/>
                <a:gd name="T106" fmla="*/ 0 h 323"/>
                <a:gd name="T107" fmla="*/ 243 w 243"/>
                <a:gd name="T108" fmla="*/ 323 h 3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3" h="323">
                  <a:moveTo>
                    <a:pt x="111" y="2"/>
                  </a:moveTo>
                  <a:lnTo>
                    <a:pt x="97" y="4"/>
                  </a:lnTo>
                  <a:lnTo>
                    <a:pt x="84" y="10"/>
                  </a:lnTo>
                  <a:lnTo>
                    <a:pt x="72" y="18"/>
                  </a:lnTo>
                  <a:lnTo>
                    <a:pt x="61" y="26"/>
                  </a:lnTo>
                  <a:lnTo>
                    <a:pt x="49" y="38"/>
                  </a:lnTo>
                  <a:lnTo>
                    <a:pt x="29" y="67"/>
                  </a:lnTo>
                  <a:lnTo>
                    <a:pt x="16" y="95"/>
                  </a:lnTo>
                  <a:lnTo>
                    <a:pt x="8" y="126"/>
                  </a:lnTo>
                  <a:lnTo>
                    <a:pt x="2" y="158"/>
                  </a:lnTo>
                  <a:lnTo>
                    <a:pt x="0" y="193"/>
                  </a:lnTo>
                  <a:lnTo>
                    <a:pt x="4" y="238"/>
                  </a:lnTo>
                  <a:lnTo>
                    <a:pt x="14" y="276"/>
                  </a:lnTo>
                  <a:lnTo>
                    <a:pt x="24" y="295"/>
                  </a:lnTo>
                  <a:lnTo>
                    <a:pt x="35" y="311"/>
                  </a:lnTo>
                  <a:lnTo>
                    <a:pt x="51" y="319"/>
                  </a:lnTo>
                  <a:lnTo>
                    <a:pt x="68" y="323"/>
                  </a:lnTo>
                  <a:lnTo>
                    <a:pt x="96" y="321"/>
                  </a:lnTo>
                  <a:lnTo>
                    <a:pt x="125" y="313"/>
                  </a:lnTo>
                  <a:lnTo>
                    <a:pt x="154" y="301"/>
                  </a:lnTo>
                  <a:lnTo>
                    <a:pt x="181" y="285"/>
                  </a:lnTo>
                  <a:lnTo>
                    <a:pt x="195" y="274"/>
                  </a:lnTo>
                  <a:lnTo>
                    <a:pt x="208" y="264"/>
                  </a:lnTo>
                  <a:lnTo>
                    <a:pt x="220" y="252"/>
                  </a:lnTo>
                  <a:lnTo>
                    <a:pt x="228" y="238"/>
                  </a:lnTo>
                  <a:lnTo>
                    <a:pt x="235" y="224"/>
                  </a:lnTo>
                  <a:lnTo>
                    <a:pt x="239" y="211"/>
                  </a:lnTo>
                  <a:lnTo>
                    <a:pt x="243" y="197"/>
                  </a:lnTo>
                  <a:lnTo>
                    <a:pt x="243" y="181"/>
                  </a:lnTo>
                  <a:lnTo>
                    <a:pt x="241" y="148"/>
                  </a:lnTo>
                  <a:lnTo>
                    <a:pt x="234" y="116"/>
                  </a:lnTo>
                  <a:lnTo>
                    <a:pt x="222" y="85"/>
                  </a:lnTo>
                  <a:lnTo>
                    <a:pt x="206" y="55"/>
                  </a:lnTo>
                  <a:lnTo>
                    <a:pt x="187" y="32"/>
                  </a:lnTo>
                  <a:lnTo>
                    <a:pt x="167" y="14"/>
                  </a:lnTo>
                  <a:lnTo>
                    <a:pt x="148" y="4"/>
                  </a:lnTo>
                  <a:lnTo>
                    <a:pt x="127" y="0"/>
                  </a:lnTo>
                  <a:lnTo>
                    <a:pt x="111" y="2"/>
                  </a:lnTo>
                  <a:close/>
                  <a:moveTo>
                    <a:pt x="72" y="144"/>
                  </a:moveTo>
                  <a:lnTo>
                    <a:pt x="80" y="102"/>
                  </a:lnTo>
                  <a:lnTo>
                    <a:pt x="88" y="87"/>
                  </a:lnTo>
                  <a:lnTo>
                    <a:pt x="96" y="73"/>
                  </a:lnTo>
                  <a:lnTo>
                    <a:pt x="105" y="65"/>
                  </a:lnTo>
                  <a:lnTo>
                    <a:pt x="117" y="63"/>
                  </a:lnTo>
                  <a:lnTo>
                    <a:pt x="125" y="63"/>
                  </a:lnTo>
                  <a:lnTo>
                    <a:pt x="136" y="65"/>
                  </a:lnTo>
                  <a:lnTo>
                    <a:pt x="150" y="71"/>
                  </a:lnTo>
                  <a:lnTo>
                    <a:pt x="160" y="79"/>
                  </a:lnTo>
                  <a:lnTo>
                    <a:pt x="169" y="93"/>
                  </a:lnTo>
                  <a:lnTo>
                    <a:pt x="181" y="120"/>
                  </a:lnTo>
                  <a:lnTo>
                    <a:pt x="185" y="150"/>
                  </a:lnTo>
                  <a:lnTo>
                    <a:pt x="183" y="171"/>
                  </a:lnTo>
                  <a:lnTo>
                    <a:pt x="179" y="189"/>
                  </a:lnTo>
                  <a:lnTo>
                    <a:pt x="171" y="207"/>
                  </a:lnTo>
                  <a:lnTo>
                    <a:pt x="160" y="224"/>
                  </a:lnTo>
                  <a:lnTo>
                    <a:pt x="148" y="238"/>
                  </a:lnTo>
                  <a:lnTo>
                    <a:pt x="138" y="250"/>
                  </a:lnTo>
                  <a:lnTo>
                    <a:pt x="129" y="256"/>
                  </a:lnTo>
                  <a:lnTo>
                    <a:pt x="123" y="258"/>
                  </a:lnTo>
                  <a:lnTo>
                    <a:pt x="103" y="260"/>
                  </a:lnTo>
                  <a:lnTo>
                    <a:pt x="92" y="260"/>
                  </a:lnTo>
                  <a:lnTo>
                    <a:pt x="84" y="256"/>
                  </a:lnTo>
                  <a:lnTo>
                    <a:pt x="68" y="246"/>
                  </a:lnTo>
                  <a:lnTo>
                    <a:pt x="59" y="234"/>
                  </a:lnTo>
                  <a:lnTo>
                    <a:pt x="57" y="223"/>
                  </a:lnTo>
                  <a:lnTo>
                    <a:pt x="59" y="215"/>
                  </a:lnTo>
                  <a:lnTo>
                    <a:pt x="62" y="207"/>
                  </a:lnTo>
                  <a:lnTo>
                    <a:pt x="64" y="199"/>
                  </a:lnTo>
                  <a:lnTo>
                    <a:pt x="66" y="197"/>
                  </a:lnTo>
                  <a:lnTo>
                    <a:pt x="68" y="193"/>
                  </a:lnTo>
                  <a:lnTo>
                    <a:pt x="72" y="144"/>
                  </a:lnTo>
                  <a:close/>
                </a:path>
              </a:pathLst>
            </a:custGeom>
            <a:solidFill>
              <a:srgbClr val="FF3300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2" name="Freeform 47">
              <a:extLst>
                <a:ext uri="{FF2B5EF4-FFF2-40B4-BE49-F238E27FC236}">
                  <a16:creationId xmlns:a16="http://schemas.microsoft.com/office/drawing/2014/main" id="{062E64DC-3D64-46E4-94B7-2FDF6A5EC755}"/>
                </a:ext>
              </a:extLst>
            </p:cNvPr>
            <p:cNvSpPr>
              <a:spLocks/>
            </p:cNvSpPr>
            <p:nvPr/>
          </p:nvSpPr>
          <p:spPr bwMode="auto">
            <a:xfrm rot="-658011">
              <a:off x="4954" y="1461"/>
              <a:ext cx="246" cy="431"/>
            </a:xfrm>
            <a:custGeom>
              <a:avLst/>
              <a:gdLst>
                <a:gd name="T0" fmla="*/ 143 w 246"/>
                <a:gd name="T1" fmla="*/ 14 h 431"/>
                <a:gd name="T2" fmla="*/ 155 w 246"/>
                <a:gd name="T3" fmla="*/ 71 h 431"/>
                <a:gd name="T4" fmla="*/ 180 w 246"/>
                <a:gd name="T5" fmla="*/ 130 h 431"/>
                <a:gd name="T6" fmla="*/ 190 w 246"/>
                <a:gd name="T7" fmla="*/ 177 h 431"/>
                <a:gd name="T8" fmla="*/ 186 w 246"/>
                <a:gd name="T9" fmla="*/ 213 h 431"/>
                <a:gd name="T10" fmla="*/ 169 w 246"/>
                <a:gd name="T11" fmla="*/ 236 h 431"/>
                <a:gd name="T12" fmla="*/ 124 w 246"/>
                <a:gd name="T13" fmla="*/ 211 h 431"/>
                <a:gd name="T14" fmla="*/ 77 w 246"/>
                <a:gd name="T15" fmla="*/ 211 h 431"/>
                <a:gd name="T16" fmla="*/ 50 w 246"/>
                <a:gd name="T17" fmla="*/ 254 h 431"/>
                <a:gd name="T18" fmla="*/ 19 w 246"/>
                <a:gd name="T19" fmla="*/ 323 h 431"/>
                <a:gd name="T20" fmla="*/ 13 w 246"/>
                <a:gd name="T21" fmla="*/ 348 h 431"/>
                <a:gd name="T22" fmla="*/ 2 w 246"/>
                <a:gd name="T23" fmla="*/ 378 h 431"/>
                <a:gd name="T24" fmla="*/ 4 w 246"/>
                <a:gd name="T25" fmla="*/ 409 h 431"/>
                <a:gd name="T26" fmla="*/ 23 w 246"/>
                <a:gd name="T27" fmla="*/ 429 h 431"/>
                <a:gd name="T28" fmla="*/ 48 w 246"/>
                <a:gd name="T29" fmla="*/ 431 h 431"/>
                <a:gd name="T30" fmla="*/ 66 w 246"/>
                <a:gd name="T31" fmla="*/ 415 h 431"/>
                <a:gd name="T32" fmla="*/ 79 w 246"/>
                <a:gd name="T33" fmla="*/ 392 h 431"/>
                <a:gd name="T34" fmla="*/ 91 w 246"/>
                <a:gd name="T35" fmla="*/ 360 h 431"/>
                <a:gd name="T36" fmla="*/ 97 w 246"/>
                <a:gd name="T37" fmla="*/ 319 h 431"/>
                <a:gd name="T38" fmla="*/ 99 w 246"/>
                <a:gd name="T39" fmla="*/ 301 h 431"/>
                <a:gd name="T40" fmla="*/ 118 w 246"/>
                <a:gd name="T41" fmla="*/ 299 h 431"/>
                <a:gd name="T42" fmla="*/ 140 w 246"/>
                <a:gd name="T43" fmla="*/ 335 h 431"/>
                <a:gd name="T44" fmla="*/ 157 w 246"/>
                <a:gd name="T45" fmla="*/ 366 h 431"/>
                <a:gd name="T46" fmla="*/ 192 w 246"/>
                <a:gd name="T47" fmla="*/ 370 h 431"/>
                <a:gd name="T48" fmla="*/ 219 w 246"/>
                <a:gd name="T49" fmla="*/ 352 h 431"/>
                <a:gd name="T50" fmla="*/ 237 w 246"/>
                <a:gd name="T51" fmla="*/ 309 h 431"/>
                <a:gd name="T52" fmla="*/ 246 w 246"/>
                <a:gd name="T53" fmla="*/ 246 h 431"/>
                <a:gd name="T54" fmla="*/ 246 w 246"/>
                <a:gd name="T55" fmla="*/ 181 h 431"/>
                <a:gd name="T56" fmla="*/ 241 w 246"/>
                <a:gd name="T57" fmla="*/ 126 h 431"/>
                <a:gd name="T58" fmla="*/ 229 w 246"/>
                <a:gd name="T59" fmla="*/ 81 h 431"/>
                <a:gd name="T60" fmla="*/ 210 w 246"/>
                <a:gd name="T61" fmla="*/ 41 h 431"/>
                <a:gd name="T62" fmla="*/ 178 w 246"/>
                <a:gd name="T63" fmla="*/ 2 h 431"/>
                <a:gd name="T64" fmla="*/ 159 w 246"/>
                <a:gd name="T65" fmla="*/ 2 h 4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6"/>
                <a:gd name="T100" fmla="*/ 0 h 431"/>
                <a:gd name="T101" fmla="*/ 246 w 246"/>
                <a:gd name="T102" fmla="*/ 431 h 4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6" h="431">
                  <a:moveTo>
                    <a:pt x="159" y="2"/>
                  </a:moveTo>
                  <a:lnTo>
                    <a:pt x="143" y="14"/>
                  </a:lnTo>
                  <a:lnTo>
                    <a:pt x="138" y="34"/>
                  </a:lnTo>
                  <a:lnTo>
                    <a:pt x="155" y="71"/>
                  </a:lnTo>
                  <a:lnTo>
                    <a:pt x="169" y="100"/>
                  </a:lnTo>
                  <a:lnTo>
                    <a:pt x="180" y="130"/>
                  </a:lnTo>
                  <a:lnTo>
                    <a:pt x="186" y="154"/>
                  </a:lnTo>
                  <a:lnTo>
                    <a:pt x="190" y="177"/>
                  </a:lnTo>
                  <a:lnTo>
                    <a:pt x="190" y="197"/>
                  </a:lnTo>
                  <a:lnTo>
                    <a:pt x="186" y="213"/>
                  </a:lnTo>
                  <a:lnTo>
                    <a:pt x="180" y="226"/>
                  </a:lnTo>
                  <a:lnTo>
                    <a:pt x="169" y="236"/>
                  </a:lnTo>
                  <a:lnTo>
                    <a:pt x="147" y="220"/>
                  </a:lnTo>
                  <a:lnTo>
                    <a:pt x="124" y="211"/>
                  </a:lnTo>
                  <a:lnTo>
                    <a:pt x="101" y="207"/>
                  </a:lnTo>
                  <a:lnTo>
                    <a:pt x="77" y="211"/>
                  </a:lnTo>
                  <a:lnTo>
                    <a:pt x="64" y="230"/>
                  </a:lnTo>
                  <a:lnTo>
                    <a:pt x="50" y="254"/>
                  </a:lnTo>
                  <a:lnTo>
                    <a:pt x="35" y="285"/>
                  </a:lnTo>
                  <a:lnTo>
                    <a:pt x="19" y="323"/>
                  </a:lnTo>
                  <a:lnTo>
                    <a:pt x="15" y="337"/>
                  </a:lnTo>
                  <a:lnTo>
                    <a:pt x="13" y="348"/>
                  </a:lnTo>
                  <a:lnTo>
                    <a:pt x="9" y="360"/>
                  </a:lnTo>
                  <a:lnTo>
                    <a:pt x="2" y="378"/>
                  </a:lnTo>
                  <a:lnTo>
                    <a:pt x="0" y="396"/>
                  </a:lnTo>
                  <a:lnTo>
                    <a:pt x="4" y="409"/>
                  </a:lnTo>
                  <a:lnTo>
                    <a:pt x="11" y="421"/>
                  </a:lnTo>
                  <a:lnTo>
                    <a:pt x="23" y="429"/>
                  </a:lnTo>
                  <a:lnTo>
                    <a:pt x="37" y="431"/>
                  </a:lnTo>
                  <a:lnTo>
                    <a:pt x="48" y="431"/>
                  </a:lnTo>
                  <a:lnTo>
                    <a:pt x="58" y="425"/>
                  </a:lnTo>
                  <a:lnTo>
                    <a:pt x="66" y="415"/>
                  </a:lnTo>
                  <a:lnTo>
                    <a:pt x="75" y="400"/>
                  </a:lnTo>
                  <a:lnTo>
                    <a:pt x="79" y="392"/>
                  </a:lnTo>
                  <a:lnTo>
                    <a:pt x="87" y="374"/>
                  </a:lnTo>
                  <a:lnTo>
                    <a:pt x="91" y="360"/>
                  </a:lnTo>
                  <a:lnTo>
                    <a:pt x="95" y="333"/>
                  </a:lnTo>
                  <a:lnTo>
                    <a:pt x="97" y="319"/>
                  </a:lnTo>
                  <a:lnTo>
                    <a:pt x="99" y="305"/>
                  </a:lnTo>
                  <a:lnTo>
                    <a:pt x="99" y="301"/>
                  </a:lnTo>
                  <a:lnTo>
                    <a:pt x="103" y="283"/>
                  </a:lnTo>
                  <a:lnTo>
                    <a:pt x="118" y="299"/>
                  </a:lnTo>
                  <a:lnTo>
                    <a:pt x="132" y="317"/>
                  </a:lnTo>
                  <a:lnTo>
                    <a:pt x="140" y="335"/>
                  </a:lnTo>
                  <a:lnTo>
                    <a:pt x="145" y="354"/>
                  </a:lnTo>
                  <a:lnTo>
                    <a:pt x="157" y="366"/>
                  </a:lnTo>
                  <a:lnTo>
                    <a:pt x="177" y="372"/>
                  </a:lnTo>
                  <a:lnTo>
                    <a:pt x="192" y="370"/>
                  </a:lnTo>
                  <a:lnTo>
                    <a:pt x="208" y="364"/>
                  </a:lnTo>
                  <a:lnTo>
                    <a:pt x="219" y="352"/>
                  </a:lnTo>
                  <a:lnTo>
                    <a:pt x="229" y="335"/>
                  </a:lnTo>
                  <a:lnTo>
                    <a:pt x="237" y="309"/>
                  </a:lnTo>
                  <a:lnTo>
                    <a:pt x="243" y="280"/>
                  </a:lnTo>
                  <a:lnTo>
                    <a:pt x="246" y="246"/>
                  </a:lnTo>
                  <a:lnTo>
                    <a:pt x="246" y="213"/>
                  </a:lnTo>
                  <a:lnTo>
                    <a:pt x="246" y="181"/>
                  </a:lnTo>
                  <a:lnTo>
                    <a:pt x="245" y="154"/>
                  </a:lnTo>
                  <a:lnTo>
                    <a:pt x="241" y="126"/>
                  </a:lnTo>
                  <a:lnTo>
                    <a:pt x="235" y="102"/>
                  </a:lnTo>
                  <a:lnTo>
                    <a:pt x="229" y="81"/>
                  </a:lnTo>
                  <a:lnTo>
                    <a:pt x="219" y="59"/>
                  </a:lnTo>
                  <a:lnTo>
                    <a:pt x="210" y="41"/>
                  </a:lnTo>
                  <a:lnTo>
                    <a:pt x="190" y="10"/>
                  </a:lnTo>
                  <a:lnTo>
                    <a:pt x="178" y="2"/>
                  </a:lnTo>
                  <a:lnTo>
                    <a:pt x="169" y="0"/>
                  </a:lnTo>
                  <a:lnTo>
                    <a:pt x="159" y="2"/>
                  </a:lnTo>
                  <a:close/>
                </a:path>
              </a:pathLst>
            </a:custGeom>
            <a:solidFill>
              <a:srgbClr val="FF3300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3" name="Freeform 48">
              <a:extLst>
                <a:ext uri="{FF2B5EF4-FFF2-40B4-BE49-F238E27FC236}">
                  <a16:creationId xmlns:a16="http://schemas.microsoft.com/office/drawing/2014/main" id="{64976418-43AF-4941-A184-52F594C6991C}"/>
                </a:ext>
              </a:extLst>
            </p:cNvPr>
            <p:cNvSpPr>
              <a:spLocks/>
            </p:cNvSpPr>
            <p:nvPr/>
          </p:nvSpPr>
          <p:spPr bwMode="auto">
            <a:xfrm rot="-658011">
              <a:off x="5207" y="1383"/>
              <a:ext cx="268" cy="424"/>
            </a:xfrm>
            <a:custGeom>
              <a:avLst/>
              <a:gdLst>
                <a:gd name="T0" fmla="*/ 177 w 268"/>
                <a:gd name="T1" fmla="*/ 18 h 424"/>
                <a:gd name="T2" fmla="*/ 119 w 268"/>
                <a:gd name="T3" fmla="*/ 52 h 424"/>
                <a:gd name="T4" fmla="*/ 86 w 268"/>
                <a:gd name="T5" fmla="*/ 87 h 424"/>
                <a:gd name="T6" fmla="*/ 82 w 268"/>
                <a:gd name="T7" fmla="*/ 99 h 424"/>
                <a:gd name="T8" fmla="*/ 76 w 268"/>
                <a:gd name="T9" fmla="*/ 115 h 424"/>
                <a:gd name="T10" fmla="*/ 74 w 268"/>
                <a:gd name="T11" fmla="*/ 128 h 424"/>
                <a:gd name="T12" fmla="*/ 74 w 268"/>
                <a:gd name="T13" fmla="*/ 156 h 424"/>
                <a:gd name="T14" fmla="*/ 74 w 268"/>
                <a:gd name="T15" fmla="*/ 170 h 424"/>
                <a:gd name="T16" fmla="*/ 82 w 268"/>
                <a:gd name="T17" fmla="*/ 207 h 424"/>
                <a:gd name="T18" fmla="*/ 86 w 268"/>
                <a:gd name="T19" fmla="*/ 225 h 424"/>
                <a:gd name="T20" fmla="*/ 87 w 268"/>
                <a:gd name="T21" fmla="*/ 235 h 424"/>
                <a:gd name="T22" fmla="*/ 109 w 268"/>
                <a:gd name="T23" fmla="*/ 319 h 424"/>
                <a:gd name="T24" fmla="*/ 91 w 268"/>
                <a:gd name="T25" fmla="*/ 345 h 424"/>
                <a:gd name="T26" fmla="*/ 60 w 268"/>
                <a:gd name="T27" fmla="*/ 349 h 424"/>
                <a:gd name="T28" fmla="*/ 23 w 268"/>
                <a:gd name="T29" fmla="*/ 349 h 424"/>
                <a:gd name="T30" fmla="*/ 6 w 268"/>
                <a:gd name="T31" fmla="*/ 367 h 424"/>
                <a:gd name="T32" fmla="*/ 0 w 268"/>
                <a:gd name="T33" fmla="*/ 384 h 424"/>
                <a:gd name="T34" fmla="*/ 6 w 268"/>
                <a:gd name="T35" fmla="*/ 402 h 424"/>
                <a:gd name="T36" fmla="*/ 21 w 268"/>
                <a:gd name="T37" fmla="*/ 420 h 424"/>
                <a:gd name="T38" fmla="*/ 72 w 268"/>
                <a:gd name="T39" fmla="*/ 424 h 424"/>
                <a:gd name="T40" fmla="*/ 115 w 268"/>
                <a:gd name="T41" fmla="*/ 418 h 424"/>
                <a:gd name="T42" fmla="*/ 148 w 268"/>
                <a:gd name="T43" fmla="*/ 398 h 424"/>
                <a:gd name="T44" fmla="*/ 171 w 268"/>
                <a:gd name="T45" fmla="*/ 368 h 424"/>
                <a:gd name="T46" fmla="*/ 175 w 268"/>
                <a:gd name="T47" fmla="*/ 347 h 424"/>
                <a:gd name="T48" fmla="*/ 177 w 268"/>
                <a:gd name="T49" fmla="*/ 315 h 424"/>
                <a:gd name="T50" fmla="*/ 175 w 268"/>
                <a:gd name="T51" fmla="*/ 302 h 424"/>
                <a:gd name="T52" fmla="*/ 171 w 268"/>
                <a:gd name="T53" fmla="*/ 282 h 424"/>
                <a:gd name="T54" fmla="*/ 169 w 268"/>
                <a:gd name="T55" fmla="*/ 264 h 424"/>
                <a:gd name="T56" fmla="*/ 163 w 268"/>
                <a:gd name="T57" fmla="*/ 244 h 424"/>
                <a:gd name="T58" fmla="*/ 157 w 268"/>
                <a:gd name="T59" fmla="*/ 223 h 424"/>
                <a:gd name="T60" fmla="*/ 150 w 268"/>
                <a:gd name="T61" fmla="*/ 197 h 424"/>
                <a:gd name="T62" fmla="*/ 142 w 268"/>
                <a:gd name="T63" fmla="*/ 156 h 424"/>
                <a:gd name="T64" fmla="*/ 155 w 268"/>
                <a:gd name="T65" fmla="*/ 115 h 424"/>
                <a:gd name="T66" fmla="*/ 171 w 268"/>
                <a:gd name="T67" fmla="*/ 105 h 424"/>
                <a:gd name="T68" fmla="*/ 192 w 268"/>
                <a:gd name="T69" fmla="*/ 95 h 424"/>
                <a:gd name="T70" fmla="*/ 214 w 268"/>
                <a:gd name="T71" fmla="*/ 85 h 424"/>
                <a:gd name="T72" fmla="*/ 224 w 268"/>
                <a:gd name="T73" fmla="*/ 81 h 424"/>
                <a:gd name="T74" fmla="*/ 255 w 268"/>
                <a:gd name="T75" fmla="*/ 69 h 424"/>
                <a:gd name="T76" fmla="*/ 268 w 268"/>
                <a:gd name="T77" fmla="*/ 50 h 424"/>
                <a:gd name="T78" fmla="*/ 259 w 268"/>
                <a:gd name="T79" fmla="*/ 10 h 424"/>
                <a:gd name="T80" fmla="*/ 224 w 268"/>
                <a:gd name="T81" fmla="*/ 0 h 4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8"/>
                <a:gd name="T124" fmla="*/ 0 h 424"/>
                <a:gd name="T125" fmla="*/ 268 w 268"/>
                <a:gd name="T126" fmla="*/ 424 h 4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8" h="424">
                  <a:moveTo>
                    <a:pt x="212" y="6"/>
                  </a:moveTo>
                  <a:lnTo>
                    <a:pt x="177" y="18"/>
                  </a:lnTo>
                  <a:lnTo>
                    <a:pt x="146" y="34"/>
                  </a:lnTo>
                  <a:lnTo>
                    <a:pt x="119" y="52"/>
                  </a:lnTo>
                  <a:lnTo>
                    <a:pt x="95" y="73"/>
                  </a:lnTo>
                  <a:lnTo>
                    <a:pt x="86" y="87"/>
                  </a:lnTo>
                  <a:lnTo>
                    <a:pt x="82" y="93"/>
                  </a:lnTo>
                  <a:lnTo>
                    <a:pt x="82" y="99"/>
                  </a:lnTo>
                  <a:lnTo>
                    <a:pt x="78" y="107"/>
                  </a:lnTo>
                  <a:lnTo>
                    <a:pt x="76" y="115"/>
                  </a:lnTo>
                  <a:lnTo>
                    <a:pt x="74" y="124"/>
                  </a:lnTo>
                  <a:lnTo>
                    <a:pt x="74" y="128"/>
                  </a:lnTo>
                  <a:lnTo>
                    <a:pt x="74" y="144"/>
                  </a:lnTo>
                  <a:lnTo>
                    <a:pt x="74" y="156"/>
                  </a:lnTo>
                  <a:lnTo>
                    <a:pt x="74" y="160"/>
                  </a:lnTo>
                  <a:lnTo>
                    <a:pt x="74" y="170"/>
                  </a:lnTo>
                  <a:lnTo>
                    <a:pt x="76" y="178"/>
                  </a:lnTo>
                  <a:lnTo>
                    <a:pt x="82" y="207"/>
                  </a:lnTo>
                  <a:lnTo>
                    <a:pt x="82" y="215"/>
                  </a:lnTo>
                  <a:lnTo>
                    <a:pt x="86" y="225"/>
                  </a:lnTo>
                  <a:lnTo>
                    <a:pt x="87" y="231"/>
                  </a:lnTo>
                  <a:lnTo>
                    <a:pt x="87" y="235"/>
                  </a:lnTo>
                  <a:lnTo>
                    <a:pt x="89" y="241"/>
                  </a:lnTo>
                  <a:lnTo>
                    <a:pt x="109" y="319"/>
                  </a:lnTo>
                  <a:lnTo>
                    <a:pt x="107" y="339"/>
                  </a:lnTo>
                  <a:lnTo>
                    <a:pt x="91" y="345"/>
                  </a:lnTo>
                  <a:lnTo>
                    <a:pt x="76" y="349"/>
                  </a:lnTo>
                  <a:lnTo>
                    <a:pt x="60" y="349"/>
                  </a:lnTo>
                  <a:lnTo>
                    <a:pt x="45" y="347"/>
                  </a:lnTo>
                  <a:lnTo>
                    <a:pt x="23" y="349"/>
                  </a:lnTo>
                  <a:lnTo>
                    <a:pt x="14" y="357"/>
                  </a:lnTo>
                  <a:lnTo>
                    <a:pt x="6" y="367"/>
                  </a:lnTo>
                  <a:lnTo>
                    <a:pt x="2" y="376"/>
                  </a:lnTo>
                  <a:lnTo>
                    <a:pt x="0" y="384"/>
                  </a:lnTo>
                  <a:lnTo>
                    <a:pt x="2" y="394"/>
                  </a:lnTo>
                  <a:lnTo>
                    <a:pt x="6" y="402"/>
                  </a:lnTo>
                  <a:lnTo>
                    <a:pt x="12" y="410"/>
                  </a:lnTo>
                  <a:lnTo>
                    <a:pt x="21" y="420"/>
                  </a:lnTo>
                  <a:lnTo>
                    <a:pt x="49" y="424"/>
                  </a:lnTo>
                  <a:lnTo>
                    <a:pt x="72" y="424"/>
                  </a:lnTo>
                  <a:lnTo>
                    <a:pt x="95" y="422"/>
                  </a:lnTo>
                  <a:lnTo>
                    <a:pt x="115" y="418"/>
                  </a:lnTo>
                  <a:lnTo>
                    <a:pt x="132" y="410"/>
                  </a:lnTo>
                  <a:lnTo>
                    <a:pt x="148" y="398"/>
                  </a:lnTo>
                  <a:lnTo>
                    <a:pt x="159" y="384"/>
                  </a:lnTo>
                  <a:lnTo>
                    <a:pt x="171" y="368"/>
                  </a:lnTo>
                  <a:lnTo>
                    <a:pt x="175" y="357"/>
                  </a:lnTo>
                  <a:lnTo>
                    <a:pt x="175" y="347"/>
                  </a:lnTo>
                  <a:lnTo>
                    <a:pt x="177" y="339"/>
                  </a:lnTo>
                  <a:lnTo>
                    <a:pt x="177" y="315"/>
                  </a:lnTo>
                  <a:lnTo>
                    <a:pt x="175" y="307"/>
                  </a:lnTo>
                  <a:lnTo>
                    <a:pt x="175" y="302"/>
                  </a:lnTo>
                  <a:lnTo>
                    <a:pt x="173" y="290"/>
                  </a:lnTo>
                  <a:lnTo>
                    <a:pt x="171" y="282"/>
                  </a:lnTo>
                  <a:lnTo>
                    <a:pt x="169" y="274"/>
                  </a:lnTo>
                  <a:lnTo>
                    <a:pt x="169" y="264"/>
                  </a:lnTo>
                  <a:lnTo>
                    <a:pt x="165" y="254"/>
                  </a:lnTo>
                  <a:lnTo>
                    <a:pt x="163" y="244"/>
                  </a:lnTo>
                  <a:lnTo>
                    <a:pt x="161" y="241"/>
                  </a:lnTo>
                  <a:lnTo>
                    <a:pt x="157" y="223"/>
                  </a:lnTo>
                  <a:lnTo>
                    <a:pt x="154" y="211"/>
                  </a:lnTo>
                  <a:lnTo>
                    <a:pt x="150" y="197"/>
                  </a:lnTo>
                  <a:lnTo>
                    <a:pt x="142" y="166"/>
                  </a:lnTo>
                  <a:lnTo>
                    <a:pt x="142" y="156"/>
                  </a:lnTo>
                  <a:lnTo>
                    <a:pt x="142" y="132"/>
                  </a:lnTo>
                  <a:lnTo>
                    <a:pt x="155" y="115"/>
                  </a:lnTo>
                  <a:lnTo>
                    <a:pt x="159" y="113"/>
                  </a:lnTo>
                  <a:lnTo>
                    <a:pt x="171" y="105"/>
                  </a:lnTo>
                  <a:lnTo>
                    <a:pt x="185" y="99"/>
                  </a:lnTo>
                  <a:lnTo>
                    <a:pt x="192" y="95"/>
                  </a:lnTo>
                  <a:lnTo>
                    <a:pt x="196" y="91"/>
                  </a:lnTo>
                  <a:lnTo>
                    <a:pt x="214" y="85"/>
                  </a:lnTo>
                  <a:lnTo>
                    <a:pt x="220" y="83"/>
                  </a:lnTo>
                  <a:lnTo>
                    <a:pt x="224" y="81"/>
                  </a:lnTo>
                  <a:lnTo>
                    <a:pt x="239" y="75"/>
                  </a:lnTo>
                  <a:lnTo>
                    <a:pt x="255" y="69"/>
                  </a:lnTo>
                  <a:lnTo>
                    <a:pt x="262" y="60"/>
                  </a:lnTo>
                  <a:lnTo>
                    <a:pt x="268" y="50"/>
                  </a:lnTo>
                  <a:lnTo>
                    <a:pt x="266" y="26"/>
                  </a:lnTo>
                  <a:lnTo>
                    <a:pt x="259" y="10"/>
                  </a:lnTo>
                  <a:lnTo>
                    <a:pt x="245" y="2"/>
                  </a:lnTo>
                  <a:lnTo>
                    <a:pt x="224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FF3300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70060D2B-6093-468E-A8DF-B93488999D03}"/>
                </a:ext>
              </a:extLst>
            </p:cNvPr>
            <p:cNvSpPr>
              <a:spLocks/>
            </p:cNvSpPr>
            <p:nvPr/>
          </p:nvSpPr>
          <p:spPr bwMode="auto">
            <a:xfrm rot="-458057">
              <a:off x="3191" y="1477"/>
              <a:ext cx="544" cy="699"/>
            </a:xfrm>
            <a:custGeom>
              <a:avLst/>
              <a:gdLst>
                <a:gd name="T0" fmla="*/ 670 w 298"/>
                <a:gd name="T1" fmla="*/ 101 h 427"/>
                <a:gd name="T2" fmla="*/ 157 w 298"/>
                <a:gd name="T3" fmla="*/ 344 h 427"/>
                <a:gd name="T4" fmla="*/ 97 w 298"/>
                <a:gd name="T5" fmla="*/ 399 h 427"/>
                <a:gd name="T6" fmla="*/ 49 w 298"/>
                <a:gd name="T7" fmla="*/ 468 h 427"/>
                <a:gd name="T8" fmla="*/ 0 w 298"/>
                <a:gd name="T9" fmla="*/ 571 h 427"/>
                <a:gd name="T10" fmla="*/ 29 w 298"/>
                <a:gd name="T11" fmla="*/ 791 h 427"/>
                <a:gd name="T12" fmla="*/ 157 w 298"/>
                <a:gd name="T13" fmla="*/ 925 h 427"/>
                <a:gd name="T14" fmla="*/ 287 w 298"/>
                <a:gd name="T15" fmla="*/ 1005 h 427"/>
                <a:gd name="T16" fmla="*/ 367 w 298"/>
                <a:gd name="T17" fmla="*/ 1053 h 427"/>
                <a:gd name="T18" fmla="*/ 493 w 298"/>
                <a:gd name="T19" fmla="*/ 1110 h 427"/>
                <a:gd name="T20" fmla="*/ 670 w 298"/>
                <a:gd name="T21" fmla="*/ 1190 h 427"/>
                <a:gd name="T22" fmla="*/ 827 w 298"/>
                <a:gd name="T23" fmla="*/ 1259 h 427"/>
                <a:gd name="T24" fmla="*/ 1134 w 298"/>
                <a:gd name="T25" fmla="*/ 1396 h 427"/>
                <a:gd name="T26" fmla="*/ 1223 w 298"/>
                <a:gd name="T27" fmla="*/ 1439 h 427"/>
                <a:gd name="T28" fmla="*/ 1307 w 298"/>
                <a:gd name="T29" fmla="*/ 1488 h 427"/>
                <a:gd name="T30" fmla="*/ 1400 w 298"/>
                <a:gd name="T31" fmla="*/ 1611 h 427"/>
                <a:gd name="T32" fmla="*/ 1223 w 298"/>
                <a:gd name="T33" fmla="*/ 1632 h 427"/>
                <a:gd name="T34" fmla="*/ 1033 w 298"/>
                <a:gd name="T35" fmla="*/ 1632 h 427"/>
                <a:gd name="T36" fmla="*/ 936 w 298"/>
                <a:gd name="T37" fmla="*/ 1632 h 427"/>
                <a:gd name="T38" fmla="*/ 827 w 298"/>
                <a:gd name="T39" fmla="*/ 1624 h 427"/>
                <a:gd name="T40" fmla="*/ 699 w 298"/>
                <a:gd name="T41" fmla="*/ 1611 h 427"/>
                <a:gd name="T42" fmla="*/ 590 w 298"/>
                <a:gd name="T43" fmla="*/ 1603 h 427"/>
                <a:gd name="T44" fmla="*/ 480 w 298"/>
                <a:gd name="T45" fmla="*/ 1590 h 427"/>
                <a:gd name="T46" fmla="*/ 383 w 298"/>
                <a:gd name="T47" fmla="*/ 1565 h 427"/>
                <a:gd name="T48" fmla="*/ 206 w 298"/>
                <a:gd name="T49" fmla="*/ 1531 h 427"/>
                <a:gd name="T50" fmla="*/ 49 w 298"/>
                <a:gd name="T51" fmla="*/ 1645 h 427"/>
                <a:gd name="T52" fmla="*/ 97 w 298"/>
                <a:gd name="T53" fmla="*/ 1796 h 427"/>
                <a:gd name="T54" fmla="*/ 194 w 298"/>
                <a:gd name="T55" fmla="*/ 1796 h 427"/>
                <a:gd name="T56" fmla="*/ 303 w 298"/>
                <a:gd name="T57" fmla="*/ 1817 h 427"/>
                <a:gd name="T58" fmla="*/ 480 w 298"/>
                <a:gd name="T59" fmla="*/ 1830 h 427"/>
                <a:gd name="T60" fmla="*/ 560 w 298"/>
                <a:gd name="T61" fmla="*/ 1838 h 427"/>
                <a:gd name="T62" fmla="*/ 686 w 298"/>
                <a:gd name="T63" fmla="*/ 1851 h 427"/>
                <a:gd name="T64" fmla="*/ 750 w 298"/>
                <a:gd name="T65" fmla="*/ 1865 h 427"/>
                <a:gd name="T66" fmla="*/ 856 w 298"/>
                <a:gd name="T67" fmla="*/ 1865 h 427"/>
                <a:gd name="T68" fmla="*/ 1223 w 298"/>
                <a:gd name="T69" fmla="*/ 1873 h 427"/>
                <a:gd name="T70" fmla="*/ 1320 w 298"/>
                <a:gd name="T71" fmla="*/ 1865 h 427"/>
                <a:gd name="T72" fmla="*/ 1716 w 298"/>
                <a:gd name="T73" fmla="*/ 1603 h 427"/>
                <a:gd name="T74" fmla="*/ 1575 w 298"/>
                <a:gd name="T75" fmla="*/ 1359 h 427"/>
                <a:gd name="T76" fmla="*/ 1497 w 298"/>
                <a:gd name="T77" fmla="*/ 1303 h 427"/>
                <a:gd name="T78" fmla="*/ 1386 w 298"/>
                <a:gd name="T79" fmla="*/ 1224 h 427"/>
                <a:gd name="T80" fmla="*/ 957 w 298"/>
                <a:gd name="T81" fmla="*/ 1039 h 427"/>
                <a:gd name="T82" fmla="*/ 767 w 298"/>
                <a:gd name="T83" fmla="*/ 948 h 427"/>
                <a:gd name="T84" fmla="*/ 509 w 298"/>
                <a:gd name="T85" fmla="*/ 833 h 427"/>
                <a:gd name="T86" fmla="*/ 274 w 298"/>
                <a:gd name="T87" fmla="*/ 697 h 427"/>
                <a:gd name="T88" fmla="*/ 194 w 298"/>
                <a:gd name="T89" fmla="*/ 514 h 427"/>
                <a:gd name="T90" fmla="*/ 400 w 298"/>
                <a:gd name="T91" fmla="*/ 434 h 427"/>
                <a:gd name="T92" fmla="*/ 590 w 298"/>
                <a:gd name="T93" fmla="*/ 365 h 427"/>
                <a:gd name="T94" fmla="*/ 686 w 298"/>
                <a:gd name="T95" fmla="*/ 332 h 427"/>
                <a:gd name="T96" fmla="*/ 936 w 298"/>
                <a:gd name="T97" fmla="*/ 277 h 427"/>
                <a:gd name="T98" fmla="*/ 1053 w 298"/>
                <a:gd name="T99" fmla="*/ 262 h 427"/>
                <a:gd name="T100" fmla="*/ 1194 w 298"/>
                <a:gd name="T101" fmla="*/ 241 h 427"/>
                <a:gd name="T102" fmla="*/ 1417 w 298"/>
                <a:gd name="T103" fmla="*/ 241 h 427"/>
                <a:gd name="T104" fmla="*/ 1606 w 298"/>
                <a:gd name="T105" fmla="*/ 365 h 427"/>
                <a:gd name="T106" fmla="*/ 1763 w 298"/>
                <a:gd name="T107" fmla="*/ 357 h 427"/>
                <a:gd name="T108" fmla="*/ 1784 w 298"/>
                <a:gd name="T109" fmla="*/ 126 h 427"/>
                <a:gd name="T110" fmla="*/ 1526 w 298"/>
                <a:gd name="T111" fmla="*/ 13 h 4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8" h="427">
                  <a:moveTo>
                    <a:pt x="196" y="3"/>
                  </a:moveTo>
                  <a:lnTo>
                    <a:pt x="152" y="10"/>
                  </a:lnTo>
                  <a:lnTo>
                    <a:pt x="110" y="23"/>
                  </a:lnTo>
                  <a:lnTo>
                    <a:pt x="73" y="44"/>
                  </a:lnTo>
                  <a:lnTo>
                    <a:pt x="37" y="65"/>
                  </a:lnTo>
                  <a:lnTo>
                    <a:pt x="26" y="78"/>
                  </a:lnTo>
                  <a:lnTo>
                    <a:pt x="24" y="83"/>
                  </a:lnTo>
                  <a:lnTo>
                    <a:pt x="21" y="83"/>
                  </a:lnTo>
                  <a:lnTo>
                    <a:pt x="16" y="91"/>
                  </a:lnTo>
                  <a:lnTo>
                    <a:pt x="13" y="99"/>
                  </a:lnTo>
                  <a:lnTo>
                    <a:pt x="11" y="99"/>
                  </a:lnTo>
                  <a:lnTo>
                    <a:pt x="8" y="107"/>
                  </a:lnTo>
                  <a:lnTo>
                    <a:pt x="5" y="112"/>
                  </a:lnTo>
                  <a:lnTo>
                    <a:pt x="3" y="120"/>
                  </a:lnTo>
                  <a:lnTo>
                    <a:pt x="0" y="130"/>
                  </a:lnTo>
                  <a:lnTo>
                    <a:pt x="0" y="151"/>
                  </a:lnTo>
                  <a:lnTo>
                    <a:pt x="3" y="167"/>
                  </a:lnTo>
                  <a:lnTo>
                    <a:pt x="5" y="180"/>
                  </a:lnTo>
                  <a:lnTo>
                    <a:pt x="18" y="203"/>
                  </a:lnTo>
                  <a:lnTo>
                    <a:pt x="21" y="203"/>
                  </a:lnTo>
                  <a:lnTo>
                    <a:pt x="26" y="211"/>
                  </a:lnTo>
                  <a:lnTo>
                    <a:pt x="39" y="224"/>
                  </a:lnTo>
                  <a:lnTo>
                    <a:pt x="45" y="227"/>
                  </a:lnTo>
                  <a:lnTo>
                    <a:pt x="47" y="229"/>
                  </a:lnTo>
                  <a:lnTo>
                    <a:pt x="52" y="234"/>
                  </a:lnTo>
                  <a:lnTo>
                    <a:pt x="55" y="237"/>
                  </a:lnTo>
                  <a:lnTo>
                    <a:pt x="60" y="240"/>
                  </a:lnTo>
                  <a:lnTo>
                    <a:pt x="63" y="242"/>
                  </a:lnTo>
                  <a:lnTo>
                    <a:pt x="81" y="253"/>
                  </a:lnTo>
                  <a:lnTo>
                    <a:pt x="84" y="255"/>
                  </a:lnTo>
                  <a:lnTo>
                    <a:pt x="105" y="268"/>
                  </a:lnTo>
                  <a:lnTo>
                    <a:pt x="110" y="271"/>
                  </a:lnTo>
                  <a:lnTo>
                    <a:pt x="120" y="276"/>
                  </a:lnTo>
                  <a:lnTo>
                    <a:pt x="131" y="284"/>
                  </a:lnTo>
                  <a:lnTo>
                    <a:pt x="136" y="287"/>
                  </a:lnTo>
                  <a:lnTo>
                    <a:pt x="147" y="292"/>
                  </a:lnTo>
                  <a:lnTo>
                    <a:pt x="178" y="310"/>
                  </a:lnTo>
                  <a:lnTo>
                    <a:pt x="186" y="318"/>
                  </a:lnTo>
                  <a:lnTo>
                    <a:pt x="194" y="320"/>
                  </a:lnTo>
                  <a:lnTo>
                    <a:pt x="194" y="323"/>
                  </a:lnTo>
                  <a:lnTo>
                    <a:pt x="201" y="328"/>
                  </a:lnTo>
                  <a:lnTo>
                    <a:pt x="204" y="328"/>
                  </a:lnTo>
                  <a:lnTo>
                    <a:pt x="207" y="331"/>
                  </a:lnTo>
                  <a:lnTo>
                    <a:pt x="215" y="339"/>
                  </a:lnTo>
                  <a:lnTo>
                    <a:pt x="225" y="354"/>
                  </a:lnTo>
                  <a:lnTo>
                    <a:pt x="238" y="365"/>
                  </a:lnTo>
                  <a:lnTo>
                    <a:pt x="230" y="367"/>
                  </a:lnTo>
                  <a:lnTo>
                    <a:pt x="228" y="370"/>
                  </a:lnTo>
                  <a:lnTo>
                    <a:pt x="220" y="370"/>
                  </a:lnTo>
                  <a:lnTo>
                    <a:pt x="201" y="372"/>
                  </a:lnTo>
                  <a:lnTo>
                    <a:pt x="199" y="372"/>
                  </a:lnTo>
                  <a:lnTo>
                    <a:pt x="173" y="372"/>
                  </a:lnTo>
                  <a:lnTo>
                    <a:pt x="170" y="372"/>
                  </a:lnTo>
                  <a:lnTo>
                    <a:pt x="165" y="372"/>
                  </a:lnTo>
                  <a:lnTo>
                    <a:pt x="160" y="372"/>
                  </a:lnTo>
                  <a:lnTo>
                    <a:pt x="154" y="372"/>
                  </a:lnTo>
                  <a:lnTo>
                    <a:pt x="152" y="372"/>
                  </a:lnTo>
                  <a:lnTo>
                    <a:pt x="149" y="372"/>
                  </a:lnTo>
                  <a:lnTo>
                    <a:pt x="136" y="370"/>
                  </a:lnTo>
                  <a:lnTo>
                    <a:pt x="133" y="370"/>
                  </a:lnTo>
                  <a:lnTo>
                    <a:pt x="126" y="370"/>
                  </a:lnTo>
                  <a:lnTo>
                    <a:pt x="115" y="367"/>
                  </a:lnTo>
                  <a:lnTo>
                    <a:pt x="107" y="367"/>
                  </a:lnTo>
                  <a:lnTo>
                    <a:pt x="102" y="365"/>
                  </a:lnTo>
                  <a:lnTo>
                    <a:pt x="97" y="365"/>
                  </a:lnTo>
                  <a:lnTo>
                    <a:pt x="84" y="362"/>
                  </a:lnTo>
                  <a:lnTo>
                    <a:pt x="81" y="362"/>
                  </a:lnTo>
                  <a:lnTo>
                    <a:pt x="79" y="362"/>
                  </a:lnTo>
                  <a:lnTo>
                    <a:pt x="73" y="359"/>
                  </a:lnTo>
                  <a:lnTo>
                    <a:pt x="66" y="359"/>
                  </a:lnTo>
                  <a:lnTo>
                    <a:pt x="63" y="357"/>
                  </a:lnTo>
                  <a:lnTo>
                    <a:pt x="60" y="352"/>
                  </a:lnTo>
                  <a:lnTo>
                    <a:pt x="47" y="352"/>
                  </a:lnTo>
                  <a:lnTo>
                    <a:pt x="34" y="349"/>
                  </a:lnTo>
                  <a:lnTo>
                    <a:pt x="26" y="354"/>
                  </a:lnTo>
                  <a:lnTo>
                    <a:pt x="16" y="365"/>
                  </a:lnTo>
                  <a:lnTo>
                    <a:pt x="8" y="375"/>
                  </a:lnTo>
                  <a:lnTo>
                    <a:pt x="5" y="386"/>
                  </a:lnTo>
                  <a:lnTo>
                    <a:pt x="8" y="399"/>
                  </a:lnTo>
                  <a:lnTo>
                    <a:pt x="16" y="409"/>
                  </a:lnTo>
                  <a:lnTo>
                    <a:pt x="24" y="409"/>
                  </a:lnTo>
                  <a:lnTo>
                    <a:pt x="29" y="409"/>
                  </a:lnTo>
                  <a:lnTo>
                    <a:pt x="32" y="409"/>
                  </a:lnTo>
                  <a:lnTo>
                    <a:pt x="39" y="412"/>
                  </a:lnTo>
                  <a:lnTo>
                    <a:pt x="45" y="412"/>
                  </a:lnTo>
                  <a:lnTo>
                    <a:pt x="50" y="414"/>
                  </a:lnTo>
                  <a:lnTo>
                    <a:pt x="60" y="414"/>
                  </a:lnTo>
                  <a:lnTo>
                    <a:pt x="66" y="417"/>
                  </a:lnTo>
                  <a:lnTo>
                    <a:pt x="79" y="417"/>
                  </a:lnTo>
                  <a:lnTo>
                    <a:pt x="81" y="419"/>
                  </a:lnTo>
                  <a:lnTo>
                    <a:pt x="84" y="419"/>
                  </a:lnTo>
                  <a:lnTo>
                    <a:pt x="92" y="419"/>
                  </a:lnTo>
                  <a:lnTo>
                    <a:pt x="102" y="422"/>
                  </a:lnTo>
                  <a:lnTo>
                    <a:pt x="113" y="422"/>
                  </a:lnTo>
                  <a:lnTo>
                    <a:pt x="115" y="422"/>
                  </a:lnTo>
                  <a:lnTo>
                    <a:pt x="118" y="425"/>
                  </a:lnTo>
                  <a:lnTo>
                    <a:pt x="123" y="425"/>
                  </a:lnTo>
                  <a:lnTo>
                    <a:pt x="126" y="425"/>
                  </a:lnTo>
                  <a:lnTo>
                    <a:pt x="139" y="425"/>
                  </a:lnTo>
                  <a:lnTo>
                    <a:pt x="141" y="425"/>
                  </a:lnTo>
                  <a:lnTo>
                    <a:pt x="149" y="425"/>
                  </a:lnTo>
                  <a:lnTo>
                    <a:pt x="154" y="427"/>
                  </a:lnTo>
                  <a:lnTo>
                    <a:pt x="201" y="427"/>
                  </a:lnTo>
                  <a:lnTo>
                    <a:pt x="207" y="425"/>
                  </a:lnTo>
                  <a:lnTo>
                    <a:pt x="209" y="425"/>
                  </a:lnTo>
                  <a:lnTo>
                    <a:pt x="217" y="425"/>
                  </a:lnTo>
                  <a:lnTo>
                    <a:pt x="235" y="422"/>
                  </a:lnTo>
                  <a:lnTo>
                    <a:pt x="280" y="380"/>
                  </a:lnTo>
                  <a:lnTo>
                    <a:pt x="282" y="365"/>
                  </a:lnTo>
                  <a:lnTo>
                    <a:pt x="280" y="346"/>
                  </a:lnTo>
                  <a:lnTo>
                    <a:pt x="272" y="328"/>
                  </a:lnTo>
                  <a:lnTo>
                    <a:pt x="259" y="310"/>
                  </a:lnTo>
                  <a:lnTo>
                    <a:pt x="256" y="305"/>
                  </a:lnTo>
                  <a:lnTo>
                    <a:pt x="246" y="297"/>
                  </a:lnTo>
                  <a:lnTo>
                    <a:pt x="241" y="289"/>
                  </a:lnTo>
                  <a:lnTo>
                    <a:pt x="238" y="289"/>
                  </a:lnTo>
                  <a:lnTo>
                    <a:pt x="228" y="279"/>
                  </a:lnTo>
                  <a:lnTo>
                    <a:pt x="220" y="274"/>
                  </a:lnTo>
                  <a:lnTo>
                    <a:pt x="167" y="240"/>
                  </a:lnTo>
                  <a:lnTo>
                    <a:pt x="157" y="237"/>
                  </a:lnTo>
                  <a:lnTo>
                    <a:pt x="157" y="234"/>
                  </a:lnTo>
                  <a:lnTo>
                    <a:pt x="128" y="219"/>
                  </a:lnTo>
                  <a:lnTo>
                    <a:pt x="126" y="216"/>
                  </a:lnTo>
                  <a:lnTo>
                    <a:pt x="123" y="216"/>
                  </a:lnTo>
                  <a:lnTo>
                    <a:pt x="86" y="193"/>
                  </a:lnTo>
                  <a:lnTo>
                    <a:pt x="84" y="190"/>
                  </a:lnTo>
                  <a:lnTo>
                    <a:pt x="76" y="185"/>
                  </a:lnTo>
                  <a:lnTo>
                    <a:pt x="50" y="161"/>
                  </a:lnTo>
                  <a:lnTo>
                    <a:pt x="45" y="159"/>
                  </a:lnTo>
                  <a:lnTo>
                    <a:pt x="32" y="148"/>
                  </a:lnTo>
                  <a:lnTo>
                    <a:pt x="26" y="133"/>
                  </a:lnTo>
                  <a:lnTo>
                    <a:pt x="32" y="117"/>
                  </a:lnTo>
                  <a:lnTo>
                    <a:pt x="50" y="107"/>
                  </a:lnTo>
                  <a:lnTo>
                    <a:pt x="66" y="102"/>
                  </a:lnTo>
                  <a:lnTo>
                    <a:pt x="66" y="99"/>
                  </a:lnTo>
                  <a:lnTo>
                    <a:pt x="71" y="99"/>
                  </a:lnTo>
                  <a:lnTo>
                    <a:pt x="86" y="89"/>
                  </a:lnTo>
                  <a:lnTo>
                    <a:pt x="97" y="83"/>
                  </a:lnTo>
                  <a:lnTo>
                    <a:pt x="99" y="83"/>
                  </a:lnTo>
                  <a:lnTo>
                    <a:pt x="102" y="81"/>
                  </a:lnTo>
                  <a:lnTo>
                    <a:pt x="113" y="76"/>
                  </a:lnTo>
                  <a:lnTo>
                    <a:pt x="120" y="73"/>
                  </a:lnTo>
                  <a:lnTo>
                    <a:pt x="154" y="63"/>
                  </a:lnTo>
                  <a:lnTo>
                    <a:pt x="160" y="63"/>
                  </a:lnTo>
                  <a:lnTo>
                    <a:pt x="170" y="63"/>
                  </a:lnTo>
                  <a:lnTo>
                    <a:pt x="173" y="60"/>
                  </a:lnTo>
                  <a:lnTo>
                    <a:pt x="181" y="57"/>
                  </a:lnTo>
                  <a:lnTo>
                    <a:pt x="183" y="57"/>
                  </a:lnTo>
                  <a:lnTo>
                    <a:pt x="196" y="55"/>
                  </a:lnTo>
                  <a:lnTo>
                    <a:pt x="201" y="55"/>
                  </a:lnTo>
                  <a:lnTo>
                    <a:pt x="233" y="55"/>
                  </a:lnTo>
                  <a:lnTo>
                    <a:pt x="256" y="63"/>
                  </a:lnTo>
                  <a:lnTo>
                    <a:pt x="262" y="68"/>
                  </a:lnTo>
                  <a:lnTo>
                    <a:pt x="264" y="83"/>
                  </a:lnTo>
                  <a:lnTo>
                    <a:pt x="272" y="94"/>
                  </a:lnTo>
                  <a:lnTo>
                    <a:pt x="282" y="91"/>
                  </a:lnTo>
                  <a:lnTo>
                    <a:pt x="290" y="81"/>
                  </a:lnTo>
                  <a:lnTo>
                    <a:pt x="296" y="60"/>
                  </a:lnTo>
                  <a:lnTo>
                    <a:pt x="298" y="42"/>
                  </a:lnTo>
                  <a:lnTo>
                    <a:pt x="293" y="29"/>
                  </a:lnTo>
                  <a:lnTo>
                    <a:pt x="282" y="16"/>
                  </a:lnTo>
                  <a:lnTo>
                    <a:pt x="269" y="8"/>
                  </a:lnTo>
                  <a:lnTo>
                    <a:pt x="251" y="3"/>
                  </a:lnTo>
                  <a:lnTo>
                    <a:pt x="225" y="0"/>
                  </a:lnTo>
                  <a:lnTo>
                    <a:pt x="196" y="3"/>
                  </a:lnTo>
                  <a:close/>
                </a:path>
              </a:pathLst>
            </a:custGeom>
            <a:solidFill>
              <a:srgbClr val="FF3300"/>
            </a:solidFill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7F61E3A-E29E-4F40-83A9-24EC5B37923D}"/>
              </a:ext>
            </a:extLst>
          </p:cNvPr>
          <p:cNvSpPr txBox="1"/>
          <p:nvPr/>
        </p:nvSpPr>
        <p:spPr>
          <a:xfrm>
            <a:off x="7634678" y="2438102"/>
            <a:ext cx="784080" cy="13105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b="1" dirty="0">
                <a:ln w="38100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</a:rPr>
              <a:t>?</a:t>
            </a:r>
            <a:endParaRPr lang="es-ES" b="1" dirty="0">
              <a:ln w="38100">
                <a:solidFill>
                  <a:prstClr val="black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45842-5778-469F-9B92-C498D865E2B8}"/>
              </a:ext>
            </a:extLst>
          </p:cNvPr>
          <p:cNvSpPr txBox="1"/>
          <p:nvPr/>
        </p:nvSpPr>
        <p:spPr>
          <a:xfrm>
            <a:off x="2067825" y="4801358"/>
            <a:ext cx="5497355" cy="3794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00"/>
                </a:solidFill>
                <a:effectLst>
                  <a:outerShdw dist="114300" dir="2700000" sx="97000" sy="97000" algn="tl" rotWithShape="0">
                    <a:srgbClr val="C0504D"/>
                  </a:outerShdw>
                </a:effectLst>
              </a:rPr>
              <a:t>PREPOSITIONS OF PLACE</a:t>
            </a:r>
            <a:endParaRPr lang="es-ES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00"/>
              </a:solidFill>
              <a:effectLst>
                <a:outerShdw dist="114300" dir="2700000" sx="97000" sy="97000" algn="tl" rotWithShape="0">
                  <a:srgbClr val="C0504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557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67" y="177768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168433"/>
            <a:ext cx="961782" cy="7776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7606" y="1703071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" pitchFamily="34" charset="0"/>
                <a:cs typeface="Arial" panose="020B0604020202020204" pitchFamily="34" charset="0"/>
              </a:rPr>
              <a:t>Choose the correct answer.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7606" y="239195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" pitchFamily="34" charset="0"/>
                <a:cs typeface="Arial" panose="020B0604020202020204" pitchFamily="34" charset="0"/>
              </a:rPr>
              <a:t>Complete the sentences with the correct possessive forms.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7606" y="413904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" pitchFamily="34" charset="0"/>
                <a:cs typeface="Arial" panose="020B0604020202020204" pitchFamily="34" charset="0"/>
              </a:rPr>
              <a:t>Write the correct preposition  in the box under each picture. Say a sentence to describe  the picture.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7606" y="5197251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anose="020B0604020202020204" pitchFamily="34" charset="0"/>
              </a:rPr>
              <a:t>Look at the picture and write T (true) or F (False) for each sentence. correct the false ones.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83178" y="6255460"/>
            <a:ext cx="284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anose="020B0604020202020204" pitchFamily="34" charset="0"/>
              </a:rPr>
              <a:t>Memory challenge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2393" y="959776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  <a:latin typeface="Arial" pitchFamily="34" charset="0"/>
                <a:cs typeface="Arial" pitchFamily="34" charset="0"/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8403" y="990554"/>
            <a:ext cx="2634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Possessive case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62678" y="3450161"/>
            <a:ext cx="3294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Prepositions of place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51" y="6318808"/>
            <a:ext cx="1145944" cy="334968"/>
          </a:xfrm>
          <a:prstGeom prst="rect">
            <a:avLst/>
          </a:prstGeom>
        </p:spPr>
      </p:pic>
      <p:sp>
        <p:nvSpPr>
          <p:cNvPr id="19" name="Oval 18"/>
          <p:cNvSpPr>
            <a:spLocks noChangeAspect="1"/>
          </p:cNvSpPr>
          <p:nvPr/>
        </p:nvSpPr>
        <p:spPr>
          <a:xfrm>
            <a:off x="606716" y="1754994"/>
            <a:ext cx="365760" cy="3657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606716" y="2433689"/>
            <a:ext cx="365760" cy="3657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606716" y="4196463"/>
            <a:ext cx="365760" cy="3657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606716" y="5272753"/>
            <a:ext cx="365760" cy="3657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06716" y="6284129"/>
            <a:ext cx="365760" cy="3657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2" grpId="0"/>
      <p:bldP spid="3" grpId="0"/>
      <p:bldP spid="20" grpId="0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B04E0C-138E-4567-A5CC-0F0C52298A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05698"/>
            <a:ext cx="2611334" cy="2611334"/>
          </a:xfrm>
          <a:prstGeom prst="rect">
            <a:avLst/>
          </a:prstGeom>
        </p:spPr>
      </p:pic>
      <p:sp>
        <p:nvSpPr>
          <p:cNvPr id="35" name="34 Pentágono">
            <a:hlinkClick r:id="" action="ppaction://hlinkshowjump?jump=nextslide"/>
          </p:cNvPr>
          <p:cNvSpPr/>
          <p:nvPr/>
        </p:nvSpPr>
        <p:spPr>
          <a:xfrm>
            <a:off x="6690570" y="2708920"/>
            <a:ext cx="1481830" cy="627650"/>
          </a:xfrm>
          <a:prstGeom prst="homePlat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solidFill>
                  <a:srgbClr val="F79646">
                    <a:lumMod val="75000"/>
                  </a:srgbClr>
                </a:solidFill>
              </a:rPr>
              <a:t>NEXT</a:t>
            </a:r>
            <a:endParaRPr lang="es-ES" sz="32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899592" y="5054517"/>
            <a:ext cx="525880" cy="52588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B</a:t>
            </a:r>
            <a:endParaRPr lang="es-ES" sz="24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619672" y="5046724"/>
            <a:ext cx="566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prstClr val="black"/>
                </a:solidFill>
              </a:rPr>
              <a:t>Bart </a:t>
            </a:r>
            <a:r>
              <a:rPr lang="es-ES_tradnl" sz="2800" dirty="0" err="1">
                <a:solidFill>
                  <a:prstClr val="black"/>
                </a:solidFill>
              </a:rPr>
              <a:t>is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</a:rPr>
              <a:t>on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the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chair</a:t>
            </a:r>
            <a:r>
              <a:rPr lang="es-ES_tradnl" sz="2800" dirty="0">
                <a:solidFill>
                  <a:prstClr val="black"/>
                </a:solidFill>
              </a:rPr>
              <a:t>.</a:t>
            </a:r>
            <a:endParaRPr lang="es-ES" sz="2800" dirty="0">
              <a:solidFill>
                <a:prstClr val="black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619672" y="4414894"/>
            <a:ext cx="566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prstClr val="black"/>
                </a:solidFill>
              </a:rPr>
              <a:t>Bart </a:t>
            </a:r>
            <a:r>
              <a:rPr lang="es-ES_tradnl" sz="2800" dirty="0" err="1">
                <a:solidFill>
                  <a:prstClr val="black"/>
                </a:solidFill>
              </a:rPr>
              <a:t>is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</a:rPr>
              <a:t>under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the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chair</a:t>
            </a:r>
            <a:r>
              <a:rPr lang="es-ES_tradnl" sz="2800" dirty="0">
                <a:solidFill>
                  <a:prstClr val="black"/>
                </a:solidFill>
              </a:rPr>
              <a:t>.</a:t>
            </a:r>
            <a:endParaRPr lang="es-ES" sz="2800" dirty="0">
              <a:solidFill>
                <a:prstClr val="black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619672" y="5714092"/>
            <a:ext cx="566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prstClr val="black"/>
                </a:solidFill>
              </a:rPr>
              <a:t>Bart </a:t>
            </a:r>
            <a:r>
              <a:rPr lang="es-ES_tradnl" sz="2800" dirty="0" err="1">
                <a:solidFill>
                  <a:prstClr val="black"/>
                </a:solidFill>
              </a:rPr>
              <a:t>is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</a:rPr>
              <a:t>behind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the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chair</a:t>
            </a:r>
            <a:r>
              <a:rPr lang="es-ES_tradnl" sz="2800" dirty="0">
                <a:solidFill>
                  <a:prstClr val="black"/>
                </a:solidFill>
              </a:rPr>
              <a:t>.</a:t>
            </a:r>
            <a:endParaRPr lang="es-ES" sz="2800" dirty="0">
              <a:solidFill>
                <a:prstClr val="black"/>
              </a:solidFill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6916994" y="1203782"/>
            <a:ext cx="832990" cy="83299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24" name="23 Anillo"/>
          <p:cNvSpPr/>
          <p:nvPr/>
        </p:nvSpPr>
        <p:spPr>
          <a:xfrm>
            <a:off x="6783345" y="1070133"/>
            <a:ext cx="1110655" cy="1110655"/>
          </a:xfrm>
          <a:prstGeom prst="donut">
            <a:avLst>
              <a:gd name="adj" fmla="val 11444"/>
            </a:avLst>
          </a:prstGeom>
          <a:solidFill>
            <a:srgbClr val="00FF00"/>
          </a:solidFill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25" name="24 Anillo"/>
          <p:cNvSpPr/>
          <p:nvPr/>
        </p:nvSpPr>
        <p:spPr>
          <a:xfrm>
            <a:off x="6783345" y="1070133"/>
            <a:ext cx="1110655" cy="1110655"/>
          </a:xfrm>
          <a:prstGeom prst="donut">
            <a:avLst>
              <a:gd name="adj" fmla="val 11444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26" name="25 Anillo"/>
          <p:cNvSpPr/>
          <p:nvPr/>
        </p:nvSpPr>
        <p:spPr>
          <a:xfrm>
            <a:off x="6621932" y="908720"/>
            <a:ext cx="1416084" cy="1416084"/>
          </a:xfrm>
          <a:prstGeom prst="donut">
            <a:avLst>
              <a:gd name="adj" fmla="val 11444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977900"/>
            <a:bevelB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786371" y="1379989"/>
            <a:ext cx="11076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899594" y="4397595"/>
            <a:ext cx="525880" cy="52588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A</a:t>
            </a:r>
            <a:endParaRPr lang="es-ES" sz="24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899594" y="5702589"/>
            <a:ext cx="525880" cy="52588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C</a:t>
            </a:r>
            <a:endParaRPr lang="es-ES" sz="24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6" name="Picture 4" descr="http://images1.wikia.nocookie.net/__cb20120202180130/tibia/en/images/2/29/Tic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006851"/>
            <a:ext cx="520964" cy="5209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990" y="440897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990" y="5705117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59FD1CE-C0A2-4255-B1D1-006B0AABF41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600" l="7800" r="88400">
                        <a14:foregroundMark x1="44600" y1="28400" x2="49800" y2="27400"/>
                        <a14:foregroundMark x1="55800" y1="29400" x2="60400" y2="27800"/>
                        <a14:foregroundMark x1="39400" y1="83800" x2="42600" y2="85800"/>
                        <a14:foregroundMark x1="65400" y1="77800" x2="69000" y2="75800"/>
                        <a14:foregroundMark x1="65800" y1="84400" x2="70600" y2="85000"/>
                        <a14:foregroundMark x1="71400" y1="84600" x2="76200" y2="82600"/>
                        <a14:foregroundMark x1="38800" y1="90800" x2="39600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60" r="17091"/>
          <a:stretch/>
        </p:blipFill>
        <p:spPr>
          <a:xfrm>
            <a:off x="2507454" y="404664"/>
            <a:ext cx="1663565" cy="26343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3 Marco">
            <a:extLst>
              <a:ext uri="{FF2B5EF4-FFF2-40B4-BE49-F238E27FC236}">
                <a16:creationId xmlns:a16="http://schemas.microsoft.com/office/drawing/2014/main" id="{85723AFE-3704-4C28-9DF0-0CA74C6D5D78}"/>
              </a:ext>
            </a:extLst>
          </p:cNvPr>
          <p:cNvSpPr/>
          <p:nvPr/>
        </p:nvSpPr>
        <p:spPr>
          <a:xfrm>
            <a:off x="675960" y="247396"/>
            <a:ext cx="4976160" cy="3615084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225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5" grpId="0" animBg="1"/>
      <p:bldP spid="19" grpId="0"/>
      <p:bldP spid="20" grpId="0"/>
      <p:bldP spid="21" grpId="0"/>
      <p:bldP spid="25" grpId="0" animBg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89B7E8F-0995-4209-A68E-B64C74718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095" y="1233316"/>
            <a:ext cx="2438400" cy="2438400"/>
          </a:xfrm>
          <a:prstGeom prst="rect">
            <a:avLst/>
          </a:prstGeom>
        </p:spPr>
      </p:pic>
      <p:sp>
        <p:nvSpPr>
          <p:cNvPr id="13" name="12 Elipse"/>
          <p:cNvSpPr/>
          <p:nvPr/>
        </p:nvSpPr>
        <p:spPr>
          <a:xfrm>
            <a:off x="899592" y="4374386"/>
            <a:ext cx="525880" cy="52588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A</a:t>
            </a:r>
            <a:endParaRPr lang="es-ES" sz="24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619672" y="4361109"/>
            <a:ext cx="5867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prstClr val="black"/>
                </a:solidFill>
              </a:rPr>
              <a:t>He </a:t>
            </a:r>
            <a:r>
              <a:rPr lang="es-ES_tradnl" sz="2800" dirty="0" err="1">
                <a:solidFill>
                  <a:prstClr val="black"/>
                </a:solidFill>
              </a:rPr>
              <a:t>is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</a:rPr>
              <a:t>next</a:t>
            </a:r>
            <a:r>
              <a:rPr lang="es-ES_tradnl" sz="2800" b="1" dirty="0">
                <a:solidFill>
                  <a:prstClr val="black"/>
                </a:solidFill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</a:rPr>
              <a:t>to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the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chair</a:t>
            </a:r>
            <a:r>
              <a:rPr lang="es-ES_tradnl" sz="2800" dirty="0">
                <a:solidFill>
                  <a:prstClr val="black"/>
                </a:solidFill>
              </a:rPr>
              <a:t>.</a:t>
            </a:r>
            <a:endParaRPr lang="es-ES" sz="2800" dirty="0">
              <a:solidFill>
                <a:prstClr val="black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619672" y="5009181"/>
            <a:ext cx="5867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prstClr val="black"/>
                </a:solidFill>
              </a:rPr>
              <a:t>He </a:t>
            </a:r>
            <a:r>
              <a:rPr lang="es-ES_tradnl" sz="2800" dirty="0" err="1">
                <a:solidFill>
                  <a:prstClr val="black"/>
                </a:solidFill>
              </a:rPr>
              <a:t>is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</a:rPr>
              <a:t>under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the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chair</a:t>
            </a:r>
            <a:r>
              <a:rPr lang="es-ES_tradnl" sz="2800" dirty="0">
                <a:solidFill>
                  <a:prstClr val="black"/>
                </a:solidFill>
              </a:rPr>
              <a:t>.</a:t>
            </a:r>
            <a:endParaRPr lang="es-ES" sz="2800" dirty="0">
              <a:solidFill>
                <a:prstClr val="black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619672" y="5654607"/>
            <a:ext cx="5870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prstClr val="black"/>
                </a:solidFill>
              </a:rPr>
              <a:t>He </a:t>
            </a:r>
            <a:r>
              <a:rPr lang="es-ES_tradnl" sz="2800" dirty="0" err="1">
                <a:solidFill>
                  <a:prstClr val="black"/>
                </a:solidFill>
              </a:rPr>
              <a:t>is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</a:rPr>
              <a:t>behind</a:t>
            </a:r>
            <a:r>
              <a:rPr lang="es-ES_tradnl" sz="2800" b="1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the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chair</a:t>
            </a:r>
            <a:r>
              <a:rPr lang="es-ES_tradnl" sz="2800" dirty="0">
                <a:solidFill>
                  <a:prstClr val="black"/>
                </a:solidFill>
              </a:rPr>
              <a:t>.</a:t>
            </a:r>
            <a:endParaRPr lang="es-ES" sz="2800" dirty="0">
              <a:solidFill>
                <a:prstClr val="black"/>
              </a:solidFill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6907362" y="1155850"/>
            <a:ext cx="832990" cy="83299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24" name="23 Anillo"/>
          <p:cNvSpPr/>
          <p:nvPr/>
        </p:nvSpPr>
        <p:spPr>
          <a:xfrm>
            <a:off x="6773713" y="1022201"/>
            <a:ext cx="1110655" cy="1110655"/>
          </a:xfrm>
          <a:prstGeom prst="donut">
            <a:avLst>
              <a:gd name="adj" fmla="val 11444"/>
            </a:avLst>
          </a:prstGeom>
          <a:solidFill>
            <a:srgbClr val="00FF00"/>
          </a:solidFill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25" name="24 Anillo"/>
          <p:cNvSpPr/>
          <p:nvPr/>
        </p:nvSpPr>
        <p:spPr>
          <a:xfrm>
            <a:off x="6773713" y="1022201"/>
            <a:ext cx="1110655" cy="1110655"/>
          </a:xfrm>
          <a:prstGeom prst="donut">
            <a:avLst>
              <a:gd name="adj" fmla="val 11444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26" name="25 Anillo"/>
          <p:cNvSpPr/>
          <p:nvPr/>
        </p:nvSpPr>
        <p:spPr>
          <a:xfrm>
            <a:off x="6612300" y="860788"/>
            <a:ext cx="1416084" cy="1416084"/>
          </a:xfrm>
          <a:prstGeom prst="donut">
            <a:avLst>
              <a:gd name="adj" fmla="val 11444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977900"/>
            <a:bevelB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776739" y="1332057"/>
            <a:ext cx="11076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899592" y="5038268"/>
            <a:ext cx="525880" cy="52588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B</a:t>
            </a:r>
            <a:endParaRPr lang="es-ES" sz="24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899592" y="5711432"/>
            <a:ext cx="525880" cy="52588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C</a:t>
            </a:r>
            <a:endParaRPr lang="es-ES" sz="24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6" name="Picture 4" descr="http://images1.wikia.nocookie.net/__cb20120202180130/tibia/en/images/2/29/Tic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436" y="4361109"/>
            <a:ext cx="520964" cy="5209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984" y="5009181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984" y="5654199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34 Pentágono">
            <a:hlinkClick r:id="" action="ppaction://hlinkshowjump?jump=nextslide"/>
          </p:cNvPr>
          <p:cNvSpPr/>
          <p:nvPr/>
        </p:nvSpPr>
        <p:spPr>
          <a:xfrm>
            <a:off x="6660232" y="2657334"/>
            <a:ext cx="1481830" cy="627650"/>
          </a:xfrm>
          <a:prstGeom prst="homePlate">
            <a:avLst/>
          </a:prstGeom>
          <a:blipFill dpi="0"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solidFill>
                  <a:srgbClr val="F79646">
                    <a:lumMod val="75000"/>
                  </a:srgbClr>
                </a:solidFill>
              </a:rPr>
              <a:t>NEXT</a:t>
            </a:r>
            <a:endParaRPr lang="es-ES" sz="3200" b="1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22" name="1 Imagen">
            <a:extLst>
              <a:ext uri="{FF2B5EF4-FFF2-40B4-BE49-F238E27FC236}">
                <a16:creationId xmlns:a16="http://schemas.microsoft.com/office/drawing/2014/main" id="{C2290737-497E-49B5-8DC2-D0035EBC38E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63688" y="692696"/>
            <a:ext cx="1921066" cy="29149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3 Marco">
            <a:extLst>
              <a:ext uri="{FF2B5EF4-FFF2-40B4-BE49-F238E27FC236}">
                <a16:creationId xmlns:a16="http://schemas.microsoft.com/office/drawing/2014/main" id="{F892B739-3FD1-489C-A150-8CF0982C7445}"/>
              </a:ext>
            </a:extLst>
          </p:cNvPr>
          <p:cNvSpPr/>
          <p:nvPr/>
        </p:nvSpPr>
        <p:spPr>
          <a:xfrm>
            <a:off x="675960" y="247396"/>
            <a:ext cx="4976160" cy="3615084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104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5" grpId="0" animBg="1"/>
      <p:bldP spid="27" grpId="0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Pentágono">
            <a:hlinkClick r:id="" action="ppaction://hlinkshowjump?jump=nextslide"/>
          </p:cNvPr>
          <p:cNvSpPr/>
          <p:nvPr/>
        </p:nvSpPr>
        <p:spPr>
          <a:xfrm>
            <a:off x="6656862" y="2585326"/>
            <a:ext cx="1481830" cy="627650"/>
          </a:xfrm>
          <a:prstGeom prst="homePlate">
            <a:avLst/>
          </a:prstGeom>
          <a:blipFill dpi="0"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solidFill>
                  <a:srgbClr val="F79646">
                    <a:lumMod val="75000"/>
                  </a:srgbClr>
                </a:solidFill>
              </a:rPr>
              <a:t>NEXT</a:t>
            </a:r>
            <a:endParaRPr lang="es-ES" sz="32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899592" y="5783440"/>
            <a:ext cx="525880" cy="52588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C</a:t>
            </a:r>
            <a:endParaRPr lang="es-ES" sz="24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547664" y="5755227"/>
            <a:ext cx="5982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prstClr val="black"/>
                </a:solidFill>
              </a:rPr>
              <a:t>Bart </a:t>
            </a:r>
            <a:r>
              <a:rPr lang="es-ES_tradnl" sz="2800" dirty="0" err="1">
                <a:solidFill>
                  <a:prstClr val="black"/>
                </a:solidFill>
              </a:rPr>
              <a:t>is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</a:rPr>
              <a:t>behind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the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chair</a:t>
            </a:r>
            <a:r>
              <a:rPr lang="es-ES_tradnl" sz="2800" dirty="0">
                <a:solidFill>
                  <a:prstClr val="black"/>
                </a:solidFill>
              </a:rPr>
              <a:t>.</a:t>
            </a:r>
            <a:endParaRPr lang="es-ES" sz="2800" dirty="0">
              <a:solidFill>
                <a:prstClr val="black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547664" y="4464442"/>
            <a:ext cx="5982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prstClr val="black"/>
                </a:solidFill>
              </a:rPr>
              <a:t>Bart </a:t>
            </a:r>
            <a:r>
              <a:rPr lang="es-ES_tradnl" sz="2800" dirty="0" err="1">
                <a:solidFill>
                  <a:prstClr val="black"/>
                </a:solidFill>
              </a:rPr>
              <a:t>is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b="1" dirty="0">
                <a:solidFill>
                  <a:prstClr val="black"/>
                </a:solidFill>
              </a:rPr>
              <a:t>in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the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chair</a:t>
            </a:r>
            <a:r>
              <a:rPr lang="es-ES_tradnl" sz="2800" dirty="0">
                <a:solidFill>
                  <a:prstClr val="black"/>
                </a:solidFill>
              </a:rPr>
              <a:t>.</a:t>
            </a:r>
            <a:endParaRPr lang="es-ES" sz="2800" dirty="0">
              <a:solidFill>
                <a:prstClr val="black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547664" y="5126518"/>
            <a:ext cx="5982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prstClr val="black"/>
                </a:solidFill>
              </a:rPr>
              <a:t>Bart </a:t>
            </a:r>
            <a:r>
              <a:rPr lang="es-ES_tradnl" sz="2800" dirty="0" err="1">
                <a:solidFill>
                  <a:prstClr val="black"/>
                </a:solidFill>
              </a:rPr>
              <a:t>is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</a:rPr>
              <a:t>under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the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chair</a:t>
            </a:r>
            <a:r>
              <a:rPr lang="es-ES_tradnl" sz="2800" dirty="0">
                <a:solidFill>
                  <a:prstClr val="black"/>
                </a:solidFill>
              </a:rPr>
              <a:t>.</a:t>
            </a:r>
            <a:endParaRPr lang="es-ES" sz="2800" dirty="0">
              <a:solidFill>
                <a:prstClr val="black"/>
              </a:solidFill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6883286" y="1080188"/>
            <a:ext cx="832990" cy="83299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24" name="23 Anillo"/>
          <p:cNvSpPr/>
          <p:nvPr/>
        </p:nvSpPr>
        <p:spPr>
          <a:xfrm>
            <a:off x="6749637" y="946539"/>
            <a:ext cx="1110655" cy="1110655"/>
          </a:xfrm>
          <a:prstGeom prst="donut">
            <a:avLst>
              <a:gd name="adj" fmla="val 11444"/>
            </a:avLst>
          </a:prstGeom>
          <a:solidFill>
            <a:srgbClr val="00FF00"/>
          </a:solidFill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25" name="24 Anillo"/>
          <p:cNvSpPr/>
          <p:nvPr/>
        </p:nvSpPr>
        <p:spPr>
          <a:xfrm>
            <a:off x="6749637" y="946539"/>
            <a:ext cx="1110655" cy="1110655"/>
          </a:xfrm>
          <a:prstGeom prst="donut">
            <a:avLst>
              <a:gd name="adj" fmla="val 11444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26" name="25 Anillo"/>
          <p:cNvSpPr/>
          <p:nvPr/>
        </p:nvSpPr>
        <p:spPr>
          <a:xfrm>
            <a:off x="6588224" y="785126"/>
            <a:ext cx="1416084" cy="1416084"/>
          </a:xfrm>
          <a:prstGeom prst="donut">
            <a:avLst>
              <a:gd name="adj" fmla="val 11444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977900"/>
            <a:bevelB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752663" y="1256395"/>
            <a:ext cx="11076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899594" y="4437112"/>
            <a:ext cx="525880" cy="52588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A</a:t>
            </a:r>
            <a:endParaRPr lang="es-ES" sz="24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899594" y="5135368"/>
            <a:ext cx="525880" cy="52588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B</a:t>
            </a:r>
            <a:endParaRPr lang="es-ES" sz="24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6" name="Picture 4" descr="http://images1.wikia.nocookie.net/__cb20120202180130/tibia/en/images/2/29/Tic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16348"/>
            <a:ext cx="520964" cy="5209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06" y="4429064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06" y="507713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1 Imagen">
            <a:extLst>
              <a:ext uri="{FF2B5EF4-FFF2-40B4-BE49-F238E27FC236}">
                <a16:creationId xmlns:a16="http://schemas.microsoft.com/office/drawing/2014/main" id="{5323EB0F-C937-4422-944E-71EB29B29A3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66184" y="404664"/>
            <a:ext cx="2189792" cy="31619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283D323-F853-436B-8D17-31C244D8C4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44" y="1337428"/>
            <a:ext cx="2323718" cy="2323718"/>
          </a:xfrm>
          <a:prstGeom prst="rect">
            <a:avLst/>
          </a:prstGeom>
        </p:spPr>
      </p:pic>
      <p:sp>
        <p:nvSpPr>
          <p:cNvPr id="34" name="3 Marco">
            <a:extLst>
              <a:ext uri="{FF2B5EF4-FFF2-40B4-BE49-F238E27FC236}">
                <a16:creationId xmlns:a16="http://schemas.microsoft.com/office/drawing/2014/main" id="{7BB54FE4-C001-4968-9754-7B561A3BB847}"/>
              </a:ext>
            </a:extLst>
          </p:cNvPr>
          <p:cNvSpPr/>
          <p:nvPr/>
        </p:nvSpPr>
        <p:spPr>
          <a:xfrm>
            <a:off x="675960" y="247396"/>
            <a:ext cx="4976160" cy="3615084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844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5" grpId="0" animBg="1"/>
      <p:bldP spid="19" grpId="0"/>
      <p:bldP spid="20" grpId="0"/>
      <p:bldP spid="21" grpId="0"/>
      <p:bldP spid="25" grpId="0" animBg="1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Elipse"/>
          <p:cNvSpPr/>
          <p:nvPr/>
        </p:nvSpPr>
        <p:spPr>
          <a:xfrm>
            <a:off x="899592" y="4446394"/>
            <a:ext cx="525880" cy="52588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A</a:t>
            </a:r>
            <a:endParaRPr lang="es-ES" sz="24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619672" y="4433117"/>
            <a:ext cx="5904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prstClr val="black"/>
                </a:solidFill>
              </a:rPr>
              <a:t>He </a:t>
            </a:r>
            <a:r>
              <a:rPr lang="es-ES_tradnl" sz="2800" dirty="0" err="1">
                <a:solidFill>
                  <a:prstClr val="black"/>
                </a:solidFill>
              </a:rPr>
              <a:t>is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</a:rPr>
              <a:t>under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the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ladder</a:t>
            </a:r>
            <a:r>
              <a:rPr lang="es-ES_tradnl" sz="2800" dirty="0">
                <a:solidFill>
                  <a:prstClr val="black"/>
                </a:solidFill>
              </a:rPr>
              <a:t>.</a:t>
            </a:r>
            <a:endParaRPr lang="es-ES" sz="2800" dirty="0">
              <a:solidFill>
                <a:prstClr val="black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619672" y="5081189"/>
            <a:ext cx="5904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prstClr val="black"/>
                </a:solidFill>
              </a:rPr>
              <a:t>He </a:t>
            </a:r>
            <a:r>
              <a:rPr lang="es-ES_tradnl" sz="2800" dirty="0" err="1">
                <a:solidFill>
                  <a:prstClr val="black"/>
                </a:solidFill>
              </a:rPr>
              <a:t>is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b="1" dirty="0">
                <a:solidFill>
                  <a:prstClr val="black"/>
                </a:solidFill>
              </a:rPr>
              <a:t>in </a:t>
            </a:r>
            <a:r>
              <a:rPr lang="es-ES_tradnl" sz="2800" b="1" dirty="0" err="1">
                <a:solidFill>
                  <a:prstClr val="black"/>
                </a:solidFill>
              </a:rPr>
              <a:t>front</a:t>
            </a:r>
            <a:r>
              <a:rPr lang="es-ES_tradnl" sz="2800" b="1" dirty="0">
                <a:solidFill>
                  <a:prstClr val="black"/>
                </a:solidFill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</a:rPr>
              <a:t>of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the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ladder</a:t>
            </a:r>
            <a:r>
              <a:rPr lang="es-ES_tradnl" sz="2800" dirty="0">
                <a:solidFill>
                  <a:prstClr val="black"/>
                </a:solidFill>
              </a:rPr>
              <a:t>.</a:t>
            </a:r>
            <a:endParaRPr lang="es-ES" sz="2800" dirty="0">
              <a:solidFill>
                <a:prstClr val="black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619672" y="5726615"/>
            <a:ext cx="5904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prstClr val="black"/>
                </a:solidFill>
              </a:rPr>
              <a:t>He </a:t>
            </a:r>
            <a:r>
              <a:rPr lang="es-ES_tradnl" sz="2800" dirty="0" err="1">
                <a:solidFill>
                  <a:prstClr val="black"/>
                </a:solidFill>
              </a:rPr>
              <a:t>is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</a:rPr>
              <a:t>opposite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the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ladder</a:t>
            </a:r>
            <a:r>
              <a:rPr lang="es-ES_tradnl" sz="2800" dirty="0">
                <a:solidFill>
                  <a:prstClr val="black"/>
                </a:solidFill>
              </a:rPr>
              <a:t>.</a:t>
            </a:r>
            <a:endParaRPr lang="es-ES" sz="2800" dirty="0">
              <a:solidFill>
                <a:prstClr val="black"/>
              </a:solidFill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6883286" y="1155850"/>
            <a:ext cx="832990" cy="83299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24" name="23 Anillo"/>
          <p:cNvSpPr/>
          <p:nvPr/>
        </p:nvSpPr>
        <p:spPr>
          <a:xfrm>
            <a:off x="6749637" y="1022201"/>
            <a:ext cx="1110655" cy="1110655"/>
          </a:xfrm>
          <a:prstGeom prst="donut">
            <a:avLst>
              <a:gd name="adj" fmla="val 11444"/>
            </a:avLst>
          </a:prstGeom>
          <a:solidFill>
            <a:srgbClr val="00FF00"/>
          </a:solidFill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25" name="24 Anillo"/>
          <p:cNvSpPr/>
          <p:nvPr/>
        </p:nvSpPr>
        <p:spPr>
          <a:xfrm>
            <a:off x="6749637" y="1022201"/>
            <a:ext cx="1110655" cy="1110655"/>
          </a:xfrm>
          <a:prstGeom prst="donut">
            <a:avLst>
              <a:gd name="adj" fmla="val 11444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26" name="25 Anillo"/>
          <p:cNvSpPr/>
          <p:nvPr/>
        </p:nvSpPr>
        <p:spPr>
          <a:xfrm>
            <a:off x="6588224" y="860788"/>
            <a:ext cx="1416084" cy="1416084"/>
          </a:xfrm>
          <a:prstGeom prst="donut">
            <a:avLst>
              <a:gd name="adj" fmla="val 11444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977900"/>
            <a:bevelB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752663" y="1332057"/>
            <a:ext cx="11076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899592" y="5110276"/>
            <a:ext cx="525880" cy="52588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B</a:t>
            </a:r>
            <a:endParaRPr lang="es-ES" sz="24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899592" y="5783440"/>
            <a:ext cx="525880" cy="52588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C</a:t>
            </a:r>
            <a:endParaRPr lang="es-ES" sz="24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6" name="Picture 4" descr="http://images1.wikia.nocookie.net/__cb20120202180130/tibia/en/images/2/29/Ti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436" y="4433117"/>
            <a:ext cx="520964" cy="5209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984" y="5081189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984" y="5726207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34 Pentágono">
            <a:hlinkClick r:id="" action="ppaction://hlinkshowjump?jump=nextslide"/>
          </p:cNvPr>
          <p:cNvSpPr/>
          <p:nvPr/>
        </p:nvSpPr>
        <p:spPr>
          <a:xfrm>
            <a:off x="6660232" y="2657334"/>
            <a:ext cx="1481830" cy="627650"/>
          </a:xfrm>
          <a:prstGeom prst="homePlate">
            <a:avLst/>
          </a:prstGeom>
          <a:blipFill dpi="0"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solidFill>
                  <a:srgbClr val="F79646">
                    <a:lumMod val="75000"/>
                  </a:srgbClr>
                </a:solidFill>
              </a:rPr>
              <a:t>NEXT</a:t>
            </a:r>
            <a:endParaRPr lang="es-ES" sz="3200" b="1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22" name="1 Imagen">
            <a:extLst>
              <a:ext uri="{FF2B5EF4-FFF2-40B4-BE49-F238E27FC236}">
                <a16:creationId xmlns:a16="http://schemas.microsoft.com/office/drawing/2014/main" id="{BB1827BD-8562-434B-A67B-F316A348DA8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82384" y="1367907"/>
            <a:ext cx="1542666" cy="23407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13E9B5-BFBE-4A85-BF87-779FF7C90C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utout numberOfShades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103" y="404664"/>
            <a:ext cx="2280857" cy="3311372"/>
          </a:xfrm>
          <a:prstGeom prst="rect">
            <a:avLst/>
          </a:prstGeom>
        </p:spPr>
      </p:pic>
      <p:pic>
        <p:nvPicPr>
          <p:cNvPr id="36" name="1 Imagen">
            <a:extLst>
              <a:ext uri="{FF2B5EF4-FFF2-40B4-BE49-F238E27FC236}">
                <a16:creationId xmlns:a16="http://schemas.microsoft.com/office/drawing/2014/main" id="{EF0CCCC2-14F4-43F6-8257-66044C9A6FA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7255"/>
          <a:stretch/>
        </p:blipFill>
        <p:spPr bwMode="auto">
          <a:xfrm>
            <a:off x="3011223" y="1375274"/>
            <a:ext cx="1122210" cy="234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3 Marco">
            <a:extLst>
              <a:ext uri="{FF2B5EF4-FFF2-40B4-BE49-F238E27FC236}">
                <a16:creationId xmlns:a16="http://schemas.microsoft.com/office/drawing/2014/main" id="{3AF80D90-A0AC-4426-8430-3A7273387BD2}"/>
              </a:ext>
            </a:extLst>
          </p:cNvPr>
          <p:cNvSpPr/>
          <p:nvPr/>
        </p:nvSpPr>
        <p:spPr>
          <a:xfrm>
            <a:off x="675960" y="247396"/>
            <a:ext cx="4976160" cy="3615084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532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5" grpId="0" animBg="1"/>
      <p:bldP spid="27" grpId="0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Pentágono">
            <a:hlinkClick r:id="" action="ppaction://hlinkshowjump?jump=nextslide"/>
          </p:cNvPr>
          <p:cNvSpPr/>
          <p:nvPr/>
        </p:nvSpPr>
        <p:spPr>
          <a:xfrm>
            <a:off x="6660232" y="2636912"/>
            <a:ext cx="1481830" cy="627650"/>
          </a:xfrm>
          <a:prstGeom prst="homePlate">
            <a:avLst/>
          </a:prstGeom>
          <a:blipFill dpi="0"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solidFill>
                  <a:srgbClr val="F79646">
                    <a:lumMod val="75000"/>
                  </a:srgbClr>
                </a:solidFill>
              </a:rPr>
              <a:t>NEXT</a:t>
            </a:r>
            <a:endParaRPr lang="es-ES" sz="32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899592" y="5054517"/>
            <a:ext cx="525880" cy="52588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B</a:t>
            </a:r>
            <a:endParaRPr lang="es-ES" sz="24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619672" y="5046724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prstClr val="black"/>
                </a:solidFill>
              </a:rPr>
              <a:t>He </a:t>
            </a:r>
            <a:r>
              <a:rPr lang="es-ES_tradnl" sz="2800" dirty="0" err="1">
                <a:solidFill>
                  <a:prstClr val="black"/>
                </a:solidFill>
              </a:rPr>
              <a:t>is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b="1" dirty="0">
                <a:solidFill>
                  <a:prstClr val="black"/>
                </a:solidFill>
              </a:rPr>
              <a:t>in </a:t>
            </a:r>
            <a:r>
              <a:rPr lang="es-ES_tradnl" sz="2800" b="1" dirty="0" err="1">
                <a:solidFill>
                  <a:prstClr val="black"/>
                </a:solidFill>
              </a:rPr>
              <a:t>front</a:t>
            </a:r>
            <a:r>
              <a:rPr lang="es-ES_tradnl" sz="2800" b="1" dirty="0">
                <a:solidFill>
                  <a:prstClr val="black"/>
                </a:solidFill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</a:rPr>
              <a:t>of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the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chair</a:t>
            </a:r>
            <a:r>
              <a:rPr lang="es-ES_tradnl" sz="2800" dirty="0">
                <a:solidFill>
                  <a:prstClr val="black"/>
                </a:solidFill>
              </a:rPr>
              <a:t>.</a:t>
            </a:r>
            <a:endParaRPr lang="es-ES" sz="2800" dirty="0">
              <a:solidFill>
                <a:prstClr val="black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619672" y="4414894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prstClr val="black"/>
                </a:solidFill>
              </a:rPr>
              <a:t>He </a:t>
            </a:r>
            <a:r>
              <a:rPr lang="es-ES_tradnl" sz="2800" dirty="0" err="1">
                <a:solidFill>
                  <a:prstClr val="black"/>
                </a:solidFill>
              </a:rPr>
              <a:t>is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b="1" dirty="0">
                <a:solidFill>
                  <a:prstClr val="black"/>
                </a:solidFill>
              </a:rPr>
              <a:t>in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the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chair</a:t>
            </a:r>
            <a:r>
              <a:rPr lang="es-ES_tradnl" sz="2800" dirty="0">
                <a:solidFill>
                  <a:prstClr val="black"/>
                </a:solidFill>
              </a:rPr>
              <a:t>.</a:t>
            </a:r>
            <a:endParaRPr lang="es-ES" sz="2800" dirty="0">
              <a:solidFill>
                <a:prstClr val="black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619672" y="571409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prstClr val="black"/>
                </a:solidFill>
              </a:rPr>
              <a:t>He </a:t>
            </a:r>
            <a:r>
              <a:rPr lang="es-ES_tradnl" sz="2800" dirty="0" err="1">
                <a:solidFill>
                  <a:prstClr val="black"/>
                </a:solidFill>
              </a:rPr>
              <a:t>is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</a:rPr>
              <a:t>opposite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the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chair</a:t>
            </a:r>
            <a:r>
              <a:rPr lang="es-ES_tradnl" sz="2800" dirty="0">
                <a:solidFill>
                  <a:prstClr val="black"/>
                </a:solidFill>
              </a:rPr>
              <a:t>.</a:t>
            </a:r>
            <a:endParaRPr lang="es-ES" sz="2800" dirty="0">
              <a:solidFill>
                <a:prstClr val="black"/>
              </a:solidFill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6916994" y="1059766"/>
            <a:ext cx="832990" cy="83299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24" name="23 Anillo"/>
          <p:cNvSpPr/>
          <p:nvPr/>
        </p:nvSpPr>
        <p:spPr>
          <a:xfrm>
            <a:off x="6783345" y="926117"/>
            <a:ext cx="1110655" cy="1110655"/>
          </a:xfrm>
          <a:prstGeom prst="donut">
            <a:avLst>
              <a:gd name="adj" fmla="val 11444"/>
            </a:avLst>
          </a:prstGeom>
          <a:solidFill>
            <a:srgbClr val="00FF00"/>
          </a:solidFill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25" name="24 Anillo"/>
          <p:cNvSpPr/>
          <p:nvPr/>
        </p:nvSpPr>
        <p:spPr>
          <a:xfrm>
            <a:off x="6783345" y="926117"/>
            <a:ext cx="1110655" cy="1110655"/>
          </a:xfrm>
          <a:prstGeom prst="donut">
            <a:avLst>
              <a:gd name="adj" fmla="val 11444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26" name="25 Anillo"/>
          <p:cNvSpPr/>
          <p:nvPr/>
        </p:nvSpPr>
        <p:spPr>
          <a:xfrm>
            <a:off x="6621932" y="764704"/>
            <a:ext cx="1416084" cy="1416084"/>
          </a:xfrm>
          <a:prstGeom prst="donut">
            <a:avLst>
              <a:gd name="adj" fmla="val 11444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977900"/>
            <a:bevelB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786371" y="1235973"/>
            <a:ext cx="11076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899594" y="4397595"/>
            <a:ext cx="525880" cy="52588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A</a:t>
            </a:r>
            <a:endParaRPr lang="es-ES" sz="24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899594" y="5702589"/>
            <a:ext cx="525880" cy="52588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C</a:t>
            </a:r>
            <a:endParaRPr lang="es-ES" sz="24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6" name="Picture 4" descr="http://images1.wikia.nocookie.net/__cb20120202180130/tibia/en/images/2/29/Tic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006851"/>
            <a:ext cx="520964" cy="5209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014" y="440897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014" y="5705117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8C0665-792E-4744-8208-4723CCA609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99" y="1269473"/>
            <a:ext cx="2323718" cy="2323718"/>
          </a:xfrm>
          <a:prstGeom prst="rect">
            <a:avLst/>
          </a:prstGeom>
        </p:spPr>
      </p:pic>
      <p:pic>
        <p:nvPicPr>
          <p:cNvPr id="31" name="1 Imagen">
            <a:extLst>
              <a:ext uri="{FF2B5EF4-FFF2-40B4-BE49-F238E27FC236}">
                <a16:creationId xmlns:a16="http://schemas.microsoft.com/office/drawing/2014/main" id="{AE8EC57B-747C-45B0-9415-8CB7D3DD58F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10200" y="548680"/>
            <a:ext cx="2189792" cy="31619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3 Marco">
            <a:extLst>
              <a:ext uri="{FF2B5EF4-FFF2-40B4-BE49-F238E27FC236}">
                <a16:creationId xmlns:a16="http://schemas.microsoft.com/office/drawing/2014/main" id="{CB0515E6-61F9-462E-9F03-924ED5ABAFB4}"/>
              </a:ext>
            </a:extLst>
          </p:cNvPr>
          <p:cNvSpPr/>
          <p:nvPr/>
        </p:nvSpPr>
        <p:spPr>
          <a:xfrm>
            <a:off x="675960" y="247396"/>
            <a:ext cx="4976160" cy="3615084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54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5" grpId="0" animBg="1"/>
      <p:bldP spid="19" grpId="0"/>
      <p:bldP spid="20" grpId="0"/>
      <p:bldP spid="21" grpId="0"/>
      <p:bldP spid="25" grpId="0" animBg="1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9B0F701-7338-454A-86D3-73115A5854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7125"/>
            <a:ext cx="2323718" cy="2323718"/>
          </a:xfrm>
          <a:prstGeom prst="rect">
            <a:avLst/>
          </a:prstGeom>
        </p:spPr>
      </p:pic>
      <p:sp>
        <p:nvSpPr>
          <p:cNvPr id="13" name="12 Elipse"/>
          <p:cNvSpPr/>
          <p:nvPr/>
        </p:nvSpPr>
        <p:spPr>
          <a:xfrm>
            <a:off x="899592" y="4446394"/>
            <a:ext cx="525880" cy="52588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A</a:t>
            </a:r>
            <a:endParaRPr lang="es-ES" sz="24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547664" y="4433117"/>
            <a:ext cx="603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prstClr val="black"/>
                </a:solidFill>
              </a:rPr>
              <a:t>Lisa </a:t>
            </a:r>
            <a:r>
              <a:rPr lang="es-ES_tradnl" sz="2800" dirty="0" err="1">
                <a:solidFill>
                  <a:prstClr val="black"/>
                </a:solidFill>
              </a:rPr>
              <a:t>is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</a:rPr>
              <a:t>between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the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chairs</a:t>
            </a:r>
            <a:r>
              <a:rPr lang="es-ES_tradnl" sz="2800" dirty="0">
                <a:solidFill>
                  <a:prstClr val="black"/>
                </a:solidFill>
              </a:rPr>
              <a:t>.</a:t>
            </a:r>
            <a:endParaRPr lang="es-ES" sz="2800" dirty="0">
              <a:solidFill>
                <a:prstClr val="black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547664" y="5081189"/>
            <a:ext cx="603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prstClr val="black"/>
                </a:solidFill>
              </a:rPr>
              <a:t>Lisa </a:t>
            </a:r>
            <a:r>
              <a:rPr lang="es-ES_tradnl" sz="2800" dirty="0" err="1">
                <a:solidFill>
                  <a:prstClr val="black"/>
                </a:solidFill>
              </a:rPr>
              <a:t>is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b="1" dirty="0">
                <a:solidFill>
                  <a:prstClr val="black"/>
                </a:solidFill>
              </a:rPr>
              <a:t>in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the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chairs</a:t>
            </a:r>
            <a:r>
              <a:rPr lang="es-ES_tradnl" sz="2800" dirty="0">
                <a:solidFill>
                  <a:prstClr val="black"/>
                </a:solidFill>
              </a:rPr>
              <a:t>.</a:t>
            </a:r>
            <a:endParaRPr lang="es-ES" sz="2800" dirty="0">
              <a:solidFill>
                <a:prstClr val="black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547664" y="5726615"/>
            <a:ext cx="603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prstClr val="black"/>
                </a:solidFill>
              </a:rPr>
              <a:t>Lisa </a:t>
            </a:r>
            <a:r>
              <a:rPr lang="es-ES_tradnl" sz="2800" dirty="0" err="1">
                <a:solidFill>
                  <a:prstClr val="black"/>
                </a:solidFill>
              </a:rPr>
              <a:t>is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</a:rPr>
              <a:t>on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the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chairs</a:t>
            </a:r>
            <a:r>
              <a:rPr lang="es-ES_tradnl" sz="2800" dirty="0">
                <a:solidFill>
                  <a:prstClr val="black"/>
                </a:solidFill>
              </a:rPr>
              <a:t>.</a:t>
            </a:r>
            <a:endParaRPr lang="es-ES" sz="2800" dirty="0">
              <a:solidFill>
                <a:prstClr val="black"/>
              </a:solidFill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6883286" y="1227858"/>
            <a:ext cx="832990" cy="83299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24" name="23 Anillo"/>
          <p:cNvSpPr/>
          <p:nvPr/>
        </p:nvSpPr>
        <p:spPr>
          <a:xfrm>
            <a:off x="6749637" y="1094209"/>
            <a:ext cx="1110655" cy="1110655"/>
          </a:xfrm>
          <a:prstGeom prst="donut">
            <a:avLst>
              <a:gd name="adj" fmla="val 11444"/>
            </a:avLst>
          </a:prstGeom>
          <a:solidFill>
            <a:srgbClr val="00FF00"/>
          </a:solidFill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25" name="24 Anillo"/>
          <p:cNvSpPr/>
          <p:nvPr/>
        </p:nvSpPr>
        <p:spPr>
          <a:xfrm>
            <a:off x="6749637" y="1094209"/>
            <a:ext cx="1110655" cy="1110655"/>
          </a:xfrm>
          <a:prstGeom prst="donut">
            <a:avLst>
              <a:gd name="adj" fmla="val 11444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26" name="25 Anillo"/>
          <p:cNvSpPr/>
          <p:nvPr/>
        </p:nvSpPr>
        <p:spPr>
          <a:xfrm>
            <a:off x="6588224" y="932796"/>
            <a:ext cx="1416084" cy="1416084"/>
          </a:xfrm>
          <a:prstGeom prst="donut">
            <a:avLst>
              <a:gd name="adj" fmla="val 11444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977900"/>
            <a:bevelB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752663" y="1404065"/>
            <a:ext cx="11076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899592" y="5110276"/>
            <a:ext cx="525880" cy="52588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B</a:t>
            </a:r>
            <a:endParaRPr lang="es-ES" sz="24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899592" y="5783440"/>
            <a:ext cx="525880" cy="52588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C</a:t>
            </a:r>
            <a:endParaRPr lang="es-ES" sz="24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6" name="Picture 4" descr="http://images1.wikia.nocookie.net/__cb20120202180130/tibia/en/images/2/29/Tic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444" y="4433117"/>
            <a:ext cx="520964" cy="5209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92" y="5081189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92" y="5726207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34 Pentágono">
            <a:hlinkClick r:id="" action="ppaction://hlinkshowjump?jump=nextslide"/>
          </p:cNvPr>
          <p:cNvSpPr/>
          <p:nvPr/>
        </p:nvSpPr>
        <p:spPr>
          <a:xfrm>
            <a:off x="6660232" y="2657334"/>
            <a:ext cx="1481830" cy="627650"/>
          </a:xfrm>
          <a:prstGeom prst="homePlate">
            <a:avLst/>
          </a:prstGeom>
          <a:blipFill dpi="0"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solidFill>
                  <a:srgbClr val="F79646">
                    <a:lumMod val="75000"/>
                  </a:srgbClr>
                </a:solidFill>
              </a:rPr>
              <a:t>NEXT</a:t>
            </a:r>
            <a:endParaRPr lang="es-ES" sz="3200" b="1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ED6B3FA-0750-4019-9BF3-8BBBC3C457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61" y="510966"/>
            <a:ext cx="1934409" cy="30487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A64FFD7-709A-439A-B14B-E66AB7D6F3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318" y="1426028"/>
            <a:ext cx="2323718" cy="2323718"/>
          </a:xfrm>
          <a:prstGeom prst="rect">
            <a:avLst/>
          </a:prstGeom>
        </p:spPr>
      </p:pic>
      <p:sp>
        <p:nvSpPr>
          <p:cNvPr id="34" name="3 Marco">
            <a:extLst>
              <a:ext uri="{FF2B5EF4-FFF2-40B4-BE49-F238E27FC236}">
                <a16:creationId xmlns:a16="http://schemas.microsoft.com/office/drawing/2014/main" id="{2BB0B669-B2BC-4829-B70B-806D40DFD6C3}"/>
              </a:ext>
            </a:extLst>
          </p:cNvPr>
          <p:cNvSpPr/>
          <p:nvPr/>
        </p:nvSpPr>
        <p:spPr>
          <a:xfrm>
            <a:off x="675960" y="247396"/>
            <a:ext cx="4976160" cy="3615084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832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5" grpId="0" animBg="1"/>
      <p:bldP spid="27" grpId="0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Pentágono">
            <a:hlinkClick r:id="" action="ppaction://hlinkshowjump?jump=nextslide"/>
          </p:cNvPr>
          <p:cNvSpPr/>
          <p:nvPr/>
        </p:nvSpPr>
        <p:spPr>
          <a:xfrm>
            <a:off x="6618562" y="2636912"/>
            <a:ext cx="1481830" cy="627650"/>
          </a:xfrm>
          <a:prstGeom prst="homePlate">
            <a:avLst/>
          </a:prstGeom>
          <a:blipFill dpi="0"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solidFill>
                  <a:srgbClr val="F79646">
                    <a:lumMod val="75000"/>
                  </a:srgbClr>
                </a:solidFill>
              </a:rPr>
              <a:t>NEXT</a:t>
            </a:r>
            <a:endParaRPr lang="es-ES" sz="32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899592" y="5054517"/>
            <a:ext cx="525880" cy="52588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B</a:t>
            </a:r>
            <a:endParaRPr lang="es-ES" sz="24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619672" y="5046724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prstClr val="black"/>
                </a:solidFill>
              </a:rPr>
              <a:t>Bart </a:t>
            </a:r>
            <a:r>
              <a:rPr lang="es-ES_tradnl" sz="2800" dirty="0" err="1">
                <a:solidFill>
                  <a:prstClr val="black"/>
                </a:solidFill>
              </a:rPr>
              <a:t>is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b="1" dirty="0">
                <a:solidFill>
                  <a:prstClr val="black"/>
                </a:solidFill>
              </a:rPr>
              <a:t>in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the</a:t>
            </a:r>
            <a:r>
              <a:rPr lang="es-ES_tradnl" sz="2800" dirty="0">
                <a:solidFill>
                  <a:prstClr val="black"/>
                </a:solidFill>
              </a:rPr>
              <a:t> box.</a:t>
            </a:r>
            <a:endParaRPr lang="es-ES" sz="2800" dirty="0">
              <a:solidFill>
                <a:prstClr val="black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619672" y="4414894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prstClr val="black"/>
                </a:solidFill>
              </a:rPr>
              <a:t>Bart </a:t>
            </a:r>
            <a:r>
              <a:rPr lang="es-ES_tradnl" sz="2800" dirty="0" err="1">
                <a:solidFill>
                  <a:prstClr val="black"/>
                </a:solidFill>
              </a:rPr>
              <a:t>is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</a:rPr>
              <a:t>under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the</a:t>
            </a:r>
            <a:r>
              <a:rPr lang="es-ES_tradnl" sz="2800" dirty="0">
                <a:solidFill>
                  <a:prstClr val="black"/>
                </a:solidFill>
              </a:rPr>
              <a:t> box.</a:t>
            </a:r>
            <a:endParaRPr lang="es-ES" sz="2800" dirty="0">
              <a:solidFill>
                <a:prstClr val="black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619672" y="571409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prstClr val="black"/>
                </a:solidFill>
              </a:rPr>
              <a:t>Bart </a:t>
            </a:r>
            <a:r>
              <a:rPr lang="es-ES_tradnl" sz="2800" dirty="0" err="1">
                <a:solidFill>
                  <a:prstClr val="black"/>
                </a:solidFill>
              </a:rPr>
              <a:t>is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</a:rPr>
              <a:t>on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the</a:t>
            </a:r>
            <a:r>
              <a:rPr lang="es-ES_tradnl" sz="2800" dirty="0">
                <a:solidFill>
                  <a:prstClr val="black"/>
                </a:solidFill>
              </a:rPr>
              <a:t> box.</a:t>
            </a:r>
            <a:endParaRPr lang="es-ES" sz="28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2735" y="1361078"/>
            <a:ext cx="3141273" cy="23559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Elipse"/>
          <p:cNvSpPr/>
          <p:nvPr/>
        </p:nvSpPr>
        <p:spPr>
          <a:xfrm>
            <a:off x="6883286" y="1155850"/>
            <a:ext cx="832990" cy="83299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24" name="23 Anillo"/>
          <p:cNvSpPr/>
          <p:nvPr/>
        </p:nvSpPr>
        <p:spPr>
          <a:xfrm>
            <a:off x="6749637" y="1022201"/>
            <a:ext cx="1110655" cy="1110655"/>
          </a:xfrm>
          <a:prstGeom prst="donut">
            <a:avLst>
              <a:gd name="adj" fmla="val 11444"/>
            </a:avLst>
          </a:prstGeom>
          <a:solidFill>
            <a:srgbClr val="00FF00"/>
          </a:solidFill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25" name="24 Anillo"/>
          <p:cNvSpPr/>
          <p:nvPr/>
        </p:nvSpPr>
        <p:spPr>
          <a:xfrm>
            <a:off x="6749637" y="1022201"/>
            <a:ext cx="1110655" cy="1110655"/>
          </a:xfrm>
          <a:prstGeom prst="donut">
            <a:avLst>
              <a:gd name="adj" fmla="val 11444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26" name="25 Anillo"/>
          <p:cNvSpPr/>
          <p:nvPr/>
        </p:nvSpPr>
        <p:spPr>
          <a:xfrm>
            <a:off x="6588224" y="860788"/>
            <a:ext cx="1416084" cy="1416084"/>
          </a:xfrm>
          <a:prstGeom prst="donut">
            <a:avLst>
              <a:gd name="adj" fmla="val 11444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977900"/>
            <a:bevelB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752663" y="1332057"/>
            <a:ext cx="11076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899594" y="4397595"/>
            <a:ext cx="525880" cy="52588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A</a:t>
            </a:r>
            <a:endParaRPr lang="es-ES" sz="24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899594" y="5702589"/>
            <a:ext cx="525880" cy="52588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C</a:t>
            </a:r>
            <a:endParaRPr lang="es-ES" sz="24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6" name="Picture 4" descr="http://images1.wikia.nocookie.net/__cb20120202180130/tibia/en/images/2/29/Tic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006851"/>
            <a:ext cx="520964" cy="5209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06" y="440897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06" y="5705117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1 Imagen">
            <a:extLst>
              <a:ext uri="{FF2B5EF4-FFF2-40B4-BE49-F238E27FC236}">
                <a16:creationId xmlns:a16="http://schemas.microsoft.com/office/drawing/2014/main" id="{D5A1096D-E35B-4892-8B27-1D3360CF404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40788"/>
          <a:stretch/>
        </p:blipFill>
        <p:spPr bwMode="auto">
          <a:xfrm rot="21373821">
            <a:off x="2249939" y="342401"/>
            <a:ext cx="2005781" cy="1714883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3 Marco">
            <a:extLst>
              <a:ext uri="{FF2B5EF4-FFF2-40B4-BE49-F238E27FC236}">
                <a16:creationId xmlns:a16="http://schemas.microsoft.com/office/drawing/2014/main" id="{4E2954F3-C9C6-4F27-9522-B47ADE935690}"/>
              </a:ext>
            </a:extLst>
          </p:cNvPr>
          <p:cNvSpPr/>
          <p:nvPr/>
        </p:nvSpPr>
        <p:spPr>
          <a:xfrm>
            <a:off x="675960" y="247396"/>
            <a:ext cx="4976160" cy="3615084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002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5" grpId="0" animBg="1"/>
      <p:bldP spid="19" grpId="0"/>
      <p:bldP spid="20" grpId="0"/>
      <p:bldP spid="21" grpId="0"/>
      <p:bldP spid="25" grpId="0" animBg="1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Homework</a:t>
            </a:r>
            <a:endParaRPr lang="en-GB" b="1" i="0" u="none" strike="noStrike" baseline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Do Exercise B4 - p.11 - Workbook.</a:t>
            </a:r>
          </a:p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Prepare the next lesson: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Communication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83" y="457200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721231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6400800" cy="186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28600" y="228600"/>
            <a:ext cx="8686800" cy="6400800"/>
          </a:xfrm>
          <a:prstGeom prst="roundRect">
            <a:avLst>
              <a:gd name="adj" fmla="val 7317"/>
            </a:avLst>
          </a:prstGeom>
          <a:noFill/>
          <a:ln w="190500" cap="flat" cmpd="sng" algn="ctr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3033" y1="48772" x2="54811" y2="51990"/>
                        <a14:foregroundMark x1="45497" y1="42845" x2="55273" y2="53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98" y="2931634"/>
            <a:ext cx="4023051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981200"/>
            <a:ext cx="560604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81301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86800" cy="6400800"/>
          </a:xfrm>
          <a:prstGeom prst="roundRect">
            <a:avLst>
              <a:gd name="adj" fmla="val 7317"/>
            </a:avLst>
          </a:prstGeom>
          <a:noFill/>
          <a:ln w="190500" cap="flat" cmpd="sng" algn="ctr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685800"/>
            <a:ext cx="8001000" cy="5486400"/>
          </a:xfrm>
          <a:prstGeom prst="roundRect">
            <a:avLst>
              <a:gd name="adj" fmla="val 4570"/>
            </a:avLst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ea typeface="Times New Roman"/>
              </a:rPr>
              <a:t>Instructions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ea typeface="Times New Roman"/>
              </a:rPr>
              <a:t>Students have to study the picture about 3 people (Jack, Polly and Greg) and try to remember the things belong to each person in 30 seconds without writing down on their notebooks.</a:t>
            </a:r>
            <a:endParaRPr lang="en-US" sz="2400" dirty="0">
              <a:latin typeface="Times New Roman"/>
              <a:ea typeface="Yu Mincho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ea typeface="Times New Roman"/>
              </a:rPr>
              <a:t>After the time, teacher will show the things of Jack, Polly and Greg and a member of each team has to answer quickly the question “Whose is it?”</a:t>
            </a:r>
            <a:endParaRPr lang="en-US" sz="2400" dirty="0">
              <a:latin typeface="Times New Roman"/>
              <a:ea typeface="Yu Mincho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ea typeface="Times New Roman"/>
              </a:rPr>
              <a:t>The group with more correct sentences will be the winner.</a:t>
            </a:r>
            <a:endParaRPr lang="en-US" sz="2400" dirty="0">
              <a:latin typeface="Times New Roman"/>
              <a:ea typeface="Yu Mincho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772481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" y="381000"/>
            <a:ext cx="9144000" cy="586248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47800" y="3433411"/>
            <a:ext cx="805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a typeface="Times New Roman"/>
                <a:cs typeface="Times New Roman"/>
              </a:rPr>
              <a:t>Jack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43400" y="914400"/>
            <a:ext cx="908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a typeface="Times New Roman"/>
                <a:cs typeface="Times New Roman"/>
              </a:rPr>
              <a:t>Polly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00800" y="1981200"/>
            <a:ext cx="889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2060"/>
                </a:solidFill>
                <a:ea typeface="Times New Roman"/>
                <a:cs typeface="Times New Roman"/>
              </a:rPr>
              <a:t>Greg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34262" y="6205210"/>
            <a:ext cx="3233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a typeface="Times New Roman"/>
                <a:cs typeface="Times New Roman"/>
              </a:rPr>
              <a:t>Whose ______ is it?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12037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64" y="575184"/>
            <a:ext cx="2187018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5" y="4232784"/>
            <a:ext cx="1288869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5265" y="3675800"/>
            <a:ext cx="1332571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196" y="1992719"/>
            <a:ext cx="1777526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96" y="4004184"/>
            <a:ext cx="1791149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9470" y1="15719" x2="44371" y2="2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64" y="346584"/>
            <a:ext cx="1385363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78" y="1028755"/>
            <a:ext cx="2039814" cy="1828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07710" y="6065562"/>
            <a:ext cx="3233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a typeface="Times New Roman"/>
                <a:cs typeface="Times New Roman"/>
              </a:rPr>
              <a:t>Whose ______ is it?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254744" y="1416456"/>
            <a:ext cx="1628398" cy="510778"/>
          </a:xfrm>
          <a:prstGeom prst="wedgeRoundRectCallout">
            <a:avLst>
              <a:gd name="adj1" fmla="val -51458"/>
              <a:gd name="adj2" fmla="val 7648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a typeface="Times New Roman"/>
                <a:cs typeface="Times New Roman"/>
              </a:rPr>
              <a:t>____T shirt</a:t>
            </a:r>
            <a:endParaRPr lang="en-US" sz="24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531116" y="609903"/>
            <a:ext cx="2567275" cy="510778"/>
          </a:xfrm>
          <a:prstGeom prst="wedgeRoundRectCallout">
            <a:avLst>
              <a:gd name="adj1" fmla="val -45280"/>
              <a:gd name="adj2" fmla="val 7415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a typeface="Times New Roman"/>
                <a:cs typeface="Times New Roman"/>
              </a:rPr>
              <a:t>_________ jumper</a:t>
            </a:r>
            <a:endParaRPr lang="en-US" sz="24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3380771" y="623761"/>
            <a:ext cx="1628398" cy="510778"/>
          </a:xfrm>
          <a:prstGeom prst="wedgeRoundRectCallout">
            <a:avLst>
              <a:gd name="adj1" fmla="val -49102"/>
              <a:gd name="adj2" fmla="val 7415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a typeface="Times New Roman"/>
                <a:cs typeface="Times New Roman"/>
              </a:rPr>
              <a:t>____T shirt</a:t>
            </a:r>
            <a:endParaRPr lang="en-US" sz="2400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3601358" y="3443115"/>
            <a:ext cx="1390868" cy="510778"/>
          </a:xfrm>
          <a:prstGeom prst="wedgeRoundRectCallout">
            <a:avLst>
              <a:gd name="adj1" fmla="val -47920"/>
              <a:gd name="adj2" fmla="val 7881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a typeface="Times New Roman"/>
                <a:cs typeface="Times New Roman"/>
              </a:rPr>
              <a:t>____sock</a:t>
            </a:r>
            <a:endParaRPr lang="en-US" sz="24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1904027" y="419449"/>
            <a:ext cx="1299045" cy="510778"/>
          </a:xfrm>
          <a:prstGeom prst="wedgeRoundRectCallout">
            <a:avLst>
              <a:gd name="adj1" fmla="val -51542"/>
              <a:gd name="adj2" fmla="val 7648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a typeface="Times New Roman"/>
                <a:cs typeface="Times New Roman"/>
              </a:rPr>
              <a:t>____ball</a:t>
            </a:r>
            <a:endParaRPr lang="en-US" sz="24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7222366" y="4220868"/>
            <a:ext cx="1562418" cy="510778"/>
          </a:xfrm>
          <a:prstGeom prst="wedgeRoundRectCallout">
            <a:avLst>
              <a:gd name="adj1" fmla="val -45957"/>
              <a:gd name="adj2" fmla="val 7182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a typeface="Times New Roman"/>
                <a:cs typeface="Times New Roman"/>
              </a:rPr>
              <a:t>____shoes</a:t>
            </a:r>
            <a:endParaRPr lang="en-US" sz="2400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1412736" y="3799872"/>
            <a:ext cx="1390868" cy="510778"/>
          </a:xfrm>
          <a:prstGeom prst="wedgeRoundRectCallout">
            <a:avLst>
              <a:gd name="adj1" fmla="val -44911"/>
              <a:gd name="adj2" fmla="val 7881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a typeface="Times New Roman"/>
                <a:cs typeface="Times New Roman"/>
              </a:rPr>
              <a:t>____sock</a:t>
            </a:r>
            <a:endParaRPr lang="en-US" sz="24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66257" y="1242604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452102" y="2379514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4891548" y="2116392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6762167" y="3241304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5223384" y="5276000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794350" y="5279452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307265" y="5674734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31289" y="449929"/>
            <a:ext cx="901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a typeface="Times New Roman"/>
                <a:cs typeface="Times New Roman"/>
              </a:rPr>
              <a:t>Jack’s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68797" y="669973"/>
            <a:ext cx="1000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a typeface="Times New Roman"/>
                <a:cs typeface="Times New Roman"/>
              </a:rPr>
              <a:t>Polly’s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85019" y="1480809"/>
            <a:ext cx="983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  <a:ea typeface="Times New Roman"/>
                <a:cs typeface="Times New Roman"/>
              </a:rPr>
              <a:t>Greg’s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20409" y="3834311"/>
            <a:ext cx="901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a typeface="Times New Roman"/>
                <a:cs typeface="Times New Roman"/>
              </a:rPr>
              <a:t>Jack’s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37303" y="3492167"/>
            <a:ext cx="1000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a typeface="Times New Roman"/>
                <a:cs typeface="Times New Roman"/>
              </a:rPr>
              <a:t>Polly’s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086635" y="4281828"/>
            <a:ext cx="983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  <a:ea typeface="Times New Roman"/>
                <a:cs typeface="Times New Roman"/>
              </a:rPr>
              <a:t>Greg’s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253118" y="671149"/>
            <a:ext cx="1968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a typeface="Times New Roman"/>
                <a:cs typeface="Times New Roman"/>
              </a:rPr>
              <a:t>Polly’s , Greg’s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3" name="Jack"/>
          <p:cNvSpPr/>
          <p:nvPr/>
        </p:nvSpPr>
        <p:spPr>
          <a:xfrm>
            <a:off x="170225" y="2074714"/>
            <a:ext cx="1041120" cy="5788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a typeface="Times New Roman"/>
                <a:cs typeface="Times New Roman"/>
              </a:rPr>
              <a:t>Jack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4" name="Polly"/>
          <p:cNvSpPr/>
          <p:nvPr/>
        </p:nvSpPr>
        <p:spPr>
          <a:xfrm>
            <a:off x="170226" y="2783082"/>
            <a:ext cx="1041120" cy="5788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a typeface="Times New Roman"/>
                <a:cs typeface="Times New Roman"/>
              </a:rPr>
              <a:t>Polly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5" name="Greg"/>
          <p:cNvSpPr/>
          <p:nvPr/>
        </p:nvSpPr>
        <p:spPr>
          <a:xfrm>
            <a:off x="170226" y="3491450"/>
            <a:ext cx="1041120" cy="5788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02060"/>
                </a:solidFill>
                <a:ea typeface="Times New Roman"/>
                <a:cs typeface="Times New Roman"/>
              </a:rPr>
              <a:t>Greg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253118" y="671149"/>
            <a:ext cx="1968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a typeface="Times New Roman"/>
                <a:cs typeface="Times New Roman"/>
              </a:rPr>
              <a:t>Polly’s , Greg’s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763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25990" y="2732314"/>
            <a:ext cx="6329240" cy="2559776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  <a:latin typeface="Arial" pitchFamily="34" charset="0"/>
                <a:cs typeface="Arial" pitchFamily="34" charset="0"/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714" y="1497283"/>
            <a:ext cx="28424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Possessive case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7" y="1989726"/>
            <a:ext cx="4097553" cy="1048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3143250"/>
            <a:ext cx="5699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We use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’s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after a proper name.</a:t>
            </a:r>
          </a:p>
          <a:p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Example: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This is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Elena’s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room.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22120" y="4202221"/>
            <a:ext cx="5699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We use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’s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after a singular noun.</a:t>
            </a:r>
          </a:p>
          <a:p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Example: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This is my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mum’s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book.</a:t>
            </a:r>
          </a:p>
        </p:txBody>
      </p:sp>
      <p:sp>
        <p:nvSpPr>
          <p:cNvPr id="2" name="Rectangle 1"/>
          <p:cNvSpPr/>
          <p:nvPr/>
        </p:nvSpPr>
        <p:spPr>
          <a:xfrm>
            <a:off x="1264090" y="5473700"/>
            <a:ext cx="65083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proper name's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noun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Nam's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pen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singular noun's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noun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teacher's 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book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4725" y="288111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8325" indent="-568325"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25771" y="123178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200601" y="1225304"/>
            <a:ext cx="732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My (grandmothers / grandmother’s) house is in Ha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Noi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98090" y="213847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72920" y="2119476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This is my (sister’s / sister’) desk.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25771" y="299958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00601" y="2990931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My (cousin’s / cousin) dad is my uncle.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25771" y="385685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200601" y="3848203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(Nam’s / Nam’) house is small.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25771" y="469682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200601" y="4688169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There are two bedrooms in (Ans / An’s) flat.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D06F7C-FB05-4928-9F35-2D60AEDF0A17}"/>
              </a:ext>
            </a:extLst>
          </p:cNvPr>
          <p:cNvSpPr/>
          <p:nvPr/>
        </p:nvSpPr>
        <p:spPr>
          <a:xfrm>
            <a:off x="2817449" y="2157442"/>
            <a:ext cx="1068751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AE096A-6551-4461-8DB6-374780D4C812}"/>
              </a:ext>
            </a:extLst>
          </p:cNvPr>
          <p:cNvSpPr/>
          <p:nvPr/>
        </p:nvSpPr>
        <p:spPr>
          <a:xfrm>
            <a:off x="3987488" y="1304719"/>
            <a:ext cx="2032312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6CDE8E-A759-4EC2-A2A6-2804475549A2}"/>
              </a:ext>
            </a:extLst>
          </p:cNvPr>
          <p:cNvSpPr/>
          <p:nvPr/>
        </p:nvSpPr>
        <p:spPr>
          <a:xfrm>
            <a:off x="1880286" y="3033767"/>
            <a:ext cx="1169972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38FB08B-4F89-42A0-B106-2F3609E85CC7}"/>
              </a:ext>
            </a:extLst>
          </p:cNvPr>
          <p:cNvSpPr/>
          <p:nvPr/>
        </p:nvSpPr>
        <p:spPr>
          <a:xfrm>
            <a:off x="1371600" y="3886244"/>
            <a:ext cx="931088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EA0474E-9245-4E25-8A09-9814BD1313BD}"/>
              </a:ext>
            </a:extLst>
          </p:cNvPr>
          <p:cNvSpPr/>
          <p:nvPr/>
        </p:nvSpPr>
        <p:spPr>
          <a:xfrm>
            <a:off x="5896012" y="4733004"/>
            <a:ext cx="657188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>
            <a:spLocks noChangeAspect="1"/>
          </p:cNvSpPr>
          <p:nvPr/>
        </p:nvSpPr>
        <p:spPr>
          <a:xfrm>
            <a:off x="609600" y="306762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3888" y="204388"/>
            <a:ext cx="7863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forms.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180" y="1501482"/>
            <a:ext cx="49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8009" y="1449285"/>
            <a:ext cx="5372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Thuc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Anh is              cousin.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(Mi)  </a:t>
            </a: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2645859" y="1808917"/>
            <a:ext cx="954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3180" y="2318478"/>
            <a:ext cx="49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18010" y="2266281"/>
            <a:ext cx="571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This is their                    chair.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(teacher)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666096" y="2643287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3180" y="3086123"/>
            <a:ext cx="49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18010" y="3077470"/>
            <a:ext cx="5628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Where is                 computer?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(Nick)</a:t>
            </a: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2330115" y="3454133"/>
            <a:ext cx="1144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3180" y="3880718"/>
            <a:ext cx="49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18010" y="3872065"/>
            <a:ext cx="7107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My                 motorbike is in the garden.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(father)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3180" y="4751862"/>
            <a:ext cx="49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18010" y="4751862"/>
            <a:ext cx="824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My                   bedroom is next to the living room.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(brother)</a:t>
            </a: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1608986" y="5128525"/>
            <a:ext cx="128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1592210" y="4250134"/>
            <a:ext cx="1144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817E00D-2388-49FA-99A1-3A923B18CADF}"/>
              </a:ext>
            </a:extLst>
          </p:cNvPr>
          <p:cNvSpPr txBox="1"/>
          <p:nvPr/>
        </p:nvSpPr>
        <p:spPr>
          <a:xfrm>
            <a:off x="2803106" y="1449284"/>
            <a:ext cx="775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Mi’s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B6EBC0-953B-4D25-93C6-754CA74721E6}"/>
              </a:ext>
            </a:extLst>
          </p:cNvPr>
          <p:cNvSpPr txBox="1"/>
          <p:nvPr/>
        </p:nvSpPr>
        <p:spPr>
          <a:xfrm>
            <a:off x="2685481" y="2271647"/>
            <a:ext cx="1579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teacher’s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37D52D-3D4E-4E79-BE59-C0F93CBF8816}"/>
              </a:ext>
            </a:extLst>
          </p:cNvPr>
          <p:cNvSpPr txBox="1"/>
          <p:nvPr/>
        </p:nvSpPr>
        <p:spPr>
          <a:xfrm>
            <a:off x="2418390" y="3090343"/>
            <a:ext cx="1181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Nick’s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ECE0BE-E9F9-4DDB-BA9F-6FB7DB0AEA6D}"/>
              </a:ext>
            </a:extLst>
          </p:cNvPr>
          <p:cNvSpPr txBox="1"/>
          <p:nvPr/>
        </p:nvSpPr>
        <p:spPr>
          <a:xfrm>
            <a:off x="1532972" y="4768456"/>
            <a:ext cx="1425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brother’s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D14EA7C-5A70-4A2F-9303-3C986B35DE4C}"/>
              </a:ext>
            </a:extLst>
          </p:cNvPr>
          <p:cNvSpPr txBox="1"/>
          <p:nvPr/>
        </p:nvSpPr>
        <p:spPr>
          <a:xfrm>
            <a:off x="1589323" y="3888659"/>
            <a:ext cx="1312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father’s</a:t>
            </a:r>
          </a:p>
        </p:txBody>
      </p:sp>
      <p:sp>
        <p:nvSpPr>
          <p:cNvPr id="43" name="Rounded Rectangle 42"/>
          <p:cNvSpPr>
            <a:spLocks noChangeAspect="1"/>
          </p:cNvSpPr>
          <p:nvPr/>
        </p:nvSpPr>
        <p:spPr>
          <a:xfrm>
            <a:off x="609600" y="306762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6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956</Words>
  <Application>Microsoft Office PowerPoint</Application>
  <PresentationFormat>On-screen Show (4:3)</PresentationFormat>
  <Paragraphs>256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Arial Black</vt:lpstr>
      <vt:lpstr>Arial Narrow</vt:lpstr>
      <vt:lpstr>Calibri</vt:lpstr>
      <vt:lpstr>Impact</vt:lpstr>
      <vt:lpstr>Tahoma</vt:lpstr>
      <vt:lpstr>Times New Roman</vt:lpstr>
      <vt:lpstr>Office Theme</vt:lpstr>
      <vt:lpstr>1_Office Theme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HDC</dc:creator>
  <cp:lastModifiedBy>anhntm16@apaxleaders.edu.vn</cp:lastModifiedBy>
  <cp:revision>76</cp:revision>
  <dcterms:created xsi:type="dcterms:W3CDTF">2021-07-21T07:19:38Z</dcterms:created>
  <dcterms:modified xsi:type="dcterms:W3CDTF">2023-10-24T08:44:46Z</dcterms:modified>
</cp:coreProperties>
</file>